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1054" r:id="rId3"/>
    <p:sldId id="1187" r:id="rId5"/>
    <p:sldId id="1223" r:id="rId6"/>
    <p:sldId id="1287" r:id="rId7"/>
    <p:sldId id="1286" r:id="rId8"/>
    <p:sldId id="1288" r:id="rId9"/>
    <p:sldId id="1289" r:id="rId10"/>
    <p:sldId id="1294" r:id="rId11"/>
    <p:sldId id="1290" r:id="rId12"/>
    <p:sldId id="1291" r:id="rId13"/>
    <p:sldId id="1293" r:id="rId14"/>
    <p:sldId id="1292" r:id="rId15"/>
    <p:sldId id="1304" r:id="rId16"/>
    <p:sldId id="1297" r:id="rId17"/>
    <p:sldId id="1296" r:id="rId18"/>
    <p:sldId id="1302" r:id="rId19"/>
    <p:sldId id="1295" r:id="rId20"/>
    <p:sldId id="1271" r:id="rId21"/>
    <p:sldId id="1225" r:id="rId22"/>
    <p:sldId id="1303" r:id="rId23"/>
    <p:sldId id="1300" r:id="rId24"/>
    <p:sldId id="1301" r:id="rId25"/>
    <p:sldId id="1298" r:id="rId26"/>
    <p:sldId id="1305" r:id="rId27"/>
    <p:sldId id="1299" r:id="rId28"/>
    <p:sldId id="1277" r:id="rId29"/>
    <p:sldId id="1278" r:id="rId30"/>
    <p:sldId id="1279" r:id="rId31"/>
    <p:sldId id="1281" r:id="rId32"/>
    <p:sldId id="1280" r:id="rId33"/>
    <p:sldId id="1270" r:id="rId34"/>
    <p:sldId id="1306" r:id="rId35"/>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400"/>
    <a:srgbClr val="1E8BC3"/>
    <a:srgbClr val="00B16A"/>
    <a:srgbClr val="26C281"/>
    <a:srgbClr val="6C7A89"/>
    <a:srgbClr val="F89406"/>
    <a:srgbClr val="86E2D5"/>
    <a:srgbClr val="2ECC71"/>
    <a:srgbClr val="1BA39C"/>
    <a:srgbClr val="03C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4" autoAdjust="0"/>
    <p:restoredTop sz="84248" autoAdjust="0"/>
  </p:normalViewPr>
  <p:slideViewPr>
    <p:cSldViewPr snapToGrid="0">
      <p:cViewPr varScale="1">
        <p:scale>
          <a:sx n="85" d="100"/>
          <a:sy n="85" d="100"/>
        </p:scale>
        <p:origin x="302" y="67"/>
      </p:cViewPr>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p:cViewPr varScale="1">
        <p:scale>
          <a:sx n="55" d="100"/>
          <a:sy n="55" d="100"/>
        </p:scale>
        <p:origin x="2556"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9.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销售额</c:v>
                </c:pt>
              </c:strCache>
            </c:strRef>
          </c:tx>
          <c:spPr>
            <a:solidFill>
              <a:schemeClr val="accent3"/>
            </a:solidFill>
            <a:ln>
              <a:noFill/>
            </a:ln>
            <a:effectLst/>
          </c:spPr>
          <c:invertIfNegative val="0"/>
          <c:dPt>
            <c:idx val="1"/>
            <c:invertIfNegative val="0"/>
            <c:bubble3D val="0"/>
            <c:spPr>
              <a:solidFill>
                <a:schemeClr val="accent3"/>
              </a:solidFill>
              <a:ln>
                <a:noFill/>
              </a:ln>
              <a:effectLst/>
            </c:spPr>
          </c:dPt>
          <c:dPt>
            <c:idx val="2"/>
            <c:invertIfNegative val="0"/>
            <c:bubble3D val="0"/>
            <c:spPr>
              <a:solidFill>
                <a:schemeClr val="accent3"/>
              </a:solidFill>
              <a:ln>
                <a:noFill/>
              </a:ln>
              <a:effectLst/>
            </c:spPr>
          </c:dPt>
          <c:dPt>
            <c:idx val="3"/>
            <c:invertIfNegative val="0"/>
            <c:bubble3D val="0"/>
            <c:spPr>
              <a:solidFill>
                <a:schemeClr val="accent3"/>
              </a:solidFill>
              <a:ln>
                <a:noFill/>
              </a:ln>
              <a:effectLst/>
            </c:spPr>
          </c:dPt>
          <c:dPt>
            <c:idx val="4"/>
            <c:invertIfNegative val="0"/>
            <c:bubble3D val="0"/>
            <c:spPr>
              <a:solidFill>
                <a:schemeClr val="accent3"/>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台式机</c:v>
                </c:pt>
                <c:pt idx="1">
                  <c:v>笔记本电脑</c:v>
                </c:pt>
                <c:pt idx="2">
                  <c:v>平板电脑</c:v>
                </c:pt>
                <c:pt idx="3">
                  <c:v>智能手机</c:v>
                </c:pt>
                <c:pt idx="4">
                  <c:v>其他设备</c:v>
                </c:pt>
              </c:strCache>
            </c:strRef>
          </c:cat>
          <c:val>
            <c:numRef>
              <c:f>Sheet1!$B$2:$B$6</c:f>
              <c:numCache>
                <c:formatCode>0%</c:formatCode>
                <c:ptCount val="5"/>
                <c:pt idx="0">
                  <c:v>0.43</c:v>
                </c:pt>
                <c:pt idx="1">
                  <c:v>0.5</c:v>
                </c:pt>
                <c:pt idx="2">
                  <c:v>0.79</c:v>
                </c:pt>
                <c:pt idx="3">
                  <c:v>0.9</c:v>
                </c:pt>
                <c:pt idx="4">
                  <c:v>0.55</c:v>
                </c:pt>
              </c:numCache>
            </c:numRef>
          </c:val>
        </c:ser>
        <c:dLbls>
          <c:showLegendKey val="0"/>
          <c:showVal val="1"/>
          <c:showCatName val="0"/>
          <c:showSerName val="0"/>
          <c:showPercent val="0"/>
          <c:showBubbleSize val="0"/>
        </c:dLbls>
        <c:gapWidth val="100"/>
        <c:axId val="62372240"/>
        <c:axId val="62376048"/>
      </c:barChart>
      <c:catAx>
        <c:axId val="62372240"/>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lang="zh-CN" sz="1100" b="0" i="0" u="none" strike="noStrike" kern="1200" baseline="0">
                <a:solidFill>
                  <a:schemeClr val="tx1">
                    <a:lumMod val="75000"/>
                    <a:lumOff val="25000"/>
                  </a:schemeClr>
                </a:solidFill>
                <a:latin typeface="+mn-ea"/>
                <a:ea typeface="+mn-ea"/>
                <a:cs typeface="+mn-cs"/>
              </a:defRPr>
            </a:pPr>
          </a:p>
        </c:txPr>
        <c:crossAx val="62376048"/>
        <c:crosses val="autoZero"/>
        <c:auto val="1"/>
        <c:lblAlgn val="ctr"/>
        <c:lblOffset val="100"/>
        <c:noMultiLvlLbl val="0"/>
      </c:catAx>
      <c:valAx>
        <c:axId val="62376048"/>
        <c:scaling>
          <c:orientation val="minMax"/>
        </c:scaling>
        <c:delete val="1"/>
        <c:axPos val="b"/>
        <c:numFmt formatCode="0%"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6237224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0913251596604312"/>
                  <c:y val="-0.10137501287465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833347758167247"/>
                  <c:y val="0.085024204346482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00847573267103"/>
                  <c:y val="-0.0948346894633845"/>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bg1">
                        <a:lumMod val="50000"/>
                      </a:schemeClr>
                    </a:solidFill>
                    <a:latin typeface="+mn-lt"/>
                    <a:ea typeface="+mn-ea"/>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Sheet1!$A$2:$A$4</c:f>
              <c:strCache>
                <c:ptCount val="3"/>
                <c:pt idx="0">
                  <c:v>台式机</c:v>
                </c:pt>
                <c:pt idx="1">
                  <c:v>笔记本电脑</c:v>
                </c:pt>
                <c:pt idx="2">
                  <c:v>平板电脑</c:v>
                </c:pt>
              </c:strCache>
            </c:strRef>
          </c:cat>
          <c:val>
            <c:numRef>
              <c:f>Sheet1!$B$2:$B$4</c:f>
              <c:numCache>
                <c:formatCode>0%</c:formatCode>
                <c:ptCount val="3"/>
                <c:pt idx="0">
                  <c:v>0.45</c:v>
                </c:pt>
                <c:pt idx="1">
                  <c:v>0.3</c:v>
                </c:pt>
                <c:pt idx="2">
                  <c:v>0.25</c:v>
                </c:pt>
              </c:numCache>
            </c:numRef>
          </c:val>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819143700787"/>
          <c:y val="0.0455608202251241"/>
          <c:w val="0.945830585629921"/>
          <c:h val="0.853252213627834"/>
        </c:manualLayout>
      </c:layout>
      <c:barChart>
        <c:barDir val="col"/>
        <c:grouping val="clustered"/>
        <c:varyColors val="0"/>
        <c:ser>
          <c:idx val="1"/>
          <c:order val="0"/>
          <c:tx>
            <c:strRef>
              <c:f>Sheet1!$B$1</c:f>
              <c:strCache>
                <c:ptCount val="1"/>
                <c:pt idx="0">
                  <c:v>台式机</c:v>
                </c:pt>
              </c:strCache>
            </c:strRef>
          </c:tx>
          <c:spPr>
            <a:solidFill>
              <a:schemeClr val="accent1"/>
            </a:solidFill>
            <a:ln>
              <a:noFill/>
            </a:ln>
            <a:effectLst/>
          </c:spPr>
          <c:invertIfNegative val="0"/>
          <c:dPt>
            <c:idx val="1"/>
            <c:invertIfNegative val="0"/>
            <c:bubble3D val="0"/>
            <c:spPr>
              <a:solidFill>
                <a:schemeClr val="accent1"/>
              </a:solidFill>
              <a:ln>
                <a:noFill/>
              </a:ln>
              <a:effectLst/>
            </c:spPr>
          </c:dPt>
          <c:dLbls>
            <c:delete val="1"/>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2.4</c:v>
                </c:pt>
                <c:pt idx="1">
                  <c:v>4.4</c:v>
                </c:pt>
                <c:pt idx="2">
                  <c:v>1.8</c:v>
                </c:pt>
                <c:pt idx="3">
                  <c:v>2.8</c:v>
                </c:pt>
                <c:pt idx="4">
                  <c:v>5</c:v>
                </c:pt>
                <c:pt idx="5">
                  <c:v>6.2</c:v>
                </c:pt>
                <c:pt idx="6">
                  <c:v>7.9</c:v>
                </c:pt>
                <c:pt idx="7">
                  <c:v>9.8</c:v>
                </c:pt>
                <c:pt idx="8">
                  <c:v>11.5</c:v>
                </c:pt>
                <c:pt idx="9">
                  <c:v>12.9</c:v>
                </c:pt>
                <c:pt idx="10">
                  <c:v>13.5</c:v>
                </c:pt>
                <c:pt idx="11">
                  <c:v>17.4</c:v>
                </c:pt>
              </c:numCache>
            </c:numRef>
          </c:val>
        </c:ser>
        <c:ser>
          <c:idx val="2"/>
          <c:order val="1"/>
          <c:tx>
            <c:strRef>
              <c:f>Sheet1!$C$1</c:f>
              <c:strCache>
                <c:ptCount val="1"/>
                <c:pt idx="0">
                  <c:v>笔记本电脑</c:v>
                </c:pt>
              </c:strCache>
            </c:strRef>
          </c:tx>
          <c:spPr>
            <a:solidFill>
              <a:schemeClr val="accent3"/>
            </a:solidFill>
            <a:ln w="6350">
              <a:noFill/>
            </a:ln>
            <a:effectLst/>
          </c:spPr>
          <c:invertIfNegative val="0"/>
          <c:dLbls>
            <c:delete val="1"/>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c:v>
                </c:pt>
                <c:pt idx="1">
                  <c:v>2</c:v>
                </c:pt>
                <c:pt idx="2">
                  <c:v>3</c:v>
                </c:pt>
                <c:pt idx="3">
                  <c:v>2.4</c:v>
                </c:pt>
                <c:pt idx="4">
                  <c:v>3.7</c:v>
                </c:pt>
                <c:pt idx="5">
                  <c:v>5.5</c:v>
                </c:pt>
                <c:pt idx="6">
                  <c:v>6.7</c:v>
                </c:pt>
                <c:pt idx="7">
                  <c:v>8.7</c:v>
                </c:pt>
                <c:pt idx="8">
                  <c:v>10.9</c:v>
                </c:pt>
                <c:pt idx="9">
                  <c:v>13.7</c:v>
                </c:pt>
                <c:pt idx="10">
                  <c:v>14.9</c:v>
                </c:pt>
                <c:pt idx="11">
                  <c:v>19.5</c:v>
                </c:pt>
              </c:numCache>
            </c:numRef>
          </c:val>
        </c:ser>
        <c:dLbls>
          <c:showLegendKey val="0"/>
          <c:showVal val="0"/>
          <c:showCatName val="0"/>
          <c:showSerName val="0"/>
          <c:showPercent val="0"/>
          <c:showBubbleSize val="0"/>
        </c:dLbls>
        <c:gapWidth val="150"/>
        <c:overlap val="-20"/>
        <c:axId val="1142670720"/>
        <c:axId val="1142684864"/>
      </c:barChart>
      <c:catAx>
        <c:axId val="1142670720"/>
        <c:scaling>
          <c:orientation val="minMax"/>
        </c:scaling>
        <c:delete val="0"/>
        <c:axPos val="b"/>
        <c:numFmt formatCode="General" sourceLinked="1"/>
        <c:majorTickMark val="none"/>
        <c:minorTickMark val="none"/>
        <c:tickLblPos val="nextTo"/>
        <c:spPr>
          <a:noFill/>
          <a:ln w="6350" cap="flat" cmpd="sng" algn="ctr">
            <a:noFill/>
            <a:round/>
          </a:ln>
          <a:effectLst/>
        </c:spPr>
        <c:txPr>
          <a:bodyPr rot="-60000000" spcFirstLastPara="1" vertOverflow="ellipsis" vert="horz" wrap="square" anchor="ctr" anchorCtr="1"/>
          <a:lstStyle/>
          <a:p>
            <a:pPr>
              <a:defRPr lang="zh-CN" sz="10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4864"/>
        <c:crosses val="autoZero"/>
        <c:auto val="1"/>
        <c:lblAlgn val="ctr"/>
        <c:lblOffset val="100"/>
        <c:noMultiLvlLbl val="0"/>
      </c:catAx>
      <c:valAx>
        <c:axId val="1142684864"/>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75000"/>
                    <a:lumOff val="25000"/>
                  </a:schemeClr>
                </a:solidFill>
                <a:latin typeface="Roboto Thin" pitchFamily="2" charset="0"/>
                <a:ea typeface="Roboto Thin" pitchFamily="2" charset="0"/>
                <a:cs typeface="Roboto Thin" pitchFamily="2" charset="0"/>
              </a:defRPr>
            </a:pPr>
          </a:p>
        </c:txPr>
        <c:crossAx val="114267072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b="0" i="0">
          <a:solidFill>
            <a:schemeClr val="tx1">
              <a:lumMod val="75000"/>
              <a:lumOff val="25000"/>
            </a:schemeClr>
          </a:solidFill>
          <a:latin typeface="Roboto Thin" pitchFamily="2" charset="0"/>
          <a:ea typeface="Roboto Thin" pitchFamily="2" charset="0"/>
          <a:cs typeface="Roboto Thin" pitchFamily="2" charset="0"/>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5428464639215"/>
          <c:y val="0.0617280537371221"/>
          <c:w val="0.934436802079967"/>
          <c:h val="0.830777830672425"/>
        </c:manualLayout>
      </c:layout>
      <c:barChart>
        <c:barDir val="col"/>
        <c:grouping val="clustered"/>
        <c:varyColors val="0"/>
        <c:ser>
          <c:idx val="2"/>
          <c:order val="2"/>
          <c:tx>
            <c:strRef>
              <c:f>Sheet1!$D$1</c:f>
              <c:strCache>
                <c:ptCount val="1"/>
                <c:pt idx="0">
                  <c:v>Series 3</c:v>
                </c:pt>
              </c:strCache>
            </c:strRef>
          </c:tx>
          <c:spPr>
            <a:solidFill>
              <a:schemeClr val="accent1"/>
            </a:solidFill>
            <a:ln w="12700">
              <a:noFill/>
            </a:ln>
            <a:effectLst/>
          </c:spPr>
          <c:invertIfNegative val="0"/>
          <c:dLbls>
            <c:delete val="1"/>
          </c:dLbls>
          <c:cat>
            <c:strRef>
              <c:f>Sheet1!$A$2:$A$5</c:f>
              <c:strCache>
                <c:ptCount val="4"/>
                <c:pt idx="0">
                  <c:v>1st Quarter</c:v>
                </c:pt>
                <c:pt idx="1">
                  <c:v>2nd Quarter</c:v>
                </c:pt>
                <c:pt idx="2">
                  <c:v>3rd Quarter</c:v>
                </c:pt>
                <c:pt idx="3">
                  <c:v>4th Quarter</c:v>
                </c:pt>
              </c:strCache>
            </c:strRef>
          </c:cat>
          <c:val>
            <c:numRef>
              <c:f>Sheet1!$D$2:$D$5</c:f>
              <c:numCache>
                <c:formatCode>General</c:formatCode>
                <c:ptCount val="4"/>
                <c:pt idx="0">
                  <c:v>2</c:v>
                </c:pt>
                <c:pt idx="1">
                  <c:v>2</c:v>
                </c:pt>
                <c:pt idx="2">
                  <c:v>3</c:v>
                </c:pt>
                <c:pt idx="3">
                  <c:v>5</c:v>
                </c:pt>
              </c:numCache>
            </c:numRef>
          </c:val>
        </c:ser>
        <c:ser>
          <c:idx val="3"/>
          <c:order val="3"/>
          <c:tx>
            <c:strRef>
              <c:f>Sheet1!$E$1</c:f>
              <c:strCache>
                <c:ptCount val="1"/>
                <c:pt idx="0">
                  <c:v>series 4</c:v>
                </c:pt>
              </c:strCache>
            </c:strRef>
          </c:tx>
          <c:spPr>
            <a:solidFill>
              <a:schemeClr val="accent2"/>
            </a:solidFill>
            <a:ln w="12700">
              <a:noFill/>
            </a:ln>
            <a:effectLst/>
          </c:spPr>
          <c:invertIfNegative val="0"/>
          <c:dLbls>
            <c:delete val="1"/>
          </c:dLbls>
          <c:cat>
            <c:strRef>
              <c:f>Sheet1!$A$2:$A$5</c:f>
              <c:strCache>
                <c:ptCount val="4"/>
                <c:pt idx="0">
                  <c:v>1st Quarter</c:v>
                </c:pt>
                <c:pt idx="1">
                  <c:v>2nd Quarter</c:v>
                </c:pt>
                <c:pt idx="2">
                  <c:v>3rd Quarter</c:v>
                </c:pt>
                <c:pt idx="3">
                  <c:v>4th Quarter</c:v>
                </c:pt>
              </c:strCache>
            </c:strRef>
          </c:cat>
          <c:val>
            <c:numRef>
              <c:f>Sheet1!$E$2:$E$5</c:f>
              <c:numCache>
                <c:formatCode>General</c:formatCode>
                <c:ptCount val="4"/>
                <c:pt idx="0">
                  <c:v>1</c:v>
                </c:pt>
                <c:pt idx="1">
                  <c:v>3</c:v>
                </c:pt>
                <c:pt idx="2">
                  <c:v>2.7</c:v>
                </c:pt>
                <c:pt idx="3">
                  <c:v>3.7</c:v>
                </c:pt>
              </c:numCache>
            </c:numRef>
          </c:val>
        </c:ser>
        <c:dLbls>
          <c:showLegendKey val="0"/>
          <c:showVal val="0"/>
          <c:showCatName val="0"/>
          <c:showSerName val="0"/>
          <c:showPercent val="0"/>
          <c:showBubbleSize val="0"/>
        </c:dLbls>
        <c:gapWidth val="150"/>
        <c:overlap val="-10"/>
        <c:axId val="1142668000"/>
        <c:axId val="11426832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Series 1</c:v>
                      </c:pt>
                    </c:strCache>
                  </c:strRef>
                </c:tx>
                <c:spPr>
                  <a:solidFill>
                    <a:schemeClr val="accent4"/>
                  </a:solidFill>
                  <a:ln w="12700">
                    <a:noFill/>
                  </a:ln>
                  <a:effectLst/>
                </c:spPr>
                <c:invertIfNegative val="0"/>
                <c:dLbls>
                  <c:delete val="1"/>
                </c:dLbls>
                <c:cat>
                  <c:strRef>
                    <c:extLst>
                      <c:ext uri="{02D57815-91ED-43cb-92C2-25804820EDAC}">
                        <c15:fullRef>
                          <c15:sqref/>
                        </c15:fullRef>
                        <c15:formulaRef>
                          <c15:sqref>Sheet1!$A$2:$A$5</c15:sqref>
                        </c15:formulaRef>
                      </c:ext>
                    </c:extLst>
                    <c:strCache>
                      <c:ptCount val="4"/>
                      <c:pt idx="0">
                        <c:v>1st Quarter</c:v>
                      </c:pt>
                      <c:pt idx="1">
                        <c:v>2nd Quarter</c:v>
                      </c:pt>
                      <c:pt idx="2">
                        <c:v>3rd Quarter</c:v>
                      </c:pt>
                      <c:pt idx="3">
                        <c:v>4th Quarter</c:v>
                      </c:pt>
                    </c:strCache>
                  </c:strRef>
                </c:cat>
                <c:val>
                  <c:numRef>
                    <c:extLst>
                      <c:ext uri="{02D57815-91ED-43cb-92C2-25804820EDAC}">
                        <c15:formulaRef>
                          <c15:sqref>Sheet1!$B$2:$B$5</c15:sqref>
                        </c15:formulaRef>
                      </c:ext>
                    </c:extLst>
                    <c:numCache>
                      <c:formatCode>General</c:formatCode>
                      <c:ptCount val="4"/>
                      <c:pt idx="0">
                        <c:v>4.3</c:v>
                      </c:pt>
                      <c:pt idx="1">
                        <c:v>2.5</c:v>
                      </c:pt>
                      <c:pt idx="2">
                        <c:v>3.5</c:v>
                      </c:pt>
                      <c:pt idx="3">
                        <c:v>4.5</c:v>
                      </c:pt>
                    </c:numCache>
                  </c:numRef>
                </c:val>
              </c15:ser>
            </c15:filteredBarSeries>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3"/>
                  </a:solidFill>
                  <a:ln w="12700">
                    <a:noFill/>
                  </a:ln>
                  <a:effectLst/>
                </c:spPr>
                <c:invertIfNegative val="0"/>
                <c:dLbls>
                  <c:delete val="1"/>
                </c:dLbls>
                <c:cat>
                  <c:strRef>
                    <c:extLst>
                      <c:ext uri="{02D57815-91ED-43cb-92C2-25804820EDAC}">
                        <c15:fullRef>
                          <c15:sqref/>
                        </c15:fullRef>
                        <c15:formulaRef>
                          <c15:sqref>Sheet1!$A$2:$A$5</c15:sqref>
                        </c15:formulaRef>
                      </c:ext>
                    </c:extLst>
                    <c:strCache>
                      <c:ptCount val="4"/>
                      <c:pt idx="0">
                        <c:v>1st Quarter</c:v>
                      </c:pt>
                      <c:pt idx="1">
                        <c:v>2nd Quarter</c:v>
                      </c:pt>
                      <c:pt idx="2">
                        <c:v>3rd Quarter</c:v>
                      </c:pt>
                      <c:pt idx="3">
                        <c:v>4th Quarter</c:v>
                      </c:pt>
                    </c:strCache>
                  </c:strRef>
                </c:cat>
                <c:val>
                  <c:numRef>
                    <c:extLst>
                      <c:ext uri="{02D57815-91ED-43cb-92C2-25804820EDAC}">
                        <c15:formulaRef>
                          <c15:sqref>Sheet1!$C$2:$C$5</c15:sqref>
                        </c15:formulaRef>
                      </c:ext>
                    </c:extLst>
                    <c:numCache>
                      <c:formatCode>General</c:formatCode>
                      <c:ptCount val="4"/>
                      <c:pt idx="0">
                        <c:v>2.4</c:v>
                      </c:pt>
                      <c:pt idx="1">
                        <c:v>4.4</c:v>
                      </c:pt>
                      <c:pt idx="2">
                        <c:v>1.8</c:v>
                      </c:pt>
                      <c:pt idx="3">
                        <c:v>1</c:v>
                      </c:pt>
                    </c:numCache>
                  </c:numRef>
                </c:val>
              </c15:ser>
            </c15:filteredBarSeries>
          </c:ext>
        </c:extLst>
      </c:barChart>
      <c:catAx>
        <c:axId val="1142668000"/>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lang="zh-CN" sz="11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3232"/>
        <c:crosses val="autoZero"/>
        <c:auto val="1"/>
        <c:lblAlgn val="ctr"/>
        <c:lblOffset val="100"/>
        <c:noMultiLvlLbl val="0"/>
      </c:catAx>
      <c:valAx>
        <c:axId val="1142683232"/>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11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68000"/>
        <c:crosses val="autoZero"/>
        <c:crossBetween val="between"/>
      </c:valAx>
      <c:spPr>
        <a:noFill/>
        <a:ln>
          <a:noFill/>
        </a:ln>
        <a:effectLst/>
      </c:spPr>
    </c:plotArea>
    <c:plotVisOnly val="1"/>
    <c:dispBlanksAs val="gap"/>
    <c:showDLblsOverMax val="0"/>
  </c:chart>
  <c:spPr>
    <a:noFill/>
    <a:ln>
      <a:noFill/>
    </a:ln>
    <a:effectLst/>
  </c:spPr>
  <c:txPr>
    <a:bodyPr/>
    <a:lstStyle/>
    <a:p>
      <a:pPr>
        <a:defRPr lang="zh-CN" sz="900" b="0" i="0">
          <a:solidFill>
            <a:schemeClr val="tx1">
              <a:lumMod val="75000"/>
              <a:lumOff val="25000"/>
            </a:schemeClr>
          </a:solidFill>
          <a:latin typeface="Roboto Thin" pitchFamily="2" charset="0"/>
          <a:ea typeface="Roboto Thin" pitchFamily="2" charset="0"/>
          <a:cs typeface="Roboto Thin" pitchFamily="2" charset="0"/>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5428464639215"/>
          <c:y val="0.0617280537371221"/>
          <c:w val="0.934436802079967"/>
          <c:h val="0.830777830672425"/>
        </c:manualLayout>
      </c:layout>
      <c:barChart>
        <c:barDir val="col"/>
        <c:grouping val="clustered"/>
        <c:varyColors val="0"/>
        <c:ser>
          <c:idx val="2"/>
          <c:order val="2"/>
          <c:tx>
            <c:strRef>
              <c:f>Sheet1!$D$1</c:f>
              <c:strCache>
                <c:ptCount val="1"/>
                <c:pt idx="0">
                  <c:v>Series 3</c:v>
                </c:pt>
              </c:strCache>
            </c:strRef>
          </c:tx>
          <c:spPr>
            <a:solidFill>
              <a:schemeClr val="accent1"/>
            </a:solidFill>
            <a:ln w="12700">
              <a:noFill/>
            </a:ln>
            <a:effectLst/>
          </c:spPr>
          <c:invertIfNegative val="0"/>
          <c:dLbls>
            <c:delete val="1"/>
          </c:dLbls>
          <c:cat>
            <c:strRef>
              <c:f>Sheet1!$A$2:$A$5</c:f>
              <c:strCache>
                <c:ptCount val="4"/>
                <c:pt idx="0">
                  <c:v>1st Quarter</c:v>
                </c:pt>
                <c:pt idx="1">
                  <c:v>2nd Quarter</c:v>
                </c:pt>
                <c:pt idx="2">
                  <c:v>3rd Quarter</c:v>
                </c:pt>
                <c:pt idx="3">
                  <c:v>4th Quarter</c:v>
                </c:pt>
              </c:strCache>
            </c:strRef>
          </c:cat>
          <c:val>
            <c:numRef>
              <c:f>Sheet1!$D$2:$D$5</c:f>
              <c:numCache>
                <c:formatCode>General</c:formatCode>
                <c:ptCount val="4"/>
                <c:pt idx="0">
                  <c:v>2</c:v>
                </c:pt>
                <c:pt idx="1">
                  <c:v>2</c:v>
                </c:pt>
                <c:pt idx="2">
                  <c:v>3</c:v>
                </c:pt>
                <c:pt idx="3">
                  <c:v>5</c:v>
                </c:pt>
              </c:numCache>
            </c:numRef>
          </c:val>
        </c:ser>
        <c:ser>
          <c:idx val="3"/>
          <c:order val="3"/>
          <c:tx>
            <c:strRef>
              <c:f>Sheet1!$E$1</c:f>
              <c:strCache>
                <c:ptCount val="1"/>
                <c:pt idx="0">
                  <c:v>series 4</c:v>
                </c:pt>
              </c:strCache>
            </c:strRef>
          </c:tx>
          <c:spPr>
            <a:solidFill>
              <a:schemeClr val="accent2"/>
            </a:solidFill>
            <a:ln w="12700">
              <a:noFill/>
            </a:ln>
            <a:effectLst/>
          </c:spPr>
          <c:invertIfNegative val="0"/>
          <c:dLbls>
            <c:delete val="1"/>
          </c:dLbls>
          <c:cat>
            <c:strRef>
              <c:f>Sheet1!$A$2:$A$5</c:f>
              <c:strCache>
                <c:ptCount val="4"/>
                <c:pt idx="0">
                  <c:v>1st Quarter</c:v>
                </c:pt>
                <c:pt idx="1">
                  <c:v>2nd Quarter</c:v>
                </c:pt>
                <c:pt idx="2">
                  <c:v>3rd Quarter</c:v>
                </c:pt>
                <c:pt idx="3">
                  <c:v>4th Quarter</c:v>
                </c:pt>
              </c:strCache>
            </c:strRef>
          </c:cat>
          <c:val>
            <c:numRef>
              <c:f>Sheet1!$E$2:$E$5</c:f>
              <c:numCache>
                <c:formatCode>General</c:formatCode>
                <c:ptCount val="4"/>
                <c:pt idx="0">
                  <c:v>1</c:v>
                </c:pt>
                <c:pt idx="1">
                  <c:v>3</c:v>
                </c:pt>
                <c:pt idx="2">
                  <c:v>2.7</c:v>
                </c:pt>
                <c:pt idx="3">
                  <c:v>3.7</c:v>
                </c:pt>
              </c:numCache>
            </c:numRef>
          </c:val>
        </c:ser>
        <c:dLbls>
          <c:showLegendKey val="0"/>
          <c:showVal val="0"/>
          <c:showCatName val="0"/>
          <c:showSerName val="0"/>
          <c:showPercent val="0"/>
          <c:showBubbleSize val="0"/>
        </c:dLbls>
        <c:gapWidth val="150"/>
        <c:overlap val="-10"/>
        <c:axId val="1142671264"/>
        <c:axId val="114268758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Series 1</c:v>
                      </c:pt>
                    </c:strCache>
                  </c:strRef>
                </c:tx>
                <c:spPr>
                  <a:solidFill>
                    <a:schemeClr val="accent4"/>
                  </a:solidFill>
                  <a:ln w="12700">
                    <a:noFill/>
                  </a:ln>
                  <a:effectLst/>
                </c:spPr>
                <c:invertIfNegative val="0"/>
                <c:dLbls>
                  <c:delete val="1"/>
                </c:dLbls>
                <c:cat>
                  <c:strRef>
                    <c:extLst>
                      <c:ext uri="{02D57815-91ED-43cb-92C2-25804820EDAC}">
                        <c15:fullRef>
                          <c15:sqref/>
                        </c15:fullRef>
                        <c15:formulaRef>
                          <c15:sqref>Sheet1!$A$2:$A$5</c15:sqref>
                        </c15:formulaRef>
                      </c:ext>
                    </c:extLst>
                    <c:strCache>
                      <c:ptCount val="4"/>
                      <c:pt idx="0">
                        <c:v>1st Quarter</c:v>
                      </c:pt>
                      <c:pt idx="1">
                        <c:v>2nd Quarter</c:v>
                      </c:pt>
                      <c:pt idx="2">
                        <c:v>3rd Quarter</c:v>
                      </c:pt>
                      <c:pt idx="3">
                        <c:v>4th Quarter</c:v>
                      </c:pt>
                    </c:strCache>
                  </c:strRef>
                </c:cat>
                <c:val>
                  <c:numRef>
                    <c:extLst>
                      <c:ext uri="{02D57815-91ED-43cb-92C2-25804820EDAC}">
                        <c15:formulaRef>
                          <c15:sqref>Sheet1!$B$2:$B$5</c15:sqref>
                        </c15:formulaRef>
                      </c:ext>
                    </c:extLst>
                    <c:numCache>
                      <c:formatCode>General</c:formatCode>
                      <c:ptCount val="4"/>
                      <c:pt idx="0">
                        <c:v>4.3</c:v>
                      </c:pt>
                      <c:pt idx="1">
                        <c:v>2.5</c:v>
                      </c:pt>
                      <c:pt idx="2">
                        <c:v>3.5</c:v>
                      </c:pt>
                      <c:pt idx="3">
                        <c:v>4.5</c:v>
                      </c:pt>
                    </c:numCache>
                  </c:numRef>
                </c:val>
              </c15:ser>
            </c15:filteredBarSeries>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3"/>
                  </a:solidFill>
                  <a:ln w="12700">
                    <a:noFill/>
                  </a:ln>
                  <a:effectLst/>
                </c:spPr>
                <c:invertIfNegative val="0"/>
                <c:dLbls>
                  <c:delete val="1"/>
                </c:dLbls>
                <c:cat>
                  <c:strRef>
                    <c:extLst>
                      <c:ext uri="{02D57815-91ED-43cb-92C2-25804820EDAC}">
                        <c15:fullRef>
                          <c15:sqref/>
                        </c15:fullRef>
                        <c15:formulaRef>
                          <c15:sqref>Sheet1!$A$2:$A$5</c15:sqref>
                        </c15:formulaRef>
                      </c:ext>
                    </c:extLst>
                    <c:strCache>
                      <c:ptCount val="4"/>
                      <c:pt idx="0">
                        <c:v>1st Quarter</c:v>
                      </c:pt>
                      <c:pt idx="1">
                        <c:v>2nd Quarter</c:v>
                      </c:pt>
                      <c:pt idx="2">
                        <c:v>3rd Quarter</c:v>
                      </c:pt>
                      <c:pt idx="3">
                        <c:v>4th Quarter</c:v>
                      </c:pt>
                    </c:strCache>
                  </c:strRef>
                </c:cat>
                <c:val>
                  <c:numRef>
                    <c:extLst>
                      <c:ext uri="{02D57815-91ED-43cb-92C2-25804820EDAC}">
                        <c15:formulaRef>
                          <c15:sqref>Sheet1!$C$2:$C$5</c15:sqref>
                        </c15:formulaRef>
                      </c:ext>
                    </c:extLst>
                    <c:numCache>
                      <c:formatCode>General</c:formatCode>
                      <c:ptCount val="4"/>
                      <c:pt idx="0">
                        <c:v>2.4</c:v>
                      </c:pt>
                      <c:pt idx="1">
                        <c:v>4.4</c:v>
                      </c:pt>
                      <c:pt idx="2">
                        <c:v>1.8</c:v>
                      </c:pt>
                      <c:pt idx="3">
                        <c:v>1</c:v>
                      </c:pt>
                    </c:numCache>
                  </c:numRef>
                </c:val>
              </c15:ser>
            </c15:filteredBarSeries>
          </c:ext>
        </c:extLst>
      </c:barChart>
      <c:catAx>
        <c:axId val="114267126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lang="zh-CN" sz="11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7584"/>
        <c:crosses val="autoZero"/>
        <c:auto val="1"/>
        <c:lblAlgn val="ctr"/>
        <c:lblOffset val="100"/>
        <c:noMultiLvlLbl val="0"/>
      </c:catAx>
      <c:valAx>
        <c:axId val="1142687584"/>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11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712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900" b="0" i="0">
          <a:solidFill>
            <a:schemeClr val="tx1">
              <a:lumMod val="75000"/>
              <a:lumOff val="25000"/>
            </a:schemeClr>
          </a:solidFill>
          <a:latin typeface="Roboto Thin" pitchFamily="2" charset="0"/>
          <a:ea typeface="Roboto Thin" pitchFamily="2" charset="0"/>
          <a:cs typeface="Roboto Thin" pitchFamily="2" charset="0"/>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819143700787"/>
          <c:y val="0.0455608202251241"/>
          <c:w val="0.945830585629921"/>
          <c:h val="0.853252213627834"/>
        </c:manualLayout>
      </c:layout>
      <c:barChart>
        <c:barDir val="bar"/>
        <c:grouping val="stacked"/>
        <c:varyColors val="0"/>
        <c:ser>
          <c:idx val="1"/>
          <c:order val="0"/>
          <c:tx>
            <c:strRef>
              <c:f>Sheet1!$C$1</c:f>
              <c:strCache>
                <c:ptCount val="1"/>
                <c:pt idx="0">
                  <c:v>Series 2</c:v>
                </c:pt>
              </c:strCache>
            </c:strRef>
          </c:tx>
          <c:spPr>
            <a:solidFill>
              <a:schemeClr val="accent1"/>
            </a:solidFill>
            <a:ln>
              <a:noFill/>
            </a:ln>
            <a:effectLst/>
          </c:spPr>
          <c:invertIfNegative val="0"/>
          <c:dLbls>
            <c:delete val="1"/>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Sheet1!$C$2:$C$8</c:f>
              <c:numCache>
                <c:formatCode>General</c:formatCode>
                <c:ptCount val="7"/>
                <c:pt idx="0">
                  <c:v>2.4</c:v>
                </c:pt>
                <c:pt idx="1">
                  <c:v>4.4</c:v>
                </c:pt>
                <c:pt idx="2">
                  <c:v>1.8</c:v>
                </c:pt>
                <c:pt idx="3">
                  <c:v>2.8</c:v>
                </c:pt>
                <c:pt idx="4">
                  <c:v>5</c:v>
                </c:pt>
                <c:pt idx="5">
                  <c:v>12.6</c:v>
                </c:pt>
                <c:pt idx="6">
                  <c:v>22.5</c:v>
                </c:pt>
              </c:numCache>
            </c:numRef>
          </c:val>
        </c:ser>
        <c:ser>
          <c:idx val="2"/>
          <c:order val="1"/>
          <c:tx>
            <c:strRef>
              <c:f>Sheet1!$D$1</c:f>
              <c:strCache>
                <c:ptCount val="1"/>
                <c:pt idx="0">
                  <c:v>Series 3</c:v>
                </c:pt>
              </c:strCache>
            </c:strRef>
          </c:tx>
          <c:spPr>
            <a:solidFill>
              <a:schemeClr val="accent3"/>
            </a:solidFill>
            <a:ln>
              <a:noFill/>
            </a:ln>
            <a:effectLst/>
          </c:spPr>
          <c:invertIfNegative val="0"/>
          <c:dLbls>
            <c:delete val="1"/>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Sheet1!$D$2:$D$8</c:f>
              <c:numCache>
                <c:formatCode>General</c:formatCode>
                <c:ptCount val="7"/>
                <c:pt idx="0">
                  <c:v>2</c:v>
                </c:pt>
                <c:pt idx="1">
                  <c:v>2</c:v>
                </c:pt>
                <c:pt idx="2">
                  <c:v>3</c:v>
                </c:pt>
                <c:pt idx="3">
                  <c:v>5</c:v>
                </c:pt>
                <c:pt idx="4">
                  <c:v>8.5</c:v>
                </c:pt>
                <c:pt idx="5">
                  <c:v>15</c:v>
                </c:pt>
                <c:pt idx="6">
                  <c:v>26</c:v>
                </c:pt>
              </c:numCache>
            </c:numRef>
          </c:val>
        </c:ser>
        <c:dLbls>
          <c:showLegendKey val="0"/>
          <c:showVal val="0"/>
          <c:showCatName val="0"/>
          <c:showSerName val="0"/>
          <c:showPercent val="0"/>
          <c:showBubbleSize val="0"/>
        </c:dLbls>
        <c:gapWidth val="219"/>
        <c:overlap val="100"/>
        <c:axId val="1142680512"/>
        <c:axId val="1142685408"/>
      </c:barChart>
      <c:catAx>
        <c:axId val="1142680512"/>
        <c:scaling>
          <c:orientation val="minMax"/>
        </c:scaling>
        <c:delete val="0"/>
        <c:axPos val="l"/>
        <c:minorGridlines>
          <c:spPr>
            <a:ln w="6350" cap="flat" cmpd="sng" algn="ctr">
              <a:solidFill>
                <a:schemeClr val="bg1">
                  <a:lumMod val="95000"/>
                </a:schemeClr>
              </a:solidFill>
              <a:round/>
            </a:ln>
            <a:effectLst/>
          </c:spPr>
        </c:minorGridlines>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5408"/>
        <c:crosses val="autoZero"/>
        <c:auto val="1"/>
        <c:lblAlgn val="ctr"/>
        <c:lblOffset val="100"/>
        <c:noMultiLvlLbl val="0"/>
      </c:catAx>
      <c:valAx>
        <c:axId val="1142685408"/>
        <c:scaling>
          <c:orientation val="minMax"/>
        </c:scaling>
        <c:delete val="0"/>
        <c:axPos val="b"/>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12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0512"/>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b="0" i="0">
          <a:solidFill>
            <a:schemeClr val="tx1">
              <a:lumMod val="75000"/>
              <a:lumOff val="25000"/>
            </a:schemeClr>
          </a:solidFill>
          <a:latin typeface="Roboto Thin" pitchFamily="2" charset="0"/>
          <a:ea typeface="Roboto Thin" pitchFamily="2" charset="0"/>
          <a:cs typeface="Roboto Thin" pitchFamily="2" charset="0"/>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819143700787"/>
          <c:y val="0.0455608202251241"/>
          <c:w val="0.945830585629921"/>
          <c:h val="0.853252213627834"/>
        </c:manualLayout>
      </c:layout>
      <c:lineChart>
        <c:grouping val="standard"/>
        <c:varyColors val="0"/>
        <c:ser>
          <c:idx val="1"/>
          <c:order val="0"/>
          <c:tx>
            <c:strRef>
              <c:f>Sheet1!$B$1</c:f>
              <c:strCache>
                <c:ptCount val="1"/>
                <c:pt idx="0">
                  <c:v>台式机</c:v>
                </c:pt>
              </c:strCache>
            </c:strRef>
          </c:tx>
          <c:spPr>
            <a:ln w="12700" cap="rnd">
              <a:solidFill>
                <a:schemeClr val="accent3"/>
              </a:solidFill>
              <a:round/>
            </a:ln>
            <a:effectLst/>
          </c:spPr>
          <c:marker>
            <c:symbol val="circle"/>
            <c:size val="9"/>
            <c:spPr>
              <a:solidFill>
                <a:schemeClr val="bg1"/>
              </a:solidFill>
              <a:ln w="38100">
                <a:solidFill>
                  <a:schemeClr val="accent3"/>
                </a:solidFill>
              </a:ln>
              <a:effectLst/>
            </c:spPr>
          </c:marker>
          <c:dPt>
            <c:idx val="1"/>
            <c:marker>
              <c:symbol val="circle"/>
              <c:size val="9"/>
              <c:spPr>
                <a:solidFill>
                  <a:schemeClr val="bg1"/>
                </a:solidFill>
                <a:ln w="38100">
                  <a:solidFill>
                    <a:schemeClr val="accent3"/>
                  </a:solidFill>
                </a:ln>
                <a:effectLst/>
              </c:spPr>
            </c:marker>
            <c:bubble3D val="0"/>
            <c:spPr>
              <a:ln w="12700" cap="rnd">
                <a:solidFill>
                  <a:schemeClr val="accent3"/>
                </a:solidFill>
                <a:round/>
              </a:ln>
              <a:effectLst/>
            </c:spPr>
          </c:dPt>
          <c:dLbls>
            <c:delete val="1"/>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2.4</c:v>
                </c:pt>
                <c:pt idx="1">
                  <c:v>4.4</c:v>
                </c:pt>
                <c:pt idx="2">
                  <c:v>1.8</c:v>
                </c:pt>
                <c:pt idx="3">
                  <c:v>2.8</c:v>
                </c:pt>
                <c:pt idx="4">
                  <c:v>1.9</c:v>
                </c:pt>
                <c:pt idx="5">
                  <c:v>3.5</c:v>
                </c:pt>
                <c:pt idx="6">
                  <c:v>4.2</c:v>
                </c:pt>
                <c:pt idx="7">
                  <c:v>5.1</c:v>
                </c:pt>
                <c:pt idx="8">
                  <c:v>4.7</c:v>
                </c:pt>
                <c:pt idx="9">
                  <c:v>3.6</c:v>
                </c:pt>
                <c:pt idx="10">
                  <c:v>5.7</c:v>
                </c:pt>
                <c:pt idx="11">
                  <c:v>4.9</c:v>
                </c:pt>
              </c:numCache>
            </c:numRef>
          </c:val>
          <c:smooth val="0"/>
        </c:ser>
        <c:dLbls>
          <c:showLegendKey val="0"/>
          <c:showVal val="0"/>
          <c:showCatName val="0"/>
          <c:showSerName val="0"/>
          <c:showPercent val="0"/>
          <c:showBubbleSize val="0"/>
        </c:dLbls>
        <c:marker val="1"/>
        <c:smooth val="0"/>
        <c:axId val="1142687040"/>
        <c:axId val="1142685952"/>
      </c:lineChart>
      <c:catAx>
        <c:axId val="1142687040"/>
        <c:scaling>
          <c:orientation val="minMax"/>
        </c:scaling>
        <c:delete val="0"/>
        <c:axPos val="b"/>
        <c:numFmt formatCode="General" sourceLinked="1"/>
        <c:majorTickMark val="out"/>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75000"/>
                    <a:lumOff val="25000"/>
                  </a:schemeClr>
                </a:solidFill>
                <a:latin typeface="+mn-lt"/>
                <a:ea typeface="Roboto Thin" pitchFamily="2" charset="0"/>
                <a:cs typeface="Roboto Thin" pitchFamily="2" charset="0"/>
              </a:defRPr>
            </a:pPr>
          </a:p>
        </c:txPr>
        <c:crossAx val="1142685952"/>
        <c:crosses val="autoZero"/>
        <c:auto val="1"/>
        <c:lblAlgn val="ctr"/>
        <c:lblOffset val="100"/>
        <c:noMultiLvlLbl val="0"/>
      </c:catAx>
      <c:valAx>
        <c:axId val="1142685952"/>
        <c:scaling>
          <c:orientation val="minMax"/>
        </c:scaling>
        <c:delete val="0"/>
        <c:axPos val="l"/>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1200" b="0" i="0" u="none" strike="noStrike" kern="1200" baseline="0">
                <a:solidFill>
                  <a:schemeClr val="tx1">
                    <a:lumMod val="75000"/>
                    <a:lumOff val="25000"/>
                  </a:schemeClr>
                </a:solidFill>
                <a:latin typeface="Roboto Thin" pitchFamily="2" charset="0"/>
                <a:ea typeface="Roboto Thin" pitchFamily="2" charset="0"/>
                <a:cs typeface="Roboto Thin" pitchFamily="2" charset="0"/>
              </a:defRPr>
            </a:pPr>
          </a:p>
        </c:txPr>
        <c:crossAx val="114268704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b="0" i="0">
          <a:solidFill>
            <a:schemeClr val="tx1">
              <a:lumMod val="75000"/>
              <a:lumOff val="25000"/>
            </a:schemeClr>
          </a:solidFill>
          <a:latin typeface="Roboto Thin" pitchFamily="2" charset="0"/>
          <a:ea typeface="Roboto Thin" pitchFamily="2" charset="0"/>
          <a:cs typeface="Roboto Thin" pitchFamily="2"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F343E-A4B4-4945-A289-F71CC24FF5E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FE3BE7-4887-454D-AC07-8146F538508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184EC83E-688E-43DA-BB76-712D53DE601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FEC4DAE-4541-43CA-A4FF-DC618A162F8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FEC4DAE-4541-43CA-A4FF-DC618A162F8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png"/><Relationship Id="rId2" Type="http://schemas.openxmlformats.org/officeDocument/2006/relationships/tags" Target="../tags/tag2.xml"/><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chart" Target="../charts/chart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chart" Target="../charts/chart5.xml"/><Relationship Id="rId1"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chart" Target="../charts/char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chart" Target="../charts/char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custDataLst>
              <p:tags r:id="rId1"/>
            </p:custDataLst>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5" name="PA_任意多边形 14"/>
          <p:cNvSpPr/>
          <p:nvPr>
            <p:custDataLst>
              <p:tags r:id="rId2"/>
            </p:custDataLst>
          </p:nvPr>
        </p:nvSpPr>
        <p:spPr>
          <a:xfrm>
            <a:off x="4960794" y="0"/>
            <a:ext cx="7231206" cy="6858000"/>
          </a:xfrm>
          <a:custGeom>
            <a:avLst/>
            <a:gdLst>
              <a:gd name="connsiteX0" fmla="*/ 3959468 w 7231206"/>
              <a:gd name="connsiteY0" fmla="*/ 0 h 6858000"/>
              <a:gd name="connsiteX1" fmla="*/ 5389706 w 7231206"/>
              <a:gd name="connsiteY1" fmla="*/ 0 h 6858000"/>
              <a:gd name="connsiteX2" fmla="*/ 7155006 w 7231206"/>
              <a:gd name="connsiteY2" fmla="*/ 0 h 6858000"/>
              <a:gd name="connsiteX3" fmla="*/ 7231206 w 7231206"/>
              <a:gd name="connsiteY3" fmla="*/ 0 h 6858000"/>
              <a:gd name="connsiteX4" fmla="*/ 7231206 w 7231206"/>
              <a:gd name="connsiteY4" fmla="*/ 6858000 h 6858000"/>
              <a:gd name="connsiteX5" fmla="*/ 7155006 w 7231206"/>
              <a:gd name="connsiteY5" fmla="*/ 6858000 h 6858000"/>
              <a:gd name="connsiteX6" fmla="*/ 5389706 w 7231206"/>
              <a:gd name="connsiteY6" fmla="*/ 6858000 h 6858000"/>
              <a:gd name="connsiteX7" fmla="*/ 0 w 723120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1206" h="6858000">
                <a:moveTo>
                  <a:pt x="3959468" y="0"/>
                </a:moveTo>
                <a:lnTo>
                  <a:pt x="5389706" y="0"/>
                </a:lnTo>
                <a:lnTo>
                  <a:pt x="7155006" y="0"/>
                </a:lnTo>
                <a:lnTo>
                  <a:pt x="7231206" y="0"/>
                </a:lnTo>
                <a:lnTo>
                  <a:pt x="7231206" y="6858000"/>
                </a:lnTo>
                <a:lnTo>
                  <a:pt x="7155006" y="6858000"/>
                </a:lnTo>
                <a:lnTo>
                  <a:pt x="5389706" y="6858000"/>
                </a:lnTo>
                <a:lnTo>
                  <a:pt x="0" y="6858000"/>
                </a:lnTo>
                <a:close/>
              </a:path>
            </a:pathLst>
          </a:custGeom>
          <a:blipFill>
            <a:blip r:embed="rId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_任意多边形 15"/>
          <p:cNvSpPr/>
          <p:nvPr>
            <p:custDataLst>
              <p:tags r:id="rId4"/>
            </p:custDataLst>
          </p:nvPr>
        </p:nvSpPr>
        <p:spPr>
          <a:xfrm>
            <a:off x="0" y="856343"/>
            <a:ext cx="7018548" cy="5145314"/>
          </a:xfrm>
          <a:custGeom>
            <a:avLst/>
            <a:gdLst>
              <a:gd name="connsiteX0" fmla="*/ 0 w 7018548"/>
              <a:gd name="connsiteY0" fmla="*/ 0 h 5145314"/>
              <a:gd name="connsiteX1" fmla="*/ 7018548 w 7018548"/>
              <a:gd name="connsiteY1" fmla="*/ 0 h 5145314"/>
              <a:gd name="connsiteX2" fmla="*/ 4047900 w 7018548"/>
              <a:gd name="connsiteY2" fmla="*/ 5145314 h 5145314"/>
              <a:gd name="connsiteX3" fmla="*/ 0 w 7018548"/>
              <a:gd name="connsiteY3" fmla="*/ 5145314 h 5145314"/>
              <a:gd name="connsiteX4" fmla="*/ 0 w 7018548"/>
              <a:gd name="connsiteY4" fmla="*/ 0 h 514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548" h="5145314">
                <a:moveTo>
                  <a:pt x="0" y="0"/>
                </a:moveTo>
                <a:lnTo>
                  <a:pt x="7018548" y="0"/>
                </a:lnTo>
                <a:lnTo>
                  <a:pt x="4047900" y="5145314"/>
                </a:lnTo>
                <a:lnTo>
                  <a:pt x="0" y="514531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PA_组合 2"/>
          <p:cNvGrpSpPr/>
          <p:nvPr>
            <p:custDataLst>
              <p:tags r:id="rId5"/>
            </p:custDataLst>
          </p:nvPr>
        </p:nvGrpSpPr>
        <p:grpSpPr>
          <a:xfrm>
            <a:off x="3046520" y="0"/>
            <a:ext cx="5720201" cy="6858001"/>
            <a:chOff x="3046520" y="0"/>
            <a:chExt cx="5720201" cy="6858001"/>
          </a:xfrm>
        </p:grpSpPr>
        <p:sp>
          <p:nvSpPr>
            <p:cNvPr id="14" name="任意多边形 13"/>
            <p:cNvSpPr/>
            <p:nvPr/>
          </p:nvSpPr>
          <p:spPr>
            <a:xfrm flipH="1">
              <a:off x="3046520" y="6001657"/>
              <a:ext cx="1757700" cy="856344"/>
            </a:xfrm>
            <a:custGeom>
              <a:avLst/>
              <a:gdLst>
                <a:gd name="connsiteX0" fmla="*/ 1757700 w 1757700"/>
                <a:gd name="connsiteY0" fmla="*/ 0 h 856344"/>
                <a:gd name="connsiteX1" fmla="*/ 494411 w 1757700"/>
                <a:gd name="connsiteY1" fmla="*/ 0 h 856344"/>
                <a:gd name="connsiteX2" fmla="*/ 0 w 1757700"/>
                <a:gd name="connsiteY2" fmla="*/ 856344 h 856344"/>
                <a:gd name="connsiteX3" fmla="*/ 1263289 w 1757700"/>
                <a:gd name="connsiteY3" fmla="*/ 856344 h 856344"/>
              </a:gdLst>
              <a:ahLst/>
              <a:cxnLst>
                <a:cxn ang="0">
                  <a:pos x="connsiteX0" y="connsiteY0"/>
                </a:cxn>
                <a:cxn ang="0">
                  <a:pos x="connsiteX1" y="connsiteY1"/>
                </a:cxn>
                <a:cxn ang="0">
                  <a:pos x="connsiteX2" y="connsiteY2"/>
                </a:cxn>
                <a:cxn ang="0">
                  <a:pos x="connsiteX3" y="connsiteY3"/>
                </a:cxn>
              </a:cxnLst>
              <a:rect l="l" t="t" r="r" b="b"/>
              <a:pathLst>
                <a:path w="1757700" h="856344">
                  <a:moveTo>
                    <a:pt x="1757700" y="0"/>
                  </a:moveTo>
                  <a:lnTo>
                    <a:pt x="494411" y="0"/>
                  </a:lnTo>
                  <a:lnTo>
                    <a:pt x="0" y="856344"/>
                  </a:lnTo>
                  <a:lnTo>
                    <a:pt x="1263289" y="85634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543963" y="0"/>
              <a:ext cx="5222758" cy="685800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PA_文本框 23"/>
          <p:cNvSpPr txBox="1"/>
          <p:nvPr>
            <p:custDataLst>
              <p:tags r:id="rId6"/>
            </p:custDataLst>
          </p:nvPr>
        </p:nvSpPr>
        <p:spPr>
          <a:xfrm>
            <a:off x="652956" y="1261804"/>
            <a:ext cx="4992194" cy="1814830"/>
          </a:xfrm>
          <a:prstGeom prst="rect">
            <a:avLst/>
          </a:prstGeom>
          <a:noFill/>
        </p:spPr>
        <p:txBody>
          <a:bodyPr wrap="square" rtlCol="0">
            <a:spAutoFit/>
          </a:bodyPr>
          <a:lstStyle/>
          <a:p>
            <a:r>
              <a:rPr lang="en-US" altLang="zh-CN" sz="4400" dirty="0" smtClean="0">
                <a:solidFill>
                  <a:schemeClr val="bg1"/>
                </a:solidFill>
                <a:latin typeface="+mj-lt"/>
                <a:ea typeface="+mj-ea"/>
                <a:cs typeface="Lato Black" panose="020F0502020204030203" pitchFamily="34" charset="0"/>
              </a:rPr>
              <a:t>20XX</a:t>
            </a:r>
            <a:endParaRPr lang="en-US" altLang="zh-CN" sz="4400" dirty="0" smtClean="0">
              <a:solidFill>
                <a:schemeClr val="bg1"/>
              </a:solidFill>
              <a:latin typeface="+mj-lt"/>
              <a:ea typeface="+mj-ea"/>
              <a:cs typeface="Lato Black" panose="020F0502020204030203" pitchFamily="34" charset="0"/>
            </a:endParaRPr>
          </a:p>
          <a:p>
            <a:r>
              <a:rPr lang="zh-CN" altLang="en-US" sz="3600" dirty="0" smtClean="0">
                <a:solidFill>
                  <a:schemeClr val="bg1"/>
                </a:solidFill>
                <a:latin typeface="汉仪菱心体简" panose="02010609000101010101" pitchFamily="49" charset="-122"/>
                <a:ea typeface="汉仪菱心体简" panose="02010609000101010101" pitchFamily="49" charset="-122"/>
                <a:cs typeface="Lato Black" panose="020F0502020204030203" pitchFamily="34" charset="0"/>
              </a:rPr>
              <a:t>年终总结演示模板</a:t>
            </a:r>
            <a:endParaRPr lang="en-US" altLang="zh-CN" sz="1600" dirty="0" smtClean="0">
              <a:solidFill>
                <a:schemeClr val="bg1"/>
              </a:solidFill>
              <a:latin typeface="汉仪菱心体简" panose="02010609000101010101" pitchFamily="49" charset="-122"/>
              <a:ea typeface="汉仪菱心体简" panose="02010609000101010101" pitchFamily="49" charset="-122"/>
              <a:cs typeface="Lato Black" panose="020F0502020204030203" pitchFamily="34" charset="0"/>
            </a:endParaRPr>
          </a:p>
          <a:p>
            <a:pPr>
              <a:spcBef>
                <a:spcPts val="1200"/>
              </a:spcBef>
            </a:pPr>
            <a:r>
              <a:rPr lang="en-US" altLang="zh-CN" sz="1100" dirty="0" smtClean="0">
                <a:solidFill>
                  <a:schemeClr val="bg1">
                    <a:alpha val="60000"/>
                  </a:schemeClr>
                </a:solidFill>
              </a:rPr>
              <a:t>Clean</a:t>
            </a:r>
            <a:r>
              <a:rPr lang="en-US" altLang="zh-CN" sz="1100" dirty="0">
                <a:solidFill>
                  <a:schemeClr val="bg1">
                    <a:alpha val="60000"/>
                  </a:schemeClr>
                </a:solidFill>
              </a:rPr>
              <a:t>, Minimalist, Flat, Powerful and Flexible PowerPoint template, perfect for business, corporate and personal use. </a:t>
            </a:r>
            <a:endParaRPr lang="en-US" altLang="zh-CN" sz="1100" dirty="0">
              <a:solidFill>
                <a:schemeClr val="bg1">
                  <a:alpha val="60000"/>
                </a:schemeClr>
              </a:solidFill>
              <a:latin typeface="汉仪旗黑-35S" panose="00020600040101010101" pitchFamily="18" charset="-122"/>
              <a:ea typeface="汉仪旗黑-35S" panose="00020600040101010101" pitchFamily="18" charset="-122"/>
            </a:endParaRPr>
          </a:p>
        </p:txBody>
      </p:sp>
      <p:sp>
        <p:nvSpPr>
          <p:cNvPr id="26" name="PA_任意多边形 25"/>
          <p:cNvSpPr/>
          <p:nvPr>
            <p:custDataLst>
              <p:tags r:id="rId7"/>
            </p:custDataLst>
          </p:nvPr>
        </p:nvSpPr>
        <p:spPr>
          <a:xfrm>
            <a:off x="4961661" y="3427125"/>
            <a:ext cx="3961634" cy="3430876"/>
          </a:xfrm>
          <a:custGeom>
            <a:avLst/>
            <a:gdLst>
              <a:gd name="connsiteX0" fmla="*/ 1862585 w 3725170"/>
              <a:gd name="connsiteY0" fmla="*/ 0 h 3226092"/>
              <a:gd name="connsiteX1" fmla="*/ 3725170 w 3725170"/>
              <a:gd name="connsiteY1" fmla="*/ 3226092 h 3226092"/>
              <a:gd name="connsiteX2" fmla="*/ 0 w 3725170"/>
              <a:gd name="connsiteY2" fmla="*/ 3226092 h 3226092"/>
            </a:gdLst>
            <a:ahLst/>
            <a:cxnLst>
              <a:cxn ang="0">
                <a:pos x="connsiteX0" y="connsiteY0"/>
              </a:cxn>
              <a:cxn ang="0">
                <a:pos x="connsiteX1" y="connsiteY1"/>
              </a:cxn>
              <a:cxn ang="0">
                <a:pos x="connsiteX2" y="connsiteY2"/>
              </a:cxn>
            </a:cxnLst>
            <a:rect l="l" t="t" r="r" b="b"/>
            <a:pathLst>
              <a:path w="3725170" h="3226092">
                <a:moveTo>
                  <a:pt x="1862585" y="0"/>
                </a:moveTo>
                <a:lnTo>
                  <a:pt x="3725170" y="3226092"/>
                </a:lnTo>
                <a:lnTo>
                  <a:pt x="0" y="3226092"/>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PA_直接连接符 27"/>
          <p:cNvCxnSpPr/>
          <p:nvPr>
            <p:custDataLst>
              <p:tags r:id="rId8"/>
            </p:custDataLst>
          </p:nvPr>
        </p:nvCxnSpPr>
        <p:spPr>
          <a:xfrm>
            <a:off x="772715" y="3312290"/>
            <a:ext cx="43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64" presetClass="path" presetSubtype="0" accel="50000" decel="50000" autoRev="1" fill="hold" grpId="1" nodeType="withEffect">
                                  <p:stCondLst>
                                    <p:cond delay="0"/>
                                  </p:stCondLst>
                                  <p:childTnLst>
                                    <p:animMotion origin="layout" path="M -4.375E-6 -2.22222E-6 L -0.02474 -2.22222E-6 " pathEditMode="relative" rAng="0" ptsTypes="AA">
                                      <p:cBhvr>
                                        <p:cTn id="26" dur="1000" fill="hold"/>
                                        <p:tgtEl>
                                          <p:spTgt spid="24"/>
                                        </p:tgtEl>
                                        <p:attrNameLst>
                                          <p:attrName>ppt_x</p:attrName>
                                          <p:attrName>ppt_y</p:attrName>
                                        </p:attrNameLst>
                                      </p:cBhvr>
                                      <p:rCtr x="-1237" y="0"/>
                                    </p:animMotion>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p:bldP spid="24" grpId="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27"/>
          <p:cNvSpPr/>
          <p:nvPr/>
        </p:nvSpPr>
        <p:spPr>
          <a:xfrm>
            <a:off x="561522" y="1689098"/>
            <a:ext cx="4525938" cy="3149600"/>
          </a:xfrm>
          <a:custGeom>
            <a:avLst/>
            <a:gdLst>
              <a:gd name="connsiteX0" fmla="*/ 0 w 4525938"/>
              <a:gd name="connsiteY0" fmla="*/ 0 h 3149600"/>
              <a:gd name="connsiteX1" fmla="*/ 4525938 w 4525938"/>
              <a:gd name="connsiteY1" fmla="*/ 0 h 3149600"/>
              <a:gd name="connsiteX2" fmla="*/ 2707516 w 4525938"/>
              <a:gd name="connsiteY2" fmla="*/ 3149600 h 3149600"/>
              <a:gd name="connsiteX3" fmla="*/ 0 w 4525938"/>
              <a:gd name="connsiteY3" fmla="*/ 3149600 h 3149600"/>
              <a:gd name="connsiteX4" fmla="*/ 0 w 4525938"/>
              <a:gd name="connsiteY4" fmla="*/ 0 h 31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938" h="3149600">
                <a:moveTo>
                  <a:pt x="0" y="0"/>
                </a:moveTo>
                <a:lnTo>
                  <a:pt x="4525938" y="0"/>
                </a:lnTo>
                <a:lnTo>
                  <a:pt x="2707516" y="3149600"/>
                </a:lnTo>
                <a:lnTo>
                  <a:pt x="0" y="3149600"/>
                </a:lnTo>
                <a:lnTo>
                  <a:pt x="0" y="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3352177" y="1689098"/>
            <a:ext cx="5414183" cy="3149600"/>
          </a:xfrm>
          <a:custGeom>
            <a:avLst/>
            <a:gdLst>
              <a:gd name="connsiteX0" fmla="*/ 1818422 w 5414183"/>
              <a:gd name="connsiteY0" fmla="*/ 0 h 3149600"/>
              <a:gd name="connsiteX1" fmla="*/ 5414183 w 5414183"/>
              <a:gd name="connsiteY1" fmla="*/ 0 h 3149600"/>
              <a:gd name="connsiteX2" fmla="*/ 3595761 w 5414183"/>
              <a:gd name="connsiteY2" fmla="*/ 3149600 h 3149600"/>
              <a:gd name="connsiteX3" fmla="*/ 0 w 5414183"/>
              <a:gd name="connsiteY3" fmla="*/ 3149600 h 3149600"/>
              <a:gd name="connsiteX4" fmla="*/ 1818422 w 5414183"/>
              <a:gd name="connsiteY4" fmla="*/ 0 h 31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183" h="3149600">
                <a:moveTo>
                  <a:pt x="1818422" y="0"/>
                </a:moveTo>
                <a:lnTo>
                  <a:pt x="5414183" y="0"/>
                </a:lnTo>
                <a:lnTo>
                  <a:pt x="3595761" y="3149600"/>
                </a:lnTo>
                <a:lnTo>
                  <a:pt x="0" y="3149600"/>
                </a:lnTo>
                <a:lnTo>
                  <a:pt x="1818422" y="0"/>
                </a:lnTo>
                <a:close/>
              </a:path>
            </a:pathLst>
          </a:cu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7031077" y="1689098"/>
            <a:ext cx="4573548" cy="3149600"/>
          </a:xfrm>
          <a:custGeom>
            <a:avLst/>
            <a:gdLst>
              <a:gd name="connsiteX0" fmla="*/ 1818422 w 4573548"/>
              <a:gd name="connsiteY0" fmla="*/ 0 h 3149600"/>
              <a:gd name="connsiteX1" fmla="*/ 4573548 w 4573548"/>
              <a:gd name="connsiteY1" fmla="*/ 0 h 3149600"/>
              <a:gd name="connsiteX2" fmla="*/ 4573548 w 4573548"/>
              <a:gd name="connsiteY2" fmla="*/ 3149600 h 3149600"/>
              <a:gd name="connsiteX3" fmla="*/ 0 w 4573548"/>
              <a:gd name="connsiteY3" fmla="*/ 3149600 h 3149600"/>
              <a:gd name="connsiteX4" fmla="*/ 1818422 w 4573548"/>
              <a:gd name="connsiteY4" fmla="*/ 0 h 31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548" h="3149600">
                <a:moveTo>
                  <a:pt x="1818422" y="0"/>
                </a:moveTo>
                <a:lnTo>
                  <a:pt x="4573548" y="0"/>
                </a:lnTo>
                <a:lnTo>
                  <a:pt x="4573548" y="3149600"/>
                </a:lnTo>
                <a:lnTo>
                  <a:pt x="0" y="3149600"/>
                </a:lnTo>
                <a:lnTo>
                  <a:pt x="1818422" y="0"/>
                </a:lnTo>
                <a:close/>
              </a:path>
            </a:pathLst>
          </a:custGeom>
          <a:blipFill>
            <a:blip r:embed="rId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20" name="文本框 66"/>
          <p:cNvSpPr txBox="1">
            <a:spLocks noChangeArrowheads="1"/>
          </p:cNvSpPr>
          <p:nvPr/>
        </p:nvSpPr>
        <p:spPr bwMode="auto">
          <a:xfrm flipH="1">
            <a:off x="561522" y="4956827"/>
            <a:ext cx="361042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专业设计</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sp>
        <p:nvSpPr>
          <p:cNvPr id="33" name="文本框 66"/>
          <p:cNvSpPr txBox="1">
            <a:spLocks noChangeArrowheads="1"/>
          </p:cNvSpPr>
          <p:nvPr/>
        </p:nvSpPr>
        <p:spPr bwMode="auto">
          <a:xfrm flipH="1">
            <a:off x="7994197" y="4956827"/>
            <a:ext cx="361042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详细帮助</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sp>
        <p:nvSpPr>
          <p:cNvPr id="34" name="文本框 66"/>
          <p:cNvSpPr txBox="1">
            <a:spLocks noChangeArrowheads="1"/>
          </p:cNvSpPr>
          <p:nvPr/>
        </p:nvSpPr>
        <p:spPr bwMode="auto">
          <a:xfrm flipH="1">
            <a:off x="4277860" y="4956827"/>
            <a:ext cx="361042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a:solidFill>
                  <a:schemeClr val="tx1">
                    <a:lumMod val="75000"/>
                    <a:lumOff val="25000"/>
                  </a:schemeClr>
                </a:solidFill>
                <a:latin typeface="+mj-ea"/>
                <a:ea typeface="+mj-ea"/>
              </a:rPr>
              <a:t>一键换色</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sp>
        <p:nvSpPr>
          <p:cNvPr id="17" name="矩形 16"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8" name="组合 17"/>
          <p:cNvGrpSpPr/>
          <p:nvPr/>
        </p:nvGrpSpPr>
        <p:grpSpPr>
          <a:xfrm>
            <a:off x="5632530" y="0"/>
            <a:ext cx="926940" cy="475126"/>
            <a:chOff x="5358606" y="-11457"/>
            <a:chExt cx="1093949" cy="560732"/>
          </a:xfrm>
        </p:grpSpPr>
        <p:sp>
          <p:nvSpPr>
            <p:cNvPr id="19" name="任意多边形 18"/>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7"/>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000" fill="hold"/>
                                        <p:tgtEl>
                                          <p:spTgt spid="27"/>
                                        </p:tgtEl>
                                        <p:attrNameLst>
                                          <p:attrName>ppt_x</p:attrName>
                                        </p:attrNameLst>
                                      </p:cBhvr>
                                      <p:tavLst>
                                        <p:tav tm="0">
                                          <p:val>
                                            <p:strVal val="#ppt_x"/>
                                          </p:val>
                                        </p:tav>
                                        <p:tav tm="100000">
                                          <p:val>
                                            <p:strVal val="#ppt_x"/>
                                          </p:val>
                                        </p:tav>
                                      </p:tavLst>
                                    </p:anim>
                                    <p:anim calcmode="lin" valueType="num">
                                      <p:cBhvr additive="base">
                                        <p:cTn id="22" dur="10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par>
                                <p:cTn id="31" presetID="64" presetClass="path" presetSubtype="0" accel="50000" decel="50000" autoRev="1" fill="hold" grpId="1" nodeType="withEffect">
                                  <p:stCondLst>
                                    <p:cond delay="0"/>
                                  </p:stCondLst>
                                  <p:childTnLst>
                                    <p:animMotion origin="layout" path="M -1.45833E-6 -2.22222E-6 L -1.45833E-6 -0.03472 " pathEditMode="relative" rAng="0" ptsTypes="AA">
                                      <p:cBhvr>
                                        <p:cTn id="32" dur="1000" fill="hold"/>
                                        <p:tgtEl>
                                          <p:spTgt spid="20"/>
                                        </p:tgtEl>
                                        <p:attrNameLst>
                                          <p:attrName>ppt_x</p:attrName>
                                          <p:attrName>ppt_y</p:attrName>
                                        </p:attrNameLst>
                                      </p:cBhvr>
                                      <p:rCtr x="0" y="-1736"/>
                                    </p:animMotion>
                                  </p:childTnLst>
                                </p:cTn>
                              </p:par>
                              <p:par>
                                <p:cTn id="33" presetID="10" presetClass="entr" presetSubtype="0" fill="hold" grpId="0" nodeType="withEffect">
                                  <p:stCondLst>
                                    <p:cond delay="1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par>
                                <p:cTn id="36" presetID="64" presetClass="path" presetSubtype="0" accel="50000" decel="50000" autoRev="1" fill="hold" grpId="1" nodeType="withEffect">
                                  <p:stCondLst>
                                    <p:cond delay="100"/>
                                  </p:stCondLst>
                                  <p:childTnLst>
                                    <p:animMotion origin="layout" path="M -1.45833E-6 -2.22222E-6 L -1.45833E-6 -0.03472 " pathEditMode="relative" rAng="0" ptsTypes="AA">
                                      <p:cBhvr>
                                        <p:cTn id="37" dur="1000" fill="hold"/>
                                        <p:tgtEl>
                                          <p:spTgt spid="34"/>
                                        </p:tgtEl>
                                        <p:attrNameLst>
                                          <p:attrName>ppt_x</p:attrName>
                                          <p:attrName>ppt_y</p:attrName>
                                        </p:attrNameLst>
                                      </p:cBhvr>
                                      <p:rCtr x="0" y="-1736"/>
                                    </p:animMotion>
                                  </p:childTnLst>
                                </p:cTn>
                              </p:par>
                              <p:par>
                                <p:cTn id="38" presetID="10" presetClass="entr" presetSubtype="0" fill="hold" grpId="0" nodeType="withEffect">
                                  <p:stCondLst>
                                    <p:cond delay="2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childTnLst>
                                </p:cTn>
                              </p:par>
                              <p:par>
                                <p:cTn id="41" presetID="64" presetClass="path" presetSubtype="0" accel="50000" decel="50000" autoRev="1" fill="hold" grpId="1" nodeType="withEffect">
                                  <p:stCondLst>
                                    <p:cond delay="200"/>
                                  </p:stCondLst>
                                  <p:childTnLst>
                                    <p:animMotion origin="layout" path="M -1.45833E-6 -2.22222E-6 L -1.45833E-6 -0.03472 " pathEditMode="relative" rAng="0" ptsTypes="AA">
                                      <p:cBhvr>
                                        <p:cTn id="42" dur="1000" fill="hold"/>
                                        <p:tgtEl>
                                          <p:spTgt spid="3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6" grpId="0" animBg="1"/>
      <p:bldP spid="20" grpId="0"/>
      <p:bldP spid="20" grpId="1"/>
      <p:bldP spid="33" grpId="0"/>
      <p:bldP spid="33" grpId="1"/>
      <p:bldP spid="34" grpId="0"/>
      <p:bldP spid="34" grpId="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8" name="矩形 7"/>
          <p:cNvSpPr/>
          <p:nvPr/>
        </p:nvSpPr>
        <p:spPr>
          <a:xfrm>
            <a:off x="0" y="0"/>
            <a:ext cx="12192000" cy="3429000"/>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1" y="0"/>
            <a:ext cx="6964805" cy="3429000"/>
          </a:xfrm>
          <a:custGeom>
            <a:avLst/>
            <a:gdLst>
              <a:gd name="connsiteX0" fmla="*/ 0 w 6964805"/>
              <a:gd name="connsiteY0" fmla="*/ 0 h 3429000"/>
              <a:gd name="connsiteX1" fmla="*/ 6964805 w 6964805"/>
              <a:gd name="connsiteY1" fmla="*/ 0 h 3429000"/>
              <a:gd name="connsiteX2" fmla="*/ 4985071 w 6964805"/>
              <a:gd name="connsiteY2" fmla="*/ 3429000 h 3429000"/>
              <a:gd name="connsiteX3" fmla="*/ 0 w 696480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964805" h="3429000">
                <a:moveTo>
                  <a:pt x="0" y="0"/>
                </a:moveTo>
                <a:lnTo>
                  <a:pt x="6964805" y="0"/>
                </a:lnTo>
                <a:lnTo>
                  <a:pt x="4985071" y="3429000"/>
                </a:lnTo>
                <a:lnTo>
                  <a:pt x="0" y="3429000"/>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945059"/>
            <a:ext cx="4906962" cy="1538883"/>
          </a:xfrm>
          <a:prstGeom prst="rect">
            <a:avLst/>
          </a:prstGeom>
        </p:spPr>
        <p:txBody>
          <a:bodyPr wrap="square">
            <a:spAutoFit/>
          </a:bodyPr>
          <a:lstStyle/>
          <a:p>
            <a:r>
              <a:rPr lang="zh-CN" altLang="en-US" sz="2400" spc="300" dirty="0" smtClean="0">
                <a:solidFill>
                  <a:schemeClr val="bg1"/>
                </a:solidFill>
                <a:latin typeface="思源黑体 CN Bold" panose="020B0800000000000000" pitchFamily="34" charset="-122"/>
                <a:ea typeface="思源黑体 CN Bold" panose="020B0800000000000000" pitchFamily="34" charset="-122"/>
              </a:rPr>
              <a:t>我们专注于</a:t>
            </a:r>
            <a:endParaRPr lang="en-US" altLang="zh-CN" sz="2400" spc="300" dirty="0" smtClean="0">
              <a:solidFill>
                <a:schemeClr val="bg1"/>
              </a:solidFill>
              <a:latin typeface="思源黑体 CN Bold" panose="020B0800000000000000" pitchFamily="34" charset="-122"/>
              <a:ea typeface="思源黑体 CN Bold" panose="020B0800000000000000" pitchFamily="34" charset="-122"/>
            </a:endParaRPr>
          </a:p>
          <a:p>
            <a:r>
              <a:rPr lang="zh-CN" altLang="en-US" sz="2400" spc="300" dirty="0" smtClean="0">
                <a:solidFill>
                  <a:schemeClr val="bg1"/>
                </a:solidFill>
                <a:latin typeface="思源黑体 CN Bold" panose="020B0800000000000000" pitchFamily="34" charset="-122"/>
                <a:ea typeface="思源黑体 CN Bold" panose="020B0800000000000000" pitchFamily="34" charset="-122"/>
              </a:rPr>
              <a:t>原创商务演示设计！</a:t>
            </a:r>
            <a:endParaRPr lang="en-US" altLang="zh-CN" sz="2400" spc="300" dirty="0" smtClean="0">
              <a:solidFill>
                <a:schemeClr val="bg1"/>
              </a:solidFill>
              <a:latin typeface="思源黑体 CN Bold" panose="020B0800000000000000" pitchFamily="34" charset="-122"/>
              <a:ea typeface="思源黑体 CN Bold" panose="020B0800000000000000" pitchFamily="34" charset="-122"/>
            </a:endParaRPr>
          </a:p>
          <a:p>
            <a:pPr>
              <a:spcBef>
                <a:spcPts val="1200"/>
              </a:spcBef>
            </a:pPr>
            <a:r>
              <a:rPr lang="en-US" altLang="zh-CN" sz="1200" dirty="0" smtClean="0">
                <a:solidFill>
                  <a:schemeClr val="bg1">
                    <a:alpha val="60000"/>
                  </a:schemeClr>
                </a:solidFill>
              </a:rPr>
              <a:t>Clean, Minimalist, Flat, Powerful and Flexible PowerPoint template, perfect for business, corporate and personal use. Very easy to change the color schemes. </a:t>
            </a:r>
            <a:endParaRPr lang="en-US" altLang="zh-CN" sz="1200" dirty="0">
              <a:solidFill>
                <a:schemeClr val="bg1">
                  <a:alpha val="60000"/>
                </a:schemeClr>
              </a:solidFill>
            </a:endParaRPr>
          </a:p>
        </p:txBody>
      </p:sp>
      <p:sp>
        <p:nvSpPr>
          <p:cNvPr id="13" name="矩形 12"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110415" y="3945733"/>
            <a:ext cx="4395786" cy="784830"/>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完美一键换色</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14" name="组合 13"/>
          <p:cNvGrpSpPr/>
          <p:nvPr/>
        </p:nvGrpSpPr>
        <p:grpSpPr>
          <a:xfrm>
            <a:off x="6254747" y="4032250"/>
            <a:ext cx="611796" cy="611796"/>
            <a:chOff x="6254747" y="4032250"/>
            <a:chExt cx="611796" cy="611796"/>
          </a:xfrm>
        </p:grpSpPr>
        <p:sp>
          <p:nvSpPr>
            <p:cNvPr id="15" name="矩形 14"/>
            <p:cNvSpPr/>
            <p:nvPr/>
          </p:nvSpPr>
          <p:spPr>
            <a:xfrm>
              <a:off x="6254747" y="4032250"/>
              <a:ext cx="611796" cy="611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8"/>
            <p:cNvSpPr>
              <a:spLocks noEditPoints="1"/>
            </p:cNvSpPr>
            <p:nvPr/>
          </p:nvSpPr>
          <p:spPr bwMode="auto">
            <a:xfrm>
              <a:off x="6381812" y="4159315"/>
              <a:ext cx="357666" cy="357666"/>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17" name="矩形 1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1528765" y="5110448"/>
            <a:ext cx="4395786" cy="784830"/>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丰富实用特性设置</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18" name="组合 17"/>
          <p:cNvGrpSpPr/>
          <p:nvPr/>
        </p:nvGrpSpPr>
        <p:grpSpPr>
          <a:xfrm>
            <a:off x="673097" y="5196965"/>
            <a:ext cx="611796" cy="611796"/>
            <a:chOff x="673097" y="5196965"/>
            <a:chExt cx="611796" cy="611796"/>
          </a:xfrm>
        </p:grpSpPr>
        <p:sp>
          <p:nvSpPr>
            <p:cNvPr id="19" name="矩形 18"/>
            <p:cNvSpPr/>
            <p:nvPr/>
          </p:nvSpPr>
          <p:spPr>
            <a:xfrm>
              <a:off x="673097" y="5196965"/>
              <a:ext cx="611796" cy="611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3"/>
            <p:cNvSpPr>
              <a:spLocks noEditPoints="1"/>
            </p:cNvSpPr>
            <p:nvPr/>
          </p:nvSpPr>
          <p:spPr bwMode="auto">
            <a:xfrm>
              <a:off x="800403" y="5324271"/>
              <a:ext cx="357184" cy="357184"/>
            </a:xfrm>
            <a:custGeom>
              <a:avLst/>
              <a:gdLst>
                <a:gd name="T0" fmla="*/ 338 w 739"/>
                <a:gd name="T1" fmla="*/ 383 h 739"/>
                <a:gd name="T2" fmla="*/ 401 w 739"/>
                <a:gd name="T3" fmla="*/ 383 h 739"/>
                <a:gd name="T4" fmla="*/ 524 w 739"/>
                <a:gd name="T5" fmla="*/ 303 h 739"/>
                <a:gd name="T6" fmla="*/ 406 w 739"/>
                <a:gd name="T7" fmla="*/ 425 h 739"/>
                <a:gd name="T8" fmla="*/ 504 w 739"/>
                <a:gd name="T9" fmla="*/ 470 h 739"/>
                <a:gd name="T10" fmla="*/ 215 w 739"/>
                <a:gd name="T11" fmla="*/ 303 h 739"/>
                <a:gd name="T12" fmla="*/ 257 w 739"/>
                <a:gd name="T13" fmla="*/ 494 h 739"/>
                <a:gd name="T14" fmla="*/ 317 w 739"/>
                <a:gd name="T15" fmla="*/ 411 h 739"/>
                <a:gd name="T16" fmla="*/ 369 w 739"/>
                <a:gd name="T17" fmla="*/ 201 h 739"/>
                <a:gd name="T18" fmla="*/ 321 w 739"/>
                <a:gd name="T19" fmla="*/ 323 h 739"/>
                <a:gd name="T20" fmla="*/ 418 w 739"/>
                <a:gd name="T21" fmla="*/ 323 h 739"/>
                <a:gd name="T22" fmla="*/ 369 w 739"/>
                <a:gd name="T23" fmla="*/ 201 h 739"/>
                <a:gd name="T24" fmla="*/ 537 w 739"/>
                <a:gd name="T25" fmla="*/ 256 h 739"/>
                <a:gd name="T26" fmla="*/ 537 w 739"/>
                <a:gd name="T27" fmla="*/ 483 h 739"/>
                <a:gd name="T28" fmla="*/ 329 w 739"/>
                <a:gd name="T29" fmla="*/ 566 h 739"/>
                <a:gd name="T30" fmla="*/ 172 w 739"/>
                <a:gd name="T31" fmla="*/ 411 h 739"/>
                <a:gd name="T32" fmla="*/ 257 w 739"/>
                <a:gd name="T33" fmla="*/ 202 h 739"/>
                <a:gd name="T34" fmla="*/ 314 w 739"/>
                <a:gd name="T35" fmla="*/ 79 h 739"/>
                <a:gd name="T36" fmla="*/ 215 w 739"/>
                <a:gd name="T37" fmla="*/ 125 h 739"/>
                <a:gd name="T38" fmla="*/ 102 w 739"/>
                <a:gd name="T39" fmla="*/ 162 h 739"/>
                <a:gd name="T40" fmla="*/ 105 w 739"/>
                <a:gd name="T41" fmla="*/ 260 h 739"/>
                <a:gd name="T42" fmla="*/ 33 w 739"/>
                <a:gd name="T43" fmla="*/ 411 h 739"/>
                <a:gd name="T44" fmla="*/ 105 w 739"/>
                <a:gd name="T45" fmla="*/ 479 h 739"/>
                <a:gd name="T46" fmla="*/ 161 w 739"/>
                <a:gd name="T47" fmla="*/ 636 h 739"/>
                <a:gd name="T48" fmla="*/ 215 w 739"/>
                <a:gd name="T49" fmla="*/ 614 h 739"/>
                <a:gd name="T50" fmla="*/ 314 w 739"/>
                <a:gd name="T51" fmla="*/ 659 h 739"/>
                <a:gd name="T52" fmla="*/ 424 w 739"/>
                <a:gd name="T53" fmla="*/ 659 h 739"/>
                <a:gd name="T54" fmla="*/ 524 w 739"/>
                <a:gd name="T55" fmla="*/ 614 h 739"/>
                <a:gd name="T56" fmla="*/ 578 w 739"/>
                <a:gd name="T57" fmla="*/ 636 h 739"/>
                <a:gd name="T58" fmla="*/ 634 w 739"/>
                <a:gd name="T59" fmla="*/ 479 h 739"/>
                <a:gd name="T60" fmla="*/ 706 w 739"/>
                <a:gd name="T61" fmla="*/ 411 h 739"/>
                <a:gd name="T62" fmla="*/ 634 w 739"/>
                <a:gd name="T63" fmla="*/ 260 h 739"/>
                <a:gd name="T64" fmla="*/ 636 w 739"/>
                <a:gd name="T65" fmla="*/ 162 h 739"/>
                <a:gd name="T66" fmla="*/ 524 w 739"/>
                <a:gd name="T67" fmla="*/ 125 h 739"/>
                <a:gd name="T68" fmla="*/ 424 w 739"/>
                <a:gd name="T69" fmla="*/ 79 h 739"/>
                <a:gd name="T70" fmla="*/ 419 w 739"/>
                <a:gd name="T71" fmla="*/ 0 h 739"/>
                <a:gd name="T72" fmla="*/ 492 w 739"/>
                <a:gd name="T73" fmla="*/ 74 h 739"/>
                <a:gd name="T74" fmla="*/ 585 w 739"/>
                <a:gd name="T75" fmla="*/ 68 h 739"/>
                <a:gd name="T76" fmla="*/ 669 w 739"/>
                <a:gd name="T77" fmla="*/ 168 h 739"/>
                <a:gd name="T78" fmla="*/ 723 w 739"/>
                <a:gd name="T79" fmla="*/ 299 h 739"/>
                <a:gd name="T80" fmla="*/ 731 w 739"/>
                <a:gd name="T81" fmla="*/ 434 h 739"/>
                <a:gd name="T82" fmla="*/ 665 w 739"/>
                <a:gd name="T83" fmla="*/ 561 h 739"/>
                <a:gd name="T84" fmla="*/ 591 w 739"/>
                <a:gd name="T85" fmla="*/ 669 h 739"/>
                <a:gd name="T86" fmla="*/ 529 w 739"/>
                <a:gd name="T87" fmla="*/ 646 h 739"/>
                <a:gd name="T88" fmla="*/ 427 w 739"/>
                <a:gd name="T89" fmla="*/ 737 h 739"/>
                <a:gd name="T90" fmla="*/ 295 w 739"/>
                <a:gd name="T91" fmla="*/ 714 h 739"/>
                <a:gd name="T92" fmla="*/ 164 w 739"/>
                <a:gd name="T93" fmla="*/ 671 h 739"/>
                <a:gd name="T94" fmla="*/ 68 w 739"/>
                <a:gd name="T95" fmla="*/ 587 h 739"/>
                <a:gd name="T96" fmla="*/ 60 w 739"/>
                <a:gd name="T97" fmla="*/ 453 h 739"/>
                <a:gd name="T98" fmla="*/ 0 w 739"/>
                <a:gd name="T99" fmla="*/ 320 h 739"/>
                <a:gd name="T100" fmla="*/ 74 w 739"/>
                <a:gd name="T101" fmla="*/ 247 h 739"/>
                <a:gd name="T102" fmla="*/ 74 w 739"/>
                <a:gd name="T103" fmla="*/ 144 h 739"/>
                <a:gd name="T104" fmla="*/ 172 w 739"/>
                <a:gd name="T105" fmla="*/ 70 h 739"/>
                <a:gd name="T106" fmla="*/ 299 w 739"/>
                <a:gd name="T107" fmla="*/ 1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9" h="739">
                  <a:moveTo>
                    <a:pt x="369" y="336"/>
                  </a:moveTo>
                  <a:lnTo>
                    <a:pt x="356" y="339"/>
                  </a:lnTo>
                  <a:lnTo>
                    <a:pt x="346" y="345"/>
                  </a:lnTo>
                  <a:lnTo>
                    <a:pt x="338" y="357"/>
                  </a:lnTo>
                  <a:lnTo>
                    <a:pt x="335" y="370"/>
                  </a:lnTo>
                  <a:lnTo>
                    <a:pt x="338" y="383"/>
                  </a:lnTo>
                  <a:lnTo>
                    <a:pt x="346" y="394"/>
                  </a:lnTo>
                  <a:lnTo>
                    <a:pt x="356" y="400"/>
                  </a:lnTo>
                  <a:lnTo>
                    <a:pt x="369" y="403"/>
                  </a:lnTo>
                  <a:lnTo>
                    <a:pt x="382" y="400"/>
                  </a:lnTo>
                  <a:lnTo>
                    <a:pt x="393" y="394"/>
                  </a:lnTo>
                  <a:lnTo>
                    <a:pt x="401" y="383"/>
                  </a:lnTo>
                  <a:lnTo>
                    <a:pt x="403" y="370"/>
                  </a:lnTo>
                  <a:lnTo>
                    <a:pt x="401" y="357"/>
                  </a:lnTo>
                  <a:lnTo>
                    <a:pt x="393" y="345"/>
                  </a:lnTo>
                  <a:lnTo>
                    <a:pt x="382" y="339"/>
                  </a:lnTo>
                  <a:lnTo>
                    <a:pt x="369" y="336"/>
                  </a:lnTo>
                  <a:close/>
                  <a:moveTo>
                    <a:pt x="524" y="303"/>
                  </a:moveTo>
                  <a:lnTo>
                    <a:pt x="434" y="353"/>
                  </a:lnTo>
                  <a:lnTo>
                    <a:pt x="436" y="361"/>
                  </a:lnTo>
                  <a:lnTo>
                    <a:pt x="436" y="370"/>
                  </a:lnTo>
                  <a:lnTo>
                    <a:pt x="432" y="392"/>
                  </a:lnTo>
                  <a:lnTo>
                    <a:pt x="422" y="411"/>
                  </a:lnTo>
                  <a:lnTo>
                    <a:pt x="406" y="425"/>
                  </a:lnTo>
                  <a:lnTo>
                    <a:pt x="386" y="434"/>
                  </a:lnTo>
                  <a:lnTo>
                    <a:pt x="386" y="536"/>
                  </a:lnTo>
                  <a:lnTo>
                    <a:pt x="422" y="530"/>
                  </a:lnTo>
                  <a:lnTo>
                    <a:pt x="453" y="515"/>
                  </a:lnTo>
                  <a:lnTo>
                    <a:pt x="481" y="494"/>
                  </a:lnTo>
                  <a:lnTo>
                    <a:pt x="504" y="470"/>
                  </a:lnTo>
                  <a:lnTo>
                    <a:pt x="523" y="439"/>
                  </a:lnTo>
                  <a:lnTo>
                    <a:pt x="533" y="405"/>
                  </a:lnTo>
                  <a:lnTo>
                    <a:pt x="537" y="370"/>
                  </a:lnTo>
                  <a:lnTo>
                    <a:pt x="533" y="335"/>
                  </a:lnTo>
                  <a:lnTo>
                    <a:pt x="524" y="303"/>
                  </a:lnTo>
                  <a:close/>
                  <a:moveTo>
                    <a:pt x="215" y="303"/>
                  </a:moveTo>
                  <a:lnTo>
                    <a:pt x="204" y="335"/>
                  </a:lnTo>
                  <a:lnTo>
                    <a:pt x="202" y="370"/>
                  </a:lnTo>
                  <a:lnTo>
                    <a:pt x="206" y="405"/>
                  </a:lnTo>
                  <a:lnTo>
                    <a:pt x="216" y="439"/>
                  </a:lnTo>
                  <a:lnTo>
                    <a:pt x="235" y="470"/>
                  </a:lnTo>
                  <a:lnTo>
                    <a:pt x="257" y="494"/>
                  </a:lnTo>
                  <a:lnTo>
                    <a:pt x="286" y="515"/>
                  </a:lnTo>
                  <a:lnTo>
                    <a:pt x="317" y="530"/>
                  </a:lnTo>
                  <a:lnTo>
                    <a:pt x="352" y="536"/>
                  </a:lnTo>
                  <a:lnTo>
                    <a:pt x="352" y="434"/>
                  </a:lnTo>
                  <a:lnTo>
                    <a:pt x="333" y="425"/>
                  </a:lnTo>
                  <a:lnTo>
                    <a:pt x="317" y="411"/>
                  </a:lnTo>
                  <a:lnTo>
                    <a:pt x="305" y="392"/>
                  </a:lnTo>
                  <a:lnTo>
                    <a:pt x="303" y="370"/>
                  </a:lnTo>
                  <a:lnTo>
                    <a:pt x="303" y="361"/>
                  </a:lnTo>
                  <a:lnTo>
                    <a:pt x="304" y="353"/>
                  </a:lnTo>
                  <a:lnTo>
                    <a:pt x="215" y="303"/>
                  </a:lnTo>
                  <a:close/>
                  <a:moveTo>
                    <a:pt x="369" y="201"/>
                  </a:moveTo>
                  <a:lnTo>
                    <a:pt x="335" y="205"/>
                  </a:lnTo>
                  <a:lnTo>
                    <a:pt x="305" y="214"/>
                  </a:lnTo>
                  <a:lnTo>
                    <a:pt x="276" y="230"/>
                  </a:lnTo>
                  <a:lnTo>
                    <a:pt x="252" y="250"/>
                  </a:lnTo>
                  <a:lnTo>
                    <a:pt x="232" y="273"/>
                  </a:lnTo>
                  <a:lnTo>
                    <a:pt x="321" y="323"/>
                  </a:lnTo>
                  <a:lnTo>
                    <a:pt x="334" y="312"/>
                  </a:lnTo>
                  <a:lnTo>
                    <a:pt x="351" y="305"/>
                  </a:lnTo>
                  <a:lnTo>
                    <a:pt x="369" y="302"/>
                  </a:lnTo>
                  <a:lnTo>
                    <a:pt x="388" y="305"/>
                  </a:lnTo>
                  <a:lnTo>
                    <a:pt x="403" y="312"/>
                  </a:lnTo>
                  <a:lnTo>
                    <a:pt x="418" y="323"/>
                  </a:lnTo>
                  <a:lnTo>
                    <a:pt x="507" y="273"/>
                  </a:lnTo>
                  <a:lnTo>
                    <a:pt x="487" y="250"/>
                  </a:lnTo>
                  <a:lnTo>
                    <a:pt x="462" y="230"/>
                  </a:lnTo>
                  <a:lnTo>
                    <a:pt x="434" y="214"/>
                  </a:lnTo>
                  <a:lnTo>
                    <a:pt x="402" y="205"/>
                  </a:lnTo>
                  <a:lnTo>
                    <a:pt x="369" y="201"/>
                  </a:lnTo>
                  <a:close/>
                  <a:moveTo>
                    <a:pt x="369" y="168"/>
                  </a:moveTo>
                  <a:lnTo>
                    <a:pt x="410" y="172"/>
                  </a:lnTo>
                  <a:lnTo>
                    <a:pt x="448" y="184"/>
                  </a:lnTo>
                  <a:lnTo>
                    <a:pt x="482" y="202"/>
                  </a:lnTo>
                  <a:lnTo>
                    <a:pt x="512" y="227"/>
                  </a:lnTo>
                  <a:lnTo>
                    <a:pt x="537" y="256"/>
                  </a:lnTo>
                  <a:lnTo>
                    <a:pt x="555" y="292"/>
                  </a:lnTo>
                  <a:lnTo>
                    <a:pt x="567" y="329"/>
                  </a:lnTo>
                  <a:lnTo>
                    <a:pt x="571" y="370"/>
                  </a:lnTo>
                  <a:lnTo>
                    <a:pt x="567" y="411"/>
                  </a:lnTo>
                  <a:lnTo>
                    <a:pt x="555" y="449"/>
                  </a:lnTo>
                  <a:lnTo>
                    <a:pt x="537" y="483"/>
                  </a:lnTo>
                  <a:lnTo>
                    <a:pt x="512" y="511"/>
                  </a:lnTo>
                  <a:lnTo>
                    <a:pt x="482" y="536"/>
                  </a:lnTo>
                  <a:lnTo>
                    <a:pt x="448" y="555"/>
                  </a:lnTo>
                  <a:lnTo>
                    <a:pt x="410" y="566"/>
                  </a:lnTo>
                  <a:lnTo>
                    <a:pt x="369" y="572"/>
                  </a:lnTo>
                  <a:lnTo>
                    <a:pt x="329" y="566"/>
                  </a:lnTo>
                  <a:lnTo>
                    <a:pt x="291" y="555"/>
                  </a:lnTo>
                  <a:lnTo>
                    <a:pt x="257" y="536"/>
                  </a:lnTo>
                  <a:lnTo>
                    <a:pt x="227" y="511"/>
                  </a:lnTo>
                  <a:lnTo>
                    <a:pt x="202" y="483"/>
                  </a:lnTo>
                  <a:lnTo>
                    <a:pt x="183" y="449"/>
                  </a:lnTo>
                  <a:lnTo>
                    <a:pt x="172" y="411"/>
                  </a:lnTo>
                  <a:lnTo>
                    <a:pt x="168" y="370"/>
                  </a:lnTo>
                  <a:lnTo>
                    <a:pt x="172" y="329"/>
                  </a:lnTo>
                  <a:lnTo>
                    <a:pt x="183" y="292"/>
                  </a:lnTo>
                  <a:lnTo>
                    <a:pt x="202" y="256"/>
                  </a:lnTo>
                  <a:lnTo>
                    <a:pt x="227" y="227"/>
                  </a:lnTo>
                  <a:lnTo>
                    <a:pt x="257" y="202"/>
                  </a:lnTo>
                  <a:lnTo>
                    <a:pt x="291" y="184"/>
                  </a:lnTo>
                  <a:lnTo>
                    <a:pt x="329" y="172"/>
                  </a:lnTo>
                  <a:lnTo>
                    <a:pt x="369" y="168"/>
                  </a:lnTo>
                  <a:close/>
                  <a:moveTo>
                    <a:pt x="327" y="34"/>
                  </a:moveTo>
                  <a:lnTo>
                    <a:pt x="318" y="69"/>
                  </a:lnTo>
                  <a:lnTo>
                    <a:pt x="314" y="79"/>
                  </a:lnTo>
                  <a:lnTo>
                    <a:pt x="305" y="87"/>
                  </a:lnTo>
                  <a:lnTo>
                    <a:pt x="295" y="93"/>
                  </a:lnTo>
                  <a:lnTo>
                    <a:pt x="259" y="104"/>
                  </a:lnTo>
                  <a:lnTo>
                    <a:pt x="227" y="121"/>
                  </a:lnTo>
                  <a:lnTo>
                    <a:pt x="220" y="124"/>
                  </a:lnTo>
                  <a:lnTo>
                    <a:pt x="215" y="125"/>
                  </a:lnTo>
                  <a:lnTo>
                    <a:pt x="210" y="127"/>
                  </a:lnTo>
                  <a:lnTo>
                    <a:pt x="203" y="125"/>
                  </a:lnTo>
                  <a:lnTo>
                    <a:pt x="198" y="124"/>
                  </a:lnTo>
                  <a:lnTo>
                    <a:pt x="193" y="121"/>
                  </a:lnTo>
                  <a:lnTo>
                    <a:pt x="161" y="103"/>
                  </a:lnTo>
                  <a:lnTo>
                    <a:pt x="102" y="162"/>
                  </a:lnTo>
                  <a:lnTo>
                    <a:pt x="102" y="162"/>
                  </a:lnTo>
                  <a:lnTo>
                    <a:pt x="121" y="192"/>
                  </a:lnTo>
                  <a:lnTo>
                    <a:pt x="125" y="204"/>
                  </a:lnTo>
                  <a:lnTo>
                    <a:pt x="125" y="216"/>
                  </a:lnTo>
                  <a:lnTo>
                    <a:pt x="121" y="226"/>
                  </a:lnTo>
                  <a:lnTo>
                    <a:pt x="105" y="260"/>
                  </a:lnTo>
                  <a:lnTo>
                    <a:pt x="92" y="295"/>
                  </a:lnTo>
                  <a:lnTo>
                    <a:pt x="87" y="306"/>
                  </a:lnTo>
                  <a:lnTo>
                    <a:pt x="79" y="315"/>
                  </a:lnTo>
                  <a:lnTo>
                    <a:pt x="68" y="319"/>
                  </a:lnTo>
                  <a:lnTo>
                    <a:pt x="33" y="328"/>
                  </a:lnTo>
                  <a:lnTo>
                    <a:pt x="33" y="411"/>
                  </a:lnTo>
                  <a:lnTo>
                    <a:pt x="34" y="411"/>
                  </a:lnTo>
                  <a:lnTo>
                    <a:pt x="68" y="420"/>
                  </a:lnTo>
                  <a:lnTo>
                    <a:pt x="79" y="425"/>
                  </a:lnTo>
                  <a:lnTo>
                    <a:pt x="87" y="433"/>
                  </a:lnTo>
                  <a:lnTo>
                    <a:pt x="92" y="443"/>
                  </a:lnTo>
                  <a:lnTo>
                    <a:pt x="105" y="479"/>
                  </a:lnTo>
                  <a:lnTo>
                    <a:pt x="121" y="513"/>
                  </a:lnTo>
                  <a:lnTo>
                    <a:pt x="125" y="525"/>
                  </a:lnTo>
                  <a:lnTo>
                    <a:pt x="125" y="536"/>
                  </a:lnTo>
                  <a:lnTo>
                    <a:pt x="121" y="547"/>
                  </a:lnTo>
                  <a:lnTo>
                    <a:pt x="102" y="578"/>
                  </a:lnTo>
                  <a:lnTo>
                    <a:pt x="161" y="636"/>
                  </a:lnTo>
                  <a:lnTo>
                    <a:pt x="161" y="636"/>
                  </a:lnTo>
                  <a:lnTo>
                    <a:pt x="193" y="617"/>
                  </a:lnTo>
                  <a:lnTo>
                    <a:pt x="198" y="615"/>
                  </a:lnTo>
                  <a:lnTo>
                    <a:pt x="203" y="614"/>
                  </a:lnTo>
                  <a:lnTo>
                    <a:pt x="210" y="614"/>
                  </a:lnTo>
                  <a:lnTo>
                    <a:pt x="215" y="614"/>
                  </a:lnTo>
                  <a:lnTo>
                    <a:pt x="220" y="615"/>
                  </a:lnTo>
                  <a:lnTo>
                    <a:pt x="227" y="617"/>
                  </a:lnTo>
                  <a:lnTo>
                    <a:pt x="259" y="634"/>
                  </a:lnTo>
                  <a:lnTo>
                    <a:pt x="295" y="646"/>
                  </a:lnTo>
                  <a:lnTo>
                    <a:pt x="305" y="652"/>
                  </a:lnTo>
                  <a:lnTo>
                    <a:pt x="314" y="659"/>
                  </a:lnTo>
                  <a:lnTo>
                    <a:pt x="318"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6" y="614"/>
                  </a:lnTo>
                  <a:lnTo>
                    <a:pt x="541" y="615"/>
                  </a:lnTo>
                  <a:lnTo>
                    <a:pt x="546" y="617"/>
                  </a:lnTo>
                  <a:lnTo>
                    <a:pt x="578" y="636"/>
                  </a:lnTo>
                  <a:lnTo>
                    <a:pt x="578" y="636"/>
                  </a:lnTo>
                  <a:lnTo>
                    <a:pt x="636" y="578"/>
                  </a:lnTo>
                  <a:lnTo>
                    <a:pt x="618" y="547"/>
                  </a:lnTo>
                  <a:lnTo>
                    <a:pt x="613" y="536"/>
                  </a:lnTo>
                  <a:lnTo>
                    <a:pt x="613" y="525"/>
                  </a:lnTo>
                  <a:lnTo>
                    <a:pt x="617" y="513"/>
                  </a:lnTo>
                  <a:lnTo>
                    <a:pt x="634" y="479"/>
                  </a:lnTo>
                  <a:lnTo>
                    <a:pt x="646" y="443"/>
                  </a:lnTo>
                  <a:lnTo>
                    <a:pt x="651" y="433"/>
                  </a:lnTo>
                  <a:lnTo>
                    <a:pt x="660" y="425"/>
                  </a:lnTo>
                  <a:lnTo>
                    <a:pt x="670" y="420"/>
                  </a:lnTo>
                  <a:lnTo>
                    <a:pt x="704" y="411"/>
                  </a:lnTo>
                  <a:lnTo>
                    <a:pt x="706" y="411"/>
                  </a:lnTo>
                  <a:lnTo>
                    <a:pt x="706" y="328"/>
                  </a:lnTo>
                  <a:lnTo>
                    <a:pt x="670" y="319"/>
                  </a:lnTo>
                  <a:lnTo>
                    <a:pt x="660" y="315"/>
                  </a:lnTo>
                  <a:lnTo>
                    <a:pt x="651" y="306"/>
                  </a:lnTo>
                  <a:lnTo>
                    <a:pt x="646" y="295"/>
                  </a:lnTo>
                  <a:lnTo>
                    <a:pt x="634" y="260"/>
                  </a:lnTo>
                  <a:lnTo>
                    <a:pt x="617" y="226"/>
                  </a:lnTo>
                  <a:lnTo>
                    <a:pt x="613" y="216"/>
                  </a:lnTo>
                  <a:lnTo>
                    <a:pt x="613" y="204"/>
                  </a:lnTo>
                  <a:lnTo>
                    <a:pt x="618" y="192"/>
                  </a:lnTo>
                  <a:lnTo>
                    <a:pt x="636" y="162"/>
                  </a:lnTo>
                  <a:lnTo>
                    <a:pt x="636" y="162"/>
                  </a:lnTo>
                  <a:lnTo>
                    <a:pt x="578" y="103"/>
                  </a:lnTo>
                  <a:lnTo>
                    <a:pt x="546" y="121"/>
                  </a:lnTo>
                  <a:lnTo>
                    <a:pt x="541" y="124"/>
                  </a:lnTo>
                  <a:lnTo>
                    <a:pt x="536"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20" y="0"/>
                  </a:moveTo>
                  <a:lnTo>
                    <a:pt x="419" y="0"/>
                  </a:lnTo>
                  <a:lnTo>
                    <a:pt x="427" y="2"/>
                  </a:lnTo>
                  <a:lnTo>
                    <a:pt x="435" y="7"/>
                  </a:lnTo>
                  <a:lnTo>
                    <a:pt x="440" y="15"/>
                  </a:lnTo>
                  <a:lnTo>
                    <a:pt x="443" y="24"/>
                  </a:lnTo>
                  <a:lnTo>
                    <a:pt x="452" y="60"/>
                  </a:lnTo>
                  <a:lnTo>
                    <a:pt x="492" y="74"/>
                  </a:lnTo>
                  <a:lnTo>
                    <a:pt x="529" y="93"/>
                  </a:lnTo>
                  <a:lnTo>
                    <a:pt x="560" y="73"/>
                  </a:lnTo>
                  <a:lnTo>
                    <a:pt x="567" y="70"/>
                  </a:lnTo>
                  <a:lnTo>
                    <a:pt x="574" y="68"/>
                  </a:lnTo>
                  <a:lnTo>
                    <a:pt x="580" y="68"/>
                  </a:lnTo>
                  <a:lnTo>
                    <a:pt x="585" y="68"/>
                  </a:lnTo>
                  <a:lnTo>
                    <a:pt x="591" y="70"/>
                  </a:lnTo>
                  <a:lnTo>
                    <a:pt x="596" y="73"/>
                  </a:lnTo>
                  <a:lnTo>
                    <a:pt x="665" y="144"/>
                  </a:lnTo>
                  <a:lnTo>
                    <a:pt x="670" y="151"/>
                  </a:lnTo>
                  <a:lnTo>
                    <a:pt x="672" y="159"/>
                  </a:lnTo>
                  <a:lnTo>
                    <a:pt x="669" y="168"/>
                  </a:lnTo>
                  <a:lnTo>
                    <a:pt x="665" y="178"/>
                  </a:lnTo>
                  <a:lnTo>
                    <a:pt x="647" y="209"/>
                  </a:lnTo>
                  <a:lnTo>
                    <a:pt x="665" y="247"/>
                  </a:lnTo>
                  <a:lnTo>
                    <a:pt x="678" y="286"/>
                  </a:lnTo>
                  <a:lnTo>
                    <a:pt x="714" y="295"/>
                  </a:lnTo>
                  <a:lnTo>
                    <a:pt x="723" y="299"/>
                  </a:lnTo>
                  <a:lnTo>
                    <a:pt x="731" y="305"/>
                  </a:lnTo>
                  <a:lnTo>
                    <a:pt x="737" y="311"/>
                  </a:lnTo>
                  <a:lnTo>
                    <a:pt x="739" y="320"/>
                  </a:lnTo>
                  <a:lnTo>
                    <a:pt x="739" y="418"/>
                  </a:lnTo>
                  <a:lnTo>
                    <a:pt x="737" y="428"/>
                  </a:lnTo>
                  <a:lnTo>
                    <a:pt x="731" y="434"/>
                  </a:lnTo>
                  <a:lnTo>
                    <a:pt x="723" y="439"/>
                  </a:lnTo>
                  <a:lnTo>
                    <a:pt x="714" y="443"/>
                  </a:lnTo>
                  <a:lnTo>
                    <a:pt x="678" y="453"/>
                  </a:lnTo>
                  <a:lnTo>
                    <a:pt x="665" y="492"/>
                  </a:lnTo>
                  <a:lnTo>
                    <a:pt x="647" y="530"/>
                  </a:lnTo>
                  <a:lnTo>
                    <a:pt x="665" y="561"/>
                  </a:lnTo>
                  <a:lnTo>
                    <a:pt x="669" y="570"/>
                  </a:lnTo>
                  <a:lnTo>
                    <a:pt x="672" y="580"/>
                  </a:lnTo>
                  <a:lnTo>
                    <a:pt x="670" y="587"/>
                  </a:lnTo>
                  <a:lnTo>
                    <a:pt x="665" y="597"/>
                  </a:lnTo>
                  <a:lnTo>
                    <a:pt x="596" y="666"/>
                  </a:lnTo>
                  <a:lnTo>
                    <a:pt x="591" y="669"/>
                  </a:lnTo>
                  <a:lnTo>
                    <a:pt x="587" y="671"/>
                  </a:lnTo>
                  <a:lnTo>
                    <a:pt x="581" y="671"/>
                  </a:lnTo>
                  <a:lnTo>
                    <a:pt x="574" y="671"/>
                  </a:lnTo>
                  <a:lnTo>
                    <a:pt x="567" y="669"/>
                  </a:lnTo>
                  <a:lnTo>
                    <a:pt x="560" y="666"/>
                  </a:lnTo>
                  <a:lnTo>
                    <a:pt x="529" y="646"/>
                  </a:lnTo>
                  <a:lnTo>
                    <a:pt x="492" y="665"/>
                  </a:lnTo>
                  <a:lnTo>
                    <a:pt x="452" y="679"/>
                  </a:lnTo>
                  <a:lnTo>
                    <a:pt x="443" y="714"/>
                  </a:lnTo>
                  <a:lnTo>
                    <a:pt x="440" y="724"/>
                  </a:lnTo>
                  <a:lnTo>
                    <a:pt x="435" y="731"/>
                  </a:lnTo>
                  <a:lnTo>
                    <a:pt x="427" y="737"/>
                  </a:lnTo>
                  <a:lnTo>
                    <a:pt x="419" y="739"/>
                  </a:lnTo>
                  <a:lnTo>
                    <a:pt x="320" y="739"/>
                  </a:lnTo>
                  <a:lnTo>
                    <a:pt x="310" y="737"/>
                  </a:lnTo>
                  <a:lnTo>
                    <a:pt x="304" y="731"/>
                  </a:lnTo>
                  <a:lnTo>
                    <a:pt x="299" y="724"/>
                  </a:lnTo>
                  <a:lnTo>
                    <a:pt x="295" y="714"/>
                  </a:lnTo>
                  <a:lnTo>
                    <a:pt x="287" y="679"/>
                  </a:lnTo>
                  <a:lnTo>
                    <a:pt x="246" y="665"/>
                  </a:lnTo>
                  <a:lnTo>
                    <a:pt x="210" y="646"/>
                  </a:lnTo>
                  <a:lnTo>
                    <a:pt x="177" y="666"/>
                  </a:lnTo>
                  <a:lnTo>
                    <a:pt x="170" y="669"/>
                  </a:lnTo>
                  <a:lnTo>
                    <a:pt x="164" y="671"/>
                  </a:lnTo>
                  <a:lnTo>
                    <a:pt x="157" y="671"/>
                  </a:lnTo>
                  <a:lnTo>
                    <a:pt x="152" y="671"/>
                  </a:lnTo>
                  <a:lnTo>
                    <a:pt x="147" y="669"/>
                  </a:lnTo>
                  <a:lnTo>
                    <a:pt x="143" y="666"/>
                  </a:lnTo>
                  <a:lnTo>
                    <a:pt x="74" y="597"/>
                  </a:lnTo>
                  <a:lnTo>
                    <a:pt x="68" y="587"/>
                  </a:lnTo>
                  <a:lnTo>
                    <a:pt x="67" y="580"/>
                  </a:lnTo>
                  <a:lnTo>
                    <a:pt x="70" y="570"/>
                  </a:lnTo>
                  <a:lnTo>
                    <a:pt x="74" y="561"/>
                  </a:lnTo>
                  <a:lnTo>
                    <a:pt x="92" y="530"/>
                  </a:lnTo>
                  <a:lnTo>
                    <a:pt x="74" y="492"/>
                  </a:lnTo>
                  <a:lnTo>
                    <a:pt x="60" y="453"/>
                  </a:lnTo>
                  <a:lnTo>
                    <a:pt x="24" y="443"/>
                  </a:lnTo>
                  <a:lnTo>
                    <a:pt x="16" y="439"/>
                  </a:lnTo>
                  <a:lnTo>
                    <a:pt x="8" y="434"/>
                  </a:lnTo>
                  <a:lnTo>
                    <a:pt x="2" y="428"/>
                  </a:lnTo>
                  <a:lnTo>
                    <a:pt x="0" y="418"/>
                  </a:lnTo>
                  <a:lnTo>
                    <a:pt x="0" y="320"/>
                  </a:lnTo>
                  <a:lnTo>
                    <a:pt x="2" y="311"/>
                  </a:lnTo>
                  <a:lnTo>
                    <a:pt x="8" y="305"/>
                  </a:lnTo>
                  <a:lnTo>
                    <a:pt x="16" y="299"/>
                  </a:lnTo>
                  <a:lnTo>
                    <a:pt x="24" y="295"/>
                  </a:lnTo>
                  <a:lnTo>
                    <a:pt x="60" y="286"/>
                  </a:lnTo>
                  <a:lnTo>
                    <a:pt x="74" y="247"/>
                  </a:lnTo>
                  <a:lnTo>
                    <a:pt x="92" y="209"/>
                  </a:lnTo>
                  <a:lnTo>
                    <a:pt x="74" y="178"/>
                  </a:lnTo>
                  <a:lnTo>
                    <a:pt x="70" y="168"/>
                  </a:lnTo>
                  <a:lnTo>
                    <a:pt x="67" y="159"/>
                  </a:lnTo>
                  <a:lnTo>
                    <a:pt x="68" y="151"/>
                  </a:lnTo>
                  <a:lnTo>
                    <a:pt x="74" y="144"/>
                  </a:lnTo>
                  <a:lnTo>
                    <a:pt x="143" y="73"/>
                  </a:lnTo>
                  <a:lnTo>
                    <a:pt x="147" y="70"/>
                  </a:lnTo>
                  <a:lnTo>
                    <a:pt x="152" y="68"/>
                  </a:lnTo>
                  <a:lnTo>
                    <a:pt x="157" y="68"/>
                  </a:lnTo>
                  <a:lnTo>
                    <a:pt x="165" y="68"/>
                  </a:lnTo>
                  <a:lnTo>
                    <a:pt x="172" y="70"/>
                  </a:lnTo>
                  <a:lnTo>
                    <a:pt x="177" y="73"/>
                  </a:lnTo>
                  <a:lnTo>
                    <a:pt x="210" y="93"/>
                  </a:lnTo>
                  <a:lnTo>
                    <a:pt x="246" y="74"/>
                  </a:lnTo>
                  <a:lnTo>
                    <a:pt x="287" y="60"/>
                  </a:lnTo>
                  <a:lnTo>
                    <a:pt x="295" y="24"/>
                  </a:lnTo>
                  <a:lnTo>
                    <a:pt x="299" y="15"/>
                  </a:lnTo>
                  <a:lnTo>
                    <a:pt x="304" y="7"/>
                  </a:lnTo>
                  <a:lnTo>
                    <a:pt x="310" y="2"/>
                  </a:lnTo>
                  <a:lnTo>
                    <a:pt x="320"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1" name="矩形 20"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1528765" y="3940399"/>
            <a:ext cx="4395786" cy="784830"/>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专业设计团队</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22" name="组合 21"/>
          <p:cNvGrpSpPr/>
          <p:nvPr/>
        </p:nvGrpSpPr>
        <p:grpSpPr>
          <a:xfrm>
            <a:off x="673097" y="4026916"/>
            <a:ext cx="611796" cy="611796"/>
            <a:chOff x="673097" y="4026916"/>
            <a:chExt cx="611796" cy="611796"/>
          </a:xfrm>
        </p:grpSpPr>
        <p:sp>
          <p:nvSpPr>
            <p:cNvPr id="23" name="矩形 22"/>
            <p:cNvSpPr/>
            <p:nvPr/>
          </p:nvSpPr>
          <p:spPr>
            <a:xfrm>
              <a:off x="673097" y="4026916"/>
              <a:ext cx="611796" cy="611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50"/>
            <p:cNvSpPr>
              <a:spLocks noEditPoints="1"/>
            </p:cNvSpPr>
            <p:nvPr/>
          </p:nvSpPr>
          <p:spPr bwMode="auto">
            <a:xfrm>
              <a:off x="800380" y="4186695"/>
              <a:ext cx="357230" cy="292238"/>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5" name="矩形 24"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110415" y="5110448"/>
            <a:ext cx="4395786" cy="784830"/>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详细帮助文件及素材</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26" name="组合 25"/>
          <p:cNvGrpSpPr/>
          <p:nvPr/>
        </p:nvGrpSpPr>
        <p:grpSpPr>
          <a:xfrm>
            <a:off x="6254747" y="5196965"/>
            <a:ext cx="611796" cy="611796"/>
            <a:chOff x="6254747" y="5196965"/>
            <a:chExt cx="611796" cy="611796"/>
          </a:xfrm>
        </p:grpSpPr>
        <p:sp>
          <p:nvSpPr>
            <p:cNvPr id="27" name="矩形 26"/>
            <p:cNvSpPr/>
            <p:nvPr/>
          </p:nvSpPr>
          <p:spPr>
            <a:xfrm>
              <a:off x="6254747" y="5196965"/>
              <a:ext cx="611796" cy="611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38"/>
            <p:cNvSpPr>
              <a:spLocks noEditPoints="1"/>
            </p:cNvSpPr>
            <p:nvPr/>
          </p:nvSpPr>
          <p:spPr bwMode="auto">
            <a:xfrm>
              <a:off x="6415690" y="5384168"/>
              <a:ext cx="289910" cy="237390"/>
            </a:xfrm>
            <a:custGeom>
              <a:avLst/>
              <a:gdLst>
                <a:gd name="T0" fmla="*/ 815 w 828"/>
                <a:gd name="T1" fmla="*/ 603 h 678"/>
                <a:gd name="T2" fmla="*/ 827 w 828"/>
                <a:gd name="T3" fmla="*/ 615 h 678"/>
                <a:gd name="T4" fmla="*/ 825 w 828"/>
                <a:gd name="T5" fmla="*/ 632 h 678"/>
                <a:gd name="T6" fmla="*/ 809 w 828"/>
                <a:gd name="T7" fmla="*/ 640 h 678"/>
                <a:gd name="T8" fmla="*/ 196 w 828"/>
                <a:gd name="T9" fmla="*/ 636 h 678"/>
                <a:gd name="T10" fmla="*/ 188 w 828"/>
                <a:gd name="T11" fmla="*/ 620 h 678"/>
                <a:gd name="T12" fmla="*/ 196 w 828"/>
                <a:gd name="T13" fmla="*/ 606 h 678"/>
                <a:gd name="T14" fmla="*/ 56 w 828"/>
                <a:gd name="T15" fmla="*/ 564 h 678"/>
                <a:gd name="T16" fmla="*/ 102 w 828"/>
                <a:gd name="T17" fmla="*/ 588 h 678"/>
                <a:gd name="T18" fmla="*/ 110 w 828"/>
                <a:gd name="T19" fmla="*/ 639 h 678"/>
                <a:gd name="T20" fmla="*/ 74 w 828"/>
                <a:gd name="T21" fmla="*/ 674 h 678"/>
                <a:gd name="T22" fmla="*/ 23 w 828"/>
                <a:gd name="T23" fmla="*/ 666 h 678"/>
                <a:gd name="T24" fmla="*/ 0 w 828"/>
                <a:gd name="T25" fmla="*/ 620 h 678"/>
                <a:gd name="T26" fmla="*/ 23 w 828"/>
                <a:gd name="T27" fmla="*/ 576 h 678"/>
                <a:gd name="T28" fmla="*/ 206 w 828"/>
                <a:gd name="T29" fmla="*/ 414 h 678"/>
                <a:gd name="T30" fmla="*/ 821 w 828"/>
                <a:gd name="T31" fmla="*/ 418 h 678"/>
                <a:gd name="T32" fmla="*/ 828 w 828"/>
                <a:gd name="T33" fmla="*/ 433 h 678"/>
                <a:gd name="T34" fmla="*/ 821 w 828"/>
                <a:gd name="T35" fmla="*/ 448 h 678"/>
                <a:gd name="T36" fmla="*/ 206 w 828"/>
                <a:gd name="T37" fmla="*/ 452 h 678"/>
                <a:gd name="T38" fmla="*/ 192 w 828"/>
                <a:gd name="T39" fmla="*/ 444 h 678"/>
                <a:gd name="T40" fmla="*/ 189 w 828"/>
                <a:gd name="T41" fmla="*/ 427 h 678"/>
                <a:gd name="T42" fmla="*/ 201 w 828"/>
                <a:gd name="T43" fmla="*/ 415 h 678"/>
                <a:gd name="T44" fmla="*/ 74 w 828"/>
                <a:gd name="T45" fmla="*/ 380 h 678"/>
                <a:gd name="T46" fmla="*/ 110 w 828"/>
                <a:gd name="T47" fmla="*/ 415 h 678"/>
                <a:gd name="T48" fmla="*/ 102 w 828"/>
                <a:gd name="T49" fmla="*/ 466 h 678"/>
                <a:gd name="T50" fmla="*/ 56 w 828"/>
                <a:gd name="T51" fmla="*/ 490 h 678"/>
                <a:gd name="T52" fmla="*/ 10 w 828"/>
                <a:gd name="T53" fmla="*/ 466 h 678"/>
                <a:gd name="T54" fmla="*/ 2 w 828"/>
                <a:gd name="T55" fmla="*/ 415 h 678"/>
                <a:gd name="T56" fmla="*/ 39 w 828"/>
                <a:gd name="T57" fmla="*/ 380 h 678"/>
                <a:gd name="T58" fmla="*/ 809 w 828"/>
                <a:gd name="T59" fmla="*/ 226 h 678"/>
                <a:gd name="T60" fmla="*/ 825 w 828"/>
                <a:gd name="T61" fmla="*/ 233 h 678"/>
                <a:gd name="T62" fmla="*/ 827 w 828"/>
                <a:gd name="T63" fmla="*/ 251 h 678"/>
                <a:gd name="T64" fmla="*/ 815 w 828"/>
                <a:gd name="T65" fmla="*/ 263 h 678"/>
                <a:gd name="T66" fmla="*/ 201 w 828"/>
                <a:gd name="T67" fmla="*/ 263 h 678"/>
                <a:gd name="T68" fmla="*/ 189 w 828"/>
                <a:gd name="T69" fmla="*/ 251 h 678"/>
                <a:gd name="T70" fmla="*/ 192 w 828"/>
                <a:gd name="T71" fmla="*/ 233 h 678"/>
                <a:gd name="T72" fmla="*/ 206 w 828"/>
                <a:gd name="T73" fmla="*/ 226 h 678"/>
                <a:gd name="T74" fmla="*/ 90 w 828"/>
                <a:gd name="T75" fmla="*/ 199 h 678"/>
                <a:gd name="T76" fmla="*/ 112 w 828"/>
                <a:gd name="T77" fmla="*/ 245 h 678"/>
                <a:gd name="T78" fmla="*/ 90 w 828"/>
                <a:gd name="T79" fmla="*/ 291 h 678"/>
                <a:gd name="T80" fmla="*/ 39 w 828"/>
                <a:gd name="T81" fmla="*/ 298 h 678"/>
                <a:gd name="T82" fmla="*/ 2 w 828"/>
                <a:gd name="T83" fmla="*/ 263 h 678"/>
                <a:gd name="T84" fmla="*/ 10 w 828"/>
                <a:gd name="T85" fmla="*/ 212 h 678"/>
                <a:gd name="T86" fmla="*/ 56 w 828"/>
                <a:gd name="T87" fmla="*/ 188 h 678"/>
                <a:gd name="T88" fmla="*/ 815 w 828"/>
                <a:gd name="T89" fmla="*/ 39 h 678"/>
                <a:gd name="T90" fmla="*/ 827 w 828"/>
                <a:gd name="T91" fmla="*/ 51 h 678"/>
                <a:gd name="T92" fmla="*/ 825 w 828"/>
                <a:gd name="T93" fmla="*/ 68 h 678"/>
                <a:gd name="T94" fmla="*/ 809 w 828"/>
                <a:gd name="T95" fmla="*/ 76 h 678"/>
                <a:gd name="T96" fmla="*/ 196 w 828"/>
                <a:gd name="T97" fmla="*/ 72 h 678"/>
                <a:gd name="T98" fmla="*/ 188 w 828"/>
                <a:gd name="T99" fmla="*/ 56 h 678"/>
                <a:gd name="T100" fmla="*/ 196 w 828"/>
                <a:gd name="T101" fmla="*/ 42 h 678"/>
                <a:gd name="T102" fmla="*/ 56 w 828"/>
                <a:gd name="T103" fmla="*/ 0 h 678"/>
                <a:gd name="T104" fmla="*/ 102 w 828"/>
                <a:gd name="T105" fmla="*/ 23 h 678"/>
                <a:gd name="T106" fmla="*/ 110 w 828"/>
                <a:gd name="T107" fmla="*/ 75 h 678"/>
                <a:gd name="T108" fmla="*/ 74 w 828"/>
                <a:gd name="T109" fmla="*/ 110 h 678"/>
                <a:gd name="T110" fmla="*/ 23 w 828"/>
                <a:gd name="T111" fmla="*/ 102 h 678"/>
                <a:gd name="T112" fmla="*/ 0 w 828"/>
                <a:gd name="T113" fmla="*/ 56 h 678"/>
                <a:gd name="T114" fmla="*/ 23 w 828"/>
                <a:gd name="T115" fmla="*/ 1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8" h="678">
                  <a:moveTo>
                    <a:pt x="206" y="602"/>
                  </a:moveTo>
                  <a:lnTo>
                    <a:pt x="809" y="602"/>
                  </a:lnTo>
                  <a:lnTo>
                    <a:pt x="815" y="603"/>
                  </a:lnTo>
                  <a:lnTo>
                    <a:pt x="821" y="606"/>
                  </a:lnTo>
                  <a:lnTo>
                    <a:pt x="825" y="610"/>
                  </a:lnTo>
                  <a:lnTo>
                    <a:pt x="827" y="615"/>
                  </a:lnTo>
                  <a:lnTo>
                    <a:pt x="828" y="620"/>
                  </a:lnTo>
                  <a:lnTo>
                    <a:pt x="827" y="627"/>
                  </a:lnTo>
                  <a:lnTo>
                    <a:pt x="825" y="632"/>
                  </a:lnTo>
                  <a:lnTo>
                    <a:pt x="821" y="636"/>
                  </a:lnTo>
                  <a:lnTo>
                    <a:pt x="815" y="639"/>
                  </a:lnTo>
                  <a:lnTo>
                    <a:pt x="809" y="640"/>
                  </a:lnTo>
                  <a:lnTo>
                    <a:pt x="206" y="640"/>
                  </a:lnTo>
                  <a:lnTo>
                    <a:pt x="201" y="639"/>
                  </a:lnTo>
                  <a:lnTo>
                    <a:pt x="196" y="636"/>
                  </a:lnTo>
                  <a:lnTo>
                    <a:pt x="192" y="632"/>
                  </a:lnTo>
                  <a:lnTo>
                    <a:pt x="189" y="627"/>
                  </a:lnTo>
                  <a:lnTo>
                    <a:pt x="188" y="620"/>
                  </a:lnTo>
                  <a:lnTo>
                    <a:pt x="189" y="615"/>
                  </a:lnTo>
                  <a:lnTo>
                    <a:pt x="192" y="610"/>
                  </a:lnTo>
                  <a:lnTo>
                    <a:pt x="196" y="606"/>
                  </a:lnTo>
                  <a:lnTo>
                    <a:pt x="201" y="603"/>
                  </a:lnTo>
                  <a:lnTo>
                    <a:pt x="206" y="602"/>
                  </a:lnTo>
                  <a:close/>
                  <a:moveTo>
                    <a:pt x="56" y="564"/>
                  </a:moveTo>
                  <a:lnTo>
                    <a:pt x="74" y="568"/>
                  </a:lnTo>
                  <a:lnTo>
                    <a:pt x="90" y="576"/>
                  </a:lnTo>
                  <a:lnTo>
                    <a:pt x="102" y="588"/>
                  </a:lnTo>
                  <a:lnTo>
                    <a:pt x="110" y="603"/>
                  </a:lnTo>
                  <a:lnTo>
                    <a:pt x="112" y="620"/>
                  </a:lnTo>
                  <a:lnTo>
                    <a:pt x="110" y="639"/>
                  </a:lnTo>
                  <a:lnTo>
                    <a:pt x="102" y="654"/>
                  </a:lnTo>
                  <a:lnTo>
                    <a:pt x="90" y="666"/>
                  </a:lnTo>
                  <a:lnTo>
                    <a:pt x="74" y="674"/>
                  </a:lnTo>
                  <a:lnTo>
                    <a:pt x="56" y="678"/>
                  </a:lnTo>
                  <a:lnTo>
                    <a:pt x="39" y="674"/>
                  </a:lnTo>
                  <a:lnTo>
                    <a:pt x="23" y="666"/>
                  </a:lnTo>
                  <a:lnTo>
                    <a:pt x="10" y="654"/>
                  </a:lnTo>
                  <a:lnTo>
                    <a:pt x="2" y="639"/>
                  </a:lnTo>
                  <a:lnTo>
                    <a:pt x="0" y="620"/>
                  </a:lnTo>
                  <a:lnTo>
                    <a:pt x="2" y="603"/>
                  </a:lnTo>
                  <a:lnTo>
                    <a:pt x="10" y="588"/>
                  </a:lnTo>
                  <a:lnTo>
                    <a:pt x="23" y="576"/>
                  </a:lnTo>
                  <a:lnTo>
                    <a:pt x="39" y="568"/>
                  </a:lnTo>
                  <a:lnTo>
                    <a:pt x="56" y="564"/>
                  </a:lnTo>
                  <a:close/>
                  <a:moveTo>
                    <a:pt x="206" y="414"/>
                  </a:moveTo>
                  <a:lnTo>
                    <a:pt x="809" y="414"/>
                  </a:lnTo>
                  <a:lnTo>
                    <a:pt x="815" y="415"/>
                  </a:lnTo>
                  <a:lnTo>
                    <a:pt x="821" y="418"/>
                  </a:lnTo>
                  <a:lnTo>
                    <a:pt x="825" y="421"/>
                  </a:lnTo>
                  <a:lnTo>
                    <a:pt x="827" y="427"/>
                  </a:lnTo>
                  <a:lnTo>
                    <a:pt x="828" y="433"/>
                  </a:lnTo>
                  <a:lnTo>
                    <a:pt x="827" y="438"/>
                  </a:lnTo>
                  <a:lnTo>
                    <a:pt x="825" y="444"/>
                  </a:lnTo>
                  <a:lnTo>
                    <a:pt x="821" y="448"/>
                  </a:lnTo>
                  <a:lnTo>
                    <a:pt x="815" y="450"/>
                  </a:lnTo>
                  <a:lnTo>
                    <a:pt x="809" y="452"/>
                  </a:lnTo>
                  <a:lnTo>
                    <a:pt x="206" y="452"/>
                  </a:lnTo>
                  <a:lnTo>
                    <a:pt x="201" y="450"/>
                  </a:lnTo>
                  <a:lnTo>
                    <a:pt x="196" y="448"/>
                  </a:lnTo>
                  <a:lnTo>
                    <a:pt x="192" y="444"/>
                  </a:lnTo>
                  <a:lnTo>
                    <a:pt x="189" y="438"/>
                  </a:lnTo>
                  <a:lnTo>
                    <a:pt x="188" y="433"/>
                  </a:lnTo>
                  <a:lnTo>
                    <a:pt x="189" y="427"/>
                  </a:lnTo>
                  <a:lnTo>
                    <a:pt x="192" y="421"/>
                  </a:lnTo>
                  <a:lnTo>
                    <a:pt x="196" y="418"/>
                  </a:lnTo>
                  <a:lnTo>
                    <a:pt x="201" y="415"/>
                  </a:lnTo>
                  <a:lnTo>
                    <a:pt x="206" y="414"/>
                  </a:lnTo>
                  <a:close/>
                  <a:moveTo>
                    <a:pt x="56" y="377"/>
                  </a:moveTo>
                  <a:lnTo>
                    <a:pt x="74" y="380"/>
                  </a:lnTo>
                  <a:lnTo>
                    <a:pt x="90" y="387"/>
                  </a:lnTo>
                  <a:lnTo>
                    <a:pt x="102" y="399"/>
                  </a:lnTo>
                  <a:lnTo>
                    <a:pt x="110" y="415"/>
                  </a:lnTo>
                  <a:lnTo>
                    <a:pt x="112" y="433"/>
                  </a:lnTo>
                  <a:lnTo>
                    <a:pt x="110" y="450"/>
                  </a:lnTo>
                  <a:lnTo>
                    <a:pt x="102" y="466"/>
                  </a:lnTo>
                  <a:lnTo>
                    <a:pt x="90" y="479"/>
                  </a:lnTo>
                  <a:lnTo>
                    <a:pt x="74" y="487"/>
                  </a:lnTo>
                  <a:lnTo>
                    <a:pt x="56" y="490"/>
                  </a:lnTo>
                  <a:lnTo>
                    <a:pt x="39" y="487"/>
                  </a:lnTo>
                  <a:lnTo>
                    <a:pt x="23" y="479"/>
                  </a:lnTo>
                  <a:lnTo>
                    <a:pt x="10" y="466"/>
                  </a:lnTo>
                  <a:lnTo>
                    <a:pt x="2" y="450"/>
                  </a:lnTo>
                  <a:lnTo>
                    <a:pt x="0" y="433"/>
                  </a:lnTo>
                  <a:lnTo>
                    <a:pt x="2" y="415"/>
                  </a:lnTo>
                  <a:lnTo>
                    <a:pt x="10" y="399"/>
                  </a:lnTo>
                  <a:lnTo>
                    <a:pt x="23" y="387"/>
                  </a:lnTo>
                  <a:lnTo>
                    <a:pt x="39" y="380"/>
                  </a:lnTo>
                  <a:lnTo>
                    <a:pt x="56" y="377"/>
                  </a:lnTo>
                  <a:close/>
                  <a:moveTo>
                    <a:pt x="206" y="226"/>
                  </a:moveTo>
                  <a:lnTo>
                    <a:pt x="809" y="226"/>
                  </a:lnTo>
                  <a:lnTo>
                    <a:pt x="815" y="226"/>
                  </a:lnTo>
                  <a:lnTo>
                    <a:pt x="821" y="229"/>
                  </a:lnTo>
                  <a:lnTo>
                    <a:pt x="825" y="233"/>
                  </a:lnTo>
                  <a:lnTo>
                    <a:pt x="827" y="238"/>
                  </a:lnTo>
                  <a:lnTo>
                    <a:pt x="828" y="245"/>
                  </a:lnTo>
                  <a:lnTo>
                    <a:pt x="827" y="251"/>
                  </a:lnTo>
                  <a:lnTo>
                    <a:pt x="825" y="255"/>
                  </a:lnTo>
                  <a:lnTo>
                    <a:pt x="821" y="260"/>
                  </a:lnTo>
                  <a:lnTo>
                    <a:pt x="815" y="263"/>
                  </a:lnTo>
                  <a:lnTo>
                    <a:pt x="809" y="263"/>
                  </a:lnTo>
                  <a:lnTo>
                    <a:pt x="206" y="263"/>
                  </a:lnTo>
                  <a:lnTo>
                    <a:pt x="201" y="263"/>
                  </a:lnTo>
                  <a:lnTo>
                    <a:pt x="196" y="260"/>
                  </a:lnTo>
                  <a:lnTo>
                    <a:pt x="192" y="255"/>
                  </a:lnTo>
                  <a:lnTo>
                    <a:pt x="189" y="251"/>
                  </a:lnTo>
                  <a:lnTo>
                    <a:pt x="188" y="245"/>
                  </a:lnTo>
                  <a:lnTo>
                    <a:pt x="189" y="238"/>
                  </a:lnTo>
                  <a:lnTo>
                    <a:pt x="192" y="233"/>
                  </a:lnTo>
                  <a:lnTo>
                    <a:pt x="196" y="229"/>
                  </a:lnTo>
                  <a:lnTo>
                    <a:pt x="201" y="226"/>
                  </a:lnTo>
                  <a:lnTo>
                    <a:pt x="206" y="226"/>
                  </a:lnTo>
                  <a:close/>
                  <a:moveTo>
                    <a:pt x="56" y="188"/>
                  </a:moveTo>
                  <a:lnTo>
                    <a:pt x="74" y="191"/>
                  </a:lnTo>
                  <a:lnTo>
                    <a:pt x="90" y="199"/>
                  </a:lnTo>
                  <a:lnTo>
                    <a:pt x="102" y="212"/>
                  </a:lnTo>
                  <a:lnTo>
                    <a:pt x="110" y="226"/>
                  </a:lnTo>
                  <a:lnTo>
                    <a:pt x="112" y="245"/>
                  </a:lnTo>
                  <a:lnTo>
                    <a:pt x="110" y="263"/>
                  </a:lnTo>
                  <a:lnTo>
                    <a:pt x="102" y="277"/>
                  </a:lnTo>
                  <a:lnTo>
                    <a:pt x="90" y="291"/>
                  </a:lnTo>
                  <a:lnTo>
                    <a:pt x="74" y="298"/>
                  </a:lnTo>
                  <a:lnTo>
                    <a:pt x="56" y="301"/>
                  </a:lnTo>
                  <a:lnTo>
                    <a:pt x="39" y="298"/>
                  </a:lnTo>
                  <a:lnTo>
                    <a:pt x="23" y="291"/>
                  </a:lnTo>
                  <a:lnTo>
                    <a:pt x="10" y="277"/>
                  </a:lnTo>
                  <a:lnTo>
                    <a:pt x="2" y="263"/>
                  </a:lnTo>
                  <a:lnTo>
                    <a:pt x="0" y="245"/>
                  </a:lnTo>
                  <a:lnTo>
                    <a:pt x="2" y="226"/>
                  </a:lnTo>
                  <a:lnTo>
                    <a:pt x="10" y="212"/>
                  </a:lnTo>
                  <a:lnTo>
                    <a:pt x="23" y="199"/>
                  </a:lnTo>
                  <a:lnTo>
                    <a:pt x="39" y="191"/>
                  </a:lnTo>
                  <a:lnTo>
                    <a:pt x="56" y="188"/>
                  </a:lnTo>
                  <a:close/>
                  <a:moveTo>
                    <a:pt x="206" y="38"/>
                  </a:moveTo>
                  <a:lnTo>
                    <a:pt x="809" y="38"/>
                  </a:lnTo>
                  <a:lnTo>
                    <a:pt x="815" y="39"/>
                  </a:lnTo>
                  <a:lnTo>
                    <a:pt x="821" y="42"/>
                  </a:lnTo>
                  <a:lnTo>
                    <a:pt x="825" y="46"/>
                  </a:lnTo>
                  <a:lnTo>
                    <a:pt x="827" y="51"/>
                  </a:lnTo>
                  <a:lnTo>
                    <a:pt x="828" y="56"/>
                  </a:lnTo>
                  <a:lnTo>
                    <a:pt x="827" y="63"/>
                  </a:lnTo>
                  <a:lnTo>
                    <a:pt x="825" y="68"/>
                  </a:lnTo>
                  <a:lnTo>
                    <a:pt x="821" y="72"/>
                  </a:lnTo>
                  <a:lnTo>
                    <a:pt x="815" y="75"/>
                  </a:lnTo>
                  <a:lnTo>
                    <a:pt x="809" y="76"/>
                  </a:lnTo>
                  <a:lnTo>
                    <a:pt x="206" y="76"/>
                  </a:lnTo>
                  <a:lnTo>
                    <a:pt x="201" y="75"/>
                  </a:lnTo>
                  <a:lnTo>
                    <a:pt x="196" y="72"/>
                  </a:lnTo>
                  <a:lnTo>
                    <a:pt x="192" y="68"/>
                  </a:lnTo>
                  <a:lnTo>
                    <a:pt x="189" y="63"/>
                  </a:lnTo>
                  <a:lnTo>
                    <a:pt x="188" y="56"/>
                  </a:lnTo>
                  <a:lnTo>
                    <a:pt x="189" y="51"/>
                  </a:lnTo>
                  <a:lnTo>
                    <a:pt x="192" y="46"/>
                  </a:lnTo>
                  <a:lnTo>
                    <a:pt x="196" y="42"/>
                  </a:lnTo>
                  <a:lnTo>
                    <a:pt x="201" y="39"/>
                  </a:lnTo>
                  <a:lnTo>
                    <a:pt x="206" y="38"/>
                  </a:lnTo>
                  <a:close/>
                  <a:moveTo>
                    <a:pt x="56" y="0"/>
                  </a:moveTo>
                  <a:lnTo>
                    <a:pt x="74" y="3"/>
                  </a:lnTo>
                  <a:lnTo>
                    <a:pt x="90" y="10"/>
                  </a:lnTo>
                  <a:lnTo>
                    <a:pt x="102" y="23"/>
                  </a:lnTo>
                  <a:lnTo>
                    <a:pt x="110" y="39"/>
                  </a:lnTo>
                  <a:lnTo>
                    <a:pt x="112" y="56"/>
                  </a:lnTo>
                  <a:lnTo>
                    <a:pt x="110" y="75"/>
                  </a:lnTo>
                  <a:lnTo>
                    <a:pt x="102" y="90"/>
                  </a:lnTo>
                  <a:lnTo>
                    <a:pt x="90" y="102"/>
                  </a:lnTo>
                  <a:lnTo>
                    <a:pt x="74" y="110"/>
                  </a:lnTo>
                  <a:lnTo>
                    <a:pt x="56" y="112"/>
                  </a:lnTo>
                  <a:lnTo>
                    <a:pt x="39" y="110"/>
                  </a:lnTo>
                  <a:lnTo>
                    <a:pt x="23" y="102"/>
                  </a:lnTo>
                  <a:lnTo>
                    <a:pt x="10" y="90"/>
                  </a:lnTo>
                  <a:lnTo>
                    <a:pt x="2" y="75"/>
                  </a:lnTo>
                  <a:lnTo>
                    <a:pt x="0" y="56"/>
                  </a:lnTo>
                  <a:lnTo>
                    <a:pt x="2" y="39"/>
                  </a:lnTo>
                  <a:lnTo>
                    <a:pt x="10" y="23"/>
                  </a:lnTo>
                  <a:lnTo>
                    <a:pt x="23" y="10"/>
                  </a:lnTo>
                  <a:lnTo>
                    <a:pt x="39" y="3"/>
                  </a:lnTo>
                  <a:lnTo>
                    <a:pt x="56"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par>
                                <p:cTn id="21" presetID="64" presetClass="path" presetSubtype="0" accel="50000" decel="50000" autoRev="1" fill="hold" nodeType="withEffect">
                                  <p:stCondLst>
                                    <p:cond delay="0"/>
                                  </p:stCondLst>
                                  <p:childTnLst>
                                    <p:animMotion origin="layout" path="M -4.375E-6 -2.22222E-6 L -0.02474 -2.22222E-6 " pathEditMode="relative" rAng="0" ptsTypes="AA">
                                      <p:cBhvr>
                                        <p:cTn id="22" dur="1000" fill="hold"/>
                                        <p:tgtEl>
                                          <p:spTgt spid="22"/>
                                        </p:tgtEl>
                                        <p:attrNameLst>
                                          <p:attrName>ppt_x</p:attrName>
                                          <p:attrName>ppt_y</p:attrName>
                                        </p:attrNameLst>
                                      </p:cBhvr>
                                      <p:rCtr x="-1237" y="0"/>
                                    </p:animMotion>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64" presetClass="path" presetSubtype="0" accel="50000" decel="50000" autoRev="1" fill="hold" grpId="1" nodeType="withEffect">
                                  <p:stCondLst>
                                    <p:cond delay="0"/>
                                  </p:stCondLst>
                                  <p:childTnLst>
                                    <p:animMotion origin="layout" path="M -4.375E-6 -2.22222E-6 L -0.02474 -2.22222E-6 " pathEditMode="relative" rAng="0" ptsTypes="AA">
                                      <p:cBhvr>
                                        <p:cTn id="27" dur="1000" fill="hold"/>
                                        <p:tgtEl>
                                          <p:spTgt spid="21"/>
                                        </p:tgtEl>
                                        <p:attrNameLst>
                                          <p:attrName>ppt_x</p:attrName>
                                          <p:attrName>ppt_y</p:attrName>
                                        </p:attrNameLst>
                                      </p:cBhvr>
                                      <p:rCtr x="-1237" y="0"/>
                                    </p:animMotion>
                                  </p:childTnLst>
                                </p:cTn>
                              </p:par>
                              <p:par>
                                <p:cTn id="28" presetID="10" presetClass="entr" presetSubtype="0" fill="hold" nodeType="withEffect">
                                  <p:stCondLst>
                                    <p:cond delay="1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par>
                                <p:cTn id="31" presetID="64" presetClass="path" presetSubtype="0" accel="50000" decel="50000" autoRev="1" fill="hold" nodeType="withEffect">
                                  <p:stCondLst>
                                    <p:cond delay="100"/>
                                  </p:stCondLst>
                                  <p:childTnLst>
                                    <p:animMotion origin="layout" path="M -4.375E-6 -2.22222E-6 L -0.02474 -2.22222E-6 " pathEditMode="relative" rAng="0" ptsTypes="AA">
                                      <p:cBhvr>
                                        <p:cTn id="32" dur="1000" fill="hold"/>
                                        <p:tgtEl>
                                          <p:spTgt spid="18"/>
                                        </p:tgtEl>
                                        <p:attrNameLst>
                                          <p:attrName>ppt_x</p:attrName>
                                          <p:attrName>ppt_y</p:attrName>
                                        </p:attrNameLst>
                                      </p:cBhvr>
                                      <p:rCtr x="-1237" y="0"/>
                                    </p:animMotion>
                                  </p:childTnLst>
                                </p:cTn>
                              </p:par>
                              <p:par>
                                <p:cTn id="33" presetID="10" presetClass="entr" presetSubtype="0" fill="hold" grpId="0" nodeType="withEffect">
                                  <p:stCondLst>
                                    <p:cond delay="1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par>
                                <p:cTn id="36" presetID="64" presetClass="path" presetSubtype="0" accel="50000" decel="50000" autoRev="1" fill="hold" grpId="1" nodeType="withEffect">
                                  <p:stCondLst>
                                    <p:cond delay="100"/>
                                  </p:stCondLst>
                                  <p:childTnLst>
                                    <p:animMotion origin="layout" path="M -4.375E-6 -2.22222E-6 L -0.02474 -2.22222E-6 " pathEditMode="relative" rAng="0" ptsTypes="AA">
                                      <p:cBhvr>
                                        <p:cTn id="37" dur="1000" fill="hold"/>
                                        <p:tgtEl>
                                          <p:spTgt spid="17"/>
                                        </p:tgtEl>
                                        <p:attrNameLst>
                                          <p:attrName>ppt_x</p:attrName>
                                          <p:attrName>ppt_y</p:attrName>
                                        </p:attrNameLst>
                                      </p:cBhvr>
                                      <p:rCtr x="-1237" y="0"/>
                                    </p:animMotion>
                                  </p:childTnLst>
                                </p:cTn>
                              </p:par>
                              <p:par>
                                <p:cTn id="38" presetID="10" presetClass="entr" presetSubtype="0" fill="hold" nodeType="withEffect">
                                  <p:stCondLst>
                                    <p:cond delay="2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par>
                                <p:cTn id="41" presetID="64" presetClass="path" presetSubtype="0" accel="50000" decel="50000" autoRev="1" fill="hold" nodeType="withEffect">
                                  <p:stCondLst>
                                    <p:cond delay="200"/>
                                  </p:stCondLst>
                                  <p:childTnLst>
                                    <p:animMotion origin="layout" path="M -4.375E-6 -2.22222E-6 L -0.02474 -2.22222E-6 " pathEditMode="relative" rAng="0" ptsTypes="AA">
                                      <p:cBhvr>
                                        <p:cTn id="42" dur="1000" fill="hold"/>
                                        <p:tgtEl>
                                          <p:spTgt spid="14"/>
                                        </p:tgtEl>
                                        <p:attrNameLst>
                                          <p:attrName>ppt_x</p:attrName>
                                          <p:attrName>ppt_y</p:attrName>
                                        </p:attrNameLst>
                                      </p:cBhvr>
                                      <p:rCtr x="-1237" y="0"/>
                                    </p:animMotion>
                                  </p:childTnLst>
                                </p:cTn>
                              </p:par>
                              <p:par>
                                <p:cTn id="43" presetID="10" presetClass="entr" presetSubtype="0" fill="hold" grpId="0" nodeType="withEffect">
                                  <p:stCondLst>
                                    <p:cond delay="2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par>
                                <p:cTn id="46" presetID="64" presetClass="path" presetSubtype="0" accel="50000" decel="50000" autoRev="1" fill="hold" grpId="1" nodeType="withEffect">
                                  <p:stCondLst>
                                    <p:cond delay="200"/>
                                  </p:stCondLst>
                                  <p:childTnLst>
                                    <p:animMotion origin="layout" path="M -4.375E-6 -2.22222E-6 L -0.02474 -2.22222E-6 " pathEditMode="relative" rAng="0" ptsTypes="AA">
                                      <p:cBhvr>
                                        <p:cTn id="47" dur="1000" fill="hold"/>
                                        <p:tgtEl>
                                          <p:spTgt spid="13"/>
                                        </p:tgtEl>
                                        <p:attrNameLst>
                                          <p:attrName>ppt_x</p:attrName>
                                          <p:attrName>ppt_y</p:attrName>
                                        </p:attrNameLst>
                                      </p:cBhvr>
                                      <p:rCtr x="-1237" y="0"/>
                                    </p:animMotion>
                                  </p:childTnLst>
                                </p:cTn>
                              </p:par>
                              <p:par>
                                <p:cTn id="48" presetID="10" presetClass="entr" presetSubtype="0" fill="hold" nodeType="withEffect">
                                  <p:stCondLst>
                                    <p:cond delay="3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64" presetClass="path" presetSubtype="0" accel="50000" decel="50000" autoRev="1" fill="hold" nodeType="withEffect">
                                  <p:stCondLst>
                                    <p:cond delay="300"/>
                                  </p:stCondLst>
                                  <p:childTnLst>
                                    <p:animMotion origin="layout" path="M -4.375E-6 -2.22222E-6 L -0.02474 -2.22222E-6 " pathEditMode="relative" rAng="0" ptsTypes="AA">
                                      <p:cBhvr>
                                        <p:cTn id="52" dur="1000" fill="hold"/>
                                        <p:tgtEl>
                                          <p:spTgt spid="26"/>
                                        </p:tgtEl>
                                        <p:attrNameLst>
                                          <p:attrName>ppt_x</p:attrName>
                                          <p:attrName>ppt_y</p:attrName>
                                        </p:attrNameLst>
                                      </p:cBhvr>
                                      <p:rCtr x="-1237" y="0"/>
                                    </p:animMotion>
                                  </p:childTnLst>
                                </p:cTn>
                              </p:par>
                              <p:par>
                                <p:cTn id="53" presetID="10" presetClass="entr" presetSubtype="0" fill="hold" grpId="0" nodeType="withEffect">
                                  <p:stCondLst>
                                    <p:cond delay="3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childTnLst>
                                </p:cTn>
                              </p:par>
                              <p:par>
                                <p:cTn id="56" presetID="64" presetClass="path" presetSubtype="0" accel="50000" decel="50000" autoRev="1" fill="hold" grpId="1" nodeType="withEffect">
                                  <p:stCondLst>
                                    <p:cond delay="300"/>
                                  </p:stCondLst>
                                  <p:childTnLst>
                                    <p:animMotion origin="layout" path="M -4.375E-6 -2.22222E-6 L -0.02474 -2.22222E-6 " pathEditMode="relative" rAng="0" ptsTypes="AA">
                                      <p:cBhvr>
                                        <p:cTn id="57" dur="1000" fill="hold"/>
                                        <p:tgtEl>
                                          <p:spTgt spid="25"/>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3" grpId="1"/>
      <p:bldP spid="17" grpId="0"/>
      <p:bldP spid="17" grpId="1"/>
      <p:bldP spid="21" grpId="0"/>
      <p:bldP spid="21"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8" name="任意多边形 17"/>
          <p:cNvSpPr/>
          <p:nvPr/>
        </p:nvSpPr>
        <p:spPr>
          <a:xfrm>
            <a:off x="5271151" y="1681843"/>
            <a:ext cx="6920850" cy="4152901"/>
          </a:xfrm>
          <a:custGeom>
            <a:avLst/>
            <a:gdLst>
              <a:gd name="connsiteX0" fmla="*/ 2397678 w 6920850"/>
              <a:gd name="connsiteY0" fmla="*/ 0 h 4152901"/>
              <a:gd name="connsiteX1" fmla="*/ 6920850 w 6920850"/>
              <a:gd name="connsiteY1" fmla="*/ 0 h 4152901"/>
              <a:gd name="connsiteX2" fmla="*/ 6920850 w 6920850"/>
              <a:gd name="connsiteY2" fmla="*/ 4152901 h 4152901"/>
              <a:gd name="connsiteX3" fmla="*/ 0 w 6920850"/>
              <a:gd name="connsiteY3" fmla="*/ 4152901 h 4152901"/>
            </a:gdLst>
            <a:ahLst/>
            <a:cxnLst>
              <a:cxn ang="0">
                <a:pos x="connsiteX0" y="connsiteY0"/>
              </a:cxn>
              <a:cxn ang="0">
                <a:pos x="connsiteX1" y="connsiteY1"/>
              </a:cxn>
              <a:cxn ang="0">
                <a:pos x="connsiteX2" y="connsiteY2"/>
              </a:cxn>
              <a:cxn ang="0">
                <a:pos x="connsiteX3" y="connsiteY3"/>
              </a:cxn>
            </a:cxnLst>
            <a:rect l="l" t="t" r="r" b="b"/>
            <a:pathLst>
              <a:path w="6920850" h="4152901">
                <a:moveTo>
                  <a:pt x="2397678" y="0"/>
                </a:moveTo>
                <a:lnTo>
                  <a:pt x="6920850" y="0"/>
                </a:lnTo>
                <a:lnTo>
                  <a:pt x="6920850" y="4152901"/>
                </a:lnTo>
                <a:lnTo>
                  <a:pt x="0" y="4152901"/>
                </a:lnTo>
                <a:close/>
              </a:path>
            </a:pathLst>
          </a:cu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71156" y="1879888"/>
            <a:ext cx="5729644" cy="1231106"/>
          </a:xfrm>
          <a:prstGeom prst="rect">
            <a:avLst/>
          </a:prstGeom>
        </p:spPr>
        <p:txBody>
          <a:bodyPr wrap="square">
            <a:spAutoFit/>
          </a:bodyPr>
          <a:lstStyle/>
          <a:p>
            <a:pPr>
              <a:spcBef>
                <a:spcPts val="1200"/>
              </a:spcBef>
            </a:pPr>
            <a:r>
              <a:rPr lang="zh-CN" altLang="en-US" sz="2000" dirty="0">
                <a:solidFill>
                  <a:schemeClr val="tx1">
                    <a:lumMod val="75000"/>
                    <a:lumOff val="25000"/>
                  </a:schemeClr>
                </a:solidFill>
                <a:latin typeface="+mj-ea"/>
                <a:ea typeface="+mj-ea"/>
              </a:rPr>
              <a:t>在</a:t>
            </a:r>
            <a:r>
              <a:rPr lang="zh-CN" altLang="en-US" sz="2000" dirty="0" smtClean="0">
                <a:solidFill>
                  <a:schemeClr val="tx1">
                    <a:lumMod val="75000"/>
                    <a:lumOff val="25000"/>
                  </a:schemeClr>
                </a:solidFill>
                <a:latin typeface="+mj-ea"/>
                <a:ea typeface="+mj-ea"/>
              </a:rPr>
              <a:t>此处添加关键字</a:t>
            </a:r>
            <a:endParaRPr lang="en-US" altLang="zh-CN" sz="2000" dirty="0" smtClean="0">
              <a:solidFill>
                <a:schemeClr val="tx1">
                  <a:lumMod val="75000"/>
                  <a:lumOff val="25000"/>
                </a:schemeClr>
              </a:solidFill>
              <a:latin typeface="+mj-ea"/>
              <a:ea typeface="+mj-ea"/>
            </a:endParaRPr>
          </a:p>
          <a:p>
            <a:pPr>
              <a:spcBef>
                <a:spcPts val="1200"/>
              </a:spcBef>
            </a:pPr>
            <a:r>
              <a:rPr lang="en-US" altLang="zh-CN" sz="1100" dirty="0" smtClean="0">
                <a:solidFill>
                  <a:schemeClr val="tx1">
                    <a:lumMod val="50000"/>
                    <a:lumOff val="50000"/>
                  </a:schemeClr>
                </a:solidFill>
              </a:rPr>
              <a:t>Clean, Minimalist, Flat, Powerful and Flexible PowerPoint template, perfect for business, corporate and personal use. Very easy to change the color schemes. Clean</a:t>
            </a:r>
            <a:r>
              <a:rPr lang="en-US" altLang="zh-CN" sz="1100" dirty="0">
                <a:solidFill>
                  <a:schemeClr val="tx1">
                    <a:lumMod val="50000"/>
                    <a:lumOff val="50000"/>
                  </a:schemeClr>
                </a:solidFill>
              </a:rPr>
              <a:t>, Minimalist, Flat, Powerful and Flexible PowerPoint template, perfect for business, corporate and personal use. </a:t>
            </a:r>
            <a:endParaRPr lang="en-US" altLang="zh-CN" sz="1100" dirty="0">
              <a:solidFill>
                <a:schemeClr val="tx1">
                  <a:lumMod val="50000"/>
                  <a:lumOff val="50000"/>
                </a:schemeClr>
              </a:solidFill>
            </a:endParaRPr>
          </a:p>
        </p:txBody>
      </p:sp>
      <p:graphicFrame>
        <p:nvGraphicFramePr>
          <p:cNvPr id="9" name="图表 8"/>
          <p:cNvGraphicFramePr/>
          <p:nvPr/>
        </p:nvGraphicFramePr>
        <p:xfrm>
          <a:off x="648295" y="3384199"/>
          <a:ext cx="4254211" cy="2171700"/>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1" name="组合 10"/>
          <p:cNvGrpSpPr/>
          <p:nvPr/>
        </p:nvGrpSpPr>
        <p:grpSpPr>
          <a:xfrm>
            <a:off x="5632530" y="0"/>
            <a:ext cx="926940" cy="475126"/>
            <a:chOff x="5358606" y="-11457"/>
            <a:chExt cx="1093949" cy="560732"/>
          </a:xfrm>
        </p:grpSpPr>
        <p:sp>
          <p:nvSpPr>
            <p:cNvPr id="16" name="任意多边形 15"/>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16"/>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0"/>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Graphic spid="9" grpId="0">
        <p:bldAsOne/>
      </p:bldGraphic>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pSp>
        <p:nvGrpSpPr>
          <p:cNvPr id="4" name="组合 3"/>
          <p:cNvGrpSpPr/>
          <p:nvPr/>
        </p:nvGrpSpPr>
        <p:grpSpPr>
          <a:xfrm>
            <a:off x="6362700" y="4011390"/>
            <a:ext cx="4963823" cy="1526602"/>
            <a:chOff x="5904473" y="2584142"/>
            <a:chExt cx="4963823" cy="1526602"/>
          </a:xfrm>
        </p:grpSpPr>
        <p:sp>
          <p:nvSpPr>
            <p:cNvPr id="20" name="矩形 19"/>
            <p:cNvSpPr/>
            <p:nvPr/>
          </p:nvSpPr>
          <p:spPr>
            <a:xfrm>
              <a:off x="5904473" y="3510580"/>
              <a:ext cx="4963823" cy="600164"/>
            </a:xfrm>
            <a:prstGeom prst="rect">
              <a:avLst/>
            </a:prstGeom>
          </p:spPr>
          <p:txBody>
            <a:bodyPr wrap="square">
              <a:spAutoFit/>
            </a:bodyPr>
            <a:lstStyle/>
            <a:p>
              <a:pPr algn="r">
                <a:spcBef>
                  <a:spcPts val="1200"/>
                </a:spcBef>
              </a:pPr>
              <a:r>
                <a:rPr lang="en-US" altLang="zh-CN" sz="1100" dirty="0">
                  <a:solidFill>
                    <a:schemeClr val="bg1">
                      <a:lumMod val="50000"/>
                    </a:schemeClr>
                  </a:solidFill>
                </a:rPr>
                <a:t>Clean, Minimalist, Flat, Powerful and Flexible PowerPoint template, perfect for business, corporate or personal use. </a:t>
              </a:r>
              <a:r>
                <a:rPr lang="en-US" altLang="zh-CN" sz="1100" dirty="0" smtClean="0">
                  <a:solidFill>
                    <a:schemeClr val="bg1">
                      <a:lumMod val="50000"/>
                    </a:schemeClr>
                  </a:solidFill>
                </a:rPr>
                <a:t>Very easy to change color schemes</a:t>
              </a:r>
              <a:r>
                <a:rPr lang="en-US" altLang="zh-CN" sz="1100" dirty="0">
                  <a:solidFill>
                    <a:schemeClr val="bg1">
                      <a:lumMod val="50000"/>
                    </a:schemeClr>
                  </a:solidFill>
                </a:rPr>
                <a:t>. Very easy to change color schemes</a:t>
              </a:r>
              <a:r>
                <a:rPr lang="en-US" altLang="zh-CN" sz="1100" dirty="0" smtClean="0">
                  <a:solidFill>
                    <a:schemeClr val="bg1">
                      <a:lumMod val="50000"/>
                    </a:schemeClr>
                  </a:solidFill>
                </a:rPr>
                <a:t>.</a:t>
              </a:r>
              <a:endParaRPr lang="en-US" altLang="zh-CN" sz="1100" dirty="0">
                <a:solidFill>
                  <a:schemeClr val="bg1">
                    <a:lumMod val="50000"/>
                  </a:schemeClr>
                </a:solidFill>
                <a:latin typeface="汉仪旗黑-35S" panose="00020600040101010101" pitchFamily="18" charset="-122"/>
                <a:ea typeface="汉仪旗黑-35S" panose="00020600040101010101" pitchFamily="18" charset="-122"/>
              </a:endParaRPr>
            </a:p>
          </p:txBody>
        </p:sp>
        <p:sp>
          <p:nvSpPr>
            <p:cNvPr id="21" name="矩形 2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6096144" y="2584142"/>
              <a:ext cx="4772152" cy="738664"/>
            </a:xfrm>
            <a:prstGeom prst="rect">
              <a:avLst/>
            </a:prstGeom>
          </p:spPr>
          <p:txBody>
            <a:bodyPr wrap="square">
              <a:spAutoFit/>
            </a:bodyPr>
            <a:lstStyle/>
            <a:p>
              <a:pPr algn="r"/>
              <a:r>
                <a:rPr lang="zh-CN" altLang="en-US"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r"/>
              <a:r>
                <a:rPr lang="en-US" altLang="zh-CN" sz="1400" dirty="0" smtClean="0">
                  <a:solidFill>
                    <a:schemeClr val="bg1">
                      <a:lumMod val="50000"/>
                    </a:schemeClr>
                  </a:solidFill>
                  <a:ea typeface="思源黑体 CN Medium" panose="020B0600000000000000" pitchFamily="34" charset="-122"/>
                </a:rPr>
                <a:t>ANNUAL WORK SUMMERY</a:t>
              </a:r>
              <a:endParaRPr lang="en-US" altLang="zh-CN" sz="2000" dirty="0" smtClean="0">
                <a:solidFill>
                  <a:schemeClr val="bg1">
                    <a:lumMod val="50000"/>
                  </a:schemeClr>
                </a:solidFill>
                <a:ea typeface="思源黑体 CN Medium" panose="020B0600000000000000" pitchFamily="34" charset="-122"/>
              </a:endParaRPr>
            </a:p>
          </p:txBody>
        </p:sp>
      </p:grpSp>
      <p:sp>
        <p:nvSpPr>
          <p:cNvPr id="8" name="任意多边形 7"/>
          <p:cNvSpPr/>
          <p:nvPr/>
        </p:nvSpPr>
        <p:spPr>
          <a:xfrm>
            <a:off x="0" y="856343"/>
            <a:ext cx="7018548" cy="5145314"/>
          </a:xfrm>
          <a:custGeom>
            <a:avLst/>
            <a:gdLst>
              <a:gd name="connsiteX0" fmla="*/ 0 w 7018548"/>
              <a:gd name="connsiteY0" fmla="*/ 0 h 5145314"/>
              <a:gd name="connsiteX1" fmla="*/ 7018548 w 7018548"/>
              <a:gd name="connsiteY1" fmla="*/ 0 h 5145314"/>
              <a:gd name="connsiteX2" fmla="*/ 4047900 w 7018548"/>
              <a:gd name="connsiteY2" fmla="*/ 5145314 h 5145314"/>
              <a:gd name="connsiteX3" fmla="*/ 0 w 7018548"/>
              <a:gd name="connsiteY3" fmla="*/ 5145314 h 5145314"/>
              <a:gd name="connsiteX4" fmla="*/ 0 w 7018548"/>
              <a:gd name="connsiteY4" fmla="*/ 0 h 514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548" h="5145314">
                <a:moveTo>
                  <a:pt x="0" y="0"/>
                </a:moveTo>
                <a:lnTo>
                  <a:pt x="7018548" y="0"/>
                </a:lnTo>
                <a:lnTo>
                  <a:pt x="4047900" y="5145314"/>
                </a:lnTo>
                <a:lnTo>
                  <a:pt x="0" y="5145314"/>
                </a:lnTo>
                <a:lnTo>
                  <a:pt x="0" y="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046520" y="0"/>
            <a:ext cx="5720201" cy="6858001"/>
            <a:chOff x="3046520" y="0"/>
            <a:chExt cx="5720201" cy="6858001"/>
          </a:xfrm>
        </p:grpSpPr>
        <p:sp>
          <p:nvSpPr>
            <p:cNvPr id="7" name="任意多边形 6"/>
            <p:cNvSpPr/>
            <p:nvPr/>
          </p:nvSpPr>
          <p:spPr>
            <a:xfrm flipH="1">
              <a:off x="3046520" y="6001657"/>
              <a:ext cx="1757700" cy="856344"/>
            </a:xfrm>
            <a:custGeom>
              <a:avLst/>
              <a:gdLst>
                <a:gd name="connsiteX0" fmla="*/ 1757700 w 1757700"/>
                <a:gd name="connsiteY0" fmla="*/ 0 h 856344"/>
                <a:gd name="connsiteX1" fmla="*/ 494411 w 1757700"/>
                <a:gd name="connsiteY1" fmla="*/ 0 h 856344"/>
                <a:gd name="connsiteX2" fmla="*/ 0 w 1757700"/>
                <a:gd name="connsiteY2" fmla="*/ 856344 h 856344"/>
                <a:gd name="connsiteX3" fmla="*/ 1263289 w 1757700"/>
                <a:gd name="connsiteY3" fmla="*/ 856344 h 856344"/>
              </a:gdLst>
              <a:ahLst/>
              <a:cxnLst>
                <a:cxn ang="0">
                  <a:pos x="connsiteX0" y="connsiteY0"/>
                </a:cxn>
                <a:cxn ang="0">
                  <a:pos x="connsiteX1" y="connsiteY1"/>
                </a:cxn>
                <a:cxn ang="0">
                  <a:pos x="connsiteX2" y="connsiteY2"/>
                </a:cxn>
                <a:cxn ang="0">
                  <a:pos x="connsiteX3" y="connsiteY3"/>
                </a:cxn>
              </a:cxnLst>
              <a:rect l="l" t="t" r="r" b="b"/>
              <a:pathLst>
                <a:path w="1757700" h="856344">
                  <a:moveTo>
                    <a:pt x="1757700" y="0"/>
                  </a:moveTo>
                  <a:lnTo>
                    <a:pt x="494411" y="0"/>
                  </a:lnTo>
                  <a:lnTo>
                    <a:pt x="0" y="856344"/>
                  </a:lnTo>
                  <a:lnTo>
                    <a:pt x="1263289" y="85634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543963" y="0"/>
              <a:ext cx="5222758" cy="685800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文本框 9"/>
          <p:cNvSpPr txBox="1"/>
          <p:nvPr/>
        </p:nvSpPr>
        <p:spPr>
          <a:xfrm>
            <a:off x="9098490" y="1510805"/>
            <a:ext cx="2228033" cy="2215991"/>
          </a:xfrm>
          <a:prstGeom prst="rect">
            <a:avLst/>
          </a:prstGeom>
          <a:noFill/>
        </p:spPr>
        <p:txBody>
          <a:bodyPr wrap="square" rtlCol="0">
            <a:spAutoFit/>
          </a:bodyPr>
          <a:lstStyle/>
          <a:p>
            <a:pPr algn="r"/>
            <a:r>
              <a:rPr lang="en-US" altLang="zh-CN" sz="13800" dirty="0">
                <a:solidFill>
                  <a:schemeClr val="accent3"/>
                </a:solidFill>
                <a:latin typeface="汉仪菱心体简" panose="02010609000101010101" pitchFamily="49" charset="-122"/>
                <a:ea typeface="汉仪菱心体简" panose="02010609000101010101" pitchFamily="49" charset="-122"/>
              </a:rPr>
              <a:t>2</a:t>
            </a:r>
            <a:endParaRPr lang="zh-CN" altLang="en-US" sz="13800" dirty="0">
              <a:solidFill>
                <a:schemeClr val="accent3"/>
              </a:solidFill>
              <a:latin typeface="汉仪菱心体简" panose="02010609000101010101" pitchFamily="49" charset="-122"/>
              <a:ea typeface="汉仪菱心体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14772" y="3158905"/>
            <a:ext cx="3719764" cy="1292662"/>
          </a:xfrm>
          <a:prstGeom prst="rect">
            <a:avLst/>
          </a:prstGeom>
        </p:spPr>
        <p:txBody>
          <a:bodyPr wrap="square">
            <a:spAutoFit/>
          </a:bodyPr>
          <a:lstStyle/>
          <a:p>
            <a:pPr algn="r">
              <a:spcBef>
                <a:spcPts val="1200"/>
              </a:spcBef>
            </a:pPr>
            <a:r>
              <a:rPr lang="zh-CN" altLang="en-US" sz="2000" dirty="0">
                <a:solidFill>
                  <a:schemeClr val="tx1">
                    <a:lumMod val="75000"/>
                    <a:lumOff val="25000"/>
                  </a:schemeClr>
                </a:solidFill>
                <a:latin typeface="+mj-ea"/>
                <a:ea typeface="+mj-ea"/>
              </a:rPr>
              <a:t>在</a:t>
            </a:r>
            <a:r>
              <a:rPr lang="zh-CN" altLang="en-US" sz="2000" dirty="0" smtClean="0">
                <a:solidFill>
                  <a:schemeClr val="tx1">
                    <a:lumMod val="75000"/>
                    <a:lumOff val="25000"/>
                  </a:schemeClr>
                </a:solidFill>
                <a:latin typeface="+mj-ea"/>
                <a:ea typeface="+mj-ea"/>
              </a:rPr>
              <a:t>此处添加小标题</a:t>
            </a:r>
            <a:endParaRPr lang="en-US" altLang="zh-CN" sz="2000" dirty="0" smtClean="0">
              <a:solidFill>
                <a:schemeClr val="tx1">
                  <a:lumMod val="75000"/>
                  <a:lumOff val="25000"/>
                </a:schemeClr>
              </a:solidFill>
              <a:latin typeface="+mj-ea"/>
              <a:ea typeface="+mj-ea"/>
            </a:endParaRPr>
          </a:p>
          <a:p>
            <a:pPr algn="r">
              <a:spcBef>
                <a:spcPts val="1200"/>
              </a:spcBef>
            </a:pPr>
            <a:r>
              <a:rPr lang="en-US" altLang="zh-CN" sz="1200" dirty="0" smtClean="0">
                <a:solidFill>
                  <a:schemeClr val="bg1">
                    <a:lumMod val="65000"/>
                  </a:schemeClr>
                </a:solidFill>
              </a:rPr>
              <a:t>Clean, Minimalist, Flat, Powerful and Flexible PowerPoint template, perfect for business, corporate and personal use. Very easy to change the color schemes. </a:t>
            </a:r>
            <a:endParaRPr lang="en-US" altLang="zh-CN" sz="1200" dirty="0">
              <a:solidFill>
                <a:schemeClr val="bg1">
                  <a:lumMod val="65000"/>
                </a:schemeClr>
              </a:solidFill>
            </a:endParaRPr>
          </a:p>
        </p:txBody>
      </p:sp>
      <p:sp>
        <p:nvSpPr>
          <p:cNvPr id="8" name="Freeform 269"/>
          <p:cNvSpPr/>
          <p:nvPr/>
        </p:nvSpPr>
        <p:spPr bwMode="auto">
          <a:xfrm rot="18449486">
            <a:off x="5614953" y="2606677"/>
            <a:ext cx="835712" cy="620956"/>
          </a:xfrm>
          <a:custGeom>
            <a:avLst/>
            <a:gdLst>
              <a:gd name="T0" fmla="*/ 0 w 338"/>
              <a:gd name="T1" fmla="*/ 0 h 325"/>
              <a:gd name="T2" fmla="*/ 338 w 338"/>
              <a:gd name="T3" fmla="*/ 0 h 325"/>
              <a:gd name="T4" fmla="*/ 338 w 338"/>
              <a:gd name="T5" fmla="*/ 325 h 325"/>
              <a:gd name="T6" fmla="*/ 0 w 338"/>
              <a:gd name="T7" fmla="*/ 325 h 325"/>
              <a:gd name="T8" fmla="*/ 0 w 338"/>
              <a:gd name="T9" fmla="*/ 0 h 325"/>
            </a:gdLst>
            <a:ahLst/>
            <a:cxnLst>
              <a:cxn ang="0">
                <a:pos x="T0" y="T1"/>
              </a:cxn>
              <a:cxn ang="0">
                <a:pos x="T2" y="T3"/>
              </a:cxn>
              <a:cxn ang="0">
                <a:pos x="T4" y="T5"/>
              </a:cxn>
              <a:cxn ang="0">
                <a:pos x="T6" y="T7"/>
              </a:cxn>
              <a:cxn ang="0">
                <a:pos x="T8" y="T9"/>
              </a:cxn>
            </a:cxnLst>
            <a:rect l="0" t="0" r="r" b="b"/>
            <a:pathLst>
              <a:path w="338" h="325">
                <a:moveTo>
                  <a:pt x="0" y="0"/>
                </a:moveTo>
                <a:cubicBezTo>
                  <a:pt x="120" y="119"/>
                  <a:pt x="219" y="119"/>
                  <a:pt x="338" y="0"/>
                </a:cubicBezTo>
                <a:cubicBezTo>
                  <a:pt x="338" y="325"/>
                  <a:pt x="338" y="325"/>
                  <a:pt x="338" y="325"/>
                </a:cubicBezTo>
                <a:cubicBezTo>
                  <a:pt x="219" y="205"/>
                  <a:pt x="120" y="205"/>
                  <a:pt x="0" y="325"/>
                </a:cubicBezTo>
                <a:lnTo>
                  <a:pt x="0" y="0"/>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9" name="Freeform 269"/>
          <p:cNvSpPr/>
          <p:nvPr/>
        </p:nvSpPr>
        <p:spPr bwMode="auto">
          <a:xfrm>
            <a:off x="6051600" y="3495744"/>
            <a:ext cx="835711" cy="620956"/>
          </a:xfrm>
          <a:custGeom>
            <a:avLst/>
            <a:gdLst>
              <a:gd name="T0" fmla="*/ 0 w 338"/>
              <a:gd name="T1" fmla="*/ 0 h 325"/>
              <a:gd name="T2" fmla="*/ 338 w 338"/>
              <a:gd name="T3" fmla="*/ 0 h 325"/>
              <a:gd name="T4" fmla="*/ 338 w 338"/>
              <a:gd name="T5" fmla="*/ 325 h 325"/>
              <a:gd name="T6" fmla="*/ 0 w 338"/>
              <a:gd name="T7" fmla="*/ 325 h 325"/>
              <a:gd name="T8" fmla="*/ 0 w 338"/>
              <a:gd name="T9" fmla="*/ 0 h 325"/>
            </a:gdLst>
            <a:ahLst/>
            <a:cxnLst>
              <a:cxn ang="0">
                <a:pos x="T0" y="T1"/>
              </a:cxn>
              <a:cxn ang="0">
                <a:pos x="T2" y="T3"/>
              </a:cxn>
              <a:cxn ang="0">
                <a:pos x="T4" y="T5"/>
              </a:cxn>
              <a:cxn ang="0">
                <a:pos x="T6" y="T7"/>
              </a:cxn>
              <a:cxn ang="0">
                <a:pos x="T8" y="T9"/>
              </a:cxn>
            </a:cxnLst>
            <a:rect l="0" t="0" r="r" b="b"/>
            <a:pathLst>
              <a:path w="338" h="325">
                <a:moveTo>
                  <a:pt x="0" y="0"/>
                </a:moveTo>
                <a:cubicBezTo>
                  <a:pt x="120" y="119"/>
                  <a:pt x="219" y="119"/>
                  <a:pt x="338" y="0"/>
                </a:cubicBezTo>
                <a:cubicBezTo>
                  <a:pt x="338" y="325"/>
                  <a:pt x="338" y="325"/>
                  <a:pt x="338" y="325"/>
                </a:cubicBezTo>
                <a:cubicBezTo>
                  <a:pt x="219" y="205"/>
                  <a:pt x="120" y="205"/>
                  <a:pt x="0" y="325"/>
                </a:cubicBezTo>
                <a:lnTo>
                  <a:pt x="0" y="0"/>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12" name="Freeform 269"/>
          <p:cNvSpPr/>
          <p:nvPr/>
        </p:nvSpPr>
        <p:spPr bwMode="auto">
          <a:xfrm rot="3150514" flipH="1">
            <a:off x="5614952" y="4383353"/>
            <a:ext cx="835712" cy="620956"/>
          </a:xfrm>
          <a:custGeom>
            <a:avLst/>
            <a:gdLst>
              <a:gd name="T0" fmla="*/ 0 w 338"/>
              <a:gd name="T1" fmla="*/ 0 h 325"/>
              <a:gd name="T2" fmla="*/ 338 w 338"/>
              <a:gd name="T3" fmla="*/ 0 h 325"/>
              <a:gd name="T4" fmla="*/ 338 w 338"/>
              <a:gd name="T5" fmla="*/ 325 h 325"/>
              <a:gd name="T6" fmla="*/ 0 w 338"/>
              <a:gd name="T7" fmla="*/ 325 h 325"/>
              <a:gd name="T8" fmla="*/ 0 w 338"/>
              <a:gd name="T9" fmla="*/ 0 h 325"/>
            </a:gdLst>
            <a:ahLst/>
            <a:cxnLst>
              <a:cxn ang="0">
                <a:pos x="T0" y="T1"/>
              </a:cxn>
              <a:cxn ang="0">
                <a:pos x="T2" y="T3"/>
              </a:cxn>
              <a:cxn ang="0">
                <a:pos x="T4" y="T5"/>
              </a:cxn>
              <a:cxn ang="0">
                <a:pos x="T6" y="T7"/>
              </a:cxn>
              <a:cxn ang="0">
                <a:pos x="T8" y="T9"/>
              </a:cxn>
            </a:cxnLst>
            <a:rect l="0" t="0" r="r" b="b"/>
            <a:pathLst>
              <a:path w="338" h="325">
                <a:moveTo>
                  <a:pt x="0" y="0"/>
                </a:moveTo>
                <a:cubicBezTo>
                  <a:pt x="120" y="119"/>
                  <a:pt x="219" y="119"/>
                  <a:pt x="338" y="0"/>
                </a:cubicBezTo>
                <a:cubicBezTo>
                  <a:pt x="338" y="325"/>
                  <a:pt x="338" y="325"/>
                  <a:pt x="338" y="325"/>
                </a:cubicBezTo>
                <a:cubicBezTo>
                  <a:pt x="219" y="205"/>
                  <a:pt x="120" y="205"/>
                  <a:pt x="0" y="325"/>
                </a:cubicBezTo>
                <a:lnTo>
                  <a:pt x="0" y="0"/>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nvGrpSpPr>
          <p:cNvPr id="13" name="组合 12"/>
          <p:cNvGrpSpPr/>
          <p:nvPr/>
        </p:nvGrpSpPr>
        <p:grpSpPr>
          <a:xfrm>
            <a:off x="6035967" y="1921469"/>
            <a:ext cx="854425" cy="860719"/>
            <a:chOff x="6035967" y="1921469"/>
            <a:chExt cx="854425" cy="860719"/>
          </a:xfrm>
        </p:grpSpPr>
        <p:sp>
          <p:nvSpPr>
            <p:cNvPr id="14" name="Oval 272"/>
            <p:cNvSpPr>
              <a:spLocks noChangeArrowheads="1"/>
            </p:cNvSpPr>
            <p:nvPr/>
          </p:nvSpPr>
          <p:spPr bwMode="auto">
            <a:xfrm>
              <a:off x="6035967" y="1921469"/>
              <a:ext cx="854425" cy="86071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8"/>
            <p:cNvSpPr>
              <a:spLocks noEditPoints="1"/>
            </p:cNvSpPr>
            <p:nvPr/>
          </p:nvSpPr>
          <p:spPr bwMode="auto">
            <a:xfrm>
              <a:off x="6286815" y="2175465"/>
              <a:ext cx="352728" cy="352726"/>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6" name="组合 15"/>
          <p:cNvGrpSpPr/>
          <p:nvPr/>
        </p:nvGrpSpPr>
        <p:grpSpPr>
          <a:xfrm>
            <a:off x="6038433" y="4828285"/>
            <a:ext cx="854425" cy="860719"/>
            <a:chOff x="6038433" y="4828285"/>
            <a:chExt cx="854425" cy="860719"/>
          </a:xfrm>
        </p:grpSpPr>
        <p:sp>
          <p:nvSpPr>
            <p:cNvPr id="17" name="Oval 272"/>
            <p:cNvSpPr>
              <a:spLocks noChangeArrowheads="1"/>
            </p:cNvSpPr>
            <p:nvPr/>
          </p:nvSpPr>
          <p:spPr bwMode="auto">
            <a:xfrm>
              <a:off x="6038433" y="4828285"/>
              <a:ext cx="854425" cy="86071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50"/>
            <p:cNvSpPr>
              <a:spLocks noEditPoints="1"/>
            </p:cNvSpPr>
            <p:nvPr/>
          </p:nvSpPr>
          <p:spPr bwMode="auto">
            <a:xfrm>
              <a:off x="6289496" y="5114543"/>
              <a:ext cx="352298" cy="288202"/>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51978" y="3375863"/>
            <a:ext cx="854425" cy="860719"/>
            <a:chOff x="6751978" y="3375863"/>
            <a:chExt cx="854425" cy="860719"/>
          </a:xfrm>
        </p:grpSpPr>
        <p:sp>
          <p:nvSpPr>
            <p:cNvPr id="20" name="Oval 272"/>
            <p:cNvSpPr>
              <a:spLocks noChangeArrowheads="1"/>
            </p:cNvSpPr>
            <p:nvPr/>
          </p:nvSpPr>
          <p:spPr bwMode="auto">
            <a:xfrm>
              <a:off x="6751978" y="3375863"/>
              <a:ext cx="854425" cy="86071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51"/>
            <p:cNvSpPr>
              <a:spLocks noEditPoints="1"/>
            </p:cNvSpPr>
            <p:nvPr/>
          </p:nvSpPr>
          <p:spPr bwMode="auto">
            <a:xfrm>
              <a:off x="7003041" y="3629859"/>
              <a:ext cx="352298" cy="352726"/>
            </a:xfrm>
            <a:custGeom>
              <a:avLst/>
              <a:gdLst>
                <a:gd name="T0" fmla="*/ 123 w 819"/>
                <a:gd name="T1" fmla="*/ 693 h 820"/>
                <a:gd name="T2" fmla="*/ 131 w 819"/>
                <a:gd name="T3" fmla="*/ 707 h 820"/>
                <a:gd name="T4" fmla="*/ 123 w 819"/>
                <a:gd name="T5" fmla="*/ 723 h 820"/>
                <a:gd name="T6" fmla="*/ 106 w 819"/>
                <a:gd name="T7" fmla="*/ 726 h 820"/>
                <a:gd name="T8" fmla="*/ 94 w 819"/>
                <a:gd name="T9" fmla="*/ 714 h 820"/>
                <a:gd name="T10" fmla="*/ 96 w 819"/>
                <a:gd name="T11" fmla="*/ 698 h 820"/>
                <a:gd name="T12" fmla="*/ 107 w 819"/>
                <a:gd name="T13" fmla="*/ 690 h 820"/>
                <a:gd name="T14" fmla="*/ 548 w 819"/>
                <a:gd name="T15" fmla="*/ 0 h 820"/>
                <a:gd name="T16" fmla="*/ 657 w 819"/>
                <a:gd name="T17" fmla="*/ 29 h 820"/>
                <a:gd name="T18" fmla="*/ 548 w 819"/>
                <a:gd name="T19" fmla="*/ 139 h 820"/>
                <a:gd name="T20" fmla="*/ 569 w 819"/>
                <a:gd name="T21" fmla="*/ 38 h 820"/>
                <a:gd name="T22" fmla="*/ 534 w 819"/>
                <a:gd name="T23" fmla="*/ 38 h 820"/>
                <a:gd name="T24" fmla="*/ 483 w 819"/>
                <a:gd name="T25" fmla="*/ 55 h 820"/>
                <a:gd name="T26" fmla="*/ 351 w 819"/>
                <a:gd name="T27" fmla="*/ 191 h 820"/>
                <a:gd name="T28" fmla="*/ 336 w 819"/>
                <a:gd name="T29" fmla="*/ 262 h 820"/>
                <a:gd name="T30" fmla="*/ 377 w 819"/>
                <a:gd name="T31" fmla="*/ 346 h 820"/>
                <a:gd name="T32" fmla="*/ 379 w 819"/>
                <a:gd name="T33" fmla="*/ 352 h 820"/>
                <a:gd name="T34" fmla="*/ 378 w 819"/>
                <a:gd name="T35" fmla="*/ 364 h 820"/>
                <a:gd name="T36" fmla="*/ 373 w 819"/>
                <a:gd name="T37" fmla="*/ 372 h 820"/>
                <a:gd name="T38" fmla="*/ 39 w 819"/>
                <a:gd name="T39" fmla="*/ 688 h 820"/>
                <a:gd name="T40" fmla="*/ 51 w 819"/>
                <a:gd name="T41" fmla="*/ 752 h 820"/>
                <a:gd name="T42" fmla="*/ 111 w 819"/>
                <a:gd name="T43" fmla="*/ 782 h 820"/>
                <a:gd name="T44" fmla="*/ 165 w 819"/>
                <a:gd name="T45" fmla="*/ 761 h 820"/>
                <a:gd name="T46" fmla="*/ 451 w 819"/>
                <a:gd name="T47" fmla="*/ 443 h 820"/>
                <a:gd name="T48" fmla="*/ 465 w 819"/>
                <a:gd name="T49" fmla="*/ 438 h 820"/>
                <a:gd name="T50" fmla="*/ 474 w 819"/>
                <a:gd name="T51" fmla="*/ 441 h 820"/>
                <a:gd name="T52" fmla="*/ 526 w 819"/>
                <a:gd name="T53" fmla="*/ 466 h 820"/>
                <a:gd name="T54" fmla="*/ 586 w 819"/>
                <a:gd name="T55" fmla="*/ 482 h 820"/>
                <a:gd name="T56" fmla="*/ 620 w 819"/>
                <a:gd name="T57" fmla="*/ 482 h 820"/>
                <a:gd name="T58" fmla="*/ 752 w 819"/>
                <a:gd name="T59" fmla="*/ 360 h 820"/>
                <a:gd name="T60" fmla="*/ 783 w 819"/>
                <a:gd name="T61" fmla="*/ 288 h 820"/>
                <a:gd name="T62" fmla="*/ 707 w 819"/>
                <a:gd name="T63" fmla="*/ 297 h 820"/>
                <a:gd name="T64" fmla="*/ 665 w 819"/>
                <a:gd name="T65" fmla="*/ 325 h 820"/>
                <a:gd name="T66" fmla="*/ 585 w 819"/>
                <a:gd name="T67" fmla="*/ 332 h 820"/>
                <a:gd name="T68" fmla="*/ 513 w 819"/>
                <a:gd name="T69" fmla="*/ 287 h 820"/>
                <a:gd name="T70" fmla="*/ 484 w 819"/>
                <a:gd name="T71" fmla="*/ 205 h 820"/>
                <a:gd name="T72" fmla="*/ 506 w 819"/>
                <a:gd name="T73" fmla="*/ 133 h 820"/>
                <a:gd name="T74" fmla="*/ 534 w 819"/>
                <a:gd name="T75" fmla="*/ 157 h 820"/>
                <a:gd name="T76" fmla="*/ 525 w 819"/>
                <a:gd name="T77" fmla="*/ 229 h 820"/>
                <a:gd name="T78" fmla="*/ 568 w 819"/>
                <a:gd name="T79" fmla="*/ 286 h 820"/>
                <a:gd name="T80" fmla="*/ 639 w 819"/>
                <a:gd name="T81" fmla="*/ 295 h 820"/>
                <a:gd name="T82" fmla="*/ 680 w 819"/>
                <a:gd name="T83" fmla="*/ 271 h 820"/>
                <a:gd name="T84" fmla="*/ 789 w 819"/>
                <a:gd name="T85" fmla="*/ 163 h 820"/>
                <a:gd name="T86" fmla="*/ 818 w 819"/>
                <a:gd name="T87" fmla="*/ 256 h 820"/>
                <a:gd name="T88" fmla="*/ 807 w 819"/>
                <a:gd name="T89" fmla="*/ 341 h 820"/>
                <a:gd name="T90" fmla="*/ 678 w 819"/>
                <a:gd name="T91" fmla="*/ 489 h 820"/>
                <a:gd name="T92" fmla="*/ 622 w 819"/>
                <a:gd name="T93" fmla="*/ 520 h 820"/>
                <a:gd name="T94" fmla="*/ 576 w 819"/>
                <a:gd name="T95" fmla="*/ 519 h 820"/>
                <a:gd name="T96" fmla="*/ 499 w 819"/>
                <a:gd name="T97" fmla="*/ 495 h 820"/>
                <a:gd name="T98" fmla="*/ 167 w 819"/>
                <a:gd name="T99" fmla="*/ 804 h 820"/>
                <a:gd name="T100" fmla="*/ 82 w 819"/>
                <a:gd name="T101" fmla="*/ 816 h 820"/>
                <a:gd name="T102" fmla="*/ 16 w 819"/>
                <a:gd name="T103" fmla="*/ 764 h 820"/>
                <a:gd name="T104" fmla="*/ 4 w 819"/>
                <a:gd name="T105" fmla="*/ 678 h 820"/>
                <a:gd name="T106" fmla="*/ 338 w 819"/>
                <a:gd name="T107" fmla="*/ 354 h 820"/>
                <a:gd name="T108" fmla="*/ 300 w 819"/>
                <a:gd name="T109" fmla="*/ 266 h 820"/>
                <a:gd name="T110" fmla="*/ 318 w 819"/>
                <a:gd name="T111" fmla="*/ 174 h 820"/>
                <a:gd name="T112" fmla="*/ 463 w 819"/>
                <a:gd name="T113" fmla="*/ 24 h 820"/>
                <a:gd name="T114" fmla="*/ 548 w 819"/>
                <a:gd name="T11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9" h="820">
                  <a:moveTo>
                    <a:pt x="111" y="689"/>
                  </a:moveTo>
                  <a:lnTo>
                    <a:pt x="118" y="690"/>
                  </a:lnTo>
                  <a:lnTo>
                    <a:pt x="123" y="693"/>
                  </a:lnTo>
                  <a:lnTo>
                    <a:pt x="127" y="697"/>
                  </a:lnTo>
                  <a:lnTo>
                    <a:pt x="130" y="702"/>
                  </a:lnTo>
                  <a:lnTo>
                    <a:pt x="131" y="707"/>
                  </a:lnTo>
                  <a:lnTo>
                    <a:pt x="130" y="714"/>
                  </a:lnTo>
                  <a:lnTo>
                    <a:pt x="127" y="719"/>
                  </a:lnTo>
                  <a:lnTo>
                    <a:pt x="123" y="723"/>
                  </a:lnTo>
                  <a:lnTo>
                    <a:pt x="118" y="726"/>
                  </a:lnTo>
                  <a:lnTo>
                    <a:pt x="111" y="727"/>
                  </a:lnTo>
                  <a:lnTo>
                    <a:pt x="106" y="726"/>
                  </a:lnTo>
                  <a:lnTo>
                    <a:pt x="101" y="723"/>
                  </a:lnTo>
                  <a:lnTo>
                    <a:pt x="97" y="719"/>
                  </a:lnTo>
                  <a:lnTo>
                    <a:pt x="94" y="714"/>
                  </a:lnTo>
                  <a:lnTo>
                    <a:pt x="93" y="707"/>
                  </a:lnTo>
                  <a:lnTo>
                    <a:pt x="94" y="703"/>
                  </a:lnTo>
                  <a:lnTo>
                    <a:pt x="96" y="698"/>
                  </a:lnTo>
                  <a:lnTo>
                    <a:pt x="98" y="694"/>
                  </a:lnTo>
                  <a:lnTo>
                    <a:pt x="102" y="692"/>
                  </a:lnTo>
                  <a:lnTo>
                    <a:pt x="107" y="690"/>
                  </a:lnTo>
                  <a:lnTo>
                    <a:pt x="111" y="689"/>
                  </a:lnTo>
                  <a:close/>
                  <a:moveTo>
                    <a:pt x="548" y="0"/>
                  </a:moveTo>
                  <a:lnTo>
                    <a:pt x="548" y="0"/>
                  </a:lnTo>
                  <a:lnTo>
                    <a:pt x="584" y="3"/>
                  </a:lnTo>
                  <a:lnTo>
                    <a:pt x="620" y="13"/>
                  </a:lnTo>
                  <a:lnTo>
                    <a:pt x="657" y="29"/>
                  </a:lnTo>
                  <a:lnTo>
                    <a:pt x="641" y="46"/>
                  </a:lnTo>
                  <a:lnTo>
                    <a:pt x="641" y="46"/>
                  </a:lnTo>
                  <a:lnTo>
                    <a:pt x="548" y="139"/>
                  </a:lnTo>
                  <a:lnTo>
                    <a:pt x="522" y="113"/>
                  </a:lnTo>
                  <a:lnTo>
                    <a:pt x="591" y="44"/>
                  </a:lnTo>
                  <a:lnTo>
                    <a:pt x="569" y="38"/>
                  </a:lnTo>
                  <a:lnTo>
                    <a:pt x="548" y="37"/>
                  </a:lnTo>
                  <a:lnTo>
                    <a:pt x="548" y="37"/>
                  </a:lnTo>
                  <a:lnTo>
                    <a:pt x="534" y="38"/>
                  </a:lnTo>
                  <a:lnTo>
                    <a:pt x="517" y="41"/>
                  </a:lnTo>
                  <a:lnTo>
                    <a:pt x="500" y="46"/>
                  </a:lnTo>
                  <a:lnTo>
                    <a:pt x="483" y="55"/>
                  </a:lnTo>
                  <a:lnTo>
                    <a:pt x="467" y="68"/>
                  </a:lnTo>
                  <a:lnTo>
                    <a:pt x="368" y="170"/>
                  </a:lnTo>
                  <a:lnTo>
                    <a:pt x="351" y="191"/>
                  </a:lnTo>
                  <a:lnTo>
                    <a:pt x="339" y="215"/>
                  </a:lnTo>
                  <a:lnTo>
                    <a:pt x="335" y="237"/>
                  </a:lnTo>
                  <a:lnTo>
                    <a:pt x="336" y="262"/>
                  </a:lnTo>
                  <a:lnTo>
                    <a:pt x="343" y="288"/>
                  </a:lnTo>
                  <a:lnTo>
                    <a:pt x="357" y="316"/>
                  </a:lnTo>
                  <a:lnTo>
                    <a:pt x="377" y="346"/>
                  </a:lnTo>
                  <a:lnTo>
                    <a:pt x="377" y="346"/>
                  </a:lnTo>
                  <a:lnTo>
                    <a:pt x="378" y="349"/>
                  </a:lnTo>
                  <a:lnTo>
                    <a:pt x="379" y="352"/>
                  </a:lnTo>
                  <a:lnTo>
                    <a:pt x="381" y="356"/>
                  </a:lnTo>
                  <a:lnTo>
                    <a:pt x="379" y="360"/>
                  </a:lnTo>
                  <a:lnTo>
                    <a:pt x="378" y="364"/>
                  </a:lnTo>
                  <a:lnTo>
                    <a:pt x="376" y="368"/>
                  </a:lnTo>
                  <a:lnTo>
                    <a:pt x="372" y="371"/>
                  </a:lnTo>
                  <a:lnTo>
                    <a:pt x="373" y="372"/>
                  </a:lnTo>
                  <a:lnTo>
                    <a:pt x="59" y="655"/>
                  </a:lnTo>
                  <a:lnTo>
                    <a:pt x="47" y="671"/>
                  </a:lnTo>
                  <a:lnTo>
                    <a:pt x="39" y="688"/>
                  </a:lnTo>
                  <a:lnTo>
                    <a:pt x="37" y="707"/>
                  </a:lnTo>
                  <a:lnTo>
                    <a:pt x="41" y="731"/>
                  </a:lnTo>
                  <a:lnTo>
                    <a:pt x="51" y="752"/>
                  </a:lnTo>
                  <a:lnTo>
                    <a:pt x="68" y="767"/>
                  </a:lnTo>
                  <a:lnTo>
                    <a:pt x="88" y="778"/>
                  </a:lnTo>
                  <a:lnTo>
                    <a:pt x="111" y="782"/>
                  </a:lnTo>
                  <a:lnTo>
                    <a:pt x="131" y="779"/>
                  </a:lnTo>
                  <a:lnTo>
                    <a:pt x="149" y="773"/>
                  </a:lnTo>
                  <a:lnTo>
                    <a:pt x="165" y="761"/>
                  </a:lnTo>
                  <a:lnTo>
                    <a:pt x="449" y="445"/>
                  </a:lnTo>
                  <a:lnTo>
                    <a:pt x="449" y="445"/>
                  </a:lnTo>
                  <a:lnTo>
                    <a:pt x="451" y="443"/>
                  </a:lnTo>
                  <a:lnTo>
                    <a:pt x="455" y="440"/>
                  </a:lnTo>
                  <a:lnTo>
                    <a:pt x="459" y="439"/>
                  </a:lnTo>
                  <a:lnTo>
                    <a:pt x="465" y="438"/>
                  </a:lnTo>
                  <a:lnTo>
                    <a:pt x="467" y="438"/>
                  </a:lnTo>
                  <a:lnTo>
                    <a:pt x="471" y="439"/>
                  </a:lnTo>
                  <a:lnTo>
                    <a:pt x="474" y="441"/>
                  </a:lnTo>
                  <a:lnTo>
                    <a:pt x="474" y="440"/>
                  </a:lnTo>
                  <a:lnTo>
                    <a:pt x="501" y="456"/>
                  </a:lnTo>
                  <a:lnTo>
                    <a:pt x="526" y="466"/>
                  </a:lnTo>
                  <a:lnTo>
                    <a:pt x="550" y="474"/>
                  </a:lnTo>
                  <a:lnTo>
                    <a:pt x="571" y="479"/>
                  </a:lnTo>
                  <a:lnTo>
                    <a:pt x="586" y="482"/>
                  </a:lnTo>
                  <a:lnTo>
                    <a:pt x="597" y="483"/>
                  </a:lnTo>
                  <a:lnTo>
                    <a:pt x="601" y="485"/>
                  </a:lnTo>
                  <a:lnTo>
                    <a:pt x="620" y="482"/>
                  </a:lnTo>
                  <a:lnTo>
                    <a:pt x="637" y="474"/>
                  </a:lnTo>
                  <a:lnTo>
                    <a:pt x="652" y="462"/>
                  </a:lnTo>
                  <a:lnTo>
                    <a:pt x="752" y="360"/>
                  </a:lnTo>
                  <a:lnTo>
                    <a:pt x="768" y="339"/>
                  </a:lnTo>
                  <a:lnTo>
                    <a:pt x="777" y="314"/>
                  </a:lnTo>
                  <a:lnTo>
                    <a:pt x="783" y="288"/>
                  </a:lnTo>
                  <a:lnTo>
                    <a:pt x="781" y="258"/>
                  </a:lnTo>
                  <a:lnTo>
                    <a:pt x="776" y="228"/>
                  </a:lnTo>
                  <a:lnTo>
                    <a:pt x="707" y="297"/>
                  </a:lnTo>
                  <a:lnTo>
                    <a:pt x="707" y="297"/>
                  </a:lnTo>
                  <a:lnTo>
                    <a:pt x="687" y="313"/>
                  </a:lnTo>
                  <a:lnTo>
                    <a:pt x="665" y="325"/>
                  </a:lnTo>
                  <a:lnTo>
                    <a:pt x="640" y="333"/>
                  </a:lnTo>
                  <a:lnTo>
                    <a:pt x="614" y="335"/>
                  </a:lnTo>
                  <a:lnTo>
                    <a:pt x="585" y="332"/>
                  </a:lnTo>
                  <a:lnTo>
                    <a:pt x="557" y="322"/>
                  </a:lnTo>
                  <a:lnTo>
                    <a:pt x="533" y="307"/>
                  </a:lnTo>
                  <a:lnTo>
                    <a:pt x="513" y="287"/>
                  </a:lnTo>
                  <a:lnTo>
                    <a:pt x="497" y="262"/>
                  </a:lnTo>
                  <a:lnTo>
                    <a:pt x="487" y="235"/>
                  </a:lnTo>
                  <a:lnTo>
                    <a:pt x="484" y="205"/>
                  </a:lnTo>
                  <a:lnTo>
                    <a:pt x="487" y="178"/>
                  </a:lnTo>
                  <a:lnTo>
                    <a:pt x="495" y="155"/>
                  </a:lnTo>
                  <a:lnTo>
                    <a:pt x="506" y="133"/>
                  </a:lnTo>
                  <a:lnTo>
                    <a:pt x="522" y="113"/>
                  </a:lnTo>
                  <a:lnTo>
                    <a:pt x="548" y="139"/>
                  </a:lnTo>
                  <a:lnTo>
                    <a:pt x="534" y="157"/>
                  </a:lnTo>
                  <a:lnTo>
                    <a:pt x="525" y="180"/>
                  </a:lnTo>
                  <a:lnTo>
                    <a:pt x="521" y="205"/>
                  </a:lnTo>
                  <a:lnTo>
                    <a:pt x="525" y="229"/>
                  </a:lnTo>
                  <a:lnTo>
                    <a:pt x="534" y="252"/>
                  </a:lnTo>
                  <a:lnTo>
                    <a:pt x="548" y="271"/>
                  </a:lnTo>
                  <a:lnTo>
                    <a:pt x="568" y="286"/>
                  </a:lnTo>
                  <a:lnTo>
                    <a:pt x="589" y="295"/>
                  </a:lnTo>
                  <a:lnTo>
                    <a:pt x="614" y="297"/>
                  </a:lnTo>
                  <a:lnTo>
                    <a:pt x="639" y="295"/>
                  </a:lnTo>
                  <a:lnTo>
                    <a:pt x="661" y="286"/>
                  </a:lnTo>
                  <a:lnTo>
                    <a:pt x="680" y="271"/>
                  </a:lnTo>
                  <a:lnTo>
                    <a:pt x="680" y="271"/>
                  </a:lnTo>
                  <a:lnTo>
                    <a:pt x="773" y="178"/>
                  </a:lnTo>
                  <a:lnTo>
                    <a:pt x="773" y="178"/>
                  </a:lnTo>
                  <a:lnTo>
                    <a:pt x="789" y="163"/>
                  </a:lnTo>
                  <a:lnTo>
                    <a:pt x="803" y="193"/>
                  </a:lnTo>
                  <a:lnTo>
                    <a:pt x="813" y="224"/>
                  </a:lnTo>
                  <a:lnTo>
                    <a:pt x="818" y="256"/>
                  </a:lnTo>
                  <a:lnTo>
                    <a:pt x="819" y="286"/>
                  </a:lnTo>
                  <a:lnTo>
                    <a:pt x="815" y="314"/>
                  </a:lnTo>
                  <a:lnTo>
                    <a:pt x="807" y="341"/>
                  </a:lnTo>
                  <a:lnTo>
                    <a:pt x="796" y="366"/>
                  </a:lnTo>
                  <a:lnTo>
                    <a:pt x="777" y="386"/>
                  </a:lnTo>
                  <a:lnTo>
                    <a:pt x="678" y="489"/>
                  </a:lnTo>
                  <a:lnTo>
                    <a:pt x="661" y="503"/>
                  </a:lnTo>
                  <a:lnTo>
                    <a:pt x="641" y="513"/>
                  </a:lnTo>
                  <a:lnTo>
                    <a:pt x="622" y="520"/>
                  </a:lnTo>
                  <a:lnTo>
                    <a:pt x="601" y="521"/>
                  </a:lnTo>
                  <a:lnTo>
                    <a:pt x="591" y="521"/>
                  </a:lnTo>
                  <a:lnTo>
                    <a:pt x="576" y="519"/>
                  </a:lnTo>
                  <a:lnTo>
                    <a:pt x="555" y="513"/>
                  </a:lnTo>
                  <a:lnTo>
                    <a:pt x="529" y="507"/>
                  </a:lnTo>
                  <a:lnTo>
                    <a:pt x="499" y="495"/>
                  </a:lnTo>
                  <a:lnTo>
                    <a:pt x="468" y="479"/>
                  </a:lnTo>
                  <a:lnTo>
                    <a:pt x="191" y="787"/>
                  </a:lnTo>
                  <a:lnTo>
                    <a:pt x="167" y="804"/>
                  </a:lnTo>
                  <a:lnTo>
                    <a:pt x="141" y="816"/>
                  </a:lnTo>
                  <a:lnTo>
                    <a:pt x="111" y="820"/>
                  </a:lnTo>
                  <a:lnTo>
                    <a:pt x="82" y="816"/>
                  </a:lnTo>
                  <a:lnTo>
                    <a:pt x="55" y="804"/>
                  </a:lnTo>
                  <a:lnTo>
                    <a:pt x="33" y="787"/>
                  </a:lnTo>
                  <a:lnTo>
                    <a:pt x="16" y="764"/>
                  </a:lnTo>
                  <a:lnTo>
                    <a:pt x="4" y="737"/>
                  </a:lnTo>
                  <a:lnTo>
                    <a:pt x="0" y="707"/>
                  </a:lnTo>
                  <a:lnTo>
                    <a:pt x="4" y="678"/>
                  </a:lnTo>
                  <a:lnTo>
                    <a:pt x="16" y="651"/>
                  </a:lnTo>
                  <a:lnTo>
                    <a:pt x="33" y="629"/>
                  </a:lnTo>
                  <a:lnTo>
                    <a:pt x="338" y="354"/>
                  </a:lnTo>
                  <a:lnTo>
                    <a:pt x="321" y="325"/>
                  </a:lnTo>
                  <a:lnTo>
                    <a:pt x="308" y="296"/>
                  </a:lnTo>
                  <a:lnTo>
                    <a:pt x="300" y="266"/>
                  </a:lnTo>
                  <a:lnTo>
                    <a:pt x="298" y="236"/>
                  </a:lnTo>
                  <a:lnTo>
                    <a:pt x="304" y="206"/>
                  </a:lnTo>
                  <a:lnTo>
                    <a:pt x="318" y="174"/>
                  </a:lnTo>
                  <a:lnTo>
                    <a:pt x="342" y="144"/>
                  </a:lnTo>
                  <a:lnTo>
                    <a:pt x="441" y="42"/>
                  </a:lnTo>
                  <a:lnTo>
                    <a:pt x="463" y="24"/>
                  </a:lnTo>
                  <a:lnTo>
                    <a:pt x="489" y="11"/>
                  </a:lnTo>
                  <a:lnTo>
                    <a:pt x="518" y="3"/>
                  </a:lnTo>
                  <a:lnTo>
                    <a:pt x="548"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2" name="文本框 21"/>
          <p:cNvSpPr txBox="1"/>
          <p:nvPr/>
        </p:nvSpPr>
        <p:spPr>
          <a:xfrm>
            <a:off x="7141238" y="1959413"/>
            <a:ext cx="3785842" cy="784830"/>
          </a:xfrm>
          <a:prstGeom prst="rect">
            <a:avLst/>
          </a:prstGeom>
          <a:noFill/>
        </p:spPr>
        <p:txBody>
          <a:bodyPr wrap="square" rtlCol="0">
            <a:spAutoFit/>
          </a:bodyPr>
          <a:lstStyle/>
          <a:p>
            <a:r>
              <a:rPr lang="zh-CN" altLang="en-US" dirty="0" smtClean="0">
                <a:solidFill>
                  <a:schemeClr val="tx1">
                    <a:lumMod val="75000"/>
                    <a:lumOff val="25000"/>
                  </a:schemeClr>
                </a:solidFill>
                <a:latin typeface="+mj-ea"/>
                <a:ea typeface="+mj-ea"/>
              </a:rPr>
              <a:t>专业设计</a:t>
            </a:r>
            <a:endParaRPr lang="en-US" altLang="zh-CN" sz="1100" i="1" dirty="0" smtClean="0">
              <a:solidFill>
                <a:schemeClr val="tx1">
                  <a:lumMod val="75000"/>
                  <a:lumOff val="25000"/>
                </a:schemeClr>
              </a:solidFill>
              <a:latin typeface="+mj-ea"/>
              <a:ea typeface="+mj-ea"/>
            </a:endParaRPr>
          </a:p>
          <a:p>
            <a:pPr>
              <a:spcBef>
                <a:spcPts val="600"/>
              </a:spcBef>
            </a:pPr>
            <a:r>
              <a:rPr lang="en-US" altLang="zh-CN" sz="1100" dirty="0">
                <a:solidFill>
                  <a:schemeClr val="tx1">
                    <a:lumMod val="50000"/>
                    <a:lumOff val="50000"/>
                  </a:schemeClr>
                </a:solidFill>
              </a:rPr>
              <a:t>Clean, Minimalist, Flat, Powerful and Flexible PowerPoint template, perfect for </a:t>
            </a:r>
            <a:r>
              <a:rPr lang="en-US" altLang="zh-CN" sz="1100" dirty="0" smtClean="0">
                <a:solidFill>
                  <a:schemeClr val="tx1">
                    <a:lumMod val="50000"/>
                    <a:lumOff val="50000"/>
                  </a:schemeClr>
                </a:solidFill>
              </a:rPr>
              <a:t>business use. </a:t>
            </a:r>
            <a:endParaRPr lang="en-US" altLang="zh-CN" sz="1100" i="1" dirty="0" smtClean="0">
              <a:solidFill>
                <a:schemeClr val="tx1">
                  <a:lumMod val="50000"/>
                  <a:lumOff val="50000"/>
                </a:schemeClr>
              </a:solidFill>
            </a:endParaRPr>
          </a:p>
        </p:txBody>
      </p:sp>
      <p:sp>
        <p:nvSpPr>
          <p:cNvPr id="23" name="文本框 22"/>
          <p:cNvSpPr txBox="1"/>
          <p:nvPr/>
        </p:nvSpPr>
        <p:spPr>
          <a:xfrm>
            <a:off x="7824899" y="3412821"/>
            <a:ext cx="3785842" cy="784830"/>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一键换色</a:t>
            </a:r>
            <a:endParaRPr lang="en-US" altLang="zh-CN" sz="1100" i="1" dirty="0" smtClean="0">
              <a:solidFill>
                <a:schemeClr val="tx1">
                  <a:lumMod val="75000"/>
                  <a:lumOff val="25000"/>
                </a:schemeClr>
              </a:solidFill>
              <a:latin typeface="+mj-ea"/>
              <a:ea typeface="+mj-ea"/>
            </a:endParaRPr>
          </a:p>
          <a:p>
            <a:pPr>
              <a:spcBef>
                <a:spcPts val="600"/>
              </a:spcBef>
            </a:pPr>
            <a:r>
              <a:rPr lang="en-US" altLang="zh-CN" sz="1100" dirty="0">
                <a:solidFill>
                  <a:schemeClr val="tx1">
                    <a:lumMod val="50000"/>
                    <a:lumOff val="50000"/>
                  </a:schemeClr>
                </a:solidFill>
              </a:rPr>
              <a:t>Clean, Minimalist, Flat, Powerful and Flexible PowerPoint template, perfect for </a:t>
            </a:r>
            <a:r>
              <a:rPr lang="en-US" altLang="zh-CN" sz="1100" dirty="0" smtClean="0">
                <a:solidFill>
                  <a:schemeClr val="tx1">
                    <a:lumMod val="50000"/>
                    <a:lumOff val="50000"/>
                  </a:schemeClr>
                </a:solidFill>
              </a:rPr>
              <a:t>business use. </a:t>
            </a:r>
            <a:endParaRPr lang="en-US" altLang="zh-CN" sz="1100" i="1" dirty="0" smtClean="0">
              <a:solidFill>
                <a:schemeClr val="tx1">
                  <a:lumMod val="50000"/>
                  <a:lumOff val="50000"/>
                </a:schemeClr>
              </a:solidFill>
            </a:endParaRPr>
          </a:p>
        </p:txBody>
      </p:sp>
      <p:sp>
        <p:nvSpPr>
          <p:cNvPr id="24" name="文本框 23"/>
          <p:cNvSpPr txBox="1"/>
          <p:nvPr/>
        </p:nvSpPr>
        <p:spPr>
          <a:xfrm>
            <a:off x="7141238" y="4866229"/>
            <a:ext cx="3785842" cy="784830"/>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帮助文件</a:t>
            </a:r>
            <a:endParaRPr lang="en-US" altLang="zh-CN" sz="1100" i="1" dirty="0" smtClean="0">
              <a:solidFill>
                <a:schemeClr val="tx1">
                  <a:lumMod val="75000"/>
                  <a:lumOff val="25000"/>
                </a:schemeClr>
              </a:solidFill>
              <a:latin typeface="+mj-ea"/>
              <a:ea typeface="+mj-ea"/>
            </a:endParaRPr>
          </a:p>
          <a:p>
            <a:pPr>
              <a:spcBef>
                <a:spcPts val="600"/>
              </a:spcBef>
            </a:pPr>
            <a:r>
              <a:rPr lang="en-US" altLang="zh-CN" sz="1100" dirty="0">
                <a:solidFill>
                  <a:schemeClr val="tx1">
                    <a:lumMod val="50000"/>
                    <a:lumOff val="50000"/>
                  </a:schemeClr>
                </a:solidFill>
              </a:rPr>
              <a:t>Clean, Minimalist, Flat, Powerful and Flexible PowerPoint template, perfect for </a:t>
            </a:r>
            <a:r>
              <a:rPr lang="en-US" altLang="zh-CN" sz="1100" dirty="0" smtClean="0">
                <a:solidFill>
                  <a:schemeClr val="tx1">
                    <a:lumMod val="50000"/>
                    <a:lumOff val="50000"/>
                  </a:schemeClr>
                </a:solidFill>
              </a:rPr>
              <a:t>business use. </a:t>
            </a:r>
            <a:endParaRPr lang="en-US" altLang="zh-CN" sz="1100" i="1" dirty="0" smtClean="0">
              <a:solidFill>
                <a:schemeClr val="tx1">
                  <a:lumMod val="50000"/>
                  <a:lumOff val="50000"/>
                </a:schemeClr>
              </a:solidFill>
            </a:endParaRPr>
          </a:p>
        </p:txBody>
      </p:sp>
      <p:grpSp>
        <p:nvGrpSpPr>
          <p:cNvPr id="25" name="组合 24"/>
          <p:cNvGrpSpPr/>
          <p:nvPr/>
        </p:nvGrpSpPr>
        <p:grpSpPr>
          <a:xfrm>
            <a:off x="4585600" y="3032347"/>
            <a:ext cx="1536432" cy="1547751"/>
            <a:chOff x="4585600" y="3032347"/>
            <a:chExt cx="1536432" cy="1547751"/>
          </a:xfrm>
        </p:grpSpPr>
        <p:sp>
          <p:nvSpPr>
            <p:cNvPr id="26" name="Oval 272"/>
            <p:cNvSpPr>
              <a:spLocks noChangeArrowheads="1"/>
            </p:cNvSpPr>
            <p:nvPr/>
          </p:nvSpPr>
          <p:spPr bwMode="auto">
            <a:xfrm>
              <a:off x="4585600" y="3032347"/>
              <a:ext cx="1536432" cy="1547751"/>
            </a:xfrm>
            <a:prstGeom prst="ellipse">
              <a:avLst/>
            </a:prstGeom>
            <a:solidFill>
              <a:schemeClr val="tx1">
                <a:lumMod val="75000"/>
                <a:lumOff val="25000"/>
              </a:schemeClr>
            </a:solidFill>
            <a:ln>
              <a:gradFill flip="none" rotWithShape="1">
                <a:gsLst>
                  <a:gs pos="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94"/>
            <p:cNvSpPr>
              <a:spLocks noEditPoints="1"/>
            </p:cNvSpPr>
            <p:nvPr/>
          </p:nvSpPr>
          <p:spPr bwMode="auto">
            <a:xfrm>
              <a:off x="5084164" y="3573687"/>
              <a:ext cx="539303" cy="539303"/>
            </a:xfrm>
            <a:custGeom>
              <a:avLst/>
              <a:gdLst>
                <a:gd name="T0" fmla="*/ 624 w 773"/>
                <a:gd name="T1" fmla="*/ 425 h 773"/>
                <a:gd name="T2" fmla="*/ 631 w 773"/>
                <a:gd name="T3" fmla="*/ 445 h 773"/>
                <a:gd name="T4" fmla="*/ 614 w 773"/>
                <a:gd name="T5" fmla="*/ 457 h 773"/>
                <a:gd name="T6" fmla="*/ 424 w 773"/>
                <a:gd name="T7" fmla="*/ 450 h 773"/>
                <a:gd name="T8" fmla="*/ 424 w 773"/>
                <a:gd name="T9" fmla="*/ 429 h 773"/>
                <a:gd name="T10" fmla="*/ 438 w 773"/>
                <a:gd name="T11" fmla="*/ 352 h 773"/>
                <a:gd name="T12" fmla="*/ 524 w 773"/>
                <a:gd name="T13" fmla="*/ 358 h 773"/>
                <a:gd name="T14" fmla="*/ 524 w 773"/>
                <a:gd name="T15" fmla="*/ 379 h 773"/>
                <a:gd name="T16" fmla="*/ 438 w 773"/>
                <a:gd name="T17" fmla="*/ 387 h 773"/>
                <a:gd name="T18" fmla="*/ 421 w 773"/>
                <a:gd name="T19" fmla="*/ 374 h 773"/>
                <a:gd name="T20" fmla="*/ 428 w 773"/>
                <a:gd name="T21" fmla="*/ 355 h 773"/>
                <a:gd name="T22" fmla="*/ 614 w 773"/>
                <a:gd name="T23" fmla="*/ 281 h 773"/>
                <a:gd name="T24" fmla="*/ 631 w 773"/>
                <a:gd name="T25" fmla="*/ 293 h 773"/>
                <a:gd name="T26" fmla="*/ 624 w 773"/>
                <a:gd name="T27" fmla="*/ 313 h 773"/>
                <a:gd name="T28" fmla="*/ 433 w 773"/>
                <a:gd name="T29" fmla="*/ 315 h 773"/>
                <a:gd name="T30" fmla="*/ 421 w 773"/>
                <a:gd name="T31" fmla="*/ 298 h 773"/>
                <a:gd name="T32" fmla="*/ 433 w 773"/>
                <a:gd name="T33" fmla="*/ 283 h 773"/>
                <a:gd name="T34" fmla="*/ 315 w 773"/>
                <a:gd name="T35" fmla="*/ 421 h 773"/>
                <a:gd name="T36" fmla="*/ 545 w 773"/>
                <a:gd name="T37" fmla="*/ 211 h 773"/>
                <a:gd name="T38" fmla="*/ 560 w 773"/>
                <a:gd name="T39" fmla="*/ 222 h 773"/>
                <a:gd name="T40" fmla="*/ 555 w 773"/>
                <a:gd name="T41" fmla="*/ 243 h 773"/>
                <a:gd name="T42" fmla="*/ 433 w 773"/>
                <a:gd name="T43" fmla="*/ 245 h 773"/>
                <a:gd name="T44" fmla="*/ 421 w 773"/>
                <a:gd name="T45" fmla="*/ 229 h 773"/>
                <a:gd name="T46" fmla="*/ 433 w 773"/>
                <a:gd name="T47" fmla="*/ 212 h 773"/>
                <a:gd name="T48" fmla="*/ 330 w 773"/>
                <a:gd name="T49" fmla="*/ 213 h 773"/>
                <a:gd name="T50" fmla="*/ 351 w 773"/>
                <a:gd name="T51" fmla="*/ 421 h 773"/>
                <a:gd name="T52" fmla="*/ 315 w 773"/>
                <a:gd name="T53" fmla="*/ 457 h 773"/>
                <a:gd name="T54" fmla="*/ 142 w 773"/>
                <a:gd name="T55" fmla="*/ 436 h 773"/>
                <a:gd name="T56" fmla="*/ 150 w 773"/>
                <a:gd name="T57" fmla="*/ 221 h 773"/>
                <a:gd name="T58" fmla="*/ 69 w 773"/>
                <a:gd name="T59" fmla="*/ 563 h 773"/>
                <a:gd name="T60" fmla="*/ 34 w 773"/>
                <a:gd name="T61" fmla="*/ 70 h 773"/>
                <a:gd name="T62" fmla="*/ 34 w 773"/>
                <a:gd name="T63" fmla="*/ 70 h 773"/>
                <a:gd name="T64" fmla="*/ 419 w 773"/>
                <a:gd name="T65" fmla="*/ 22 h 773"/>
                <a:gd name="T66" fmla="*/ 762 w 773"/>
                <a:gd name="T67" fmla="*/ 46 h 773"/>
                <a:gd name="T68" fmla="*/ 770 w 773"/>
                <a:gd name="T69" fmla="*/ 119 h 773"/>
                <a:gd name="T70" fmla="*/ 737 w 773"/>
                <a:gd name="T71" fmla="*/ 563 h 773"/>
                <a:gd name="T72" fmla="*/ 703 w 773"/>
                <a:gd name="T73" fmla="*/ 598 h 773"/>
                <a:gd name="T74" fmla="*/ 507 w 773"/>
                <a:gd name="T75" fmla="*/ 747 h 773"/>
                <a:gd name="T76" fmla="*/ 505 w 773"/>
                <a:gd name="T77" fmla="*/ 766 h 773"/>
                <a:gd name="T78" fmla="*/ 487 w 773"/>
                <a:gd name="T79" fmla="*/ 772 h 773"/>
                <a:gd name="T80" fmla="*/ 293 w 773"/>
                <a:gd name="T81" fmla="*/ 768 h 773"/>
                <a:gd name="T82" fmla="*/ 275 w 773"/>
                <a:gd name="T83" fmla="*/ 772 h 773"/>
                <a:gd name="T84" fmla="*/ 263 w 773"/>
                <a:gd name="T85" fmla="*/ 755 h 773"/>
                <a:gd name="T86" fmla="*/ 369 w 773"/>
                <a:gd name="T87" fmla="*/ 643 h 773"/>
                <a:gd name="T88" fmla="*/ 44 w 773"/>
                <a:gd name="T89" fmla="*/ 588 h 773"/>
                <a:gd name="T90" fmla="*/ 21 w 773"/>
                <a:gd name="T91" fmla="*/ 137 h 773"/>
                <a:gd name="T92" fmla="*/ 0 w 773"/>
                <a:gd name="T93" fmla="*/ 70 h 773"/>
                <a:gd name="T94" fmla="*/ 34 w 773"/>
                <a:gd name="T95" fmla="*/ 35 h 773"/>
                <a:gd name="T96" fmla="*/ 372 w 773"/>
                <a:gd name="T97" fmla="*/ 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3" h="773">
                  <a:moveTo>
                    <a:pt x="438" y="421"/>
                  </a:moveTo>
                  <a:lnTo>
                    <a:pt x="614" y="421"/>
                  </a:lnTo>
                  <a:lnTo>
                    <a:pt x="621" y="423"/>
                  </a:lnTo>
                  <a:lnTo>
                    <a:pt x="624" y="425"/>
                  </a:lnTo>
                  <a:lnTo>
                    <a:pt x="628" y="429"/>
                  </a:lnTo>
                  <a:lnTo>
                    <a:pt x="631" y="434"/>
                  </a:lnTo>
                  <a:lnTo>
                    <a:pt x="632" y="440"/>
                  </a:lnTo>
                  <a:lnTo>
                    <a:pt x="631" y="445"/>
                  </a:lnTo>
                  <a:lnTo>
                    <a:pt x="628" y="450"/>
                  </a:lnTo>
                  <a:lnTo>
                    <a:pt x="624" y="454"/>
                  </a:lnTo>
                  <a:lnTo>
                    <a:pt x="621" y="457"/>
                  </a:lnTo>
                  <a:lnTo>
                    <a:pt x="614" y="457"/>
                  </a:lnTo>
                  <a:lnTo>
                    <a:pt x="438" y="457"/>
                  </a:lnTo>
                  <a:lnTo>
                    <a:pt x="433" y="457"/>
                  </a:lnTo>
                  <a:lnTo>
                    <a:pt x="428" y="454"/>
                  </a:lnTo>
                  <a:lnTo>
                    <a:pt x="424" y="450"/>
                  </a:lnTo>
                  <a:lnTo>
                    <a:pt x="421" y="445"/>
                  </a:lnTo>
                  <a:lnTo>
                    <a:pt x="421" y="440"/>
                  </a:lnTo>
                  <a:lnTo>
                    <a:pt x="421" y="434"/>
                  </a:lnTo>
                  <a:lnTo>
                    <a:pt x="424" y="429"/>
                  </a:lnTo>
                  <a:lnTo>
                    <a:pt x="428" y="425"/>
                  </a:lnTo>
                  <a:lnTo>
                    <a:pt x="433" y="423"/>
                  </a:lnTo>
                  <a:lnTo>
                    <a:pt x="438" y="421"/>
                  </a:lnTo>
                  <a:close/>
                  <a:moveTo>
                    <a:pt x="438" y="352"/>
                  </a:moveTo>
                  <a:lnTo>
                    <a:pt x="509" y="352"/>
                  </a:lnTo>
                  <a:lnTo>
                    <a:pt x="514" y="352"/>
                  </a:lnTo>
                  <a:lnTo>
                    <a:pt x="520" y="355"/>
                  </a:lnTo>
                  <a:lnTo>
                    <a:pt x="524" y="358"/>
                  </a:lnTo>
                  <a:lnTo>
                    <a:pt x="526" y="364"/>
                  </a:lnTo>
                  <a:lnTo>
                    <a:pt x="526" y="369"/>
                  </a:lnTo>
                  <a:lnTo>
                    <a:pt x="526" y="374"/>
                  </a:lnTo>
                  <a:lnTo>
                    <a:pt x="524" y="379"/>
                  </a:lnTo>
                  <a:lnTo>
                    <a:pt x="520" y="383"/>
                  </a:lnTo>
                  <a:lnTo>
                    <a:pt x="514" y="386"/>
                  </a:lnTo>
                  <a:lnTo>
                    <a:pt x="509" y="387"/>
                  </a:lnTo>
                  <a:lnTo>
                    <a:pt x="438" y="387"/>
                  </a:lnTo>
                  <a:lnTo>
                    <a:pt x="433" y="386"/>
                  </a:lnTo>
                  <a:lnTo>
                    <a:pt x="428" y="383"/>
                  </a:lnTo>
                  <a:lnTo>
                    <a:pt x="424" y="379"/>
                  </a:lnTo>
                  <a:lnTo>
                    <a:pt x="421" y="374"/>
                  </a:lnTo>
                  <a:lnTo>
                    <a:pt x="421" y="369"/>
                  </a:lnTo>
                  <a:lnTo>
                    <a:pt x="421" y="364"/>
                  </a:lnTo>
                  <a:lnTo>
                    <a:pt x="424" y="358"/>
                  </a:lnTo>
                  <a:lnTo>
                    <a:pt x="428" y="355"/>
                  </a:lnTo>
                  <a:lnTo>
                    <a:pt x="433" y="352"/>
                  </a:lnTo>
                  <a:lnTo>
                    <a:pt x="438" y="352"/>
                  </a:lnTo>
                  <a:close/>
                  <a:moveTo>
                    <a:pt x="438" y="281"/>
                  </a:moveTo>
                  <a:lnTo>
                    <a:pt x="614" y="281"/>
                  </a:lnTo>
                  <a:lnTo>
                    <a:pt x="621" y="283"/>
                  </a:lnTo>
                  <a:lnTo>
                    <a:pt x="624" y="285"/>
                  </a:lnTo>
                  <a:lnTo>
                    <a:pt x="628" y="288"/>
                  </a:lnTo>
                  <a:lnTo>
                    <a:pt x="631" y="293"/>
                  </a:lnTo>
                  <a:lnTo>
                    <a:pt x="632" y="298"/>
                  </a:lnTo>
                  <a:lnTo>
                    <a:pt x="631" y="305"/>
                  </a:lnTo>
                  <a:lnTo>
                    <a:pt x="628" y="309"/>
                  </a:lnTo>
                  <a:lnTo>
                    <a:pt x="624" y="313"/>
                  </a:lnTo>
                  <a:lnTo>
                    <a:pt x="621" y="315"/>
                  </a:lnTo>
                  <a:lnTo>
                    <a:pt x="614" y="317"/>
                  </a:lnTo>
                  <a:lnTo>
                    <a:pt x="438" y="317"/>
                  </a:lnTo>
                  <a:lnTo>
                    <a:pt x="433" y="315"/>
                  </a:lnTo>
                  <a:lnTo>
                    <a:pt x="428" y="313"/>
                  </a:lnTo>
                  <a:lnTo>
                    <a:pt x="424" y="309"/>
                  </a:lnTo>
                  <a:lnTo>
                    <a:pt x="421" y="305"/>
                  </a:lnTo>
                  <a:lnTo>
                    <a:pt x="421" y="298"/>
                  </a:lnTo>
                  <a:lnTo>
                    <a:pt x="421" y="293"/>
                  </a:lnTo>
                  <a:lnTo>
                    <a:pt x="424" y="288"/>
                  </a:lnTo>
                  <a:lnTo>
                    <a:pt x="428" y="285"/>
                  </a:lnTo>
                  <a:lnTo>
                    <a:pt x="433" y="283"/>
                  </a:lnTo>
                  <a:lnTo>
                    <a:pt x="438" y="281"/>
                  </a:lnTo>
                  <a:close/>
                  <a:moveTo>
                    <a:pt x="175" y="246"/>
                  </a:moveTo>
                  <a:lnTo>
                    <a:pt x="175" y="421"/>
                  </a:lnTo>
                  <a:lnTo>
                    <a:pt x="315" y="421"/>
                  </a:lnTo>
                  <a:lnTo>
                    <a:pt x="315" y="246"/>
                  </a:lnTo>
                  <a:lnTo>
                    <a:pt x="175" y="246"/>
                  </a:lnTo>
                  <a:close/>
                  <a:moveTo>
                    <a:pt x="438" y="211"/>
                  </a:moveTo>
                  <a:lnTo>
                    <a:pt x="545" y="211"/>
                  </a:lnTo>
                  <a:lnTo>
                    <a:pt x="550" y="212"/>
                  </a:lnTo>
                  <a:lnTo>
                    <a:pt x="555" y="214"/>
                  </a:lnTo>
                  <a:lnTo>
                    <a:pt x="559" y="218"/>
                  </a:lnTo>
                  <a:lnTo>
                    <a:pt x="560" y="222"/>
                  </a:lnTo>
                  <a:lnTo>
                    <a:pt x="562" y="229"/>
                  </a:lnTo>
                  <a:lnTo>
                    <a:pt x="560" y="234"/>
                  </a:lnTo>
                  <a:lnTo>
                    <a:pt x="559" y="239"/>
                  </a:lnTo>
                  <a:lnTo>
                    <a:pt x="555" y="243"/>
                  </a:lnTo>
                  <a:lnTo>
                    <a:pt x="550" y="245"/>
                  </a:lnTo>
                  <a:lnTo>
                    <a:pt x="545" y="246"/>
                  </a:lnTo>
                  <a:lnTo>
                    <a:pt x="438" y="246"/>
                  </a:lnTo>
                  <a:lnTo>
                    <a:pt x="433" y="245"/>
                  </a:lnTo>
                  <a:lnTo>
                    <a:pt x="428" y="243"/>
                  </a:lnTo>
                  <a:lnTo>
                    <a:pt x="424" y="239"/>
                  </a:lnTo>
                  <a:lnTo>
                    <a:pt x="421" y="234"/>
                  </a:lnTo>
                  <a:lnTo>
                    <a:pt x="421" y="229"/>
                  </a:lnTo>
                  <a:lnTo>
                    <a:pt x="421" y="222"/>
                  </a:lnTo>
                  <a:lnTo>
                    <a:pt x="424" y="218"/>
                  </a:lnTo>
                  <a:lnTo>
                    <a:pt x="428" y="214"/>
                  </a:lnTo>
                  <a:lnTo>
                    <a:pt x="433" y="212"/>
                  </a:lnTo>
                  <a:lnTo>
                    <a:pt x="438" y="211"/>
                  </a:lnTo>
                  <a:close/>
                  <a:moveTo>
                    <a:pt x="175" y="211"/>
                  </a:moveTo>
                  <a:lnTo>
                    <a:pt x="315" y="211"/>
                  </a:lnTo>
                  <a:lnTo>
                    <a:pt x="330" y="213"/>
                  </a:lnTo>
                  <a:lnTo>
                    <a:pt x="340" y="221"/>
                  </a:lnTo>
                  <a:lnTo>
                    <a:pt x="348" y="233"/>
                  </a:lnTo>
                  <a:lnTo>
                    <a:pt x="351" y="246"/>
                  </a:lnTo>
                  <a:lnTo>
                    <a:pt x="351" y="421"/>
                  </a:lnTo>
                  <a:lnTo>
                    <a:pt x="348" y="436"/>
                  </a:lnTo>
                  <a:lnTo>
                    <a:pt x="340" y="446"/>
                  </a:lnTo>
                  <a:lnTo>
                    <a:pt x="330" y="454"/>
                  </a:lnTo>
                  <a:lnTo>
                    <a:pt x="315" y="457"/>
                  </a:lnTo>
                  <a:lnTo>
                    <a:pt x="175" y="457"/>
                  </a:lnTo>
                  <a:lnTo>
                    <a:pt x="161" y="454"/>
                  </a:lnTo>
                  <a:lnTo>
                    <a:pt x="150" y="446"/>
                  </a:lnTo>
                  <a:lnTo>
                    <a:pt x="142" y="436"/>
                  </a:lnTo>
                  <a:lnTo>
                    <a:pt x="140" y="421"/>
                  </a:lnTo>
                  <a:lnTo>
                    <a:pt x="140" y="246"/>
                  </a:lnTo>
                  <a:lnTo>
                    <a:pt x="142" y="233"/>
                  </a:lnTo>
                  <a:lnTo>
                    <a:pt x="150" y="221"/>
                  </a:lnTo>
                  <a:lnTo>
                    <a:pt x="161" y="213"/>
                  </a:lnTo>
                  <a:lnTo>
                    <a:pt x="175" y="211"/>
                  </a:lnTo>
                  <a:close/>
                  <a:moveTo>
                    <a:pt x="69" y="141"/>
                  </a:moveTo>
                  <a:lnTo>
                    <a:pt x="69" y="563"/>
                  </a:lnTo>
                  <a:lnTo>
                    <a:pt x="703" y="563"/>
                  </a:lnTo>
                  <a:lnTo>
                    <a:pt x="703" y="141"/>
                  </a:lnTo>
                  <a:lnTo>
                    <a:pt x="69" y="141"/>
                  </a:lnTo>
                  <a:close/>
                  <a:moveTo>
                    <a:pt x="34" y="70"/>
                  </a:moveTo>
                  <a:lnTo>
                    <a:pt x="34" y="106"/>
                  </a:lnTo>
                  <a:lnTo>
                    <a:pt x="737" y="106"/>
                  </a:lnTo>
                  <a:lnTo>
                    <a:pt x="737" y="70"/>
                  </a:lnTo>
                  <a:lnTo>
                    <a:pt x="34" y="70"/>
                  </a:lnTo>
                  <a:close/>
                  <a:moveTo>
                    <a:pt x="386" y="0"/>
                  </a:moveTo>
                  <a:lnTo>
                    <a:pt x="399" y="2"/>
                  </a:lnTo>
                  <a:lnTo>
                    <a:pt x="411" y="10"/>
                  </a:lnTo>
                  <a:lnTo>
                    <a:pt x="419" y="22"/>
                  </a:lnTo>
                  <a:lnTo>
                    <a:pt x="421" y="35"/>
                  </a:lnTo>
                  <a:lnTo>
                    <a:pt x="737" y="35"/>
                  </a:lnTo>
                  <a:lnTo>
                    <a:pt x="752" y="38"/>
                  </a:lnTo>
                  <a:lnTo>
                    <a:pt x="762" y="46"/>
                  </a:lnTo>
                  <a:lnTo>
                    <a:pt x="770" y="56"/>
                  </a:lnTo>
                  <a:lnTo>
                    <a:pt x="773" y="70"/>
                  </a:lnTo>
                  <a:lnTo>
                    <a:pt x="773" y="106"/>
                  </a:lnTo>
                  <a:lnTo>
                    <a:pt x="770" y="119"/>
                  </a:lnTo>
                  <a:lnTo>
                    <a:pt x="762" y="131"/>
                  </a:lnTo>
                  <a:lnTo>
                    <a:pt x="752" y="137"/>
                  </a:lnTo>
                  <a:lnTo>
                    <a:pt x="737" y="141"/>
                  </a:lnTo>
                  <a:lnTo>
                    <a:pt x="737" y="563"/>
                  </a:lnTo>
                  <a:lnTo>
                    <a:pt x="735" y="576"/>
                  </a:lnTo>
                  <a:lnTo>
                    <a:pt x="728" y="588"/>
                  </a:lnTo>
                  <a:lnTo>
                    <a:pt x="716" y="595"/>
                  </a:lnTo>
                  <a:lnTo>
                    <a:pt x="703" y="598"/>
                  </a:lnTo>
                  <a:lnTo>
                    <a:pt x="403" y="598"/>
                  </a:lnTo>
                  <a:lnTo>
                    <a:pt x="403" y="643"/>
                  </a:lnTo>
                  <a:lnTo>
                    <a:pt x="504" y="743"/>
                  </a:lnTo>
                  <a:lnTo>
                    <a:pt x="507" y="747"/>
                  </a:lnTo>
                  <a:lnTo>
                    <a:pt x="508" y="751"/>
                  </a:lnTo>
                  <a:lnTo>
                    <a:pt x="509" y="755"/>
                  </a:lnTo>
                  <a:lnTo>
                    <a:pt x="508" y="762"/>
                  </a:lnTo>
                  <a:lnTo>
                    <a:pt x="505" y="766"/>
                  </a:lnTo>
                  <a:lnTo>
                    <a:pt x="501" y="769"/>
                  </a:lnTo>
                  <a:lnTo>
                    <a:pt x="497" y="772"/>
                  </a:lnTo>
                  <a:lnTo>
                    <a:pt x="491" y="773"/>
                  </a:lnTo>
                  <a:lnTo>
                    <a:pt x="487" y="772"/>
                  </a:lnTo>
                  <a:lnTo>
                    <a:pt x="483" y="771"/>
                  </a:lnTo>
                  <a:lnTo>
                    <a:pt x="479" y="768"/>
                  </a:lnTo>
                  <a:lnTo>
                    <a:pt x="386" y="675"/>
                  </a:lnTo>
                  <a:lnTo>
                    <a:pt x="293" y="768"/>
                  </a:lnTo>
                  <a:lnTo>
                    <a:pt x="289" y="771"/>
                  </a:lnTo>
                  <a:lnTo>
                    <a:pt x="285" y="772"/>
                  </a:lnTo>
                  <a:lnTo>
                    <a:pt x="280" y="773"/>
                  </a:lnTo>
                  <a:lnTo>
                    <a:pt x="275" y="772"/>
                  </a:lnTo>
                  <a:lnTo>
                    <a:pt x="269" y="769"/>
                  </a:lnTo>
                  <a:lnTo>
                    <a:pt x="267" y="766"/>
                  </a:lnTo>
                  <a:lnTo>
                    <a:pt x="264" y="762"/>
                  </a:lnTo>
                  <a:lnTo>
                    <a:pt x="263" y="755"/>
                  </a:lnTo>
                  <a:lnTo>
                    <a:pt x="263" y="751"/>
                  </a:lnTo>
                  <a:lnTo>
                    <a:pt x="266" y="747"/>
                  </a:lnTo>
                  <a:lnTo>
                    <a:pt x="268" y="743"/>
                  </a:lnTo>
                  <a:lnTo>
                    <a:pt x="369" y="643"/>
                  </a:lnTo>
                  <a:lnTo>
                    <a:pt x="369" y="598"/>
                  </a:lnTo>
                  <a:lnTo>
                    <a:pt x="69" y="598"/>
                  </a:lnTo>
                  <a:lnTo>
                    <a:pt x="56" y="595"/>
                  </a:lnTo>
                  <a:lnTo>
                    <a:pt x="44" y="588"/>
                  </a:lnTo>
                  <a:lnTo>
                    <a:pt x="38" y="576"/>
                  </a:lnTo>
                  <a:lnTo>
                    <a:pt x="34" y="563"/>
                  </a:lnTo>
                  <a:lnTo>
                    <a:pt x="34" y="141"/>
                  </a:lnTo>
                  <a:lnTo>
                    <a:pt x="21" y="137"/>
                  </a:lnTo>
                  <a:lnTo>
                    <a:pt x="9" y="131"/>
                  </a:lnTo>
                  <a:lnTo>
                    <a:pt x="2" y="119"/>
                  </a:lnTo>
                  <a:lnTo>
                    <a:pt x="0" y="106"/>
                  </a:lnTo>
                  <a:lnTo>
                    <a:pt x="0" y="70"/>
                  </a:lnTo>
                  <a:lnTo>
                    <a:pt x="2" y="56"/>
                  </a:lnTo>
                  <a:lnTo>
                    <a:pt x="9" y="46"/>
                  </a:lnTo>
                  <a:lnTo>
                    <a:pt x="21" y="38"/>
                  </a:lnTo>
                  <a:lnTo>
                    <a:pt x="34" y="35"/>
                  </a:lnTo>
                  <a:lnTo>
                    <a:pt x="351" y="35"/>
                  </a:lnTo>
                  <a:lnTo>
                    <a:pt x="353" y="22"/>
                  </a:lnTo>
                  <a:lnTo>
                    <a:pt x="361" y="10"/>
                  </a:lnTo>
                  <a:lnTo>
                    <a:pt x="372" y="2"/>
                  </a:lnTo>
                  <a:lnTo>
                    <a:pt x="386"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32" name="矩形 31"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33" name="组合 32"/>
          <p:cNvGrpSpPr/>
          <p:nvPr/>
        </p:nvGrpSpPr>
        <p:grpSpPr>
          <a:xfrm>
            <a:off x="5632530" y="0"/>
            <a:ext cx="926940" cy="475126"/>
            <a:chOff x="5358606" y="-11457"/>
            <a:chExt cx="1093949" cy="560732"/>
          </a:xfrm>
        </p:grpSpPr>
        <p:sp>
          <p:nvSpPr>
            <p:cNvPr id="34" name="任意多边形 33"/>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32"/>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8"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42" presetClass="path" presetSubtype="0" accel="50000" decel="50000" fill="hold" nodeType="withEffect">
                                  <p:stCondLst>
                                    <p:cond delay="0"/>
                                  </p:stCondLst>
                                  <p:childTnLst>
                                    <p:animMotion origin="layout" path="M -0.09271 0.21135 L 1.875E-6 3.33333E-6 " pathEditMode="relative" rAng="0" ptsTypes="AA">
                                      <p:cBhvr>
                                        <p:cTn id="28" dur="1000" fill="hold"/>
                                        <p:tgtEl>
                                          <p:spTgt spid="13"/>
                                        </p:tgtEl>
                                        <p:attrNameLst>
                                          <p:attrName>ppt_x</p:attrName>
                                          <p:attrName>ppt_y</p:attrName>
                                        </p:attrNameLst>
                                      </p:cBhvr>
                                      <p:rCtr x="4635" y="-10625"/>
                                    </p:animMotion>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2" presetClass="entr" presetSubtype="2" decel="10000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fill="hold"/>
                                        <p:tgtEl>
                                          <p:spTgt spid="22"/>
                                        </p:tgtEl>
                                        <p:attrNameLst>
                                          <p:attrName>ppt_x</p:attrName>
                                        </p:attrNameLst>
                                      </p:cBhvr>
                                      <p:tavLst>
                                        <p:tav tm="0">
                                          <p:val>
                                            <p:strVal val="1+#ppt_w/2"/>
                                          </p:val>
                                        </p:tav>
                                        <p:tav tm="100000">
                                          <p:val>
                                            <p:strVal val="#ppt_x"/>
                                          </p:val>
                                        </p:tav>
                                      </p:tavLst>
                                    </p:anim>
                                    <p:anim calcmode="lin" valueType="num">
                                      <p:cBhvr additive="base">
                                        <p:cTn id="36" dur="1000" fill="hold"/>
                                        <p:tgtEl>
                                          <p:spTgt spid="22"/>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par>
                                <p:cTn id="41" presetID="42" presetClass="path" presetSubtype="0" accel="50000" decel="50000" fill="hold" nodeType="withEffect">
                                  <p:stCondLst>
                                    <p:cond delay="0"/>
                                  </p:stCondLst>
                                  <p:childTnLst>
                                    <p:animMotion origin="layout" path="M -0.15065 -0.00069 L -2.08333E-6 -2.59259E-6 " pathEditMode="relative" rAng="0" ptsTypes="AA">
                                      <p:cBhvr>
                                        <p:cTn id="42" dur="1000" fill="hold"/>
                                        <p:tgtEl>
                                          <p:spTgt spid="19"/>
                                        </p:tgtEl>
                                        <p:attrNameLst>
                                          <p:attrName>ppt_x</p:attrName>
                                          <p:attrName>ppt_y</p:attrName>
                                        </p:attrNameLst>
                                      </p:cBhvr>
                                      <p:rCtr x="7526" y="23"/>
                                    </p:animMotion>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2" presetClass="entr" presetSubtype="2" decel="10000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000" fill="hold"/>
                                        <p:tgtEl>
                                          <p:spTgt spid="23"/>
                                        </p:tgtEl>
                                        <p:attrNameLst>
                                          <p:attrName>ppt_x</p:attrName>
                                        </p:attrNameLst>
                                      </p:cBhvr>
                                      <p:tavLst>
                                        <p:tav tm="0">
                                          <p:val>
                                            <p:strVal val="1+#ppt_w/2"/>
                                          </p:val>
                                        </p:tav>
                                        <p:tav tm="100000">
                                          <p:val>
                                            <p:strVal val="#ppt_x"/>
                                          </p:val>
                                        </p:tav>
                                      </p:tavLst>
                                    </p:anim>
                                    <p:anim calcmode="lin" valueType="num">
                                      <p:cBhvr additive="base">
                                        <p:cTn id="50" dur="1000" fill="hold"/>
                                        <p:tgtEl>
                                          <p:spTgt spid="23"/>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childTnLst>
                                </p:cTn>
                              </p:par>
                              <p:par>
                                <p:cTn id="55" presetID="42" presetClass="path" presetSubtype="0" accel="50000" decel="50000" fill="hold" nodeType="withEffect">
                                  <p:stCondLst>
                                    <p:cond delay="0"/>
                                  </p:stCondLst>
                                  <p:childTnLst>
                                    <p:animMotion origin="layout" path="M -0.09297 -0.21551 L 1.45833E-6 3.33333E-6 " pathEditMode="relative" rAng="0" ptsTypes="AA">
                                      <p:cBhvr>
                                        <p:cTn id="56" dur="1000" fill="hold"/>
                                        <p:tgtEl>
                                          <p:spTgt spid="16"/>
                                        </p:tgtEl>
                                        <p:attrNameLst>
                                          <p:attrName>ppt_x</p:attrName>
                                          <p:attrName>ppt_y</p:attrName>
                                        </p:attrNameLst>
                                      </p:cBhvr>
                                      <p:rCtr x="4648" y="10764"/>
                                    </p:animMotion>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2" presetClass="entr" presetSubtype="2" decel="10000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1000" fill="hold"/>
                                        <p:tgtEl>
                                          <p:spTgt spid="24"/>
                                        </p:tgtEl>
                                        <p:attrNameLst>
                                          <p:attrName>ppt_x</p:attrName>
                                        </p:attrNameLst>
                                      </p:cBhvr>
                                      <p:tavLst>
                                        <p:tav tm="0">
                                          <p:val>
                                            <p:strVal val="1+#ppt_w/2"/>
                                          </p:val>
                                        </p:tav>
                                        <p:tav tm="100000">
                                          <p:val>
                                            <p:strVal val="#ppt_x"/>
                                          </p:val>
                                        </p:tav>
                                      </p:tavLst>
                                    </p:anim>
                                    <p:anim calcmode="lin" valueType="num">
                                      <p:cBhvr additive="base">
                                        <p:cTn id="64"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22" grpId="0"/>
      <p:bldP spid="23" grpId="0"/>
      <p:bldP spid="24" grpId="0"/>
      <p:bldP spid="32" grpId="0"/>
      <p:bldP spid="3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Freeform 5"/>
          <p:cNvSpPr>
            <a:spLocks noEditPoints="1"/>
          </p:cNvSpPr>
          <p:nvPr/>
        </p:nvSpPr>
        <p:spPr bwMode="auto">
          <a:xfrm>
            <a:off x="6896671" y="3361078"/>
            <a:ext cx="243136" cy="238944"/>
          </a:xfrm>
          <a:custGeom>
            <a:avLst/>
            <a:gdLst>
              <a:gd name="T0" fmla="*/ 85 w 98"/>
              <a:gd name="T1" fmla="*/ 35 h 96"/>
              <a:gd name="T2" fmla="*/ 83 w 98"/>
              <a:gd name="T3" fmla="*/ 31 h 96"/>
              <a:gd name="T4" fmla="*/ 87 w 98"/>
              <a:gd name="T5" fmla="*/ 17 h 96"/>
              <a:gd name="T6" fmla="*/ 80 w 98"/>
              <a:gd name="T7" fmla="*/ 10 h 96"/>
              <a:gd name="T8" fmla="*/ 79 w 98"/>
              <a:gd name="T9" fmla="*/ 9 h 96"/>
              <a:gd name="T10" fmla="*/ 78 w 98"/>
              <a:gd name="T11" fmla="*/ 9 h 96"/>
              <a:gd name="T12" fmla="*/ 65 w 98"/>
              <a:gd name="T13" fmla="*/ 14 h 96"/>
              <a:gd name="T14" fmla="*/ 61 w 98"/>
              <a:gd name="T15" fmla="*/ 13 h 96"/>
              <a:gd name="T16" fmla="*/ 54 w 98"/>
              <a:gd name="T17" fmla="*/ 0 h 96"/>
              <a:gd name="T18" fmla="*/ 44 w 98"/>
              <a:gd name="T19" fmla="*/ 0 h 96"/>
              <a:gd name="T20" fmla="*/ 37 w 98"/>
              <a:gd name="T21" fmla="*/ 13 h 96"/>
              <a:gd name="T22" fmla="*/ 33 w 98"/>
              <a:gd name="T23" fmla="*/ 14 h 96"/>
              <a:gd name="T24" fmla="*/ 20 w 98"/>
              <a:gd name="T25" fmla="*/ 10 h 96"/>
              <a:gd name="T26" fmla="*/ 19 w 98"/>
              <a:gd name="T27" fmla="*/ 10 h 96"/>
              <a:gd name="T28" fmla="*/ 11 w 98"/>
              <a:gd name="T29" fmla="*/ 17 h 96"/>
              <a:gd name="T30" fmla="*/ 15 w 98"/>
              <a:gd name="T31" fmla="*/ 32 h 96"/>
              <a:gd name="T32" fmla="*/ 13 w 98"/>
              <a:gd name="T33" fmla="*/ 36 h 96"/>
              <a:gd name="T34" fmla="*/ 0 w 98"/>
              <a:gd name="T35" fmla="*/ 43 h 96"/>
              <a:gd name="T36" fmla="*/ 0 w 98"/>
              <a:gd name="T37" fmla="*/ 53 h 96"/>
              <a:gd name="T38" fmla="*/ 14 w 98"/>
              <a:gd name="T39" fmla="*/ 60 h 96"/>
              <a:gd name="T40" fmla="*/ 15 w 98"/>
              <a:gd name="T41" fmla="*/ 64 h 96"/>
              <a:gd name="T42" fmla="*/ 11 w 98"/>
              <a:gd name="T43" fmla="*/ 78 h 96"/>
              <a:gd name="T44" fmla="*/ 18 w 98"/>
              <a:gd name="T45" fmla="*/ 85 h 96"/>
              <a:gd name="T46" fmla="*/ 19 w 98"/>
              <a:gd name="T47" fmla="*/ 86 h 96"/>
              <a:gd name="T48" fmla="*/ 20 w 98"/>
              <a:gd name="T49" fmla="*/ 86 h 96"/>
              <a:gd name="T50" fmla="*/ 33 w 98"/>
              <a:gd name="T51" fmla="*/ 81 h 96"/>
              <a:gd name="T52" fmla="*/ 37 w 98"/>
              <a:gd name="T53" fmla="*/ 82 h 96"/>
              <a:gd name="T54" fmla="*/ 44 w 98"/>
              <a:gd name="T55" fmla="*/ 96 h 96"/>
              <a:gd name="T56" fmla="*/ 54 w 98"/>
              <a:gd name="T57" fmla="*/ 96 h 96"/>
              <a:gd name="T58" fmla="*/ 61 w 98"/>
              <a:gd name="T59" fmla="*/ 82 h 96"/>
              <a:gd name="T60" fmla="*/ 66 w 98"/>
              <a:gd name="T61" fmla="*/ 81 h 96"/>
              <a:gd name="T62" fmla="*/ 79 w 98"/>
              <a:gd name="T63" fmla="*/ 86 h 96"/>
              <a:gd name="T64" fmla="*/ 80 w 98"/>
              <a:gd name="T65" fmla="*/ 86 h 96"/>
              <a:gd name="T66" fmla="*/ 87 w 98"/>
              <a:gd name="T67" fmla="*/ 78 h 96"/>
              <a:gd name="T68" fmla="*/ 83 w 98"/>
              <a:gd name="T69" fmla="*/ 64 h 96"/>
              <a:gd name="T70" fmla="*/ 85 w 98"/>
              <a:gd name="T71" fmla="*/ 60 h 96"/>
              <a:gd name="T72" fmla="*/ 98 w 98"/>
              <a:gd name="T73" fmla="*/ 52 h 96"/>
              <a:gd name="T74" fmla="*/ 98 w 98"/>
              <a:gd name="T75" fmla="*/ 42 h 96"/>
              <a:gd name="T76" fmla="*/ 85 w 98"/>
              <a:gd name="T77" fmla="*/ 35 h 96"/>
              <a:gd name="T78" fmla="*/ 49 w 98"/>
              <a:gd name="T79" fmla="*/ 64 h 96"/>
              <a:gd name="T80" fmla="*/ 32 w 98"/>
              <a:gd name="T81" fmla="*/ 48 h 96"/>
              <a:gd name="T82" fmla="*/ 49 w 98"/>
              <a:gd name="T83" fmla="*/ 31 h 96"/>
              <a:gd name="T84" fmla="*/ 66 w 98"/>
              <a:gd name="T85" fmla="*/ 48 h 96"/>
              <a:gd name="T86" fmla="*/ 49 w 98"/>
              <a:gd name="T87" fmla="*/ 64 h 96"/>
              <a:gd name="T88" fmla="*/ 49 w 98"/>
              <a:gd name="T89" fmla="*/ 64 h 96"/>
              <a:gd name="T90" fmla="*/ 49 w 98"/>
              <a:gd name="T9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6">
                <a:moveTo>
                  <a:pt x="85" y="35"/>
                </a:moveTo>
                <a:cubicBezTo>
                  <a:pt x="83" y="31"/>
                  <a:pt x="83" y="31"/>
                  <a:pt x="83" y="31"/>
                </a:cubicBezTo>
                <a:cubicBezTo>
                  <a:pt x="89" y="19"/>
                  <a:pt x="88" y="18"/>
                  <a:pt x="87" y="17"/>
                </a:cubicBezTo>
                <a:cubicBezTo>
                  <a:pt x="80" y="10"/>
                  <a:pt x="80" y="10"/>
                  <a:pt x="80" y="10"/>
                </a:cubicBezTo>
                <a:cubicBezTo>
                  <a:pt x="79" y="9"/>
                  <a:pt x="79" y="9"/>
                  <a:pt x="79" y="9"/>
                </a:cubicBezTo>
                <a:cubicBezTo>
                  <a:pt x="78" y="9"/>
                  <a:pt x="78" y="9"/>
                  <a:pt x="78" y="9"/>
                </a:cubicBezTo>
                <a:cubicBezTo>
                  <a:pt x="78" y="9"/>
                  <a:pt x="77" y="9"/>
                  <a:pt x="65" y="14"/>
                </a:cubicBezTo>
                <a:cubicBezTo>
                  <a:pt x="61" y="13"/>
                  <a:pt x="61" y="13"/>
                  <a:pt x="61" y="13"/>
                </a:cubicBezTo>
                <a:cubicBezTo>
                  <a:pt x="56" y="0"/>
                  <a:pt x="56" y="0"/>
                  <a:pt x="54" y="0"/>
                </a:cubicBezTo>
                <a:cubicBezTo>
                  <a:pt x="44" y="0"/>
                  <a:pt x="44" y="0"/>
                  <a:pt x="44" y="0"/>
                </a:cubicBezTo>
                <a:cubicBezTo>
                  <a:pt x="42" y="0"/>
                  <a:pt x="42" y="0"/>
                  <a:pt x="37" y="13"/>
                </a:cubicBezTo>
                <a:cubicBezTo>
                  <a:pt x="33" y="14"/>
                  <a:pt x="33" y="14"/>
                  <a:pt x="33" y="14"/>
                </a:cubicBezTo>
                <a:cubicBezTo>
                  <a:pt x="25" y="11"/>
                  <a:pt x="21" y="10"/>
                  <a:pt x="20" y="10"/>
                </a:cubicBezTo>
                <a:cubicBezTo>
                  <a:pt x="19" y="10"/>
                  <a:pt x="19" y="10"/>
                  <a:pt x="19" y="10"/>
                </a:cubicBezTo>
                <a:cubicBezTo>
                  <a:pt x="11" y="17"/>
                  <a:pt x="11" y="17"/>
                  <a:pt x="11" y="17"/>
                </a:cubicBezTo>
                <a:cubicBezTo>
                  <a:pt x="10" y="18"/>
                  <a:pt x="9" y="19"/>
                  <a:pt x="15" y="32"/>
                </a:cubicBezTo>
                <a:cubicBezTo>
                  <a:pt x="13" y="36"/>
                  <a:pt x="13" y="36"/>
                  <a:pt x="13" y="36"/>
                </a:cubicBezTo>
                <a:cubicBezTo>
                  <a:pt x="0" y="41"/>
                  <a:pt x="0" y="41"/>
                  <a:pt x="0" y="43"/>
                </a:cubicBezTo>
                <a:cubicBezTo>
                  <a:pt x="0" y="53"/>
                  <a:pt x="0" y="53"/>
                  <a:pt x="0" y="53"/>
                </a:cubicBezTo>
                <a:cubicBezTo>
                  <a:pt x="0" y="54"/>
                  <a:pt x="0" y="55"/>
                  <a:pt x="14" y="60"/>
                </a:cubicBezTo>
                <a:cubicBezTo>
                  <a:pt x="15" y="64"/>
                  <a:pt x="15" y="64"/>
                  <a:pt x="15" y="64"/>
                </a:cubicBezTo>
                <a:cubicBezTo>
                  <a:pt x="9" y="77"/>
                  <a:pt x="10" y="77"/>
                  <a:pt x="11" y="78"/>
                </a:cubicBezTo>
                <a:cubicBezTo>
                  <a:pt x="18" y="85"/>
                  <a:pt x="18" y="85"/>
                  <a:pt x="18" y="85"/>
                </a:cubicBezTo>
                <a:cubicBezTo>
                  <a:pt x="19" y="86"/>
                  <a:pt x="19" y="86"/>
                  <a:pt x="19" y="86"/>
                </a:cubicBezTo>
                <a:cubicBezTo>
                  <a:pt x="20" y="86"/>
                  <a:pt x="20" y="86"/>
                  <a:pt x="20" y="86"/>
                </a:cubicBezTo>
                <a:cubicBezTo>
                  <a:pt x="20" y="86"/>
                  <a:pt x="22" y="86"/>
                  <a:pt x="33" y="81"/>
                </a:cubicBezTo>
                <a:cubicBezTo>
                  <a:pt x="37" y="82"/>
                  <a:pt x="37" y="82"/>
                  <a:pt x="37" y="82"/>
                </a:cubicBezTo>
                <a:cubicBezTo>
                  <a:pt x="42" y="96"/>
                  <a:pt x="43" y="96"/>
                  <a:pt x="44" y="96"/>
                </a:cubicBezTo>
                <a:cubicBezTo>
                  <a:pt x="54" y="96"/>
                  <a:pt x="54" y="96"/>
                  <a:pt x="54" y="96"/>
                </a:cubicBezTo>
                <a:cubicBezTo>
                  <a:pt x="56" y="96"/>
                  <a:pt x="57" y="96"/>
                  <a:pt x="61" y="82"/>
                </a:cubicBezTo>
                <a:cubicBezTo>
                  <a:pt x="66" y="81"/>
                  <a:pt x="66" y="81"/>
                  <a:pt x="66" y="81"/>
                </a:cubicBezTo>
                <a:cubicBezTo>
                  <a:pt x="73" y="84"/>
                  <a:pt x="77" y="86"/>
                  <a:pt x="79" y="86"/>
                </a:cubicBezTo>
                <a:cubicBezTo>
                  <a:pt x="80" y="86"/>
                  <a:pt x="80" y="86"/>
                  <a:pt x="80" y="86"/>
                </a:cubicBezTo>
                <a:cubicBezTo>
                  <a:pt x="87" y="78"/>
                  <a:pt x="87" y="78"/>
                  <a:pt x="87" y="78"/>
                </a:cubicBezTo>
                <a:cubicBezTo>
                  <a:pt x="89" y="77"/>
                  <a:pt x="89" y="76"/>
                  <a:pt x="83" y="64"/>
                </a:cubicBezTo>
                <a:cubicBezTo>
                  <a:pt x="85" y="60"/>
                  <a:pt x="85" y="60"/>
                  <a:pt x="85" y="60"/>
                </a:cubicBezTo>
                <a:cubicBezTo>
                  <a:pt x="98" y="55"/>
                  <a:pt x="98" y="54"/>
                  <a:pt x="98" y="52"/>
                </a:cubicBezTo>
                <a:cubicBezTo>
                  <a:pt x="98" y="42"/>
                  <a:pt x="98" y="42"/>
                  <a:pt x="98" y="42"/>
                </a:cubicBezTo>
                <a:cubicBezTo>
                  <a:pt x="98" y="41"/>
                  <a:pt x="98" y="40"/>
                  <a:pt x="85" y="35"/>
                </a:cubicBezTo>
                <a:close/>
                <a:moveTo>
                  <a:pt x="49" y="64"/>
                </a:moveTo>
                <a:cubicBezTo>
                  <a:pt x="40" y="64"/>
                  <a:pt x="32" y="57"/>
                  <a:pt x="32" y="48"/>
                </a:cubicBezTo>
                <a:cubicBezTo>
                  <a:pt x="32" y="38"/>
                  <a:pt x="40" y="31"/>
                  <a:pt x="49" y="31"/>
                </a:cubicBezTo>
                <a:cubicBezTo>
                  <a:pt x="58" y="31"/>
                  <a:pt x="66" y="38"/>
                  <a:pt x="66" y="48"/>
                </a:cubicBezTo>
                <a:cubicBezTo>
                  <a:pt x="66" y="57"/>
                  <a:pt x="58" y="64"/>
                  <a:pt x="49" y="64"/>
                </a:cubicBezTo>
                <a:close/>
                <a:moveTo>
                  <a:pt x="49" y="64"/>
                </a:moveTo>
                <a:cubicBezTo>
                  <a:pt x="49" y="64"/>
                  <a:pt x="49" y="64"/>
                  <a:pt x="49" y="6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6"/>
          <p:cNvSpPr>
            <a:spLocks noEditPoints="1"/>
          </p:cNvSpPr>
          <p:nvPr/>
        </p:nvSpPr>
        <p:spPr bwMode="auto">
          <a:xfrm>
            <a:off x="6976318" y="2805639"/>
            <a:ext cx="83840" cy="83840"/>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2 h 34"/>
              <a:gd name="T34" fmla="*/ 0 w 34"/>
              <a:gd name="T35" fmla="*/ 15 h 34"/>
              <a:gd name="T36" fmla="*/ 0 w 34"/>
              <a:gd name="T37" fmla="*/ 18 h 34"/>
              <a:gd name="T38" fmla="*/ 4 w 34"/>
              <a:gd name="T39" fmla="*/ 21 h 34"/>
              <a:gd name="T40" fmla="*/ 5 w 34"/>
              <a:gd name="T41" fmla="*/ 22 h 34"/>
              <a:gd name="T42" fmla="*/ 4 w 34"/>
              <a:gd name="T43" fmla="*/ 27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1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3" y="6"/>
                  <a:pt x="3" y="6"/>
                  <a:pt x="3" y="6"/>
                </a:cubicBezTo>
                <a:cubicBezTo>
                  <a:pt x="3" y="6"/>
                  <a:pt x="3" y="6"/>
                  <a:pt x="5" y="11"/>
                </a:cubicBezTo>
                <a:cubicBezTo>
                  <a:pt x="4" y="12"/>
                  <a:pt x="4" y="12"/>
                  <a:pt x="4" y="12"/>
                </a:cubicBezTo>
                <a:cubicBezTo>
                  <a:pt x="0" y="14"/>
                  <a:pt x="0" y="14"/>
                  <a:pt x="0" y="15"/>
                </a:cubicBezTo>
                <a:cubicBezTo>
                  <a:pt x="0" y="18"/>
                  <a:pt x="0" y="18"/>
                  <a:pt x="0" y="18"/>
                </a:cubicBezTo>
                <a:cubicBezTo>
                  <a:pt x="0" y="19"/>
                  <a:pt x="0" y="19"/>
                  <a:pt x="4" y="21"/>
                </a:cubicBezTo>
                <a:cubicBezTo>
                  <a:pt x="5" y="22"/>
                  <a:pt x="5" y="22"/>
                  <a:pt x="5" y="22"/>
                </a:cubicBezTo>
                <a:cubicBezTo>
                  <a:pt x="3" y="27"/>
                  <a:pt x="3" y="27"/>
                  <a:pt x="4" y="27"/>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1"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7"/>
          <p:cNvSpPr>
            <a:spLocks noEditPoints="1"/>
          </p:cNvSpPr>
          <p:nvPr/>
        </p:nvSpPr>
        <p:spPr bwMode="auto">
          <a:xfrm>
            <a:off x="7082166" y="3259422"/>
            <a:ext cx="86984" cy="84888"/>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a:spLocks noEditPoints="1"/>
          </p:cNvSpPr>
          <p:nvPr/>
        </p:nvSpPr>
        <p:spPr bwMode="auto">
          <a:xfrm>
            <a:off x="6996230" y="3634606"/>
            <a:ext cx="85936" cy="83840"/>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9"/>
          <p:cNvSpPr>
            <a:spLocks noEditPoints="1"/>
          </p:cNvSpPr>
          <p:nvPr/>
        </p:nvSpPr>
        <p:spPr bwMode="auto">
          <a:xfrm>
            <a:off x="6876759" y="3875645"/>
            <a:ext cx="86984" cy="83840"/>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4 w 35"/>
              <a:gd name="T13" fmla="*/ 5 h 34"/>
              <a:gd name="T14" fmla="*/ 22 w 35"/>
              <a:gd name="T15" fmla="*/ 4 h 34"/>
              <a:gd name="T16" fmla="*/ 20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8" y="3"/>
                  <a:pt x="24" y="5"/>
                </a:cubicBezTo>
                <a:cubicBezTo>
                  <a:pt x="22" y="4"/>
                  <a:pt x="22" y="4"/>
                  <a:pt x="22" y="4"/>
                </a:cubicBezTo>
                <a:cubicBezTo>
                  <a:pt x="20" y="0"/>
                  <a:pt x="20" y="0"/>
                  <a:pt x="20"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8" y="30"/>
                  <a:pt x="8" y="30"/>
                  <a:pt x="12" y="28"/>
                </a:cubicBezTo>
                <a:cubicBezTo>
                  <a:pt x="13" y="29"/>
                  <a:pt x="13" y="29"/>
                  <a:pt x="13" y="29"/>
                </a:cubicBezTo>
                <a:cubicBezTo>
                  <a:pt x="15" y="34"/>
                  <a:pt x="16"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5965000" y="3249990"/>
            <a:ext cx="998742" cy="977782"/>
          </a:xfrm>
          <a:custGeom>
            <a:avLst/>
            <a:gdLst>
              <a:gd name="T0" fmla="*/ 347 w 402"/>
              <a:gd name="T1" fmla="*/ 147 h 394"/>
              <a:gd name="T2" fmla="*/ 340 w 402"/>
              <a:gd name="T3" fmla="*/ 131 h 394"/>
              <a:gd name="T4" fmla="*/ 358 w 402"/>
              <a:gd name="T5" fmla="*/ 72 h 394"/>
              <a:gd name="T6" fmla="*/ 328 w 402"/>
              <a:gd name="T7" fmla="*/ 42 h 394"/>
              <a:gd name="T8" fmla="*/ 325 w 402"/>
              <a:gd name="T9" fmla="*/ 40 h 394"/>
              <a:gd name="T10" fmla="*/ 321 w 402"/>
              <a:gd name="T11" fmla="*/ 40 h 394"/>
              <a:gd name="T12" fmla="*/ 268 w 402"/>
              <a:gd name="T13" fmla="*/ 61 h 394"/>
              <a:gd name="T14" fmla="*/ 252 w 402"/>
              <a:gd name="T15" fmla="*/ 54 h 394"/>
              <a:gd name="T16" fmla="*/ 221 w 402"/>
              <a:gd name="T17" fmla="*/ 0 h 394"/>
              <a:gd name="T18" fmla="*/ 179 w 402"/>
              <a:gd name="T19" fmla="*/ 0 h 394"/>
              <a:gd name="T20" fmla="*/ 150 w 402"/>
              <a:gd name="T21" fmla="*/ 54 h 394"/>
              <a:gd name="T22" fmla="*/ 134 w 402"/>
              <a:gd name="T23" fmla="*/ 61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9 h 394"/>
              <a:gd name="T38" fmla="*/ 55 w 402"/>
              <a:gd name="T39" fmla="*/ 247 h 394"/>
              <a:gd name="T40" fmla="*/ 62 w 402"/>
              <a:gd name="T41" fmla="*/ 263 h 394"/>
              <a:gd name="T42" fmla="*/ 45 w 402"/>
              <a:gd name="T43" fmla="*/ 322 h 394"/>
              <a:gd name="T44" fmla="*/ 75 w 402"/>
              <a:gd name="T45" fmla="*/ 352 h 394"/>
              <a:gd name="T46" fmla="*/ 78 w 402"/>
              <a:gd name="T47" fmla="*/ 354 h 394"/>
              <a:gd name="T48" fmla="*/ 81 w 402"/>
              <a:gd name="T49" fmla="*/ 354 h 394"/>
              <a:gd name="T50" fmla="*/ 134 w 402"/>
              <a:gd name="T51" fmla="*/ 334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2 w 402"/>
              <a:gd name="T63" fmla="*/ 353 h 394"/>
              <a:gd name="T64" fmla="*/ 326 w 402"/>
              <a:gd name="T65" fmla="*/ 353 h 394"/>
              <a:gd name="T66" fmla="*/ 359 w 402"/>
              <a:gd name="T67" fmla="*/ 321 h 394"/>
              <a:gd name="T68" fmla="*/ 340 w 402"/>
              <a:gd name="T69" fmla="*/ 263 h 394"/>
              <a:gd name="T70" fmla="*/ 347 w 402"/>
              <a:gd name="T71" fmla="*/ 247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0" y="131"/>
                  <a:pt x="340" y="131"/>
                  <a:pt x="340" y="131"/>
                </a:cubicBezTo>
                <a:cubicBezTo>
                  <a:pt x="364" y="78"/>
                  <a:pt x="362" y="76"/>
                  <a:pt x="358" y="72"/>
                </a:cubicBezTo>
                <a:cubicBezTo>
                  <a:pt x="328" y="42"/>
                  <a:pt x="328" y="42"/>
                  <a:pt x="328" y="42"/>
                </a:cubicBezTo>
                <a:cubicBezTo>
                  <a:pt x="325" y="40"/>
                  <a:pt x="325" y="40"/>
                  <a:pt x="325" y="40"/>
                </a:cubicBezTo>
                <a:cubicBezTo>
                  <a:pt x="321" y="40"/>
                  <a:pt x="321" y="40"/>
                  <a:pt x="321" y="40"/>
                </a:cubicBezTo>
                <a:cubicBezTo>
                  <a:pt x="319" y="40"/>
                  <a:pt x="314" y="40"/>
                  <a:pt x="268" y="61"/>
                </a:cubicBezTo>
                <a:cubicBezTo>
                  <a:pt x="252" y="54"/>
                  <a:pt x="252" y="54"/>
                  <a:pt x="252" y="54"/>
                </a:cubicBezTo>
                <a:cubicBezTo>
                  <a:pt x="230" y="0"/>
                  <a:pt x="228" y="0"/>
                  <a:pt x="221" y="0"/>
                </a:cubicBezTo>
                <a:cubicBezTo>
                  <a:pt x="179" y="0"/>
                  <a:pt x="179" y="0"/>
                  <a:pt x="179" y="0"/>
                </a:cubicBezTo>
                <a:cubicBezTo>
                  <a:pt x="173" y="0"/>
                  <a:pt x="170" y="0"/>
                  <a:pt x="150" y="54"/>
                </a:cubicBezTo>
                <a:cubicBezTo>
                  <a:pt x="134" y="61"/>
                  <a:pt x="134" y="61"/>
                  <a:pt x="134" y="61"/>
                </a:cubicBezTo>
                <a:cubicBezTo>
                  <a:pt x="103" y="48"/>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9"/>
                  <a:pt x="0" y="171"/>
                  <a:pt x="0" y="177"/>
                </a:cubicBezTo>
                <a:cubicBezTo>
                  <a:pt x="0" y="219"/>
                  <a:pt x="0" y="219"/>
                  <a:pt x="0" y="219"/>
                </a:cubicBezTo>
                <a:cubicBezTo>
                  <a:pt x="0" y="225"/>
                  <a:pt x="0" y="227"/>
                  <a:pt x="55" y="247"/>
                </a:cubicBezTo>
                <a:cubicBezTo>
                  <a:pt x="62" y="263"/>
                  <a:pt x="62" y="263"/>
                  <a:pt x="62" y="263"/>
                </a:cubicBezTo>
                <a:cubicBezTo>
                  <a:pt x="39" y="316"/>
                  <a:pt x="40" y="318"/>
                  <a:pt x="45" y="322"/>
                </a:cubicBezTo>
                <a:cubicBezTo>
                  <a:pt x="75" y="352"/>
                  <a:pt x="75" y="352"/>
                  <a:pt x="75" y="352"/>
                </a:cubicBezTo>
                <a:cubicBezTo>
                  <a:pt x="78" y="354"/>
                  <a:pt x="78" y="354"/>
                  <a:pt x="78" y="354"/>
                </a:cubicBezTo>
                <a:cubicBezTo>
                  <a:pt x="81" y="354"/>
                  <a:pt x="81" y="354"/>
                  <a:pt x="81" y="354"/>
                </a:cubicBezTo>
                <a:cubicBezTo>
                  <a:pt x="83" y="354"/>
                  <a:pt x="88" y="354"/>
                  <a:pt x="134" y="334"/>
                </a:cubicBezTo>
                <a:cubicBezTo>
                  <a:pt x="151" y="340"/>
                  <a:pt x="151" y="340"/>
                  <a:pt x="151" y="340"/>
                </a:cubicBezTo>
                <a:cubicBezTo>
                  <a:pt x="172"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2" y="353"/>
                </a:cubicBezTo>
                <a:cubicBezTo>
                  <a:pt x="326" y="353"/>
                  <a:pt x="326" y="353"/>
                  <a:pt x="326" y="353"/>
                </a:cubicBezTo>
                <a:cubicBezTo>
                  <a:pt x="359" y="321"/>
                  <a:pt x="359" y="321"/>
                  <a:pt x="359" y="321"/>
                </a:cubicBezTo>
                <a:cubicBezTo>
                  <a:pt x="364" y="316"/>
                  <a:pt x="365" y="315"/>
                  <a:pt x="340" y="263"/>
                </a:cubicBezTo>
                <a:cubicBezTo>
                  <a:pt x="347" y="247"/>
                  <a:pt x="347" y="247"/>
                  <a:pt x="347" y="247"/>
                </a:cubicBezTo>
                <a:cubicBezTo>
                  <a:pt x="402" y="225"/>
                  <a:pt x="402" y="223"/>
                  <a:pt x="402" y="217"/>
                </a:cubicBezTo>
                <a:cubicBezTo>
                  <a:pt x="402" y="175"/>
                  <a:pt x="402" y="175"/>
                  <a:pt x="402" y="175"/>
                </a:cubicBezTo>
                <a:cubicBezTo>
                  <a:pt x="402" y="169"/>
                  <a:pt x="402" y="167"/>
                  <a:pt x="347" y="147"/>
                </a:cubicBezTo>
                <a:close/>
                <a:moveTo>
                  <a:pt x="201" y="266"/>
                </a:moveTo>
                <a:cubicBezTo>
                  <a:pt x="162" y="266"/>
                  <a:pt x="131" y="235"/>
                  <a:pt x="131" y="197"/>
                </a:cubicBezTo>
                <a:cubicBezTo>
                  <a:pt x="131" y="159"/>
                  <a:pt x="162" y="128"/>
                  <a:pt x="201" y="128"/>
                </a:cubicBezTo>
                <a:cubicBezTo>
                  <a:pt x="240" y="128"/>
                  <a:pt x="271" y="159"/>
                  <a:pt x="271" y="197"/>
                </a:cubicBezTo>
                <a:cubicBezTo>
                  <a:pt x="271" y="235"/>
                  <a:pt x="240" y="266"/>
                  <a:pt x="201" y="266"/>
                </a:cubicBezTo>
                <a:close/>
                <a:moveTo>
                  <a:pt x="201" y="266"/>
                </a:moveTo>
                <a:cubicBezTo>
                  <a:pt x="201" y="266"/>
                  <a:pt x="201" y="266"/>
                  <a:pt x="201" y="266"/>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5756449" y="2225048"/>
            <a:ext cx="998742" cy="977782"/>
          </a:xfrm>
          <a:custGeom>
            <a:avLst/>
            <a:gdLst>
              <a:gd name="T0" fmla="*/ 347 w 402"/>
              <a:gd name="T1" fmla="*/ 146 h 394"/>
              <a:gd name="T2" fmla="*/ 340 w 402"/>
              <a:gd name="T3" fmla="*/ 130 h 394"/>
              <a:gd name="T4" fmla="*/ 357 w 402"/>
              <a:gd name="T5" fmla="*/ 71 h 394"/>
              <a:gd name="T6" fmla="*/ 327 w 402"/>
              <a:gd name="T7" fmla="*/ 42 h 394"/>
              <a:gd name="T8" fmla="*/ 325 w 402"/>
              <a:gd name="T9" fmla="*/ 39 h 394"/>
              <a:gd name="T10" fmla="*/ 321 w 402"/>
              <a:gd name="T11" fmla="*/ 39 h 394"/>
              <a:gd name="T12" fmla="*/ 268 w 402"/>
              <a:gd name="T13" fmla="*/ 60 h 394"/>
              <a:gd name="T14" fmla="*/ 251 w 402"/>
              <a:gd name="T15" fmla="*/ 53 h 394"/>
              <a:gd name="T16" fmla="*/ 221 w 402"/>
              <a:gd name="T17" fmla="*/ 0 h 394"/>
              <a:gd name="T18" fmla="*/ 179 w 402"/>
              <a:gd name="T19" fmla="*/ 0 h 394"/>
              <a:gd name="T20" fmla="*/ 150 w 402"/>
              <a:gd name="T21" fmla="*/ 53 h 394"/>
              <a:gd name="T22" fmla="*/ 133 w 402"/>
              <a:gd name="T23" fmla="*/ 60 h 394"/>
              <a:gd name="T24" fmla="*/ 80 w 402"/>
              <a:gd name="T25" fmla="*/ 41 h 394"/>
              <a:gd name="T26" fmla="*/ 76 w 402"/>
              <a:gd name="T27" fmla="*/ 41 h 394"/>
              <a:gd name="T28" fmla="*/ 44 w 402"/>
              <a:gd name="T29" fmla="*/ 72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7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2 w 402"/>
              <a:gd name="T63" fmla="*/ 352 h 394"/>
              <a:gd name="T64" fmla="*/ 326 w 402"/>
              <a:gd name="T65" fmla="*/ 352 h 394"/>
              <a:gd name="T66" fmla="*/ 359 w 402"/>
              <a:gd name="T67" fmla="*/ 321 h 394"/>
              <a:gd name="T68" fmla="*/ 340 w 402"/>
              <a:gd name="T69" fmla="*/ 262 h 394"/>
              <a:gd name="T70" fmla="*/ 347 w 402"/>
              <a:gd name="T71" fmla="*/ 246 h 394"/>
              <a:gd name="T72" fmla="*/ 402 w 402"/>
              <a:gd name="T73" fmla="*/ 216 h 394"/>
              <a:gd name="T74" fmla="*/ 402 w 402"/>
              <a:gd name="T75" fmla="*/ 175 h 394"/>
              <a:gd name="T76" fmla="*/ 347 w 402"/>
              <a:gd name="T77" fmla="*/ 146 h 394"/>
              <a:gd name="T78" fmla="*/ 201 w 402"/>
              <a:gd name="T79" fmla="*/ 265 h 394"/>
              <a:gd name="T80" fmla="*/ 131 w 402"/>
              <a:gd name="T81" fmla="*/ 196 h 394"/>
              <a:gd name="T82" fmla="*/ 201 w 402"/>
              <a:gd name="T83" fmla="*/ 128 h 394"/>
              <a:gd name="T84" fmla="*/ 271 w 402"/>
              <a:gd name="T85" fmla="*/ 196 h 394"/>
              <a:gd name="T86" fmla="*/ 201 w 402"/>
              <a:gd name="T87" fmla="*/ 265 h 394"/>
              <a:gd name="T88" fmla="*/ 201 w 402"/>
              <a:gd name="T89" fmla="*/ 265 h 394"/>
              <a:gd name="T90" fmla="*/ 201 w 402"/>
              <a:gd name="T91" fmla="*/ 26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6"/>
                </a:moveTo>
                <a:cubicBezTo>
                  <a:pt x="340" y="130"/>
                  <a:pt x="340" y="130"/>
                  <a:pt x="340" y="130"/>
                </a:cubicBezTo>
                <a:cubicBezTo>
                  <a:pt x="364" y="77"/>
                  <a:pt x="362" y="76"/>
                  <a:pt x="357" y="71"/>
                </a:cubicBezTo>
                <a:cubicBezTo>
                  <a:pt x="327" y="42"/>
                  <a:pt x="327" y="42"/>
                  <a:pt x="327" y="42"/>
                </a:cubicBezTo>
                <a:cubicBezTo>
                  <a:pt x="325" y="39"/>
                  <a:pt x="325" y="39"/>
                  <a:pt x="325" y="39"/>
                </a:cubicBezTo>
                <a:cubicBezTo>
                  <a:pt x="321" y="39"/>
                  <a:pt x="321" y="39"/>
                  <a:pt x="321" y="39"/>
                </a:cubicBezTo>
                <a:cubicBezTo>
                  <a:pt x="319" y="39"/>
                  <a:pt x="314" y="39"/>
                  <a:pt x="268" y="60"/>
                </a:cubicBezTo>
                <a:cubicBezTo>
                  <a:pt x="251" y="53"/>
                  <a:pt x="251" y="53"/>
                  <a:pt x="251" y="53"/>
                </a:cubicBezTo>
                <a:cubicBezTo>
                  <a:pt x="230" y="0"/>
                  <a:pt x="228" y="0"/>
                  <a:pt x="221" y="0"/>
                </a:cubicBezTo>
                <a:cubicBezTo>
                  <a:pt x="179" y="0"/>
                  <a:pt x="179" y="0"/>
                  <a:pt x="179" y="0"/>
                </a:cubicBezTo>
                <a:cubicBezTo>
                  <a:pt x="173" y="0"/>
                  <a:pt x="170" y="0"/>
                  <a:pt x="150" y="53"/>
                </a:cubicBezTo>
                <a:cubicBezTo>
                  <a:pt x="133" y="60"/>
                  <a:pt x="133" y="60"/>
                  <a:pt x="133" y="60"/>
                </a:cubicBezTo>
                <a:cubicBezTo>
                  <a:pt x="103" y="47"/>
                  <a:pt x="85" y="41"/>
                  <a:pt x="80" y="41"/>
                </a:cubicBezTo>
                <a:cubicBezTo>
                  <a:pt x="76" y="41"/>
                  <a:pt x="76" y="41"/>
                  <a:pt x="76" y="41"/>
                </a:cubicBezTo>
                <a:cubicBezTo>
                  <a:pt x="44" y="72"/>
                  <a:pt x="44" y="72"/>
                  <a:pt x="44" y="72"/>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8" y="316"/>
                  <a:pt x="40" y="317"/>
                  <a:pt x="45" y="322"/>
                </a:cubicBezTo>
                <a:cubicBezTo>
                  <a:pt x="75" y="351"/>
                  <a:pt x="75" y="351"/>
                  <a:pt x="75" y="351"/>
                </a:cubicBezTo>
                <a:cubicBezTo>
                  <a:pt x="77" y="354"/>
                  <a:pt x="77" y="354"/>
                  <a:pt x="77" y="354"/>
                </a:cubicBezTo>
                <a:cubicBezTo>
                  <a:pt x="81" y="354"/>
                  <a:pt x="81" y="354"/>
                  <a:pt x="81" y="354"/>
                </a:cubicBezTo>
                <a:cubicBezTo>
                  <a:pt x="83" y="354"/>
                  <a:pt x="88" y="354"/>
                  <a:pt x="134" y="333"/>
                </a:cubicBezTo>
                <a:cubicBezTo>
                  <a:pt x="151" y="340"/>
                  <a:pt x="151" y="340"/>
                  <a:pt x="151" y="340"/>
                </a:cubicBezTo>
                <a:cubicBezTo>
                  <a:pt x="172" y="394"/>
                  <a:pt x="174" y="394"/>
                  <a:pt x="181" y="394"/>
                </a:cubicBezTo>
                <a:cubicBezTo>
                  <a:pt x="223" y="394"/>
                  <a:pt x="223" y="394"/>
                  <a:pt x="223" y="394"/>
                </a:cubicBezTo>
                <a:cubicBezTo>
                  <a:pt x="230" y="394"/>
                  <a:pt x="232" y="394"/>
                  <a:pt x="252" y="340"/>
                </a:cubicBezTo>
                <a:cubicBezTo>
                  <a:pt x="269" y="333"/>
                  <a:pt x="269" y="333"/>
                  <a:pt x="269" y="333"/>
                </a:cubicBezTo>
                <a:cubicBezTo>
                  <a:pt x="299" y="346"/>
                  <a:pt x="317" y="352"/>
                  <a:pt x="322" y="352"/>
                </a:cubicBezTo>
                <a:cubicBezTo>
                  <a:pt x="326" y="352"/>
                  <a:pt x="326" y="352"/>
                  <a:pt x="326" y="352"/>
                </a:cubicBezTo>
                <a:cubicBezTo>
                  <a:pt x="359" y="321"/>
                  <a:pt x="359" y="321"/>
                  <a:pt x="359" y="321"/>
                </a:cubicBezTo>
                <a:cubicBezTo>
                  <a:pt x="363" y="316"/>
                  <a:pt x="365" y="314"/>
                  <a:pt x="340" y="262"/>
                </a:cubicBezTo>
                <a:cubicBezTo>
                  <a:pt x="347" y="246"/>
                  <a:pt x="347" y="246"/>
                  <a:pt x="347" y="246"/>
                </a:cubicBezTo>
                <a:cubicBezTo>
                  <a:pt x="402" y="225"/>
                  <a:pt x="402" y="223"/>
                  <a:pt x="402" y="216"/>
                </a:cubicBezTo>
                <a:cubicBezTo>
                  <a:pt x="402" y="175"/>
                  <a:pt x="402" y="175"/>
                  <a:pt x="402" y="175"/>
                </a:cubicBezTo>
                <a:cubicBezTo>
                  <a:pt x="402" y="168"/>
                  <a:pt x="402" y="166"/>
                  <a:pt x="347" y="146"/>
                </a:cubicBezTo>
                <a:close/>
                <a:moveTo>
                  <a:pt x="201" y="265"/>
                </a:moveTo>
                <a:cubicBezTo>
                  <a:pt x="162" y="265"/>
                  <a:pt x="131" y="235"/>
                  <a:pt x="131" y="196"/>
                </a:cubicBezTo>
                <a:cubicBezTo>
                  <a:pt x="131" y="158"/>
                  <a:pt x="162" y="128"/>
                  <a:pt x="201" y="128"/>
                </a:cubicBezTo>
                <a:cubicBezTo>
                  <a:pt x="240" y="128"/>
                  <a:pt x="271" y="158"/>
                  <a:pt x="271" y="196"/>
                </a:cubicBezTo>
                <a:cubicBezTo>
                  <a:pt x="271" y="235"/>
                  <a:pt x="240" y="265"/>
                  <a:pt x="201" y="265"/>
                </a:cubicBezTo>
                <a:close/>
                <a:moveTo>
                  <a:pt x="201" y="265"/>
                </a:moveTo>
                <a:cubicBezTo>
                  <a:pt x="201" y="265"/>
                  <a:pt x="201" y="265"/>
                  <a:pt x="201" y="265"/>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2"/>
          <p:cNvSpPr>
            <a:spLocks noEditPoints="1"/>
          </p:cNvSpPr>
          <p:nvPr/>
        </p:nvSpPr>
        <p:spPr bwMode="auto">
          <a:xfrm>
            <a:off x="5055338" y="2974367"/>
            <a:ext cx="911758" cy="892894"/>
          </a:xfrm>
          <a:custGeom>
            <a:avLst/>
            <a:gdLst>
              <a:gd name="T0" fmla="*/ 317 w 367"/>
              <a:gd name="T1" fmla="*/ 134 h 360"/>
              <a:gd name="T2" fmla="*/ 310 w 367"/>
              <a:gd name="T3" fmla="*/ 120 h 360"/>
              <a:gd name="T4" fmla="*/ 326 w 367"/>
              <a:gd name="T5" fmla="*/ 66 h 360"/>
              <a:gd name="T6" fmla="*/ 299 w 367"/>
              <a:gd name="T7" fmla="*/ 39 h 360"/>
              <a:gd name="T8" fmla="*/ 296 w 367"/>
              <a:gd name="T9" fmla="*/ 37 h 360"/>
              <a:gd name="T10" fmla="*/ 293 w 367"/>
              <a:gd name="T11" fmla="*/ 37 h 360"/>
              <a:gd name="T12" fmla="*/ 245 w 367"/>
              <a:gd name="T13" fmla="*/ 55 h 360"/>
              <a:gd name="T14" fmla="*/ 229 w 367"/>
              <a:gd name="T15" fmla="*/ 49 h 360"/>
              <a:gd name="T16" fmla="*/ 202 w 367"/>
              <a:gd name="T17" fmla="*/ 0 h 360"/>
              <a:gd name="T18" fmla="*/ 163 w 367"/>
              <a:gd name="T19" fmla="*/ 0 h 360"/>
              <a:gd name="T20" fmla="*/ 137 w 367"/>
              <a:gd name="T21" fmla="*/ 49 h 360"/>
              <a:gd name="T22" fmla="*/ 122 w 367"/>
              <a:gd name="T23" fmla="*/ 56 h 360"/>
              <a:gd name="T24" fmla="*/ 73 w 367"/>
              <a:gd name="T25" fmla="*/ 38 h 360"/>
              <a:gd name="T26" fmla="*/ 69 w 367"/>
              <a:gd name="T27" fmla="*/ 38 h 360"/>
              <a:gd name="T28" fmla="*/ 40 w 367"/>
              <a:gd name="T29" fmla="*/ 67 h 360"/>
              <a:gd name="T30" fmla="*/ 56 w 367"/>
              <a:gd name="T31" fmla="*/ 120 h 360"/>
              <a:gd name="T32" fmla="*/ 50 w 367"/>
              <a:gd name="T33" fmla="*/ 135 h 360"/>
              <a:gd name="T34" fmla="*/ 0 w 367"/>
              <a:gd name="T35" fmla="*/ 162 h 360"/>
              <a:gd name="T36" fmla="*/ 0 w 367"/>
              <a:gd name="T37" fmla="*/ 200 h 360"/>
              <a:gd name="T38" fmla="*/ 50 w 367"/>
              <a:gd name="T39" fmla="*/ 226 h 360"/>
              <a:gd name="T40" fmla="*/ 56 w 367"/>
              <a:gd name="T41" fmla="*/ 241 h 360"/>
              <a:gd name="T42" fmla="*/ 41 w 367"/>
              <a:gd name="T43" fmla="*/ 295 h 360"/>
              <a:gd name="T44" fmla="*/ 68 w 367"/>
              <a:gd name="T45" fmla="*/ 321 h 360"/>
              <a:gd name="T46" fmla="*/ 71 w 367"/>
              <a:gd name="T47" fmla="*/ 324 h 360"/>
              <a:gd name="T48" fmla="*/ 74 w 367"/>
              <a:gd name="T49" fmla="*/ 324 h 360"/>
              <a:gd name="T50" fmla="*/ 122 w 367"/>
              <a:gd name="T51" fmla="*/ 305 h 360"/>
              <a:gd name="T52" fmla="*/ 137 w 367"/>
              <a:gd name="T53" fmla="*/ 311 h 360"/>
              <a:gd name="T54" fmla="*/ 165 w 367"/>
              <a:gd name="T55" fmla="*/ 360 h 360"/>
              <a:gd name="T56" fmla="*/ 203 w 367"/>
              <a:gd name="T57" fmla="*/ 360 h 360"/>
              <a:gd name="T58" fmla="*/ 230 w 367"/>
              <a:gd name="T59" fmla="*/ 311 h 360"/>
              <a:gd name="T60" fmla="*/ 245 w 367"/>
              <a:gd name="T61" fmla="*/ 305 h 360"/>
              <a:gd name="T62" fmla="*/ 294 w 367"/>
              <a:gd name="T63" fmla="*/ 323 h 360"/>
              <a:gd name="T64" fmla="*/ 298 w 367"/>
              <a:gd name="T65" fmla="*/ 322 h 360"/>
              <a:gd name="T66" fmla="*/ 327 w 367"/>
              <a:gd name="T67" fmla="*/ 293 h 360"/>
              <a:gd name="T68" fmla="*/ 311 w 367"/>
              <a:gd name="T69" fmla="*/ 240 h 360"/>
              <a:gd name="T70" fmla="*/ 317 w 367"/>
              <a:gd name="T71" fmla="*/ 225 h 360"/>
              <a:gd name="T72" fmla="*/ 367 w 367"/>
              <a:gd name="T73" fmla="*/ 198 h 360"/>
              <a:gd name="T74" fmla="*/ 367 w 367"/>
              <a:gd name="T75" fmla="*/ 160 h 360"/>
              <a:gd name="T76" fmla="*/ 317 w 367"/>
              <a:gd name="T77" fmla="*/ 134 h 360"/>
              <a:gd name="T78" fmla="*/ 183 w 367"/>
              <a:gd name="T79" fmla="*/ 243 h 360"/>
              <a:gd name="T80" fmla="*/ 119 w 367"/>
              <a:gd name="T81" fmla="*/ 180 h 360"/>
              <a:gd name="T82" fmla="*/ 183 w 367"/>
              <a:gd name="T83" fmla="*/ 117 h 360"/>
              <a:gd name="T84" fmla="*/ 248 w 367"/>
              <a:gd name="T85" fmla="*/ 180 h 360"/>
              <a:gd name="T86" fmla="*/ 183 w 367"/>
              <a:gd name="T87" fmla="*/ 243 h 360"/>
              <a:gd name="T88" fmla="*/ 183 w 367"/>
              <a:gd name="T89" fmla="*/ 243 h 360"/>
              <a:gd name="T90" fmla="*/ 183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4"/>
                </a:moveTo>
                <a:cubicBezTo>
                  <a:pt x="310" y="120"/>
                  <a:pt x="310" y="120"/>
                  <a:pt x="310" y="120"/>
                </a:cubicBezTo>
                <a:cubicBezTo>
                  <a:pt x="332" y="71"/>
                  <a:pt x="330" y="70"/>
                  <a:pt x="326" y="66"/>
                </a:cubicBezTo>
                <a:cubicBezTo>
                  <a:pt x="299" y="39"/>
                  <a:pt x="299" y="39"/>
                  <a:pt x="299" y="39"/>
                </a:cubicBezTo>
                <a:cubicBezTo>
                  <a:pt x="296" y="37"/>
                  <a:pt x="296" y="37"/>
                  <a:pt x="296" y="37"/>
                </a:cubicBezTo>
                <a:cubicBezTo>
                  <a:pt x="293" y="37"/>
                  <a:pt x="293" y="37"/>
                  <a:pt x="293" y="37"/>
                </a:cubicBezTo>
                <a:cubicBezTo>
                  <a:pt x="291" y="37"/>
                  <a:pt x="286" y="37"/>
                  <a:pt x="245" y="55"/>
                </a:cubicBezTo>
                <a:cubicBezTo>
                  <a:pt x="229" y="49"/>
                  <a:pt x="229" y="49"/>
                  <a:pt x="229" y="49"/>
                </a:cubicBezTo>
                <a:cubicBezTo>
                  <a:pt x="210" y="0"/>
                  <a:pt x="208" y="0"/>
                  <a:pt x="202" y="0"/>
                </a:cubicBezTo>
                <a:cubicBezTo>
                  <a:pt x="163" y="0"/>
                  <a:pt x="163" y="0"/>
                  <a:pt x="163" y="0"/>
                </a:cubicBezTo>
                <a:cubicBezTo>
                  <a:pt x="157" y="0"/>
                  <a:pt x="155" y="0"/>
                  <a:pt x="137" y="49"/>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2"/>
                  <a:pt x="56" y="120"/>
                </a:cubicBezTo>
                <a:cubicBezTo>
                  <a:pt x="50" y="135"/>
                  <a:pt x="50" y="135"/>
                  <a:pt x="50" y="135"/>
                </a:cubicBezTo>
                <a:cubicBezTo>
                  <a:pt x="0" y="154"/>
                  <a:pt x="0" y="156"/>
                  <a:pt x="0" y="162"/>
                </a:cubicBezTo>
                <a:cubicBezTo>
                  <a:pt x="0" y="200"/>
                  <a:pt x="0" y="200"/>
                  <a:pt x="0" y="200"/>
                </a:cubicBezTo>
                <a:cubicBezTo>
                  <a:pt x="0" y="206"/>
                  <a:pt x="0" y="208"/>
                  <a:pt x="50" y="226"/>
                </a:cubicBezTo>
                <a:cubicBezTo>
                  <a:pt x="56" y="241"/>
                  <a:pt x="56" y="241"/>
                  <a:pt x="56" y="241"/>
                </a:cubicBezTo>
                <a:cubicBezTo>
                  <a:pt x="35" y="289"/>
                  <a:pt x="36" y="290"/>
                  <a:pt x="41" y="295"/>
                </a:cubicBezTo>
                <a:cubicBezTo>
                  <a:pt x="68" y="321"/>
                  <a:pt x="68" y="321"/>
                  <a:pt x="68" y="321"/>
                </a:cubicBezTo>
                <a:cubicBezTo>
                  <a:pt x="71" y="324"/>
                  <a:pt x="71" y="324"/>
                  <a:pt x="71" y="324"/>
                </a:cubicBezTo>
                <a:cubicBezTo>
                  <a:pt x="74" y="324"/>
                  <a:pt x="74" y="324"/>
                  <a:pt x="74" y="324"/>
                </a:cubicBezTo>
                <a:cubicBezTo>
                  <a:pt x="75" y="324"/>
                  <a:pt x="80" y="324"/>
                  <a:pt x="122" y="305"/>
                </a:cubicBezTo>
                <a:cubicBezTo>
                  <a:pt x="137" y="311"/>
                  <a:pt x="137" y="311"/>
                  <a:pt x="137" y="311"/>
                </a:cubicBezTo>
                <a:cubicBezTo>
                  <a:pt x="157" y="360"/>
                  <a:pt x="159" y="360"/>
                  <a:pt x="165" y="360"/>
                </a:cubicBezTo>
                <a:cubicBezTo>
                  <a:pt x="203" y="360"/>
                  <a:pt x="203" y="360"/>
                  <a:pt x="203" y="360"/>
                </a:cubicBezTo>
                <a:cubicBezTo>
                  <a:pt x="209" y="360"/>
                  <a:pt x="211" y="360"/>
                  <a:pt x="230" y="311"/>
                </a:cubicBezTo>
                <a:cubicBezTo>
                  <a:pt x="245" y="305"/>
                  <a:pt x="245" y="305"/>
                  <a:pt x="245" y="305"/>
                </a:cubicBezTo>
                <a:cubicBezTo>
                  <a:pt x="273" y="316"/>
                  <a:pt x="290" y="323"/>
                  <a:pt x="294" y="323"/>
                </a:cubicBezTo>
                <a:cubicBezTo>
                  <a:pt x="298" y="322"/>
                  <a:pt x="298" y="322"/>
                  <a:pt x="298" y="322"/>
                </a:cubicBezTo>
                <a:cubicBezTo>
                  <a:pt x="327" y="293"/>
                  <a:pt x="327" y="293"/>
                  <a:pt x="327" y="293"/>
                </a:cubicBezTo>
                <a:cubicBezTo>
                  <a:pt x="332" y="289"/>
                  <a:pt x="333" y="288"/>
                  <a:pt x="311" y="240"/>
                </a:cubicBezTo>
                <a:cubicBezTo>
                  <a:pt x="317" y="225"/>
                  <a:pt x="317" y="225"/>
                  <a:pt x="317" y="225"/>
                </a:cubicBezTo>
                <a:cubicBezTo>
                  <a:pt x="367" y="206"/>
                  <a:pt x="367" y="204"/>
                  <a:pt x="367" y="198"/>
                </a:cubicBezTo>
                <a:cubicBezTo>
                  <a:pt x="367" y="160"/>
                  <a:pt x="367" y="160"/>
                  <a:pt x="367" y="160"/>
                </a:cubicBezTo>
                <a:cubicBezTo>
                  <a:pt x="367" y="154"/>
                  <a:pt x="367" y="152"/>
                  <a:pt x="317" y="134"/>
                </a:cubicBezTo>
                <a:close/>
                <a:moveTo>
                  <a:pt x="183" y="243"/>
                </a:moveTo>
                <a:cubicBezTo>
                  <a:pt x="148" y="243"/>
                  <a:pt x="119" y="215"/>
                  <a:pt x="119" y="180"/>
                </a:cubicBezTo>
                <a:cubicBezTo>
                  <a:pt x="119" y="145"/>
                  <a:pt x="148" y="117"/>
                  <a:pt x="183" y="117"/>
                </a:cubicBezTo>
                <a:cubicBezTo>
                  <a:pt x="219" y="117"/>
                  <a:pt x="248" y="145"/>
                  <a:pt x="248" y="180"/>
                </a:cubicBezTo>
                <a:cubicBezTo>
                  <a:pt x="248" y="215"/>
                  <a:pt x="219" y="243"/>
                  <a:pt x="183" y="243"/>
                </a:cubicBezTo>
                <a:close/>
                <a:moveTo>
                  <a:pt x="183" y="243"/>
                </a:moveTo>
                <a:cubicBezTo>
                  <a:pt x="183" y="243"/>
                  <a:pt x="183" y="243"/>
                  <a:pt x="183" y="24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a:spLocks noEditPoints="1"/>
          </p:cNvSpPr>
          <p:nvPr/>
        </p:nvSpPr>
        <p:spPr bwMode="auto">
          <a:xfrm>
            <a:off x="5470345" y="3946909"/>
            <a:ext cx="571159" cy="560679"/>
          </a:xfrm>
          <a:custGeom>
            <a:avLst/>
            <a:gdLst>
              <a:gd name="T0" fmla="*/ 198 w 230"/>
              <a:gd name="T1" fmla="*/ 84 h 226"/>
              <a:gd name="T2" fmla="*/ 195 w 230"/>
              <a:gd name="T3" fmla="*/ 75 h 226"/>
              <a:gd name="T4" fmla="*/ 204 w 230"/>
              <a:gd name="T5" fmla="*/ 41 h 226"/>
              <a:gd name="T6" fmla="*/ 187 w 230"/>
              <a:gd name="T7" fmla="*/ 25 h 226"/>
              <a:gd name="T8" fmla="*/ 186 w 230"/>
              <a:gd name="T9" fmla="*/ 23 h 226"/>
              <a:gd name="T10" fmla="*/ 184 w 230"/>
              <a:gd name="T11" fmla="*/ 23 h 226"/>
              <a:gd name="T12" fmla="*/ 153 w 230"/>
              <a:gd name="T13" fmla="*/ 35 h 226"/>
              <a:gd name="T14" fmla="*/ 144 w 230"/>
              <a:gd name="T15" fmla="*/ 31 h 226"/>
              <a:gd name="T16" fmla="*/ 127 w 230"/>
              <a:gd name="T17" fmla="*/ 0 h 226"/>
              <a:gd name="T18" fmla="*/ 102 w 230"/>
              <a:gd name="T19" fmla="*/ 0 h 226"/>
              <a:gd name="T20" fmla="*/ 86 w 230"/>
              <a:gd name="T21" fmla="*/ 31 h 226"/>
              <a:gd name="T22" fmla="*/ 76 w 230"/>
              <a:gd name="T23" fmla="*/ 35 h 226"/>
              <a:gd name="T24" fmla="*/ 46 w 230"/>
              <a:gd name="T25" fmla="*/ 24 h 226"/>
              <a:gd name="T26" fmla="*/ 43 w 230"/>
              <a:gd name="T27" fmla="*/ 24 h 226"/>
              <a:gd name="T28" fmla="*/ 25 w 230"/>
              <a:gd name="T29" fmla="*/ 42 h 226"/>
              <a:gd name="T30" fmla="*/ 35 w 230"/>
              <a:gd name="T31" fmla="*/ 75 h 226"/>
              <a:gd name="T32" fmla="*/ 31 w 230"/>
              <a:gd name="T33" fmla="*/ 85 h 226"/>
              <a:gd name="T34" fmla="*/ 0 w 230"/>
              <a:gd name="T35" fmla="*/ 102 h 226"/>
              <a:gd name="T36" fmla="*/ 0 w 230"/>
              <a:gd name="T37" fmla="*/ 125 h 226"/>
              <a:gd name="T38" fmla="*/ 32 w 230"/>
              <a:gd name="T39" fmla="*/ 142 h 226"/>
              <a:gd name="T40" fmla="*/ 35 w 230"/>
              <a:gd name="T41" fmla="*/ 151 h 226"/>
              <a:gd name="T42" fmla="*/ 26 w 230"/>
              <a:gd name="T43" fmla="*/ 185 h 226"/>
              <a:gd name="T44" fmla="*/ 43 w 230"/>
              <a:gd name="T45" fmla="*/ 201 h 226"/>
              <a:gd name="T46" fmla="*/ 44 w 230"/>
              <a:gd name="T47" fmla="*/ 203 h 226"/>
              <a:gd name="T48" fmla="*/ 46 w 230"/>
              <a:gd name="T49" fmla="*/ 203 h 226"/>
              <a:gd name="T50" fmla="*/ 77 w 230"/>
              <a:gd name="T51" fmla="*/ 191 h 226"/>
              <a:gd name="T52" fmla="*/ 86 w 230"/>
              <a:gd name="T53" fmla="*/ 195 h 226"/>
              <a:gd name="T54" fmla="*/ 103 w 230"/>
              <a:gd name="T55" fmla="*/ 226 h 226"/>
              <a:gd name="T56" fmla="*/ 128 w 230"/>
              <a:gd name="T57" fmla="*/ 226 h 226"/>
              <a:gd name="T58" fmla="*/ 144 w 230"/>
              <a:gd name="T59" fmla="*/ 195 h 226"/>
              <a:gd name="T60" fmla="*/ 154 w 230"/>
              <a:gd name="T61" fmla="*/ 191 h 226"/>
              <a:gd name="T62" fmla="*/ 184 w 230"/>
              <a:gd name="T63" fmla="*/ 202 h 226"/>
              <a:gd name="T64" fmla="*/ 187 w 230"/>
              <a:gd name="T65" fmla="*/ 202 h 226"/>
              <a:gd name="T66" fmla="*/ 205 w 230"/>
              <a:gd name="T67" fmla="*/ 184 h 226"/>
              <a:gd name="T68" fmla="*/ 195 w 230"/>
              <a:gd name="T69" fmla="*/ 151 h 226"/>
              <a:gd name="T70" fmla="*/ 199 w 230"/>
              <a:gd name="T71" fmla="*/ 141 h 226"/>
              <a:gd name="T72" fmla="*/ 230 w 230"/>
              <a:gd name="T73" fmla="*/ 124 h 226"/>
              <a:gd name="T74" fmla="*/ 230 w 230"/>
              <a:gd name="T75" fmla="*/ 101 h 226"/>
              <a:gd name="T76" fmla="*/ 198 w 230"/>
              <a:gd name="T77" fmla="*/ 84 h 226"/>
              <a:gd name="T78" fmla="*/ 115 w 230"/>
              <a:gd name="T79" fmla="*/ 152 h 226"/>
              <a:gd name="T80" fmla="*/ 75 w 230"/>
              <a:gd name="T81" fmla="*/ 113 h 226"/>
              <a:gd name="T82" fmla="*/ 115 w 230"/>
              <a:gd name="T83" fmla="*/ 74 h 226"/>
              <a:gd name="T84" fmla="*/ 155 w 230"/>
              <a:gd name="T85" fmla="*/ 113 h 226"/>
              <a:gd name="T86" fmla="*/ 115 w 230"/>
              <a:gd name="T87" fmla="*/ 152 h 226"/>
              <a:gd name="T88" fmla="*/ 115 w 230"/>
              <a:gd name="T89" fmla="*/ 152 h 226"/>
              <a:gd name="T90" fmla="*/ 115 w 230"/>
              <a:gd name="T91" fmla="*/ 15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6">
                <a:moveTo>
                  <a:pt x="198" y="84"/>
                </a:moveTo>
                <a:cubicBezTo>
                  <a:pt x="195" y="75"/>
                  <a:pt x="195" y="75"/>
                  <a:pt x="195" y="75"/>
                </a:cubicBezTo>
                <a:cubicBezTo>
                  <a:pt x="208" y="45"/>
                  <a:pt x="207" y="44"/>
                  <a:pt x="204" y="41"/>
                </a:cubicBezTo>
                <a:cubicBezTo>
                  <a:pt x="187" y="25"/>
                  <a:pt x="187" y="25"/>
                  <a:pt x="187" y="25"/>
                </a:cubicBezTo>
                <a:cubicBezTo>
                  <a:pt x="186" y="23"/>
                  <a:pt x="186" y="23"/>
                  <a:pt x="186" y="23"/>
                </a:cubicBezTo>
                <a:cubicBezTo>
                  <a:pt x="184" y="23"/>
                  <a:pt x="184" y="23"/>
                  <a:pt x="184" y="23"/>
                </a:cubicBezTo>
                <a:cubicBezTo>
                  <a:pt x="183" y="23"/>
                  <a:pt x="179" y="23"/>
                  <a:pt x="153" y="35"/>
                </a:cubicBezTo>
                <a:cubicBezTo>
                  <a:pt x="144" y="31"/>
                  <a:pt x="144" y="31"/>
                  <a:pt x="144" y="31"/>
                </a:cubicBezTo>
                <a:cubicBezTo>
                  <a:pt x="131" y="0"/>
                  <a:pt x="130" y="0"/>
                  <a:pt x="127" y="0"/>
                </a:cubicBezTo>
                <a:cubicBezTo>
                  <a:pt x="102" y="0"/>
                  <a:pt x="102" y="0"/>
                  <a:pt x="102" y="0"/>
                </a:cubicBezTo>
                <a:cubicBezTo>
                  <a:pt x="99" y="0"/>
                  <a:pt x="97" y="0"/>
                  <a:pt x="86" y="31"/>
                </a:cubicBezTo>
                <a:cubicBezTo>
                  <a:pt x="76" y="35"/>
                  <a:pt x="76" y="35"/>
                  <a:pt x="76" y="35"/>
                </a:cubicBezTo>
                <a:cubicBezTo>
                  <a:pt x="59" y="28"/>
                  <a:pt x="48" y="24"/>
                  <a:pt x="46" y="24"/>
                </a:cubicBezTo>
                <a:cubicBezTo>
                  <a:pt x="43" y="24"/>
                  <a:pt x="43" y="24"/>
                  <a:pt x="43" y="24"/>
                </a:cubicBezTo>
                <a:cubicBezTo>
                  <a:pt x="25" y="42"/>
                  <a:pt x="25" y="42"/>
                  <a:pt x="25" y="42"/>
                </a:cubicBezTo>
                <a:cubicBezTo>
                  <a:pt x="22" y="45"/>
                  <a:pt x="21" y="46"/>
                  <a:pt x="35" y="75"/>
                </a:cubicBezTo>
                <a:cubicBezTo>
                  <a:pt x="31" y="85"/>
                  <a:pt x="31" y="85"/>
                  <a:pt x="31" y="85"/>
                </a:cubicBezTo>
                <a:cubicBezTo>
                  <a:pt x="0" y="97"/>
                  <a:pt x="0" y="98"/>
                  <a:pt x="0" y="102"/>
                </a:cubicBezTo>
                <a:cubicBezTo>
                  <a:pt x="0" y="125"/>
                  <a:pt x="0" y="125"/>
                  <a:pt x="0" y="125"/>
                </a:cubicBezTo>
                <a:cubicBezTo>
                  <a:pt x="0" y="129"/>
                  <a:pt x="0" y="130"/>
                  <a:pt x="32" y="142"/>
                </a:cubicBezTo>
                <a:cubicBezTo>
                  <a:pt x="35" y="151"/>
                  <a:pt x="35" y="151"/>
                  <a:pt x="35" y="151"/>
                </a:cubicBezTo>
                <a:cubicBezTo>
                  <a:pt x="22" y="181"/>
                  <a:pt x="23" y="182"/>
                  <a:pt x="26" y="185"/>
                </a:cubicBezTo>
                <a:cubicBezTo>
                  <a:pt x="43" y="201"/>
                  <a:pt x="43" y="201"/>
                  <a:pt x="43" y="201"/>
                </a:cubicBezTo>
                <a:cubicBezTo>
                  <a:pt x="44" y="203"/>
                  <a:pt x="44" y="203"/>
                  <a:pt x="44" y="203"/>
                </a:cubicBezTo>
                <a:cubicBezTo>
                  <a:pt x="46" y="203"/>
                  <a:pt x="46" y="203"/>
                  <a:pt x="46" y="203"/>
                </a:cubicBezTo>
                <a:cubicBezTo>
                  <a:pt x="47" y="203"/>
                  <a:pt x="50" y="203"/>
                  <a:pt x="77" y="191"/>
                </a:cubicBezTo>
                <a:cubicBezTo>
                  <a:pt x="86" y="195"/>
                  <a:pt x="86" y="195"/>
                  <a:pt x="86" y="195"/>
                </a:cubicBezTo>
                <a:cubicBezTo>
                  <a:pt x="99" y="226"/>
                  <a:pt x="100" y="226"/>
                  <a:pt x="103" y="226"/>
                </a:cubicBezTo>
                <a:cubicBezTo>
                  <a:pt x="128" y="226"/>
                  <a:pt x="128" y="226"/>
                  <a:pt x="128" y="226"/>
                </a:cubicBezTo>
                <a:cubicBezTo>
                  <a:pt x="131" y="226"/>
                  <a:pt x="133" y="226"/>
                  <a:pt x="144" y="195"/>
                </a:cubicBezTo>
                <a:cubicBezTo>
                  <a:pt x="154" y="191"/>
                  <a:pt x="154" y="191"/>
                  <a:pt x="154" y="191"/>
                </a:cubicBezTo>
                <a:cubicBezTo>
                  <a:pt x="171" y="198"/>
                  <a:pt x="182" y="202"/>
                  <a:pt x="184" y="202"/>
                </a:cubicBezTo>
                <a:cubicBezTo>
                  <a:pt x="187" y="202"/>
                  <a:pt x="187" y="202"/>
                  <a:pt x="187" y="202"/>
                </a:cubicBezTo>
                <a:cubicBezTo>
                  <a:pt x="205" y="184"/>
                  <a:pt x="205" y="184"/>
                  <a:pt x="205" y="184"/>
                </a:cubicBezTo>
                <a:cubicBezTo>
                  <a:pt x="208" y="181"/>
                  <a:pt x="209" y="180"/>
                  <a:pt x="195" y="151"/>
                </a:cubicBezTo>
                <a:cubicBezTo>
                  <a:pt x="199" y="141"/>
                  <a:pt x="199" y="141"/>
                  <a:pt x="199" y="141"/>
                </a:cubicBezTo>
                <a:cubicBezTo>
                  <a:pt x="230" y="129"/>
                  <a:pt x="230" y="128"/>
                  <a:pt x="230" y="124"/>
                </a:cubicBezTo>
                <a:cubicBezTo>
                  <a:pt x="230" y="101"/>
                  <a:pt x="230" y="101"/>
                  <a:pt x="230" y="101"/>
                </a:cubicBezTo>
                <a:cubicBezTo>
                  <a:pt x="230" y="97"/>
                  <a:pt x="230" y="96"/>
                  <a:pt x="198" y="84"/>
                </a:cubicBezTo>
                <a:close/>
                <a:moveTo>
                  <a:pt x="115" y="152"/>
                </a:moveTo>
                <a:cubicBezTo>
                  <a:pt x="93" y="152"/>
                  <a:pt x="75" y="135"/>
                  <a:pt x="75" y="113"/>
                </a:cubicBezTo>
                <a:cubicBezTo>
                  <a:pt x="75" y="91"/>
                  <a:pt x="93" y="74"/>
                  <a:pt x="115" y="74"/>
                </a:cubicBezTo>
                <a:cubicBezTo>
                  <a:pt x="137" y="74"/>
                  <a:pt x="155" y="91"/>
                  <a:pt x="155" y="113"/>
                </a:cubicBezTo>
                <a:cubicBezTo>
                  <a:pt x="155" y="135"/>
                  <a:pt x="137" y="152"/>
                  <a:pt x="115" y="152"/>
                </a:cubicBezTo>
                <a:close/>
                <a:moveTo>
                  <a:pt x="115" y="152"/>
                </a:moveTo>
                <a:cubicBezTo>
                  <a:pt x="115" y="152"/>
                  <a:pt x="115" y="152"/>
                  <a:pt x="115" y="152"/>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a:spLocks noEditPoints="1"/>
          </p:cNvSpPr>
          <p:nvPr/>
        </p:nvSpPr>
        <p:spPr bwMode="auto">
          <a:xfrm>
            <a:off x="6668207" y="2867471"/>
            <a:ext cx="456927" cy="449591"/>
          </a:xfrm>
          <a:custGeom>
            <a:avLst/>
            <a:gdLst>
              <a:gd name="T0" fmla="*/ 159 w 184"/>
              <a:gd name="T1" fmla="*/ 68 h 181"/>
              <a:gd name="T2" fmla="*/ 156 w 184"/>
              <a:gd name="T3" fmla="*/ 60 h 181"/>
              <a:gd name="T4" fmla="*/ 164 w 184"/>
              <a:gd name="T5" fmla="*/ 33 h 181"/>
              <a:gd name="T6" fmla="*/ 150 w 184"/>
              <a:gd name="T7" fmla="*/ 20 h 181"/>
              <a:gd name="T8" fmla="*/ 149 w 184"/>
              <a:gd name="T9" fmla="*/ 19 h 181"/>
              <a:gd name="T10" fmla="*/ 147 w 184"/>
              <a:gd name="T11" fmla="*/ 19 h 181"/>
              <a:gd name="T12" fmla="*/ 123 w 184"/>
              <a:gd name="T13" fmla="*/ 28 h 181"/>
              <a:gd name="T14" fmla="*/ 115 w 184"/>
              <a:gd name="T15" fmla="*/ 25 h 181"/>
              <a:gd name="T16" fmla="*/ 101 w 184"/>
              <a:gd name="T17" fmla="*/ 0 h 181"/>
              <a:gd name="T18" fmla="*/ 82 w 184"/>
              <a:gd name="T19" fmla="*/ 0 h 181"/>
              <a:gd name="T20" fmla="*/ 69 w 184"/>
              <a:gd name="T21" fmla="*/ 25 h 181"/>
              <a:gd name="T22" fmla="*/ 61 w 184"/>
              <a:gd name="T23" fmla="*/ 28 h 181"/>
              <a:gd name="T24" fmla="*/ 37 w 184"/>
              <a:gd name="T25" fmla="*/ 19 h 181"/>
              <a:gd name="T26" fmla="*/ 35 w 184"/>
              <a:gd name="T27" fmla="*/ 19 h 181"/>
              <a:gd name="T28" fmla="*/ 20 w 184"/>
              <a:gd name="T29" fmla="*/ 34 h 181"/>
              <a:gd name="T30" fmla="*/ 28 w 184"/>
              <a:gd name="T31" fmla="*/ 61 h 181"/>
              <a:gd name="T32" fmla="*/ 25 w 184"/>
              <a:gd name="T33" fmla="*/ 68 h 181"/>
              <a:gd name="T34" fmla="*/ 0 w 184"/>
              <a:gd name="T35" fmla="*/ 82 h 181"/>
              <a:gd name="T36" fmla="*/ 0 w 184"/>
              <a:gd name="T37" fmla="*/ 101 h 181"/>
              <a:gd name="T38" fmla="*/ 25 w 184"/>
              <a:gd name="T39" fmla="*/ 114 h 181"/>
              <a:gd name="T40" fmla="*/ 28 w 184"/>
              <a:gd name="T41" fmla="*/ 121 h 181"/>
              <a:gd name="T42" fmla="*/ 20 w 184"/>
              <a:gd name="T43" fmla="*/ 148 h 181"/>
              <a:gd name="T44" fmla="*/ 34 w 184"/>
              <a:gd name="T45" fmla="*/ 162 h 181"/>
              <a:gd name="T46" fmla="*/ 35 w 184"/>
              <a:gd name="T47" fmla="*/ 163 h 181"/>
              <a:gd name="T48" fmla="*/ 37 w 184"/>
              <a:gd name="T49" fmla="*/ 163 h 181"/>
              <a:gd name="T50" fmla="*/ 61 w 184"/>
              <a:gd name="T51" fmla="*/ 153 h 181"/>
              <a:gd name="T52" fmla="*/ 69 w 184"/>
              <a:gd name="T53" fmla="*/ 156 h 181"/>
              <a:gd name="T54" fmla="*/ 83 w 184"/>
              <a:gd name="T55" fmla="*/ 181 h 181"/>
              <a:gd name="T56" fmla="*/ 102 w 184"/>
              <a:gd name="T57" fmla="*/ 181 h 181"/>
              <a:gd name="T58" fmla="*/ 115 w 184"/>
              <a:gd name="T59" fmla="*/ 156 h 181"/>
              <a:gd name="T60" fmla="*/ 123 w 184"/>
              <a:gd name="T61" fmla="*/ 153 h 181"/>
              <a:gd name="T62" fmla="*/ 148 w 184"/>
              <a:gd name="T63" fmla="*/ 162 h 181"/>
              <a:gd name="T64" fmla="*/ 150 w 184"/>
              <a:gd name="T65" fmla="*/ 162 h 181"/>
              <a:gd name="T66" fmla="*/ 164 w 184"/>
              <a:gd name="T67" fmla="*/ 148 h 181"/>
              <a:gd name="T68" fmla="*/ 156 w 184"/>
              <a:gd name="T69" fmla="*/ 121 h 181"/>
              <a:gd name="T70" fmla="*/ 159 w 184"/>
              <a:gd name="T71" fmla="*/ 113 h 181"/>
              <a:gd name="T72" fmla="*/ 184 w 184"/>
              <a:gd name="T73" fmla="*/ 100 h 181"/>
              <a:gd name="T74" fmla="*/ 184 w 184"/>
              <a:gd name="T75" fmla="*/ 81 h 181"/>
              <a:gd name="T76" fmla="*/ 159 w 184"/>
              <a:gd name="T77" fmla="*/ 68 h 181"/>
              <a:gd name="T78" fmla="*/ 92 w 184"/>
              <a:gd name="T79" fmla="*/ 122 h 181"/>
              <a:gd name="T80" fmla="*/ 60 w 184"/>
              <a:gd name="T81" fmla="*/ 91 h 181"/>
              <a:gd name="T82" fmla="*/ 92 w 184"/>
              <a:gd name="T83" fmla="*/ 59 h 181"/>
              <a:gd name="T84" fmla="*/ 124 w 184"/>
              <a:gd name="T85" fmla="*/ 91 h 181"/>
              <a:gd name="T86" fmla="*/ 92 w 184"/>
              <a:gd name="T87" fmla="*/ 122 h 181"/>
              <a:gd name="T88" fmla="*/ 92 w 184"/>
              <a:gd name="T89" fmla="*/ 122 h 181"/>
              <a:gd name="T90" fmla="*/ 92 w 184"/>
              <a:gd name="T91" fmla="*/ 12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81">
                <a:moveTo>
                  <a:pt x="159" y="68"/>
                </a:moveTo>
                <a:cubicBezTo>
                  <a:pt x="156" y="60"/>
                  <a:pt x="156" y="60"/>
                  <a:pt x="156" y="60"/>
                </a:cubicBezTo>
                <a:cubicBezTo>
                  <a:pt x="167" y="36"/>
                  <a:pt x="166" y="35"/>
                  <a:pt x="164" y="33"/>
                </a:cubicBezTo>
                <a:cubicBezTo>
                  <a:pt x="150" y="20"/>
                  <a:pt x="150" y="20"/>
                  <a:pt x="150" y="20"/>
                </a:cubicBezTo>
                <a:cubicBezTo>
                  <a:pt x="149" y="19"/>
                  <a:pt x="149" y="19"/>
                  <a:pt x="149" y="19"/>
                </a:cubicBezTo>
                <a:cubicBezTo>
                  <a:pt x="147" y="19"/>
                  <a:pt x="147" y="19"/>
                  <a:pt x="147" y="19"/>
                </a:cubicBezTo>
                <a:cubicBezTo>
                  <a:pt x="146" y="19"/>
                  <a:pt x="144" y="19"/>
                  <a:pt x="123" y="28"/>
                </a:cubicBezTo>
                <a:cubicBezTo>
                  <a:pt x="115" y="25"/>
                  <a:pt x="115" y="25"/>
                  <a:pt x="115" y="25"/>
                </a:cubicBezTo>
                <a:cubicBezTo>
                  <a:pt x="105" y="0"/>
                  <a:pt x="104" y="0"/>
                  <a:pt x="101" y="0"/>
                </a:cubicBezTo>
                <a:cubicBezTo>
                  <a:pt x="82" y="0"/>
                  <a:pt x="82" y="0"/>
                  <a:pt x="82" y="0"/>
                </a:cubicBezTo>
                <a:cubicBezTo>
                  <a:pt x="79" y="0"/>
                  <a:pt x="78" y="0"/>
                  <a:pt x="69" y="25"/>
                </a:cubicBezTo>
                <a:cubicBezTo>
                  <a:pt x="61" y="28"/>
                  <a:pt x="61" y="28"/>
                  <a:pt x="61" y="28"/>
                </a:cubicBezTo>
                <a:cubicBezTo>
                  <a:pt x="47" y="22"/>
                  <a:pt x="39" y="19"/>
                  <a:pt x="37" y="19"/>
                </a:cubicBezTo>
                <a:cubicBezTo>
                  <a:pt x="35" y="19"/>
                  <a:pt x="35" y="19"/>
                  <a:pt x="35" y="19"/>
                </a:cubicBezTo>
                <a:cubicBezTo>
                  <a:pt x="20" y="34"/>
                  <a:pt x="20" y="34"/>
                  <a:pt x="20" y="34"/>
                </a:cubicBezTo>
                <a:cubicBezTo>
                  <a:pt x="18" y="36"/>
                  <a:pt x="17" y="37"/>
                  <a:pt x="28" y="61"/>
                </a:cubicBezTo>
                <a:cubicBezTo>
                  <a:pt x="25" y="68"/>
                  <a:pt x="25" y="68"/>
                  <a:pt x="25" y="68"/>
                </a:cubicBezTo>
                <a:cubicBezTo>
                  <a:pt x="0" y="78"/>
                  <a:pt x="0" y="79"/>
                  <a:pt x="0" y="82"/>
                </a:cubicBezTo>
                <a:cubicBezTo>
                  <a:pt x="0" y="101"/>
                  <a:pt x="0" y="101"/>
                  <a:pt x="0" y="101"/>
                </a:cubicBezTo>
                <a:cubicBezTo>
                  <a:pt x="0" y="104"/>
                  <a:pt x="0" y="105"/>
                  <a:pt x="25" y="114"/>
                </a:cubicBezTo>
                <a:cubicBezTo>
                  <a:pt x="28" y="121"/>
                  <a:pt x="28" y="121"/>
                  <a:pt x="28" y="121"/>
                </a:cubicBezTo>
                <a:cubicBezTo>
                  <a:pt x="18" y="145"/>
                  <a:pt x="18" y="146"/>
                  <a:pt x="20" y="148"/>
                </a:cubicBezTo>
                <a:cubicBezTo>
                  <a:pt x="34" y="162"/>
                  <a:pt x="34" y="162"/>
                  <a:pt x="34" y="162"/>
                </a:cubicBezTo>
                <a:cubicBezTo>
                  <a:pt x="35" y="163"/>
                  <a:pt x="35" y="163"/>
                  <a:pt x="35" y="163"/>
                </a:cubicBezTo>
                <a:cubicBezTo>
                  <a:pt x="37" y="163"/>
                  <a:pt x="37" y="163"/>
                  <a:pt x="37" y="163"/>
                </a:cubicBezTo>
                <a:cubicBezTo>
                  <a:pt x="38" y="163"/>
                  <a:pt x="40" y="163"/>
                  <a:pt x="61" y="153"/>
                </a:cubicBezTo>
                <a:cubicBezTo>
                  <a:pt x="69" y="156"/>
                  <a:pt x="69" y="156"/>
                  <a:pt x="69" y="156"/>
                </a:cubicBezTo>
                <a:cubicBezTo>
                  <a:pt x="79" y="181"/>
                  <a:pt x="80" y="181"/>
                  <a:pt x="83" y="181"/>
                </a:cubicBezTo>
                <a:cubicBezTo>
                  <a:pt x="102" y="181"/>
                  <a:pt x="102" y="181"/>
                  <a:pt x="102" y="181"/>
                </a:cubicBezTo>
                <a:cubicBezTo>
                  <a:pt x="105" y="181"/>
                  <a:pt x="106" y="181"/>
                  <a:pt x="115" y="156"/>
                </a:cubicBezTo>
                <a:cubicBezTo>
                  <a:pt x="123" y="153"/>
                  <a:pt x="123" y="153"/>
                  <a:pt x="123" y="153"/>
                </a:cubicBezTo>
                <a:cubicBezTo>
                  <a:pt x="137" y="159"/>
                  <a:pt x="145" y="162"/>
                  <a:pt x="148" y="162"/>
                </a:cubicBezTo>
                <a:cubicBezTo>
                  <a:pt x="150" y="162"/>
                  <a:pt x="150" y="162"/>
                  <a:pt x="150" y="162"/>
                </a:cubicBezTo>
                <a:cubicBezTo>
                  <a:pt x="164" y="148"/>
                  <a:pt x="164" y="148"/>
                  <a:pt x="164" y="148"/>
                </a:cubicBezTo>
                <a:cubicBezTo>
                  <a:pt x="167" y="145"/>
                  <a:pt x="167" y="145"/>
                  <a:pt x="156" y="121"/>
                </a:cubicBezTo>
                <a:cubicBezTo>
                  <a:pt x="159" y="113"/>
                  <a:pt x="159" y="113"/>
                  <a:pt x="159" y="113"/>
                </a:cubicBezTo>
                <a:cubicBezTo>
                  <a:pt x="184" y="104"/>
                  <a:pt x="184" y="103"/>
                  <a:pt x="184" y="100"/>
                </a:cubicBezTo>
                <a:cubicBezTo>
                  <a:pt x="184" y="81"/>
                  <a:pt x="184" y="81"/>
                  <a:pt x="184" y="81"/>
                </a:cubicBezTo>
                <a:cubicBezTo>
                  <a:pt x="184" y="78"/>
                  <a:pt x="184" y="77"/>
                  <a:pt x="159" y="68"/>
                </a:cubicBezTo>
                <a:close/>
                <a:moveTo>
                  <a:pt x="92" y="122"/>
                </a:moveTo>
                <a:cubicBezTo>
                  <a:pt x="74" y="122"/>
                  <a:pt x="60" y="108"/>
                  <a:pt x="60" y="91"/>
                </a:cubicBezTo>
                <a:cubicBezTo>
                  <a:pt x="60" y="73"/>
                  <a:pt x="74" y="59"/>
                  <a:pt x="92" y="59"/>
                </a:cubicBezTo>
                <a:cubicBezTo>
                  <a:pt x="110" y="59"/>
                  <a:pt x="124" y="73"/>
                  <a:pt x="124" y="91"/>
                </a:cubicBezTo>
                <a:cubicBezTo>
                  <a:pt x="124" y="108"/>
                  <a:pt x="110" y="122"/>
                  <a:pt x="92" y="122"/>
                </a:cubicBezTo>
                <a:close/>
                <a:moveTo>
                  <a:pt x="92" y="122"/>
                </a:moveTo>
                <a:cubicBezTo>
                  <a:pt x="92" y="122"/>
                  <a:pt x="92" y="122"/>
                  <a:pt x="92" y="122"/>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a:spLocks noEditPoints="1"/>
          </p:cNvSpPr>
          <p:nvPr/>
        </p:nvSpPr>
        <p:spPr bwMode="auto">
          <a:xfrm>
            <a:off x="5274370" y="2497527"/>
            <a:ext cx="439111" cy="429679"/>
          </a:xfrm>
          <a:custGeom>
            <a:avLst/>
            <a:gdLst>
              <a:gd name="T0" fmla="*/ 153 w 177"/>
              <a:gd name="T1" fmla="*/ 64 h 173"/>
              <a:gd name="T2" fmla="*/ 150 w 177"/>
              <a:gd name="T3" fmla="*/ 57 h 173"/>
              <a:gd name="T4" fmla="*/ 157 w 177"/>
              <a:gd name="T5" fmla="*/ 31 h 173"/>
              <a:gd name="T6" fmla="*/ 144 w 177"/>
              <a:gd name="T7" fmla="*/ 18 h 173"/>
              <a:gd name="T8" fmla="*/ 143 w 177"/>
              <a:gd name="T9" fmla="*/ 17 h 173"/>
              <a:gd name="T10" fmla="*/ 141 w 177"/>
              <a:gd name="T11" fmla="*/ 17 h 173"/>
              <a:gd name="T12" fmla="*/ 118 w 177"/>
              <a:gd name="T13" fmla="*/ 26 h 173"/>
              <a:gd name="T14" fmla="*/ 111 w 177"/>
              <a:gd name="T15" fmla="*/ 23 h 173"/>
              <a:gd name="T16" fmla="*/ 97 w 177"/>
              <a:gd name="T17" fmla="*/ 0 h 173"/>
              <a:gd name="T18" fmla="*/ 79 w 177"/>
              <a:gd name="T19" fmla="*/ 0 h 173"/>
              <a:gd name="T20" fmla="*/ 66 w 177"/>
              <a:gd name="T21" fmla="*/ 23 h 173"/>
              <a:gd name="T22" fmla="*/ 59 w 177"/>
              <a:gd name="T23" fmla="*/ 26 h 173"/>
              <a:gd name="T24" fmla="*/ 35 w 177"/>
              <a:gd name="T25" fmla="*/ 18 h 173"/>
              <a:gd name="T26" fmla="*/ 33 w 177"/>
              <a:gd name="T27" fmla="*/ 18 h 173"/>
              <a:gd name="T28" fmla="*/ 19 w 177"/>
              <a:gd name="T29" fmla="*/ 32 h 173"/>
              <a:gd name="T30" fmla="*/ 27 w 177"/>
              <a:gd name="T31" fmla="*/ 57 h 173"/>
              <a:gd name="T32" fmla="*/ 24 w 177"/>
              <a:gd name="T33" fmla="*/ 65 h 173"/>
              <a:gd name="T34" fmla="*/ 0 w 177"/>
              <a:gd name="T35" fmla="*/ 78 h 173"/>
              <a:gd name="T36" fmla="*/ 0 w 177"/>
              <a:gd name="T37" fmla="*/ 96 h 173"/>
              <a:gd name="T38" fmla="*/ 24 w 177"/>
              <a:gd name="T39" fmla="*/ 109 h 173"/>
              <a:gd name="T40" fmla="*/ 27 w 177"/>
              <a:gd name="T41" fmla="*/ 116 h 173"/>
              <a:gd name="T42" fmla="*/ 19 w 177"/>
              <a:gd name="T43" fmla="*/ 142 h 173"/>
              <a:gd name="T44" fmla="*/ 33 w 177"/>
              <a:gd name="T45" fmla="*/ 155 h 173"/>
              <a:gd name="T46" fmla="*/ 34 w 177"/>
              <a:gd name="T47" fmla="*/ 156 h 173"/>
              <a:gd name="T48" fmla="*/ 35 w 177"/>
              <a:gd name="T49" fmla="*/ 156 h 173"/>
              <a:gd name="T50" fmla="*/ 59 w 177"/>
              <a:gd name="T51" fmla="*/ 147 h 173"/>
              <a:gd name="T52" fmla="*/ 66 w 177"/>
              <a:gd name="T53" fmla="*/ 150 h 173"/>
              <a:gd name="T54" fmla="*/ 79 w 177"/>
              <a:gd name="T55" fmla="*/ 173 h 173"/>
              <a:gd name="T56" fmla="*/ 98 w 177"/>
              <a:gd name="T57" fmla="*/ 173 h 173"/>
              <a:gd name="T58" fmla="*/ 111 w 177"/>
              <a:gd name="T59" fmla="*/ 150 h 173"/>
              <a:gd name="T60" fmla="*/ 118 w 177"/>
              <a:gd name="T61" fmla="*/ 147 h 173"/>
              <a:gd name="T62" fmla="*/ 142 w 177"/>
              <a:gd name="T63" fmla="*/ 155 h 173"/>
              <a:gd name="T64" fmla="*/ 144 w 177"/>
              <a:gd name="T65" fmla="*/ 155 h 173"/>
              <a:gd name="T66" fmla="*/ 158 w 177"/>
              <a:gd name="T67" fmla="*/ 141 h 173"/>
              <a:gd name="T68" fmla="*/ 150 w 177"/>
              <a:gd name="T69" fmla="*/ 116 h 173"/>
              <a:gd name="T70" fmla="*/ 153 w 177"/>
              <a:gd name="T71" fmla="*/ 108 h 173"/>
              <a:gd name="T72" fmla="*/ 177 w 177"/>
              <a:gd name="T73" fmla="*/ 95 h 173"/>
              <a:gd name="T74" fmla="*/ 177 w 177"/>
              <a:gd name="T75" fmla="*/ 77 h 173"/>
              <a:gd name="T76" fmla="*/ 153 w 177"/>
              <a:gd name="T77" fmla="*/ 64 h 173"/>
              <a:gd name="T78" fmla="*/ 88 w 177"/>
              <a:gd name="T79" fmla="*/ 117 h 173"/>
              <a:gd name="T80" fmla="*/ 57 w 177"/>
              <a:gd name="T81" fmla="*/ 86 h 173"/>
              <a:gd name="T82" fmla="*/ 88 w 177"/>
              <a:gd name="T83" fmla="*/ 56 h 173"/>
              <a:gd name="T84" fmla="*/ 119 w 177"/>
              <a:gd name="T85" fmla="*/ 86 h 173"/>
              <a:gd name="T86" fmla="*/ 88 w 177"/>
              <a:gd name="T87" fmla="*/ 117 h 173"/>
              <a:gd name="T88" fmla="*/ 88 w 177"/>
              <a:gd name="T89" fmla="*/ 117 h 173"/>
              <a:gd name="T90" fmla="*/ 88 w 177"/>
              <a:gd name="T91" fmla="*/ 11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3">
                <a:moveTo>
                  <a:pt x="153" y="64"/>
                </a:moveTo>
                <a:cubicBezTo>
                  <a:pt x="150" y="57"/>
                  <a:pt x="150" y="57"/>
                  <a:pt x="150" y="57"/>
                </a:cubicBezTo>
                <a:cubicBezTo>
                  <a:pt x="160" y="34"/>
                  <a:pt x="159" y="33"/>
                  <a:pt x="157" y="31"/>
                </a:cubicBezTo>
                <a:cubicBezTo>
                  <a:pt x="144" y="18"/>
                  <a:pt x="144" y="18"/>
                  <a:pt x="144" y="18"/>
                </a:cubicBezTo>
                <a:cubicBezTo>
                  <a:pt x="143" y="17"/>
                  <a:pt x="143" y="17"/>
                  <a:pt x="143" y="17"/>
                </a:cubicBezTo>
                <a:cubicBezTo>
                  <a:pt x="141" y="17"/>
                  <a:pt x="141" y="17"/>
                  <a:pt x="141" y="17"/>
                </a:cubicBezTo>
                <a:cubicBezTo>
                  <a:pt x="141" y="17"/>
                  <a:pt x="138" y="17"/>
                  <a:pt x="118" y="26"/>
                </a:cubicBezTo>
                <a:cubicBezTo>
                  <a:pt x="111" y="23"/>
                  <a:pt x="111" y="23"/>
                  <a:pt x="111" y="23"/>
                </a:cubicBezTo>
                <a:cubicBezTo>
                  <a:pt x="101" y="0"/>
                  <a:pt x="100" y="0"/>
                  <a:pt x="97" y="0"/>
                </a:cubicBezTo>
                <a:cubicBezTo>
                  <a:pt x="79" y="0"/>
                  <a:pt x="79" y="0"/>
                  <a:pt x="79" y="0"/>
                </a:cubicBezTo>
                <a:cubicBezTo>
                  <a:pt x="76" y="0"/>
                  <a:pt x="75" y="0"/>
                  <a:pt x="66" y="23"/>
                </a:cubicBezTo>
                <a:cubicBezTo>
                  <a:pt x="59" y="26"/>
                  <a:pt x="59" y="26"/>
                  <a:pt x="59" y="26"/>
                </a:cubicBezTo>
                <a:cubicBezTo>
                  <a:pt x="45" y="21"/>
                  <a:pt x="37" y="18"/>
                  <a:pt x="35" y="18"/>
                </a:cubicBezTo>
                <a:cubicBezTo>
                  <a:pt x="33" y="18"/>
                  <a:pt x="33" y="18"/>
                  <a:pt x="33" y="18"/>
                </a:cubicBezTo>
                <a:cubicBezTo>
                  <a:pt x="19" y="32"/>
                  <a:pt x="19" y="32"/>
                  <a:pt x="19" y="32"/>
                </a:cubicBezTo>
                <a:cubicBezTo>
                  <a:pt x="17" y="34"/>
                  <a:pt x="16" y="34"/>
                  <a:pt x="27" y="57"/>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7" y="140"/>
                  <a:pt x="19" y="142"/>
                </a:cubicBezTo>
                <a:cubicBezTo>
                  <a:pt x="33" y="155"/>
                  <a:pt x="33" y="155"/>
                  <a:pt x="33" y="155"/>
                </a:cubicBezTo>
                <a:cubicBezTo>
                  <a:pt x="34" y="156"/>
                  <a:pt x="34" y="156"/>
                  <a:pt x="34" y="156"/>
                </a:cubicBezTo>
                <a:cubicBezTo>
                  <a:pt x="35" y="156"/>
                  <a:pt x="35" y="156"/>
                  <a:pt x="35" y="156"/>
                </a:cubicBezTo>
                <a:cubicBezTo>
                  <a:pt x="36" y="156"/>
                  <a:pt x="39" y="156"/>
                  <a:pt x="59" y="147"/>
                </a:cubicBezTo>
                <a:cubicBezTo>
                  <a:pt x="66" y="150"/>
                  <a:pt x="66" y="150"/>
                  <a:pt x="66" y="150"/>
                </a:cubicBezTo>
                <a:cubicBezTo>
                  <a:pt x="76" y="173"/>
                  <a:pt x="77" y="173"/>
                  <a:pt x="79" y="173"/>
                </a:cubicBezTo>
                <a:cubicBezTo>
                  <a:pt x="98" y="173"/>
                  <a:pt x="98" y="173"/>
                  <a:pt x="98" y="173"/>
                </a:cubicBezTo>
                <a:cubicBezTo>
                  <a:pt x="101" y="173"/>
                  <a:pt x="102" y="173"/>
                  <a:pt x="111" y="150"/>
                </a:cubicBezTo>
                <a:cubicBezTo>
                  <a:pt x="118" y="147"/>
                  <a:pt x="118" y="147"/>
                  <a:pt x="118" y="147"/>
                </a:cubicBezTo>
                <a:cubicBezTo>
                  <a:pt x="132" y="152"/>
                  <a:pt x="140" y="155"/>
                  <a:pt x="142" y="155"/>
                </a:cubicBezTo>
                <a:cubicBezTo>
                  <a:pt x="144" y="155"/>
                  <a:pt x="144" y="155"/>
                  <a:pt x="144" y="155"/>
                </a:cubicBezTo>
                <a:cubicBezTo>
                  <a:pt x="158" y="141"/>
                  <a:pt x="158" y="141"/>
                  <a:pt x="158" y="141"/>
                </a:cubicBezTo>
                <a:cubicBezTo>
                  <a:pt x="160" y="139"/>
                  <a:pt x="161" y="138"/>
                  <a:pt x="150" y="116"/>
                </a:cubicBezTo>
                <a:cubicBezTo>
                  <a:pt x="153" y="108"/>
                  <a:pt x="153" y="108"/>
                  <a:pt x="153" y="108"/>
                </a:cubicBezTo>
                <a:cubicBezTo>
                  <a:pt x="177" y="99"/>
                  <a:pt x="177" y="98"/>
                  <a:pt x="177" y="95"/>
                </a:cubicBezTo>
                <a:cubicBezTo>
                  <a:pt x="177" y="77"/>
                  <a:pt x="177" y="77"/>
                  <a:pt x="177" y="77"/>
                </a:cubicBezTo>
                <a:cubicBezTo>
                  <a:pt x="177" y="74"/>
                  <a:pt x="177" y="73"/>
                  <a:pt x="153" y="64"/>
                </a:cubicBezTo>
                <a:close/>
                <a:moveTo>
                  <a:pt x="88" y="117"/>
                </a:moveTo>
                <a:cubicBezTo>
                  <a:pt x="71" y="117"/>
                  <a:pt x="57" y="103"/>
                  <a:pt x="57" y="86"/>
                </a:cubicBezTo>
                <a:cubicBezTo>
                  <a:pt x="57" y="70"/>
                  <a:pt x="71" y="56"/>
                  <a:pt x="88" y="56"/>
                </a:cubicBezTo>
                <a:cubicBezTo>
                  <a:pt x="105" y="56"/>
                  <a:pt x="119" y="70"/>
                  <a:pt x="119" y="86"/>
                </a:cubicBezTo>
                <a:cubicBezTo>
                  <a:pt x="119" y="103"/>
                  <a:pt x="105" y="117"/>
                  <a:pt x="88" y="117"/>
                </a:cubicBezTo>
                <a:close/>
                <a:moveTo>
                  <a:pt x="88" y="117"/>
                </a:moveTo>
                <a:cubicBezTo>
                  <a:pt x="88" y="117"/>
                  <a:pt x="88" y="117"/>
                  <a:pt x="88" y="117"/>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6004824" y="4277028"/>
            <a:ext cx="616223" cy="600503"/>
          </a:xfrm>
          <a:custGeom>
            <a:avLst/>
            <a:gdLst>
              <a:gd name="T0" fmla="*/ 214 w 248"/>
              <a:gd name="T1" fmla="*/ 90 h 242"/>
              <a:gd name="T2" fmla="*/ 209 w 248"/>
              <a:gd name="T3" fmla="*/ 80 h 242"/>
              <a:gd name="T4" fmla="*/ 220 w 248"/>
              <a:gd name="T5" fmla="*/ 44 h 242"/>
              <a:gd name="T6" fmla="*/ 202 w 248"/>
              <a:gd name="T7" fmla="*/ 26 h 242"/>
              <a:gd name="T8" fmla="*/ 200 w 248"/>
              <a:gd name="T9" fmla="*/ 24 h 242"/>
              <a:gd name="T10" fmla="*/ 198 w 248"/>
              <a:gd name="T11" fmla="*/ 24 h 242"/>
              <a:gd name="T12" fmla="*/ 165 w 248"/>
              <a:gd name="T13" fmla="*/ 37 h 242"/>
              <a:gd name="T14" fmla="*/ 155 w 248"/>
              <a:gd name="T15" fmla="*/ 33 h 242"/>
              <a:gd name="T16" fmla="*/ 136 w 248"/>
              <a:gd name="T17" fmla="*/ 0 h 242"/>
              <a:gd name="T18" fmla="*/ 110 w 248"/>
              <a:gd name="T19" fmla="*/ 0 h 242"/>
              <a:gd name="T20" fmla="*/ 92 w 248"/>
              <a:gd name="T21" fmla="*/ 33 h 242"/>
              <a:gd name="T22" fmla="*/ 82 w 248"/>
              <a:gd name="T23" fmla="*/ 37 h 242"/>
              <a:gd name="T24" fmla="*/ 49 w 248"/>
              <a:gd name="T25" fmla="*/ 25 h 242"/>
              <a:gd name="T26" fmla="*/ 47 w 248"/>
              <a:gd name="T27" fmla="*/ 25 h 242"/>
              <a:gd name="T28" fmla="*/ 27 w 248"/>
              <a:gd name="T29" fmla="*/ 44 h 242"/>
              <a:gd name="T30" fmla="*/ 38 w 248"/>
              <a:gd name="T31" fmla="*/ 80 h 242"/>
              <a:gd name="T32" fmla="*/ 34 w 248"/>
              <a:gd name="T33" fmla="*/ 90 h 242"/>
              <a:gd name="T34" fmla="*/ 0 w 248"/>
              <a:gd name="T35" fmla="*/ 109 h 242"/>
              <a:gd name="T36" fmla="*/ 0 w 248"/>
              <a:gd name="T37" fmla="*/ 134 h 242"/>
              <a:gd name="T38" fmla="*/ 34 w 248"/>
              <a:gd name="T39" fmla="*/ 152 h 242"/>
              <a:gd name="T40" fmla="*/ 38 w 248"/>
              <a:gd name="T41" fmla="*/ 162 h 242"/>
              <a:gd name="T42" fmla="*/ 28 w 248"/>
              <a:gd name="T43" fmla="*/ 198 h 242"/>
              <a:gd name="T44" fmla="*/ 46 w 248"/>
              <a:gd name="T45" fmla="*/ 216 h 242"/>
              <a:gd name="T46" fmla="*/ 48 w 248"/>
              <a:gd name="T47" fmla="*/ 218 h 242"/>
              <a:gd name="T48" fmla="*/ 50 w 248"/>
              <a:gd name="T49" fmla="*/ 218 h 242"/>
              <a:gd name="T50" fmla="*/ 82 w 248"/>
              <a:gd name="T51" fmla="*/ 205 h 242"/>
              <a:gd name="T52" fmla="*/ 93 w 248"/>
              <a:gd name="T53" fmla="*/ 209 h 242"/>
              <a:gd name="T54" fmla="*/ 111 w 248"/>
              <a:gd name="T55" fmla="*/ 242 h 242"/>
              <a:gd name="T56" fmla="*/ 137 w 248"/>
              <a:gd name="T57" fmla="*/ 242 h 242"/>
              <a:gd name="T58" fmla="*/ 155 w 248"/>
              <a:gd name="T59" fmla="*/ 209 h 242"/>
              <a:gd name="T60" fmla="*/ 165 w 248"/>
              <a:gd name="T61" fmla="*/ 205 h 242"/>
              <a:gd name="T62" fmla="*/ 198 w 248"/>
              <a:gd name="T63" fmla="*/ 217 h 242"/>
              <a:gd name="T64" fmla="*/ 201 w 248"/>
              <a:gd name="T65" fmla="*/ 217 h 242"/>
              <a:gd name="T66" fmla="*/ 221 w 248"/>
              <a:gd name="T67" fmla="*/ 197 h 242"/>
              <a:gd name="T68" fmla="*/ 210 w 248"/>
              <a:gd name="T69" fmla="*/ 161 h 242"/>
              <a:gd name="T70" fmla="*/ 214 w 248"/>
              <a:gd name="T71" fmla="*/ 151 h 242"/>
              <a:gd name="T72" fmla="*/ 248 w 248"/>
              <a:gd name="T73" fmla="*/ 133 h 242"/>
              <a:gd name="T74" fmla="*/ 248 w 248"/>
              <a:gd name="T75" fmla="*/ 107 h 242"/>
              <a:gd name="T76" fmla="*/ 214 w 248"/>
              <a:gd name="T77" fmla="*/ 90 h 242"/>
              <a:gd name="T78" fmla="*/ 124 w 248"/>
              <a:gd name="T79" fmla="*/ 163 h 242"/>
              <a:gd name="T80" fmla="*/ 81 w 248"/>
              <a:gd name="T81" fmla="*/ 121 h 242"/>
              <a:gd name="T82" fmla="*/ 124 w 248"/>
              <a:gd name="T83" fmla="*/ 78 h 242"/>
              <a:gd name="T84" fmla="*/ 167 w 248"/>
              <a:gd name="T85" fmla="*/ 121 h 242"/>
              <a:gd name="T86" fmla="*/ 124 w 248"/>
              <a:gd name="T87" fmla="*/ 163 h 242"/>
              <a:gd name="T88" fmla="*/ 124 w 248"/>
              <a:gd name="T89" fmla="*/ 163 h 242"/>
              <a:gd name="T90" fmla="*/ 124 w 248"/>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42">
                <a:moveTo>
                  <a:pt x="214" y="90"/>
                </a:moveTo>
                <a:cubicBezTo>
                  <a:pt x="209" y="80"/>
                  <a:pt x="209" y="80"/>
                  <a:pt x="209" y="80"/>
                </a:cubicBezTo>
                <a:cubicBezTo>
                  <a:pt x="224" y="47"/>
                  <a:pt x="223" y="46"/>
                  <a:pt x="220" y="44"/>
                </a:cubicBezTo>
                <a:cubicBezTo>
                  <a:pt x="202" y="26"/>
                  <a:pt x="202" y="26"/>
                  <a:pt x="202" y="26"/>
                </a:cubicBezTo>
                <a:cubicBezTo>
                  <a:pt x="200" y="24"/>
                  <a:pt x="200" y="24"/>
                  <a:pt x="200" y="24"/>
                </a:cubicBezTo>
                <a:cubicBezTo>
                  <a:pt x="198" y="24"/>
                  <a:pt x="198" y="24"/>
                  <a:pt x="198" y="24"/>
                </a:cubicBezTo>
                <a:cubicBezTo>
                  <a:pt x="197" y="24"/>
                  <a:pt x="193" y="24"/>
                  <a:pt x="165" y="37"/>
                </a:cubicBezTo>
                <a:cubicBezTo>
                  <a:pt x="155" y="33"/>
                  <a:pt x="155" y="33"/>
                  <a:pt x="155" y="33"/>
                </a:cubicBezTo>
                <a:cubicBezTo>
                  <a:pt x="142" y="0"/>
                  <a:pt x="140" y="0"/>
                  <a:pt x="136" y="0"/>
                </a:cubicBezTo>
                <a:cubicBezTo>
                  <a:pt x="110" y="0"/>
                  <a:pt x="110" y="0"/>
                  <a:pt x="110" y="0"/>
                </a:cubicBezTo>
                <a:cubicBezTo>
                  <a:pt x="106" y="0"/>
                  <a:pt x="105" y="0"/>
                  <a:pt x="92" y="33"/>
                </a:cubicBezTo>
                <a:cubicBezTo>
                  <a:pt x="82" y="37"/>
                  <a:pt x="82" y="37"/>
                  <a:pt x="82" y="37"/>
                </a:cubicBezTo>
                <a:cubicBezTo>
                  <a:pt x="63" y="29"/>
                  <a:pt x="52" y="25"/>
                  <a:pt x="49" y="25"/>
                </a:cubicBezTo>
                <a:cubicBezTo>
                  <a:pt x="47" y="25"/>
                  <a:pt x="47" y="25"/>
                  <a:pt x="47" y="25"/>
                </a:cubicBezTo>
                <a:cubicBezTo>
                  <a:pt x="27" y="44"/>
                  <a:pt x="27" y="44"/>
                  <a:pt x="27" y="44"/>
                </a:cubicBezTo>
                <a:cubicBezTo>
                  <a:pt x="24" y="47"/>
                  <a:pt x="23" y="48"/>
                  <a:pt x="38" y="80"/>
                </a:cubicBezTo>
                <a:cubicBezTo>
                  <a:pt x="34" y="90"/>
                  <a:pt x="34" y="90"/>
                  <a:pt x="34" y="90"/>
                </a:cubicBezTo>
                <a:cubicBezTo>
                  <a:pt x="0" y="103"/>
                  <a:pt x="0" y="105"/>
                  <a:pt x="0" y="109"/>
                </a:cubicBezTo>
                <a:cubicBezTo>
                  <a:pt x="0" y="134"/>
                  <a:pt x="0" y="134"/>
                  <a:pt x="0" y="134"/>
                </a:cubicBezTo>
                <a:cubicBezTo>
                  <a:pt x="0" y="138"/>
                  <a:pt x="0" y="139"/>
                  <a:pt x="34" y="152"/>
                </a:cubicBezTo>
                <a:cubicBezTo>
                  <a:pt x="38" y="162"/>
                  <a:pt x="38" y="162"/>
                  <a:pt x="38" y="162"/>
                </a:cubicBezTo>
                <a:cubicBezTo>
                  <a:pt x="24" y="194"/>
                  <a:pt x="25" y="195"/>
                  <a:pt x="28" y="198"/>
                </a:cubicBezTo>
                <a:cubicBezTo>
                  <a:pt x="46" y="216"/>
                  <a:pt x="46" y="216"/>
                  <a:pt x="46" y="216"/>
                </a:cubicBezTo>
                <a:cubicBezTo>
                  <a:pt x="48" y="218"/>
                  <a:pt x="48" y="218"/>
                  <a:pt x="48" y="218"/>
                </a:cubicBezTo>
                <a:cubicBezTo>
                  <a:pt x="50" y="218"/>
                  <a:pt x="50" y="218"/>
                  <a:pt x="50" y="218"/>
                </a:cubicBezTo>
                <a:cubicBezTo>
                  <a:pt x="51" y="218"/>
                  <a:pt x="54" y="218"/>
                  <a:pt x="82" y="205"/>
                </a:cubicBezTo>
                <a:cubicBezTo>
                  <a:pt x="93" y="209"/>
                  <a:pt x="93" y="209"/>
                  <a:pt x="93" y="209"/>
                </a:cubicBezTo>
                <a:cubicBezTo>
                  <a:pt x="106" y="242"/>
                  <a:pt x="107" y="242"/>
                  <a:pt x="111" y="242"/>
                </a:cubicBezTo>
                <a:cubicBezTo>
                  <a:pt x="137" y="242"/>
                  <a:pt x="137" y="242"/>
                  <a:pt x="137" y="242"/>
                </a:cubicBezTo>
                <a:cubicBezTo>
                  <a:pt x="141" y="242"/>
                  <a:pt x="143" y="242"/>
                  <a:pt x="155" y="209"/>
                </a:cubicBezTo>
                <a:cubicBezTo>
                  <a:pt x="165" y="205"/>
                  <a:pt x="165" y="205"/>
                  <a:pt x="165" y="205"/>
                </a:cubicBezTo>
                <a:cubicBezTo>
                  <a:pt x="184" y="213"/>
                  <a:pt x="195" y="217"/>
                  <a:pt x="198" y="217"/>
                </a:cubicBezTo>
                <a:cubicBezTo>
                  <a:pt x="201" y="217"/>
                  <a:pt x="201" y="217"/>
                  <a:pt x="201" y="217"/>
                </a:cubicBezTo>
                <a:cubicBezTo>
                  <a:pt x="221" y="197"/>
                  <a:pt x="221" y="197"/>
                  <a:pt x="221" y="197"/>
                </a:cubicBezTo>
                <a:cubicBezTo>
                  <a:pt x="224" y="194"/>
                  <a:pt x="225" y="193"/>
                  <a:pt x="210" y="161"/>
                </a:cubicBezTo>
                <a:cubicBezTo>
                  <a:pt x="214" y="151"/>
                  <a:pt x="214" y="151"/>
                  <a:pt x="214" y="151"/>
                </a:cubicBezTo>
                <a:cubicBezTo>
                  <a:pt x="248" y="138"/>
                  <a:pt x="248" y="137"/>
                  <a:pt x="248" y="133"/>
                </a:cubicBezTo>
                <a:cubicBezTo>
                  <a:pt x="248" y="107"/>
                  <a:pt x="248" y="107"/>
                  <a:pt x="248" y="107"/>
                </a:cubicBezTo>
                <a:cubicBezTo>
                  <a:pt x="248" y="103"/>
                  <a:pt x="248" y="102"/>
                  <a:pt x="214" y="90"/>
                </a:cubicBezTo>
                <a:close/>
                <a:moveTo>
                  <a:pt x="124" y="163"/>
                </a:moveTo>
                <a:cubicBezTo>
                  <a:pt x="100" y="163"/>
                  <a:pt x="81" y="144"/>
                  <a:pt x="81" y="121"/>
                </a:cubicBezTo>
                <a:cubicBezTo>
                  <a:pt x="81" y="97"/>
                  <a:pt x="100" y="78"/>
                  <a:pt x="124" y="78"/>
                </a:cubicBezTo>
                <a:cubicBezTo>
                  <a:pt x="148" y="78"/>
                  <a:pt x="167" y="97"/>
                  <a:pt x="167" y="121"/>
                </a:cubicBezTo>
                <a:cubicBezTo>
                  <a:pt x="167" y="144"/>
                  <a:pt x="148" y="163"/>
                  <a:pt x="124" y="163"/>
                </a:cubicBezTo>
                <a:close/>
                <a:moveTo>
                  <a:pt x="124" y="163"/>
                </a:moveTo>
                <a:cubicBezTo>
                  <a:pt x="124" y="163"/>
                  <a:pt x="124" y="163"/>
                  <a:pt x="124" y="16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
          <p:cNvSpPr>
            <a:spLocks noEditPoints="1"/>
          </p:cNvSpPr>
          <p:nvPr/>
        </p:nvSpPr>
        <p:spPr bwMode="auto">
          <a:xfrm>
            <a:off x="5606585" y="4597716"/>
            <a:ext cx="298679" cy="292391"/>
          </a:xfrm>
          <a:custGeom>
            <a:avLst/>
            <a:gdLst>
              <a:gd name="T0" fmla="*/ 104 w 120"/>
              <a:gd name="T1" fmla="*/ 44 h 118"/>
              <a:gd name="T2" fmla="*/ 102 w 120"/>
              <a:gd name="T3" fmla="*/ 39 h 118"/>
              <a:gd name="T4" fmla="*/ 107 w 120"/>
              <a:gd name="T5" fmla="*/ 21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3 w 120"/>
              <a:gd name="T19" fmla="*/ 0 h 118"/>
              <a:gd name="T20" fmla="*/ 45 w 120"/>
              <a:gd name="T21" fmla="*/ 16 h 118"/>
              <a:gd name="T22" fmla="*/ 40 w 120"/>
              <a:gd name="T23" fmla="*/ 18 h 118"/>
              <a:gd name="T24" fmla="*/ 24 w 120"/>
              <a:gd name="T25" fmla="*/ 12 h 118"/>
              <a:gd name="T26" fmla="*/ 23 w 120"/>
              <a:gd name="T27" fmla="*/ 12 h 118"/>
              <a:gd name="T28" fmla="*/ 13 w 120"/>
              <a:gd name="T29" fmla="*/ 22 h 118"/>
              <a:gd name="T30" fmla="*/ 18 w 120"/>
              <a:gd name="T31" fmla="*/ 39 h 118"/>
              <a:gd name="T32" fmla="*/ 16 w 120"/>
              <a:gd name="T33" fmla="*/ 44 h 118"/>
              <a:gd name="T34" fmla="*/ 0 w 120"/>
              <a:gd name="T35" fmla="*/ 53 h 118"/>
              <a:gd name="T36" fmla="*/ 0 w 120"/>
              <a:gd name="T37" fmla="*/ 65 h 118"/>
              <a:gd name="T38" fmla="*/ 16 w 120"/>
              <a:gd name="T39" fmla="*/ 74 h 118"/>
              <a:gd name="T40" fmla="*/ 18 w 120"/>
              <a:gd name="T41" fmla="*/ 79 h 118"/>
              <a:gd name="T42" fmla="*/ 13 w 120"/>
              <a:gd name="T43" fmla="*/ 96 h 118"/>
              <a:gd name="T44" fmla="*/ 22 w 120"/>
              <a:gd name="T45" fmla="*/ 105 h 118"/>
              <a:gd name="T46" fmla="*/ 23 w 120"/>
              <a:gd name="T47" fmla="*/ 106 h 118"/>
              <a:gd name="T48" fmla="*/ 24 w 120"/>
              <a:gd name="T49" fmla="*/ 106 h 118"/>
              <a:gd name="T50" fmla="*/ 40 w 120"/>
              <a:gd name="T51" fmla="*/ 100 h 118"/>
              <a:gd name="T52" fmla="*/ 45 w 120"/>
              <a:gd name="T53" fmla="*/ 102 h 118"/>
              <a:gd name="T54" fmla="*/ 54 w 120"/>
              <a:gd name="T55" fmla="*/ 118 h 118"/>
              <a:gd name="T56" fmla="*/ 67 w 120"/>
              <a:gd name="T57" fmla="*/ 118 h 118"/>
              <a:gd name="T58" fmla="*/ 75 w 120"/>
              <a:gd name="T59" fmla="*/ 102 h 118"/>
              <a:gd name="T60" fmla="*/ 80 w 120"/>
              <a:gd name="T61" fmla="*/ 99 h 118"/>
              <a:gd name="T62" fmla="*/ 96 w 120"/>
              <a:gd name="T63" fmla="*/ 105 h 118"/>
              <a:gd name="T64" fmla="*/ 97 w 120"/>
              <a:gd name="T65" fmla="*/ 105 h 118"/>
              <a:gd name="T66" fmla="*/ 107 w 120"/>
              <a:gd name="T67" fmla="*/ 96 h 118"/>
              <a:gd name="T68" fmla="*/ 102 w 120"/>
              <a:gd name="T69" fmla="*/ 78 h 118"/>
              <a:gd name="T70" fmla="*/ 104 w 120"/>
              <a:gd name="T71" fmla="*/ 74 h 118"/>
              <a:gd name="T72" fmla="*/ 120 w 120"/>
              <a:gd name="T73" fmla="*/ 65 h 118"/>
              <a:gd name="T74" fmla="*/ 120 w 120"/>
              <a:gd name="T75" fmla="*/ 52 h 118"/>
              <a:gd name="T76" fmla="*/ 104 w 120"/>
              <a:gd name="T77" fmla="*/ 44 h 118"/>
              <a:gd name="T78" fmla="*/ 60 w 120"/>
              <a:gd name="T79" fmla="*/ 79 h 118"/>
              <a:gd name="T80" fmla="*/ 39 w 120"/>
              <a:gd name="T81" fmla="*/ 59 h 118"/>
              <a:gd name="T82" fmla="*/ 60 w 120"/>
              <a:gd name="T83" fmla="*/ 38 h 118"/>
              <a:gd name="T84" fmla="*/ 81 w 120"/>
              <a:gd name="T85" fmla="*/ 59 h 118"/>
              <a:gd name="T86" fmla="*/ 60 w 120"/>
              <a:gd name="T87" fmla="*/ 79 h 118"/>
              <a:gd name="T88" fmla="*/ 60 w 120"/>
              <a:gd name="T89" fmla="*/ 79 h 118"/>
              <a:gd name="T90" fmla="*/ 60 w 120"/>
              <a:gd name="T91"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1"/>
                </a:cubicBezTo>
                <a:cubicBezTo>
                  <a:pt x="98" y="13"/>
                  <a:pt x="98" y="13"/>
                  <a:pt x="98" y="13"/>
                </a:cubicBezTo>
                <a:cubicBezTo>
                  <a:pt x="97" y="12"/>
                  <a:pt x="97" y="12"/>
                  <a:pt x="97" y="12"/>
                </a:cubicBezTo>
                <a:cubicBezTo>
                  <a:pt x="96" y="12"/>
                  <a:pt x="96" y="12"/>
                  <a:pt x="96" y="12"/>
                </a:cubicBezTo>
                <a:cubicBezTo>
                  <a:pt x="95" y="12"/>
                  <a:pt x="94" y="12"/>
                  <a:pt x="80" y="18"/>
                </a:cubicBezTo>
                <a:cubicBezTo>
                  <a:pt x="75" y="16"/>
                  <a:pt x="75" y="16"/>
                  <a:pt x="75" y="16"/>
                </a:cubicBezTo>
                <a:cubicBezTo>
                  <a:pt x="69" y="0"/>
                  <a:pt x="68" y="0"/>
                  <a:pt x="66" y="0"/>
                </a:cubicBezTo>
                <a:cubicBezTo>
                  <a:pt x="53" y="0"/>
                  <a:pt x="53" y="0"/>
                  <a:pt x="53" y="0"/>
                </a:cubicBezTo>
                <a:cubicBezTo>
                  <a:pt x="52" y="0"/>
                  <a:pt x="51" y="0"/>
                  <a:pt x="45" y="16"/>
                </a:cubicBezTo>
                <a:cubicBezTo>
                  <a:pt x="40" y="18"/>
                  <a:pt x="40" y="18"/>
                  <a:pt x="40" y="18"/>
                </a:cubicBezTo>
                <a:cubicBezTo>
                  <a:pt x="31" y="14"/>
                  <a:pt x="25" y="12"/>
                  <a:pt x="24" y="12"/>
                </a:cubicBezTo>
                <a:cubicBezTo>
                  <a:pt x="23" y="12"/>
                  <a:pt x="23" y="12"/>
                  <a:pt x="23" y="12"/>
                </a:cubicBezTo>
                <a:cubicBezTo>
                  <a:pt x="13" y="22"/>
                  <a:pt x="13" y="22"/>
                  <a:pt x="13" y="22"/>
                </a:cubicBezTo>
                <a:cubicBezTo>
                  <a:pt x="12" y="23"/>
                  <a:pt x="11" y="24"/>
                  <a:pt x="18" y="39"/>
                </a:cubicBezTo>
                <a:cubicBezTo>
                  <a:pt x="16" y="44"/>
                  <a:pt x="16" y="44"/>
                  <a:pt x="16" y="44"/>
                </a:cubicBezTo>
                <a:cubicBezTo>
                  <a:pt x="0" y="50"/>
                  <a:pt x="0" y="51"/>
                  <a:pt x="0" y="53"/>
                </a:cubicBezTo>
                <a:cubicBezTo>
                  <a:pt x="0" y="65"/>
                  <a:pt x="0" y="65"/>
                  <a:pt x="0" y="65"/>
                </a:cubicBezTo>
                <a:cubicBezTo>
                  <a:pt x="0" y="67"/>
                  <a:pt x="0" y="68"/>
                  <a:pt x="16" y="74"/>
                </a:cubicBezTo>
                <a:cubicBezTo>
                  <a:pt x="18" y="79"/>
                  <a:pt x="18" y="79"/>
                  <a:pt x="18" y="79"/>
                </a:cubicBezTo>
                <a:cubicBezTo>
                  <a:pt x="11" y="94"/>
                  <a:pt x="12" y="95"/>
                  <a:pt x="13" y="96"/>
                </a:cubicBezTo>
                <a:cubicBezTo>
                  <a:pt x="22" y="105"/>
                  <a:pt x="22" y="105"/>
                  <a:pt x="22" y="105"/>
                </a:cubicBezTo>
                <a:cubicBezTo>
                  <a:pt x="23" y="106"/>
                  <a:pt x="23" y="106"/>
                  <a:pt x="23" y="106"/>
                </a:cubicBezTo>
                <a:cubicBezTo>
                  <a:pt x="24" y="106"/>
                  <a:pt x="24" y="106"/>
                  <a:pt x="24" y="106"/>
                </a:cubicBezTo>
                <a:cubicBezTo>
                  <a:pt x="25" y="106"/>
                  <a:pt x="26" y="106"/>
                  <a:pt x="40" y="100"/>
                </a:cubicBezTo>
                <a:cubicBezTo>
                  <a:pt x="45" y="102"/>
                  <a:pt x="45" y="102"/>
                  <a:pt x="45" y="102"/>
                </a:cubicBezTo>
                <a:cubicBezTo>
                  <a:pt x="51" y="118"/>
                  <a:pt x="52" y="118"/>
                  <a:pt x="54" y="118"/>
                </a:cubicBezTo>
                <a:cubicBezTo>
                  <a:pt x="67" y="118"/>
                  <a:pt x="67" y="118"/>
                  <a:pt x="67" y="118"/>
                </a:cubicBezTo>
                <a:cubicBezTo>
                  <a:pt x="69" y="118"/>
                  <a:pt x="69" y="118"/>
                  <a:pt x="75" y="102"/>
                </a:cubicBezTo>
                <a:cubicBezTo>
                  <a:pt x="80" y="99"/>
                  <a:pt x="80" y="99"/>
                  <a:pt x="80" y="99"/>
                </a:cubicBezTo>
                <a:cubicBezTo>
                  <a:pt x="89" y="103"/>
                  <a:pt x="95" y="105"/>
                  <a:pt x="96" y="105"/>
                </a:cubicBezTo>
                <a:cubicBezTo>
                  <a:pt x="97" y="105"/>
                  <a:pt x="97" y="105"/>
                  <a:pt x="97" y="105"/>
                </a:cubicBezTo>
                <a:cubicBezTo>
                  <a:pt x="107" y="96"/>
                  <a:pt x="107" y="96"/>
                  <a:pt x="107" y="96"/>
                </a:cubicBezTo>
                <a:cubicBezTo>
                  <a:pt x="108" y="94"/>
                  <a:pt x="109" y="94"/>
                  <a:pt x="102" y="78"/>
                </a:cubicBezTo>
                <a:cubicBezTo>
                  <a:pt x="104" y="74"/>
                  <a:pt x="104" y="74"/>
                  <a:pt x="104" y="74"/>
                </a:cubicBezTo>
                <a:cubicBezTo>
                  <a:pt x="120" y="67"/>
                  <a:pt x="120" y="67"/>
                  <a:pt x="120" y="65"/>
                </a:cubicBezTo>
                <a:cubicBezTo>
                  <a:pt x="120" y="52"/>
                  <a:pt x="120" y="52"/>
                  <a:pt x="120" y="52"/>
                </a:cubicBezTo>
                <a:cubicBezTo>
                  <a:pt x="120" y="50"/>
                  <a:pt x="120" y="50"/>
                  <a:pt x="104" y="44"/>
                </a:cubicBezTo>
                <a:close/>
                <a:moveTo>
                  <a:pt x="60" y="79"/>
                </a:moveTo>
                <a:cubicBezTo>
                  <a:pt x="48" y="79"/>
                  <a:pt x="39" y="70"/>
                  <a:pt x="39" y="59"/>
                </a:cubicBezTo>
                <a:cubicBezTo>
                  <a:pt x="39" y="47"/>
                  <a:pt x="48" y="38"/>
                  <a:pt x="60" y="38"/>
                </a:cubicBezTo>
                <a:cubicBezTo>
                  <a:pt x="72" y="38"/>
                  <a:pt x="81" y="47"/>
                  <a:pt x="81" y="59"/>
                </a:cubicBezTo>
                <a:cubicBezTo>
                  <a:pt x="81" y="70"/>
                  <a:pt x="72" y="79"/>
                  <a:pt x="60" y="79"/>
                </a:cubicBezTo>
                <a:close/>
                <a:moveTo>
                  <a:pt x="60" y="79"/>
                </a:moveTo>
                <a:cubicBezTo>
                  <a:pt x="60" y="79"/>
                  <a:pt x="60" y="79"/>
                  <a:pt x="60" y="79"/>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8"/>
          <p:cNvSpPr>
            <a:spLocks noEditPoints="1"/>
          </p:cNvSpPr>
          <p:nvPr/>
        </p:nvSpPr>
        <p:spPr bwMode="auto">
          <a:xfrm>
            <a:off x="5783697" y="2250200"/>
            <a:ext cx="131000" cy="125760"/>
          </a:xfrm>
          <a:custGeom>
            <a:avLst/>
            <a:gdLst>
              <a:gd name="T0" fmla="*/ 46 w 53"/>
              <a:gd name="T1" fmla="*/ 19 h 51"/>
              <a:gd name="T2" fmla="*/ 45 w 53"/>
              <a:gd name="T3" fmla="*/ 17 h 51"/>
              <a:gd name="T4" fmla="*/ 47 w 53"/>
              <a:gd name="T5" fmla="*/ 9 h 51"/>
              <a:gd name="T6" fmla="*/ 43 w 53"/>
              <a:gd name="T7" fmla="*/ 5 h 51"/>
              <a:gd name="T8" fmla="*/ 43 w 53"/>
              <a:gd name="T9" fmla="*/ 5 h 51"/>
              <a:gd name="T10" fmla="*/ 42 w 53"/>
              <a:gd name="T11" fmla="*/ 5 h 51"/>
              <a:gd name="T12" fmla="*/ 35 w 53"/>
              <a:gd name="T13" fmla="*/ 8 h 51"/>
              <a:gd name="T14" fmla="*/ 33 w 53"/>
              <a:gd name="T15" fmla="*/ 7 h 51"/>
              <a:gd name="T16" fmla="*/ 29 w 53"/>
              <a:gd name="T17" fmla="*/ 0 h 51"/>
              <a:gd name="T18" fmla="*/ 24 w 53"/>
              <a:gd name="T19" fmla="*/ 0 h 51"/>
              <a:gd name="T20" fmla="*/ 20 w 53"/>
              <a:gd name="T21" fmla="*/ 7 h 51"/>
              <a:gd name="T22" fmla="*/ 18 w 53"/>
              <a:gd name="T23" fmla="*/ 8 h 51"/>
              <a:gd name="T24" fmla="*/ 11 w 53"/>
              <a:gd name="T25" fmla="*/ 5 h 51"/>
              <a:gd name="T26" fmla="*/ 10 w 53"/>
              <a:gd name="T27" fmla="*/ 5 h 51"/>
              <a:gd name="T28" fmla="*/ 6 w 53"/>
              <a:gd name="T29" fmla="*/ 9 h 51"/>
              <a:gd name="T30" fmla="*/ 8 w 53"/>
              <a:gd name="T31" fmla="*/ 17 h 51"/>
              <a:gd name="T32" fmla="*/ 8 w 53"/>
              <a:gd name="T33" fmla="*/ 19 h 51"/>
              <a:gd name="T34" fmla="*/ 0 w 53"/>
              <a:gd name="T35" fmla="*/ 23 h 51"/>
              <a:gd name="T36" fmla="*/ 0 w 53"/>
              <a:gd name="T37" fmla="*/ 28 h 51"/>
              <a:gd name="T38" fmla="*/ 8 w 53"/>
              <a:gd name="T39" fmla="*/ 32 h 51"/>
              <a:gd name="T40" fmla="*/ 8 w 53"/>
              <a:gd name="T41" fmla="*/ 34 h 51"/>
              <a:gd name="T42" fmla="*/ 6 w 53"/>
              <a:gd name="T43" fmla="*/ 42 h 51"/>
              <a:gd name="T44" fmla="*/ 10 w 53"/>
              <a:gd name="T45" fmla="*/ 46 h 51"/>
              <a:gd name="T46" fmla="*/ 10 w 53"/>
              <a:gd name="T47" fmla="*/ 46 h 51"/>
              <a:gd name="T48" fmla="*/ 11 w 53"/>
              <a:gd name="T49" fmla="*/ 46 h 51"/>
              <a:gd name="T50" fmla="*/ 18 w 53"/>
              <a:gd name="T51" fmla="*/ 43 h 51"/>
              <a:gd name="T52" fmla="*/ 20 w 53"/>
              <a:gd name="T53" fmla="*/ 44 h 51"/>
              <a:gd name="T54" fmla="*/ 24 w 53"/>
              <a:gd name="T55" fmla="*/ 51 h 51"/>
              <a:gd name="T56" fmla="*/ 29 w 53"/>
              <a:gd name="T57" fmla="*/ 51 h 51"/>
              <a:gd name="T58" fmla="*/ 33 w 53"/>
              <a:gd name="T59" fmla="*/ 44 h 51"/>
              <a:gd name="T60" fmla="*/ 35 w 53"/>
              <a:gd name="T61" fmla="*/ 43 h 51"/>
              <a:gd name="T62" fmla="*/ 42 w 53"/>
              <a:gd name="T63" fmla="*/ 46 h 51"/>
              <a:gd name="T64" fmla="*/ 43 w 53"/>
              <a:gd name="T65" fmla="*/ 46 h 51"/>
              <a:gd name="T66" fmla="*/ 47 w 53"/>
              <a:gd name="T67" fmla="*/ 42 h 51"/>
              <a:gd name="T68" fmla="*/ 45 w 53"/>
              <a:gd name="T69" fmla="*/ 34 h 51"/>
              <a:gd name="T70" fmla="*/ 46 w 53"/>
              <a:gd name="T71" fmla="*/ 32 h 51"/>
              <a:gd name="T72" fmla="*/ 53 w 53"/>
              <a:gd name="T73" fmla="*/ 28 h 51"/>
              <a:gd name="T74" fmla="*/ 53 w 53"/>
              <a:gd name="T75" fmla="*/ 23 h 51"/>
              <a:gd name="T76" fmla="*/ 46 w 53"/>
              <a:gd name="T77" fmla="*/ 19 h 51"/>
              <a:gd name="T78" fmla="*/ 27 w 53"/>
              <a:gd name="T79" fmla="*/ 34 h 51"/>
              <a:gd name="T80" fmla="*/ 17 w 53"/>
              <a:gd name="T81" fmla="*/ 25 h 51"/>
              <a:gd name="T82" fmla="*/ 27 w 53"/>
              <a:gd name="T83" fmla="*/ 17 h 51"/>
              <a:gd name="T84" fmla="*/ 36 w 53"/>
              <a:gd name="T85" fmla="*/ 25 h 51"/>
              <a:gd name="T86" fmla="*/ 27 w 53"/>
              <a:gd name="T87" fmla="*/ 34 h 51"/>
              <a:gd name="T88" fmla="*/ 27 w 53"/>
              <a:gd name="T89" fmla="*/ 34 h 51"/>
              <a:gd name="T90" fmla="*/ 27 w 53"/>
              <a:gd name="T91"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1">
                <a:moveTo>
                  <a:pt x="46" y="19"/>
                </a:moveTo>
                <a:cubicBezTo>
                  <a:pt x="45" y="17"/>
                  <a:pt x="45" y="17"/>
                  <a:pt x="45" y="17"/>
                </a:cubicBezTo>
                <a:cubicBezTo>
                  <a:pt x="48" y="10"/>
                  <a:pt x="47" y="10"/>
                  <a:pt x="47" y="9"/>
                </a:cubicBezTo>
                <a:cubicBezTo>
                  <a:pt x="43" y="5"/>
                  <a:pt x="43" y="5"/>
                  <a:pt x="43" y="5"/>
                </a:cubicBezTo>
                <a:cubicBezTo>
                  <a:pt x="43" y="5"/>
                  <a:pt x="43" y="5"/>
                  <a:pt x="43" y="5"/>
                </a:cubicBezTo>
                <a:cubicBezTo>
                  <a:pt x="42" y="5"/>
                  <a:pt x="42" y="5"/>
                  <a:pt x="42" y="5"/>
                </a:cubicBezTo>
                <a:cubicBezTo>
                  <a:pt x="42" y="5"/>
                  <a:pt x="41" y="5"/>
                  <a:pt x="35" y="8"/>
                </a:cubicBezTo>
                <a:cubicBezTo>
                  <a:pt x="33" y="7"/>
                  <a:pt x="33" y="7"/>
                  <a:pt x="33" y="7"/>
                </a:cubicBezTo>
                <a:cubicBezTo>
                  <a:pt x="30" y="0"/>
                  <a:pt x="30" y="0"/>
                  <a:pt x="29" y="0"/>
                </a:cubicBezTo>
                <a:cubicBezTo>
                  <a:pt x="24" y="0"/>
                  <a:pt x="24" y="0"/>
                  <a:pt x="24" y="0"/>
                </a:cubicBezTo>
                <a:cubicBezTo>
                  <a:pt x="23" y="0"/>
                  <a:pt x="23" y="0"/>
                  <a:pt x="20" y="7"/>
                </a:cubicBezTo>
                <a:cubicBezTo>
                  <a:pt x="18" y="8"/>
                  <a:pt x="18" y="8"/>
                  <a:pt x="18" y="8"/>
                </a:cubicBezTo>
                <a:cubicBezTo>
                  <a:pt x="14" y="6"/>
                  <a:pt x="11" y="5"/>
                  <a:pt x="11" y="5"/>
                </a:cubicBezTo>
                <a:cubicBezTo>
                  <a:pt x="10" y="5"/>
                  <a:pt x="10" y="5"/>
                  <a:pt x="10" y="5"/>
                </a:cubicBezTo>
                <a:cubicBezTo>
                  <a:pt x="6" y="9"/>
                  <a:pt x="6" y="9"/>
                  <a:pt x="6" y="9"/>
                </a:cubicBezTo>
                <a:cubicBezTo>
                  <a:pt x="5" y="10"/>
                  <a:pt x="5" y="10"/>
                  <a:pt x="8" y="17"/>
                </a:cubicBezTo>
                <a:cubicBezTo>
                  <a:pt x="8" y="19"/>
                  <a:pt x="8" y="19"/>
                  <a:pt x="8" y="19"/>
                </a:cubicBezTo>
                <a:cubicBezTo>
                  <a:pt x="0" y="22"/>
                  <a:pt x="0" y="22"/>
                  <a:pt x="0" y="23"/>
                </a:cubicBezTo>
                <a:cubicBezTo>
                  <a:pt x="0" y="28"/>
                  <a:pt x="0" y="28"/>
                  <a:pt x="0" y="28"/>
                </a:cubicBezTo>
                <a:cubicBezTo>
                  <a:pt x="0" y="29"/>
                  <a:pt x="0" y="29"/>
                  <a:pt x="8" y="32"/>
                </a:cubicBezTo>
                <a:cubicBezTo>
                  <a:pt x="8" y="34"/>
                  <a:pt x="8" y="34"/>
                  <a:pt x="8" y="34"/>
                </a:cubicBezTo>
                <a:cubicBezTo>
                  <a:pt x="5" y="41"/>
                  <a:pt x="6" y="41"/>
                  <a:pt x="6" y="42"/>
                </a:cubicBezTo>
                <a:cubicBezTo>
                  <a:pt x="10" y="46"/>
                  <a:pt x="10" y="46"/>
                  <a:pt x="10" y="46"/>
                </a:cubicBezTo>
                <a:cubicBezTo>
                  <a:pt x="10" y="46"/>
                  <a:pt x="10" y="46"/>
                  <a:pt x="10" y="46"/>
                </a:cubicBezTo>
                <a:cubicBezTo>
                  <a:pt x="11" y="46"/>
                  <a:pt x="11" y="46"/>
                  <a:pt x="11" y="46"/>
                </a:cubicBezTo>
                <a:cubicBezTo>
                  <a:pt x="11" y="46"/>
                  <a:pt x="12" y="46"/>
                  <a:pt x="18" y="43"/>
                </a:cubicBezTo>
                <a:cubicBezTo>
                  <a:pt x="20" y="44"/>
                  <a:pt x="20" y="44"/>
                  <a:pt x="20" y="44"/>
                </a:cubicBezTo>
                <a:cubicBezTo>
                  <a:pt x="23" y="51"/>
                  <a:pt x="23" y="51"/>
                  <a:pt x="24" y="51"/>
                </a:cubicBezTo>
                <a:cubicBezTo>
                  <a:pt x="29" y="51"/>
                  <a:pt x="29" y="51"/>
                  <a:pt x="29" y="51"/>
                </a:cubicBezTo>
                <a:cubicBezTo>
                  <a:pt x="30" y="51"/>
                  <a:pt x="31" y="51"/>
                  <a:pt x="33" y="44"/>
                </a:cubicBezTo>
                <a:cubicBezTo>
                  <a:pt x="35" y="43"/>
                  <a:pt x="35" y="43"/>
                  <a:pt x="35" y="43"/>
                </a:cubicBezTo>
                <a:cubicBezTo>
                  <a:pt x="39" y="45"/>
                  <a:pt x="42" y="46"/>
                  <a:pt x="42" y="46"/>
                </a:cubicBezTo>
                <a:cubicBezTo>
                  <a:pt x="43" y="46"/>
                  <a:pt x="43" y="46"/>
                  <a:pt x="43" y="46"/>
                </a:cubicBezTo>
                <a:cubicBezTo>
                  <a:pt x="47" y="42"/>
                  <a:pt x="47" y="42"/>
                  <a:pt x="47" y="42"/>
                </a:cubicBezTo>
                <a:cubicBezTo>
                  <a:pt x="48" y="41"/>
                  <a:pt x="48" y="41"/>
                  <a:pt x="45" y="34"/>
                </a:cubicBezTo>
                <a:cubicBezTo>
                  <a:pt x="46" y="32"/>
                  <a:pt x="46" y="32"/>
                  <a:pt x="46" y="32"/>
                </a:cubicBezTo>
                <a:cubicBezTo>
                  <a:pt x="53" y="29"/>
                  <a:pt x="53" y="29"/>
                  <a:pt x="53" y="28"/>
                </a:cubicBezTo>
                <a:cubicBezTo>
                  <a:pt x="53" y="23"/>
                  <a:pt x="53" y="23"/>
                  <a:pt x="53" y="23"/>
                </a:cubicBezTo>
                <a:cubicBezTo>
                  <a:pt x="53" y="22"/>
                  <a:pt x="53" y="22"/>
                  <a:pt x="46" y="19"/>
                </a:cubicBezTo>
                <a:close/>
                <a:moveTo>
                  <a:pt x="27" y="34"/>
                </a:moveTo>
                <a:cubicBezTo>
                  <a:pt x="21" y="34"/>
                  <a:pt x="17" y="30"/>
                  <a:pt x="17" y="25"/>
                </a:cubicBezTo>
                <a:cubicBezTo>
                  <a:pt x="17" y="21"/>
                  <a:pt x="21" y="17"/>
                  <a:pt x="27" y="17"/>
                </a:cubicBezTo>
                <a:cubicBezTo>
                  <a:pt x="32" y="17"/>
                  <a:pt x="36" y="21"/>
                  <a:pt x="36" y="25"/>
                </a:cubicBezTo>
                <a:cubicBezTo>
                  <a:pt x="36" y="30"/>
                  <a:pt x="32" y="34"/>
                  <a:pt x="27" y="34"/>
                </a:cubicBezTo>
                <a:close/>
                <a:moveTo>
                  <a:pt x="27" y="34"/>
                </a:moveTo>
                <a:cubicBezTo>
                  <a:pt x="27" y="34"/>
                  <a:pt x="27" y="34"/>
                  <a:pt x="27" y="3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9"/>
          <p:cNvSpPr>
            <a:spLocks noEditPoints="1"/>
          </p:cNvSpPr>
          <p:nvPr/>
        </p:nvSpPr>
        <p:spPr bwMode="auto">
          <a:xfrm>
            <a:off x="6208136" y="3237414"/>
            <a:ext cx="132048" cy="126808"/>
          </a:xfrm>
          <a:custGeom>
            <a:avLst/>
            <a:gdLst>
              <a:gd name="T0" fmla="*/ 45 w 53"/>
              <a:gd name="T1" fmla="*/ 19 h 51"/>
              <a:gd name="T2" fmla="*/ 44 w 53"/>
              <a:gd name="T3" fmla="*/ 17 h 51"/>
              <a:gd name="T4" fmla="*/ 47 w 53"/>
              <a:gd name="T5" fmla="*/ 9 h 51"/>
              <a:gd name="T6" fmla="*/ 43 w 53"/>
              <a:gd name="T7" fmla="*/ 6 h 51"/>
              <a:gd name="T8" fmla="*/ 42 w 53"/>
              <a:gd name="T9" fmla="*/ 5 h 51"/>
              <a:gd name="T10" fmla="*/ 42 w 53"/>
              <a:gd name="T11" fmla="*/ 5 h 51"/>
              <a:gd name="T12" fmla="*/ 35 w 53"/>
              <a:gd name="T13" fmla="*/ 8 h 51"/>
              <a:gd name="T14" fmla="*/ 33 w 53"/>
              <a:gd name="T15" fmla="*/ 7 h 51"/>
              <a:gd name="T16" fmla="*/ 29 w 53"/>
              <a:gd name="T17" fmla="*/ 0 h 51"/>
              <a:gd name="T18" fmla="*/ 23 w 53"/>
              <a:gd name="T19" fmla="*/ 0 h 51"/>
              <a:gd name="T20" fmla="*/ 20 w 53"/>
              <a:gd name="T21" fmla="*/ 7 h 51"/>
              <a:gd name="T22" fmla="*/ 18 w 53"/>
              <a:gd name="T23" fmla="*/ 8 h 51"/>
              <a:gd name="T24" fmla="*/ 11 w 53"/>
              <a:gd name="T25" fmla="*/ 5 h 51"/>
              <a:gd name="T26" fmla="*/ 10 w 53"/>
              <a:gd name="T27" fmla="*/ 5 h 51"/>
              <a:gd name="T28" fmla="*/ 6 w 53"/>
              <a:gd name="T29" fmla="*/ 10 h 51"/>
              <a:gd name="T30" fmla="*/ 8 w 53"/>
              <a:gd name="T31" fmla="*/ 17 h 51"/>
              <a:gd name="T32" fmla="*/ 7 w 53"/>
              <a:gd name="T33" fmla="*/ 19 h 51"/>
              <a:gd name="T34" fmla="*/ 0 w 53"/>
              <a:gd name="T35" fmla="*/ 23 h 51"/>
              <a:gd name="T36" fmla="*/ 0 w 53"/>
              <a:gd name="T37" fmla="*/ 29 h 51"/>
              <a:gd name="T38" fmla="*/ 7 w 53"/>
              <a:gd name="T39" fmla="*/ 32 h 51"/>
              <a:gd name="T40" fmla="*/ 8 w 53"/>
              <a:gd name="T41" fmla="*/ 34 h 51"/>
              <a:gd name="T42" fmla="*/ 6 w 53"/>
              <a:gd name="T43" fmla="*/ 42 h 51"/>
              <a:gd name="T44" fmla="*/ 10 w 53"/>
              <a:gd name="T45" fmla="*/ 46 h 51"/>
              <a:gd name="T46" fmla="*/ 10 w 53"/>
              <a:gd name="T47" fmla="*/ 46 h 51"/>
              <a:gd name="T48" fmla="*/ 11 w 53"/>
              <a:gd name="T49" fmla="*/ 46 h 51"/>
              <a:gd name="T50" fmla="*/ 18 w 53"/>
              <a:gd name="T51" fmla="*/ 44 h 51"/>
              <a:gd name="T52" fmla="*/ 20 w 53"/>
              <a:gd name="T53" fmla="*/ 44 h 51"/>
              <a:gd name="T54" fmla="*/ 24 w 53"/>
              <a:gd name="T55" fmla="*/ 51 h 51"/>
              <a:gd name="T56" fmla="*/ 29 w 53"/>
              <a:gd name="T57" fmla="*/ 51 h 51"/>
              <a:gd name="T58" fmla="*/ 33 w 53"/>
              <a:gd name="T59" fmla="*/ 44 h 51"/>
              <a:gd name="T60" fmla="*/ 35 w 53"/>
              <a:gd name="T61" fmla="*/ 43 h 51"/>
              <a:gd name="T62" fmla="*/ 42 w 53"/>
              <a:gd name="T63" fmla="*/ 46 h 51"/>
              <a:gd name="T64" fmla="*/ 43 w 53"/>
              <a:gd name="T65" fmla="*/ 46 h 51"/>
              <a:gd name="T66" fmla="*/ 47 w 53"/>
              <a:gd name="T67" fmla="*/ 42 h 51"/>
              <a:gd name="T68" fmla="*/ 44 w 53"/>
              <a:gd name="T69" fmla="*/ 34 h 51"/>
              <a:gd name="T70" fmla="*/ 45 w 53"/>
              <a:gd name="T71" fmla="*/ 32 h 51"/>
              <a:gd name="T72" fmla="*/ 53 w 53"/>
              <a:gd name="T73" fmla="*/ 28 h 51"/>
              <a:gd name="T74" fmla="*/ 53 w 53"/>
              <a:gd name="T75" fmla="*/ 23 h 51"/>
              <a:gd name="T76" fmla="*/ 45 w 53"/>
              <a:gd name="T77" fmla="*/ 19 h 51"/>
              <a:gd name="T78" fmla="*/ 26 w 53"/>
              <a:gd name="T79" fmla="*/ 35 h 51"/>
              <a:gd name="T80" fmla="*/ 17 w 53"/>
              <a:gd name="T81" fmla="*/ 26 h 51"/>
              <a:gd name="T82" fmla="*/ 26 w 53"/>
              <a:gd name="T83" fmla="*/ 17 h 51"/>
              <a:gd name="T84" fmla="*/ 35 w 53"/>
              <a:gd name="T85" fmla="*/ 26 h 51"/>
              <a:gd name="T86" fmla="*/ 26 w 53"/>
              <a:gd name="T87" fmla="*/ 35 h 51"/>
              <a:gd name="T88" fmla="*/ 26 w 53"/>
              <a:gd name="T89" fmla="*/ 35 h 51"/>
              <a:gd name="T90" fmla="*/ 26 w 53"/>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1">
                <a:moveTo>
                  <a:pt x="45" y="19"/>
                </a:moveTo>
                <a:cubicBezTo>
                  <a:pt x="44" y="17"/>
                  <a:pt x="44" y="17"/>
                  <a:pt x="44" y="17"/>
                </a:cubicBezTo>
                <a:cubicBezTo>
                  <a:pt x="47" y="10"/>
                  <a:pt x="47" y="10"/>
                  <a:pt x="47" y="9"/>
                </a:cubicBezTo>
                <a:cubicBezTo>
                  <a:pt x="43" y="6"/>
                  <a:pt x="43" y="6"/>
                  <a:pt x="43" y="6"/>
                </a:cubicBezTo>
                <a:cubicBezTo>
                  <a:pt x="42" y="5"/>
                  <a:pt x="42" y="5"/>
                  <a:pt x="42" y="5"/>
                </a:cubicBezTo>
                <a:cubicBezTo>
                  <a:pt x="42" y="5"/>
                  <a:pt x="42" y="5"/>
                  <a:pt x="42" y="5"/>
                </a:cubicBezTo>
                <a:cubicBezTo>
                  <a:pt x="42" y="5"/>
                  <a:pt x="41" y="5"/>
                  <a:pt x="35" y="8"/>
                </a:cubicBezTo>
                <a:cubicBezTo>
                  <a:pt x="33" y="7"/>
                  <a:pt x="33" y="7"/>
                  <a:pt x="33" y="7"/>
                </a:cubicBezTo>
                <a:cubicBezTo>
                  <a:pt x="30" y="0"/>
                  <a:pt x="30" y="0"/>
                  <a:pt x="29" y="0"/>
                </a:cubicBezTo>
                <a:cubicBezTo>
                  <a:pt x="23" y="0"/>
                  <a:pt x="23" y="0"/>
                  <a:pt x="23" y="0"/>
                </a:cubicBezTo>
                <a:cubicBezTo>
                  <a:pt x="23" y="0"/>
                  <a:pt x="22" y="0"/>
                  <a:pt x="20" y="7"/>
                </a:cubicBezTo>
                <a:cubicBezTo>
                  <a:pt x="18" y="8"/>
                  <a:pt x="18" y="8"/>
                  <a:pt x="18" y="8"/>
                </a:cubicBezTo>
                <a:cubicBezTo>
                  <a:pt x="14" y="6"/>
                  <a:pt x="11" y="5"/>
                  <a:pt x="11" y="5"/>
                </a:cubicBezTo>
                <a:cubicBezTo>
                  <a:pt x="10" y="5"/>
                  <a:pt x="10" y="5"/>
                  <a:pt x="10" y="5"/>
                </a:cubicBezTo>
                <a:cubicBezTo>
                  <a:pt x="6" y="10"/>
                  <a:pt x="6" y="10"/>
                  <a:pt x="6" y="10"/>
                </a:cubicBezTo>
                <a:cubicBezTo>
                  <a:pt x="5" y="10"/>
                  <a:pt x="5" y="10"/>
                  <a:pt x="8" y="17"/>
                </a:cubicBezTo>
                <a:cubicBezTo>
                  <a:pt x="7" y="19"/>
                  <a:pt x="7" y="19"/>
                  <a:pt x="7" y="19"/>
                </a:cubicBezTo>
                <a:cubicBezTo>
                  <a:pt x="0" y="22"/>
                  <a:pt x="0" y="22"/>
                  <a:pt x="0" y="23"/>
                </a:cubicBezTo>
                <a:cubicBezTo>
                  <a:pt x="0" y="29"/>
                  <a:pt x="0" y="29"/>
                  <a:pt x="0" y="29"/>
                </a:cubicBezTo>
                <a:cubicBezTo>
                  <a:pt x="0" y="29"/>
                  <a:pt x="0" y="30"/>
                  <a:pt x="7" y="32"/>
                </a:cubicBezTo>
                <a:cubicBezTo>
                  <a:pt x="8" y="34"/>
                  <a:pt x="8" y="34"/>
                  <a:pt x="8" y="34"/>
                </a:cubicBezTo>
                <a:cubicBezTo>
                  <a:pt x="5" y="41"/>
                  <a:pt x="5" y="41"/>
                  <a:pt x="6" y="42"/>
                </a:cubicBezTo>
                <a:cubicBezTo>
                  <a:pt x="10" y="46"/>
                  <a:pt x="10" y="46"/>
                  <a:pt x="10" y="46"/>
                </a:cubicBezTo>
                <a:cubicBezTo>
                  <a:pt x="10" y="46"/>
                  <a:pt x="10" y="46"/>
                  <a:pt x="10" y="46"/>
                </a:cubicBezTo>
                <a:cubicBezTo>
                  <a:pt x="11" y="46"/>
                  <a:pt x="11" y="46"/>
                  <a:pt x="11" y="46"/>
                </a:cubicBezTo>
                <a:cubicBezTo>
                  <a:pt x="11" y="46"/>
                  <a:pt x="12" y="46"/>
                  <a:pt x="18" y="44"/>
                </a:cubicBezTo>
                <a:cubicBezTo>
                  <a:pt x="20" y="44"/>
                  <a:pt x="20" y="44"/>
                  <a:pt x="20" y="44"/>
                </a:cubicBezTo>
                <a:cubicBezTo>
                  <a:pt x="23" y="51"/>
                  <a:pt x="23" y="51"/>
                  <a:pt x="24" y="51"/>
                </a:cubicBezTo>
                <a:cubicBezTo>
                  <a:pt x="29" y="51"/>
                  <a:pt x="29" y="51"/>
                  <a:pt x="29" y="51"/>
                </a:cubicBezTo>
                <a:cubicBezTo>
                  <a:pt x="30" y="51"/>
                  <a:pt x="30" y="51"/>
                  <a:pt x="33" y="44"/>
                </a:cubicBezTo>
                <a:cubicBezTo>
                  <a:pt x="35" y="43"/>
                  <a:pt x="35" y="43"/>
                  <a:pt x="35" y="43"/>
                </a:cubicBezTo>
                <a:cubicBezTo>
                  <a:pt x="39" y="45"/>
                  <a:pt x="41" y="46"/>
                  <a:pt x="42" y="46"/>
                </a:cubicBezTo>
                <a:cubicBezTo>
                  <a:pt x="43" y="46"/>
                  <a:pt x="43" y="46"/>
                  <a:pt x="43" y="46"/>
                </a:cubicBezTo>
                <a:cubicBezTo>
                  <a:pt x="47" y="42"/>
                  <a:pt x="47" y="42"/>
                  <a:pt x="47" y="42"/>
                </a:cubicBezTo>
                <a:cubicBezTo>
                  <a:pt x="47" y="41"/>
                  <a:pt x="48" y="41"/>
                  <a:pt x="44" y="34"/>
                </a:cubicBezTo>
                <a:cubicBezTo>
                  <a:pt x="45" y="32"/>
                  <a:pt x="45" y="32"/>
                  <a:pt x="45" y="32"/>
                </a:cubicBezTo>
                <a:cubicBezTo>
                  <a:pt x="53" y="29"/>
                  <a:pt x="53" y="29"/>
                  <a:pt x="53" y="28"/>
                </a:cubicBezTo>
                <a:cubicBezTo>
                  <a:pt x="53" y="23"/>
                  <a:pt x="53" y="23"/>
                  <a:pt x="53" y="23"/>
                </a:cubicBezTo>
                <a:cubicBezTo>
                  <a:pt x="53" y="22"/>
                  <a:pt x="53"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0"/>
          <p:cNvSpPr>
            <a:spLocks noEditPoints="1"/>
          </p:cNvSpPr>
          <p:nvPr/>
        </p:nvSpPr>
        <p:spPr bwMode="auto">
          <a:xfrm>
            <a:off x="6514151" y="3125278"/>
            <a:ext cx="128904" cy="126808"/>
          </a:xfrm>
          <a:custGeom>
            <a:avLst/>
            <a:gdLst>
              <a:gd name="T0" fmla="*/ 45 w 52"/>
              <a:gd name="T1" fmla="*/ 19 h 51"/>
              <a:gd name="T2" fmla="*/ 44 w 52"/>
              <a:gd name="T3" fmla="*/ 17 h 51"/>
              <a:gd name="T4" fmla="*/ 47 w 52"/>
              <a:gd name="T5" fmla="*/ 9 h 51"/>
              <a:gd name="T6" fmla="*/ 43 w 52"/>
              <a:gd name="T7" fmla="*/ 6 h 51"/>
              <a:gd name="T8" fmla="*/ 42 w 52"/>
              <a:gd name="T9" fmla="*/ 5 h 51"/>
              <a:gd name="T10" fmla="*/ 42 w 52"/>
              <a:gd name="T11" fmla="*/ 5 h 51"/>
              <a:gd name="T12" fmla="*/ 35 w 52"/>
              <a:gd name="T13" fmla="*/ 8 h 51"/>
              <a:gd name="T14" fmla="*/ 33 w 52"/>
              <a:gd name="T15" fmla="*/ 7 h 51"/>
              <a:gd name="T16" fmla="*/ 29 w 52"/>
              <a:gd name="T17" fmla="*/ 0 h 51"/>
              <a:gd name="T18" fmla="*/ 23 w 52"/>
              <a:gd name="T19" fmla="*/ 0 h 51"/>
              <a:gd name="T20" fmla="*/ 20 w 52"/>
              <a:gd name="T21" fmla="*/ 7 h 51"/>
              <a:gd name="T22" fmla="*/ 17 w 52"/>
              <a:gd name="T23" fmla="*/ 8 h 51"/>
              <a:gd name="T24" fmla="*/ 10 w 52"/>
              <a:gd name="T25" fmla="*/ 6 h 51"/>
              <a:gd name="T26" fmla="*/ 10 w 52"/>
              <a:gd name="T27" fmla="*/ 6 h 51"/>
              <a:gd name="T28" fmla="*/ 6 w 52"/>
              <a:gd name="T29" fmla="*/ 10 h 51"/>
              <a:gd name="T30" fmla="*/ 8 w 52"/>
              <a:gd name="T31" fmla="*/ 17 h 51"/>
              <a:gd name="T32" fmla="*/ 7 w 52"/>
              <a:gd name="T33" fmla="*/ 19 h 51"/>
              <a:gd name="T34" fmla="*/ 0 w 52"/>
              <a:gd name="T35" fmla="*/ 23 h 51"/>
              <a:gd name="T36" fmla="*/ 0 w 52"/>
              <a:gd name="T37" fmla="*/ 29 h 51"/>
              <a:gd name="T38" fmla="*/ 7 w 52"/>
              <a:gd name="T39" fmla="*/ 32 h 51"/>
              <a:gd name="T40" fmla="*/ 8 w 52"/>
              <a:gd name="T41" fmla="*/ 34 h 51"/>
              <a:gd name="T42" fmla="*/ 6 w 52"/>
              <a:gd name="T43" fmla="*/ 42 h 51"/>
              <a:gd name="T44" fmla="*/ 10 w 52"/>
              <a:gd name="T45" fmla="*/ 46 h 51"/>
              <a:gd name="T46" fmla="*/ 10 w 52"/>
              <a:gd name="T47" fmla="*/ 46 h 51"/>
              <a:gd name="T48" fmla="*/ 11 w 52"/>
              <a:gd name="T49" fmla="*/ 46 h 51"/>
              <a:gd name="T50" fmla="*/ 18 w 52"/>
              <a:gd name="T51" fmla="*/ 44 h 51"/>
              <a:gd name="T52" fmla="*/ 20 w 52"/>
              <a:gd name="T53" fmla="*/ 44 h 51"/>
              <a:gd name="T54" fmla="*/ 24 w 52"/>
              <a:gd name="T55" fmla="*/ 51 h 51"/>
              <a:gd name="T56" fmla="*/ 29 w 52"/>
              <a:gd name="T57" fmla="*/ 51 h 51"/>
              <a:gd name="T58" fmla="*/ 33 w 52"/>
              <a:gd name="T59" fmla="*/ 44 h 51"/>
              <a:gd name="T60" fmla="*/ 35 w 52"/>
              <a:gd name="T61" fmla="*/ 44 h 51"/>
              <a:gd name="T62" fmla="*/ 42 w 52"/>
              <a:gd name="T63" fmla="*/ 46 h 51"/>
              <a:gd name="T64" fmla="*/ 43 w 52"/>
              <a:gd name="T65" fmla="*/ 46 h 51"/>
              <a:gd name="T66" fmla="*/ 47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7" y="9"/>
                </a:cubicBezTo>
                <a:cubicBezTo>
                  <a:pt x="43" y="6"/>
                  <a:pt x="43" y="6"/>
                  <a:pt x="43" y="6"/>
                </a:cubicBezTo>
                <a:cubicBezTo>
                  <a:pt x="42" y="5"/>
                  <a:pt x="42" y="5"/>
                  <a:pt x="42" y="5"/>
                </a:cubicBezTo>
                <a:cubicBezTo>
                  <a:pt x="42" y="5"/>
                  <a:pt x="42" y="5"/>
                  <a:pt x="42" y="5"/>
                </a:cubicBezTo>
                <a:cubicBezTo>
                  <a:pt x="42" y="5"/>
                  <a:pt x="41" y="5"/>
                  <a:pt x="35" y="8"/>
                </a:cubicBezTo>
                <a:cubicBezTo>
                  <a:pt x="33" y="7"/>
                  <a:pt x="33" y="7"/>
                  <a:pt x="33" y="7"/>
                </a:cubicBezTo>
                <a:cubicBezTo>
                  <a:pt x="30" y="0"/>
                  <a:pt x="30" y="0"/>
                  <a:pt x="29" y="0"/>
                </a:cubicBezTo>
                <a:cubicBezTo>
                  <a:pt x="23" y="0"/>
                  <a:pt x="23" y="0"/>
                  <a:pt x="23" y="0"/>
                </a:cubicBezTo>
                <a:cubicBezTo>
                  <a:pt x="23" y="0"/>
                  <a:pt x="22" y="0"/>
                  <a:pt x="20" y="7"/>
                </a:cubicBezTo>
                <a:cubicBezTo>
                  <a:pt x="17" y="8"/>
                  <a:pt x="17" y="8"/>
                  <a:pt x="17" y="8"/>
                </a:cubicBezTo>
                <a:cubicBezTo>
                  <a:pt x="13" y="6"/>
                  <a:pt x="11" y="6"/>
                  <a:pt x="10" y="6"/>
                </a:cubicBezTo>
                <a:cubicBezTo>
                  <a:pt x="10" y="6"/>
                  <a:pt x="10" y="6"/>
                  <a:pt x="10" y="6"/>
                </a:cubicBezTo>
                <a:cubicBezTo>
                  <a:pt x="6" y="10"/>
                  <a:pt x="6" y="10"/>
                  <a:pt x="6" y="10"/>
                </a:cubicBezTo>
                <a:cubicBezTo>
                  <a:pt x="5" y="10"/>
                  <a:pt x="5" y="10"/>
                  <a:pt x="8" y="17"/>
                </a:cubicBezTo>
                <a:cubicBezTo>
                  <a:pt x="7" y="19"/>
                  <a:pt x="7" y="19"/>
                  <a:pt x="7" y="19"/>
                </a:cubicBezTo>
                <a:cubicBezTo>
                  <a:pt x="0" y="22"/>
                  <a:pt x="0" y="22"/>
                  <a:pt x="0" y="23"/>
                </a:cubicBezTo>
                <a:cubicBezTo>
                  <a:pt x="0" y="29"/>
                  <a:pt x="0" y="29"/>
                  <a:pt x="0" y="29"/>
                </a:cubicBezTo>
                <a:cubicBezTo>
                  <a:pt x="0" y="29"/>
                  <a:pt x="0" y="30"/>
                  <a:pt x="7" y="32"/>
                </a:cubicBezTo>
                <a:cubicBezTo>
                  <a:pt x="8" y="34"/>
                  <a:pt x="8" y="34"/>
                  <a:pt x="8" y="34"/>
                </a:cubicBezTo>
                <a:cubicBezTo>
                  <a:pt x="5" y="41"/>
                  <a:pt x="5" y="42"/>
                  <a:pt x="6" y="42"/>
                </a:cubicBezTo>
                <a:cubicBezTo>
                  <a:pt x="10" y="46"/>
                  <a:pt x="10" y="46"/>
                  <a:pt x="10" y="46"/>
                </a:cubicBezTo>
                <a:cubicBezTo>
                  <a:pt x="10" y="46"/>
                  <a:pt x="10" y="46"/>
                  <a:pt x="10" y="46"/>
                </a:cubicBezTo>
                <a:cubicBezTo>
                  <a:pt x="11" y="46"/>
                  <a:pt x="11" y="46"/>
                  <a:pt x="11" y="46"/>
                </a:cubicBezTo>
                <a:cubicBezTo>
                  <a:pt x="11" y="46"/>
                  <a:pt x="12" y="46"/>
                  <a:pt x="18" y="44"/>
                </a:cubicBezTo>
                <a:cubicBezTo>
                  <a:pt x="20" y="44"/>
                  <a:pt x="20" y="44"/>
                  <a:pt x="20" y="44"/>
                </a:cubicBezTo>
                <a:cubicBezTo>
                  <a:pt x="23" y="51"/>
                  <a:pt x="23" y="51"/>
                  <a:pt x="24" y="51"/>
                </a:cubicBezTo>
                <a:cubicBezTo>
                  <a:pt x="29" y="51"/>
                  <a:pt x="29" y="51"/>
                  <a:pt x="29" y="51"/>
                </a:cubicBezTo>
                <a:cubicBezTo>
                  <a:pt x="30" y="51"/>
                  <a:pt x="30" y="51"/>
                  <a:pt x="33" y="44"/>
                </a:cubicBezTo>
                <a:cubicBezTo>
                  <a:pt x="35" y="44"/>
                  <a:pt x="35" y="44"/>
                  <a:pt x="35" y="44"/>
                </a:cubicBezTo>
                <a:cubicBezTo>
                  <a:pt x="39" y="45"/>
                  <a:pt x="41" y="46"/>
                  <a:pt x="42" y="46"/>
                </a:cubicBezTo>
                <a:cubicBezTo>
                  <a:pt x="43" y="46"/>
                  <a:pt x="43" y="46"/>
                  <a:pt x="43" y="46"/>
                </a:cubicBezTo>
                <a:cubicBezTo>
                  <a:pt x="47" y="42"/>
                  <a:pt x="47" y="42"/>
                  <a:pt x="47" y="42"/>
                </a:cubicBezTo>
                <a:cubicBezTo>
                  <a:pt x="47" y="41"/>
                  <a:pt x="48" y="41"/>
                  <a:pt x="44" y="34"/>
                </a:cubicBezTo>
                <a:cubicBezTo>
                  <a:pt x="45" y="32"/>
                  <a:pt x="45" y="32"/>
                  <a:pt x="45" y="32"/>
                </a:cubicBezTo>
                <a:cubicBezTo>
                  <a:pt x="52" y="30"/>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
          <p:cNvSpPr>
            <a:spLocks noEditPoints="1"/>
          </p:cNvSpPr>
          <p:nvPr/>
        </p:nvSpPr>
        <p:spPr bwMode="auto">
          <a:xfrm>
            <a:off x="5644313" y="2867471"/>
            <a:ext cx="173968" cy="171872"/>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6 w 70"/>
              <a:gd name="T13" fmla="*/ 11 h 69"/>
              <a:gd name="T14" fmla="*/ 43 w 70"/>
              <a:gd name="T15" fmla="*/ 10 h 69"/>
              <a:gd name="T16" fmla="*/ 38 w 70"/>
              <a:gd name="T17" fmla="*/ 0 h 69"/>
              <a:gd name="T18" fmla="*/ 31 w 70"/>
              <a:gd name="T19" fmla="*/ 0 h 69"/>
              <a:gd name="T20" fmla="*/ 26 w 70"/>
              <a:gd name="T21" fmla="*/ 10 h 69"/>
              <a:gd name="T22" fmla="*/ 23 w 70"/>
              <a:gd name="T23" fmla="*/ 11 h 69"/>
              <a:gd name="T24" fmla="*/ 13 w 70"/>
              <a:gd name="T25" fmla="*/ 8 h 69"/>
              <a:gd name="T26" fmla="*/ 13 w 70"/>
              <a:gd name="T27" fmla="*/ 8 h 69"/>
              <a:gd name="T28" fmla="*/ 7 w 70"/>
              <a:gd name="T29" fmla="*/ 13 h 69"/>
              <a:gd name="T30" fmla="*/ 10 w 70"/>
              <a:gd name="T31" fmla="*/ 23 h 69"/>
              <a:gd name="T32" fmla="*/ 9 w 70"/>
              <a:gd name="T33" fmla="*/ 26 h 69"/>
              <a:gd name="T34" fmla="*/ 0 w 70"/>
              <a:gd name="T35" fmla="*/ 31 h 69"/>
              <a:gd name="T36" fmla="*/ 0 w 70"/>
              <a:gd name="T37" fmla="*/ 39 h 69"/>
              <a:gd name="T38" fmla="*/ 9 w 70"/>
              <a:gd name="T39" fmla="*/ 44 h 69"/>
              <a:gd name="T40" fmla="*/ 10 w 70"/>
              <a:gd name="T41" fmla="*/ 46 h 69"/>
              <a:gd name="T42" fmla="*/ 7 w 70"/>
              <a:gd name="T43" fmla="*/ 57 h 69"/>
              <a:gd name="T44" fmla="*/ 13 w 70"/>
              <a:gd name="T45" fmla="*/ 62 h 69"/>
              <a:gd name="T46" fmla="*/ 13 w 70"/>
              <a:gd name="T47" fmla="*/ 62 h 69"/>
              <a:gd name="T48" fmla="*/ 14 w 70"/>
              <a:gd name="T49" fmla="*/ 62 h 69"/>
              <a:gd name="T50" fmla="*/ 23 w 70"/>
              <a:gd name="T51" fmla="*/ 59 h 69"/>
              <a:gd name="T52" fmla="*/ 26 w 70"/>
              <a:gd name="T53" fmla="*/ 60 h 69"/>
              <a:gd name="T54" fmla="*/ 31 w 70"/>
              <a:gd name="T55" fmla="*/ 69 h 69"/>
              <a:gd name="T56" fmla="*/ 39 w 70"/>
              <a:gd name="T57" fmla="*/ 69 h 69"/>
              <a:gd name="T58" fmla="*/ 44 w 70"/>
              <a:gd name="T59" fmla="*/ 60 h 69"/>
              <a:gd name="T60" fmla="*/ 46 w 70"/>
              <a:gd name="T61" fmla="*/ 59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2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4" y="7"/>
                  <a:pt x="46" y="11"/>
                </a:cubicBezTo>
                <a:cubicBezTo>
                  <a:pt x="43" y="10"/>
                  <a:pt x="43" y="10"/>
                  <a:pt x="43" y="10"/>
                </a:cubicBezTo>
                <a:cubicBezTo>
                  <a:pt x="40" y="0"/>
                  <a:pt x="39" y="0"/>
                  <a:pt x="38" y="0"/>
                </a:cubicBezTo>
                <a:cubicBezTo>
                  <a:pt x="31" y="0"/>
                  <a:pt x="31" y="0"/>
                  <a:pt x="31" y="0"/>
                </a:cubicBezTo>
                <a:cubicBezTo>
                  <a:pt x="30" y="0"/>
                  <a:pt x="29" y="0"/>
                  <a:pt x="26" y="10"/>
                </a:cubicBezTo>
                <a:cubicBezTo>
                  <a:pt x="23" y="11"/>
                  <a:pt x="23" y="11"/>
                  <a:pt x="23" y="11"/>
                </a:cubicBezTo>
                <a:cubicBezTo>
                  <a:pt x="17" y="9"/>
                  <a:pt x="14" y="8"/>
                  <a:pt x="13" y="8"/>
                </a:cubicBezTo>
                <a:cubicBezTo>
                  <a:pt x="13" y="8"/>
                  <a:pt x="13" y="8"/>
                  <a:pt x="13" y="8"/>
                </a:cubicBezTo>
                <a:cubicBezTo>
                  <a:pt x="7" y="13"/>
                  <a:pt x="7" y="13"/>
                  <a:pt x="7" y="13"/>
                </a:cubicBezTo>
                <a:cubicBezTo>
                  <a:pt x="6" y="14"/>
                  <a:pt x="6" y="14"/>
                  <a:pt x="10" y="23"/>
                </a:cubicBezTo>
                <a:cubicBezTo>
                  <a:pt x="9" y="26"/>
                  <a:pt x="9" y="26"/>
                  <a:pt x="9" y="26"/>
                </a:cubicBezTo>
                <a:cubicBezTo>
                  <a:pt x="0" y="30"/>
                  <a:pt x="0" y="30"/>
                  <a:pt x="0" y="31"/>
                </a:cubicBezTo>
                <a:cubicBezTo>
                  <a:pt x="0" y="39"/>
                  <a:pt x="0" y="39"/>
                  <a:pt x="0" y="39"/>
                </a:cubicBezTo>
                <a:cubicBezTo>
                  <a:pt x="0" y="40"/>
                  <a:pt x="0" y="40"/>
                  <a:pt x="9" y="44"/>
                </a:cubicBezTo>
                <a:cubicBezTo>
                  <a:pt x="10" y="46"/>
                  <a:pt x="10" y="46"/>
                  <a:pt x="10" y="46"/>
                </a:cubicBezTo>
                <a:cubicBezTo>
                  <a:pt x="6" y="56"/>
                  <a:pt x="7" y="56"/>
                  <a:pt x="7" y="57"/>
                </a:cubicBezTo>
                <a:cubicBezTo>
                  <a:pt x="13" y="62"/>
                  <a:pt x="13" y="62"/>
                  <a:pt x="13" y="62"/>
                </a:cubicBezTo>
                <a:cubicBezTo>
                  <a:pt x="13" y="62"/>
                  <a:pt x="13" y="62"/>
                  <a:pt x="13" y="62"/>
                </a:cubicBezTo>
                <a:cubicBezTo>
                  <a:pt x="14" y="62"/>
                  <a:pt x="14" y="62"/>
                  <a:pt x="14" y="62"/>
                </a:cubicBezTo>
                <a:cubicBezTo>
                  <a:pt x="14" y="62"/>
                  <a:pt x="15" y="62"/>
                  <a:pt x="23" y="59"/>
                </a:cubicBezTo>
                <a:cubicBezTo>
                  <a:pt x="26" y="60"/>
                  <a:pt x="26" y="60"/>
                  <a:pt x="26" y="60"/>
                </a:cubicBezTo>
                <a:cubicBezTo>
                  <a:pt x="30" y="69"/>
                  <a:pt x="30" y="69"/>
                  <a:pt x="31" y="69"/>
                </a:cubicBezTo>
                <a:cubicBezTo>
                  <a:pt x="39" y="69"/>
                  <a:pt x="39" y="69"/>
                  <a:pt x="39" y="69"/>
                </a:cubicBezTo>
                <a:cubicBezTo>
                  <a:pt x="40" y="69"/>
                  <a:pt x="40" y="69"/>
                  <a:pt x="44" y="60"/>
                </a:cubicBezTo>
                <a:cubicBezTo>
                  <a:pt x="46" y="59"/>
                  <a:pt x="46" y="59"/>
                  <a:pt x="46" y="59"/>
                </a:cubicBezTo>
                <a:cubicBezTo>
                  <a:pt x="52" y="61"/>
                  <a:pt x="55" y="62"/>
                  <a:pt x="56" y="62"/>
                </a:cubicBezTo>
                <a:cubicBezTo>
                  <a:pt x="57" y="62"/>
                  <a:pt x="57" y="62"/>
                  <a:pt x="57" y="62"/>
                </a:cubicBezTo>
                <a:cubicBezTo>
                  <a:pt x="62" y="56"/>
                  <a:pt x="62" y="56"/>
                  <a:pt x="62" y="56"/>
                </a:cubicBezTo>
                <a:cubicBezTo>
                  <a:pt x="63" y="56"/>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2" y="41"/>
                  <a:pt x="22" y="35"/>
                </a:cubicBezTo>
                <a:cubicBezTo>
                  <a:pt x="22" y="28"/>
                  <a:pt x="28" y="23"/>
                  <a:pt x="35" y="23"/>
                </a:cubicBezTo>
                <a:cubicBezTo>
                  <a:pt x="41" y="23"/>
                  <a:pt x="47" y="28"/>
                  <a:pt x="47" y="35"/>
                </a:cubicBezTo>
                <a:cubicBezTo>
                  <a:pt x="47" y="41"/>
                  <a:pt x="41" y="47"/>
                  <a:pt x="35" y="47"/>
                </a:cubicBezTo>
                <a:close/>
                <a:moveTo>
                  <a:pt x="35" y="47"/>
                </a:moveTo>
                <a:cubicBezTo>
                  <a:pt x="35" y="47"/>
                  <a:pt x="35" y="47"/>
                  <a:pt x="35" y="47"/>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2"/>
          <p:cNvSpPr>
            <a:spLocks noEditPoints="1"/>
          </p:cNvSpPr>
          <p:nvPr/>
        </p:nvSpPr>
        <p:spPr bwMode="auto">
          <a:xfrm>
            <a:off x="5967096" y="3190254"/>
            <a:ext cx="173968" cy="170824"/>
          </a:xfrm>
          <a:custGeom>
            <a:avLst/>
            <a:gdLst>
              <a:gd name="T0" fmla="*/ 61 w 70"/>
              <a:gd name="T1" fmla="*/ 25 h 69"/>
              <a:gd name="T2" fmla="*/ 59 w 70"/>
              <a:gd name="T3" fmla="*/ 23 h 69"/>
              <a:gd name="T4" fmla="*/ 62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59 w 70"/>
              <a:gd name="T69" fmla="*/ 46 h 69"/>
              <a:gd name="T70" fmla="*/ 61 w 70"/>
              <a:gd name="T71" fmla="*/ 43 h 69"/>
              <a:gd name="T72" fmla="*/ 70 w 70"/>
              <a:gd name="T73" fmla="*/ 38 h 69"/>
              <a:gd name="T74" fmla="*/ 70 w 70"/>
              <a:gd name="T75" fmla="*/ 30 h 69"/>
              <a:gd name="T76" fmla="*/ 61 w 70"/>
              <a:gd name="T77" fmla="*/ 25 h 69"/>
              <a:gd name="T78" fmla="*/ 35 w 70"/>
              <a:gd name="T79" fmla="*/ 46 h 69"/>
              <a:gd name="T80" fmla="*/ 23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5"/>
                </a:moveTo>
                <a:cubicBezTo>
                  <a:pt x="59" y="23"/>
                  <a:pt x="59" y="23"/>
                  <a:pt x="59" y="23"/>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3"/>
                  <a:pt x="8" y="13"/>
                  <a:pt x="8" y="13"/>
                </a:cubicBezTo>
                <a:cubicBezTo>
                  <a:pt x="7" y="13"/>
                  <a:pt x="6"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8" y="46"/>
                  <a:pt x="23" y="41"/>
                  <a:pt x="23" y="34"/>
                </a:cubicBezTo>
                <a:cubicBezTo>
                  <a:pt x="23" y="28"/>
                  <a:pt x="28" y="22"/>
                  <a:pt x="35" y="22"/>
                </a:cubicBezTo>
                <a:cubicBezTo>
                  <a:pt x="42" y="22"/>
                  <a:pt x="47" y="28"/>
                  <a:pt x="47" y="34"/>
                </a:cubicBezTo>
                <a:cubicBezTo>
                  <a:pt x="47" y="41"/>
                  <a:pt x="42" y="46"/>
                  <a:pt x="35" y="46"/>
                </a:cubicBezTo>
                <a:close/>
                <a:moveTo>
                  <a:pt x="35" y="46"/>
                </a:moveTo>
                <a:cubicBezTo>
                  <a:pt x="35" y="46"/>
                  <a:pt x="35" y="46"/>
                  <a:pt x="35" y="4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3"/>
          <p:cNvSpPr>
            <a:spLocks noEditPoints="1"/>
          </p:cNvSpPr>
          <p:nvPr/>
        </p:nvSpPr>
        <p:spPr bwMode="auto">
          <a:xfrm>
            <a:off x="5788937" y="3788661"/>
            <a:ext cx="172920" cy="170824"/>
          </a:xfrm>
          <a:custGeom>
            <a:avLst/>
            <a:gdLst>
              <a:gd name="T0" fmla="*/ 61 w 70"/>
              <a:gd name="T1" fmla="*/ 25 h 69"/>
              <a:gd name="T2" fmla="*/ 59 w 70"/>
              <a:gd name="T3" fmla="*/ 23 h 69"/>
              <a:gd name="T4" fmla="*/ 62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8 w 70"/>
              <a:gd name="T29" fmla="*/ 12 h 69"/>
              <a:gd name="T30" fmla="*/ 11 w 70"/>
              <a:gd name="T31" fmla="*/ 23 h 69"/>
              <a:gd name="T32" fmla="*/ 10 w 70"/>
              <a:gd name="T33" fmla="*/ 25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59 w 70"/>
              <a:gd name="T69" fmla="*/ 46 h 69"/>
              <a:gd name="T70" fmla="*/ 61 w 70"/>
              <a:gd name="T71" fmla="*/ 43 h 69"/>
              <a:gd name="T72" fmla="*/ 70 w 70"/>
              <a:gd name="T73" fmla="*/ 38 h 69"/>
              <a:gd name="T74" fmla="*/ 70 w 70"/>
              <a:gd name="T75" fmla="*/ 30 h 69"/>
              <a:gd name="T76" fmla="*/ 61 w 70"/>
              <a:gd name="T77" fmla="*/ 25 h 69"/>
              <a:gd name="T78" fmla="*/ 35 w 70"/>
              <a:gd name="T79" fmla="*/ 46 h 69"/>
              <a:gd name="T80" fmla="*/ 23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5"/>
                </a:moveTo>
                <a:cubicBezTo>
                  <a:pt x="59" y="23"/>
                  <a:pt x="59" y="23"/>
                  <a:pt x="59" y="23"/>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4"/>
                  <a:pt x="11" y="23"/>
                </a:cubicBezTo>
                <a:cubicBezTo>
                  <a:pt x="10" y="25"/>
                  <a:pt x="10" y="25"/>
                  <a:pt x="10" y="25"/>
                </a:cubicBezTo>
                <a:cubicBezTo>
                  <a:pt x="0" y="29"/>
                  <a:pt x="0" y="30"/>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2" y="69"/>
                </a:cubicBezTo>
                <a:cubicBezTo>
                  <a:pt x="39" y="69"/>
                  <a:pt x="39" y="69"/>
                  <a:pt x="39" y="69"/>
                </a:cubicBezTo>
                <a:cubicBezTo>
                  <a:pt x="40" y="69"/>
                  <a:pt x="40" y="69"/>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4"/>
          <p:cNvSpPr>
            <a:spLocks noEditPoints="1"/>
          </p:cNvSpPr>
          <p:nvPr/>
        </p:nvSpPr>
        <p:spPr bwMode="auto">
          <a:xfrm>
            <a:off x="6081328" y="4142885"/>
            <a:ext cx="173968" cy="168728"/>
          </a:xfrm>
          <a:custGeom>
            <a:avLst/>
            <a:gdLst>
              <a:gd name="T0" fmla="*/ 60 w 70"/>
              <a:gd name="T1" fmla="*/ 25 h 68"/>
              <a:gd name="T2" fmla="*/ 59 w 70"/>
              <a:gd name="T3" fmla="*/ 22 h 68"/>
              <a:gd name="T4" fmla="*/ 62 w 70"/>
              <a:gd name="T5" fmla="*/ 12 h 68"/>
              <a:gd name="T6" fmla="*/ 57 w 70"/>
              <a:gd name="T7" fmla="*/ 7 h 68"/>
              <a:gd name="T8" fmla="*/ 56 w 70"/>
              <a:gd name="T9" fmla="*/ 7 h 68"/>
              <a:gd name="T10" fmla="*/ 56 w 70"/>
              <a:gd name="T11" fmla="*/ 7 h 68"/>
              <a:gd name="T12" fmla="*/ 47 w 70"/>
              <a:gd name="T13" fmla="*/ 10 h 68"/>
              <a:gd name="T14" fmla="*/ 44 w 70"/>
              <a:gd name="T15" fmla="*/ 9 h 68"/>
              <a:gd name="T16" fmla="*/ 38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7 w 70"/>
              <a:gd name="T29" fmla="*/ 12 h 68"/>
              <a:gd name="T30" fmla="*/ 11 w 70"/>
              <a:gd name="T31" fmla="*/ 23 h 68"/>
              <a:gd name="T32" fmla="*/ 9 w 70"/>
              <a:gd name="T33" fmla="*/ 25 h 68"/>
              <a:gd name="T34" fmla="*/ 0 w 70"/>
              <a:gd name="T35" fmla="*/ 31 h 68"/>
              <a:gd name="T36" fmla="*/ 0 w 70"/>
              <a:gd name="T37" fmla="*/ 38 h 68"/>
              <a:gd name="T38" fmla="*/ 9 w 70"/>
              <a:gd name="T39" fmla="*/ 43 h 68"/>
              <a:gd name="T40" fmla="*/ 11 w 70"/>
              <a:gd name="T41" fmla="*/ 46 h 68"/>
              <a:gd name="T42" fmla="*/ 8 w 70"/>
              <a:gd name="T43" fmla="*/ 56 h 68"/>
              <a:gd name="T44" fmla="*/ 13 w 70"/>
              <a:gd name="T45" fmla="*/ 61 h 68"/>
              <a:gd name="T46" fmla="*/ 13 w 70"/>
              <a:gd name="T47" fmla="*/ 62 h 68"/>
              <a:gd name="T48" fmla="*/ 14 w 70"/>
              <a:gd name="T49" fmla="*/ 62 h 68"/>
              <a:gd name="T50" fmla="*/ 23 w 70"/>
              <a:gd name="T51" fmla="*/ 58 h 68"/>
              <a:gd name="T52" fmla="*/ 26 w 70"/>
              <a:gd name="T53" fmla="*/ 59 h 68"/>
              <a:gd name="T54" fmla="*/ 31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2 w 70"/>
              <a:gd name="T67" fmla="*/ 56 h 68"/>
              <a:gd name="T68" fmla="*/ 59 w 70"/>
              <a:gd name="T69" fmla="*/ 46 h 68"/>
              <a:gd name="T70" fmla="*/ 60 w 70"/>
              <a:gd name="T71" fmla="*/ 43 h 68"/>
              <a:gd name="T72" fmla="*/ 70 w 70"/>
              <a:gd name="T73" fmla="*/ 38 h 68"/>
              <a:gd name="T74" fmla="*/ 70 w 70"/>
              <a:gd name="T75" fmla="*/ 30 h 68"/>
              <a:gd name="T76" fmla="*/ 60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0" y="25"/>
                </a:moveTo>
                <a:cubicBezTo>
                  <a:pt x="59" y="22"/>
                  <a:pt x="59" y="22"/>
                  <a:pt x="59" y="22"/>
                </a:cubicBezTo>
                <a:cubicBezTo>
                  <a:pt x="63" y="13"/>
                  <a:pt x="63" y="13"/>
                  <a:pt x="62" y="12"/>
                </a:cubicBezTo>
                <a:cubicBezTo>
                  <a:pt x="57" y="7"/>
                  <a:pt x="57" y="7"/>
                  <a:pt x="57" y="7"/>
                </a:cubicBezTo>
                <a:cubicBezTo>
                  <a:pt x="56" y="7"/>
                  <a:pt x="56" y="7"/>
                  <a:pt x="56" y="7"/>
                </a:cubicBezTo>
                <a:cubicBezTo>
                  <a:pt x="56" y="7"/>
                  <a:pt x="56" y="7"/>
                  <a:pt x="56" y="7"/>
                </a:cubicBezTo>
                <a:cubicBezTo>
                  <a:pt x="56" y="7"/>
                  <a:pt x="55" y="7"/>
                  <a:pt x="47" y="10"/>
                </a:cubicBezTo>
                <a:cubicBezTo>
                  <a:pt x="44" y="9"/>
                  <a:pt x="44" y="9"/>
                  <a:pt x="44" y="9"/>
                </a:cubicBezTo>
                <a:cubicBezTo>
                  <a:pt x="40" y="0"/>
                  <a:pt x="40" y="0"/>
                  <a:pt x="38"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7" y="12"/>
                  <a:pt x="7" y="12"/>
                  <a:pt x="7" y="12"/>
                </a:cubicBezTo>
                <a:cubicBezTo>
                  <a:pt x="7" y="13"/>
                  <a:pt x="6" y="13"/>
                  <a:pt x="11" y="23"/>
                </a:cubicBezTo>
                <a:cubicBezTo>
                  <a:pt x="9" y="25"/>
                  <a:pt x="9" y="25"/>
                  <a:pt x="9" y="25"/>
                </a:cubicBezTo>
                <a:cubicBezTo>
                  <a:pt x="0" y="29"/>
                  <a:pt x="0" y="29"/>
                  <a:pt x="0" y="31"/>
                </a:cubicBezTo>
                <a:cubicBezTo>
                  <a:pt x="0" y="38"/>
                  <a:pt x="0" y="38"/>
                  <a:pt x="0" y="38"/>
                </a:cubicBezTo>
                <a:cubicBezTo>
                  <a:pt x="0" y="39"/>
                  <a:pt x="0" y="39"/>
                  <a:pt x="9"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8"/>
                  <a:pt x="30" y="68"/>
                  <a:pt x="31"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2" y="56"/>
                  <a:pt x="62" y="56"/>
                  <a:pt x="62" y="56"/>
                </a:cubicBezTo>
                <a:cubicBezTo>
                  <a:pt x="63" y="55"/>
                  <a:pt x="64" y="55"/>
                  <a:pt x="59" y="46"/>
                </a:cubicBezTo>
                <a:cubicBezTo>
                  <a:pt x="60" y="43"/>
                  <a:pt x="60" y="43"/>
                  <a:pt x="60" y="43"/>
                </a:cubicBezTo>
                <a:cubicBezTo>
                  <a:pt x="70" y="39"/>
                  <a:pt x="70" y="39"/>
                  <a:pt x="70" y="38"/>
                </a:cubicBezTo>
                <a:cubicBezTo>
                  <a:pt x="70" y="30"/>
                  <a:pt x="70" y="30"/>
                  <a:pt x="70" y="30"/>
                </a:cubicBezTo>
                <a:cubicBezTo>
                  <a:pt x="70" y="29"/>
                  <a:pt x="70" y="29"/>
                  <a:pt x="60"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6556071" y="4227772"/>
            <a:ext cx="176064" cy="170824"/>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6"/>
          <p:cNvSpPr>
            <a:spLocks noEditPoints="1"/>
          </p:cNvSpPr>
          <p:nvPr/>
        </p:nvSpPr>
        <p:spPr bwMode="auto">
          <a:xfrm>
            <a:off x="5818281" y="4456236"/>
            <a:ext cx="173968" cy="168728"/>
          </a:xfrm>
          <a:custGeom>
            <a:avLst/>
            <a:gdLst>
              <a:gd name="T0" fmla="*/ 61 w 70"/>
              <a:gd name="T1" fmla="*/ 25 h 68"/>
              <a:gd name="T2" fmla="*/ 60 w 70"/>
              <a:gd name="T3" fmla="*/ 23 h 68"/>
              <a:gd name="T4" fmla="*/ 63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4 w 70"/>
              <a:gd name="T23" fmla="*/ 10 h 68"/>
              <a:gd name="T24" fmla="*/ 14 w 70"/>
              <a:gd name="T25" fmla="*/ 7 h 68"/>
              <a:gd name="T26" fmla="*/ 13 w 70"/>
              <a:gd name="T27" fmla="*/ 7 h 68"/>
              <a:gd name="T28" fmla="*/ 8 w 70"/>
              <a:gd name="T29" fmla="*/ 12 h 68"/>
              <a:gd name="T30" fmla="*/ 11 w 70"/>
              <a:gd name="T31" fmla="*/ 23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4 w 70"/>
              <a:gd name="T47" fmla="*/ 62 h 68"/>
              <a:gd name="T48" fmla="*/ 14 w 70"/>
              <a:gd name="T49" fmla="*/ 62 h 68"/>
              <a:gd name="T50" fmla="*/ 24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60 w 70"/>
              <a:gd name="T69" fmla="*/ 46 h 68"/>
              <a:gd name="T70" fmla="*/ 61 w 70"/>
              <a:gd name="T71" fmla="*/ 43 h 68"/>
              <a:gd name="T72" fmla="*/ 70 w 70"/>
              <a:gd name="T73" fmla="*/ 38 h 68"/>
              <a:gd name="T74" fmla="*/ 70 w 70"/>
              <a:gd name="T75" fmla="*/ 30 h 68"/>
              <a:gd name="T76" fmla="*/ 61 w 70"/>
              <a:gd name="T77" fmla="*/ 25 h 68"/>
              <a:gd name="T78" fmla="*/ 35 w 70"/>
              <a:gd name="T79" fmla="*/ 46 h 68"/>
              <a:gd name="T80" fmla="*/ 23 w 70"/>
              <a:gd name="T81" fmla="*/ 34 h 68"/>
              <a:gd name="T82" fmla="*/ 35 w 70"/>
              <a:gd name="T83" fmla="*/ 22 h 68"/>
              <a:gd name="T84" fmla="*/ 48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2"/>
                  <a:pt x="8" y="12"/>
                  <a:pt x="8" y="12"/>
                </a:cubicBezTo>
                <a:cubicBezTo>
                  <a:pt x="7" y="13"/>
                  <a:pt x="7" y="13"/>
                  <a:pt x="11" y="23"/>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8"/>
                  <a:pt x="31" y="68"/>
                  <a:pt x="32" y="68"/>
                </a:cubicBezTo>
                <a:cubicBezTo>
                  <a:pt x="39" y="68"/>
                  <a:pt x="39" y="68"/>
                  <a:pt x="39" y="68"/>
                </a:cubicBezTo>
                <a:cubicBezTo>
                  <a:pt x="40" y="68"/>
                  <a:pt x="41" y="68"/>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9" y="46"/>
                  <a:pt x="23" y="41"/>
                  <a:pt x="23" y="34"/>
                </a:cubicBezTo>
                <a:cubicBezTo>
                  <a:pt x="23" y="27"/>
                  <a:pt x="29" y="22"/>
                  <a:pt x="35" y="22"/>
                </a:cubicBezTo>
                <a:cubicBezTo>
                  <a:pt x="42" y="22"/>
                  <a:pt x="48" y="27"/>
                  <a:pt x="48" y="34"/>
                </a:cubicBezTo>
                <a:cubicBezTo>
                  <a:pt x="48" y="41"/>
                  <a:pt x="42" y="46"/>
                  <a:pt x="35" y="46"/>
                </a:cubicBezTo>
                <a:close/>
                <a:moveTo>
                  <a:pt x="35" y="46"/>
                </a:moveTo>
                <a:cubicBezTo>
                  <a:pt x="35" y="46"/>
                  <a:pt x="35" y="46"/>
                  <a:pt x="35" y="4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7"/>
          <p:cNvSpPr>
            <a:spLocks noEditPoints="1"/>
          </p:cNvSpPr>
          <p:nvPr/>
        </p:nvSpPr>
        <p:spPr bwMode="auto">
          <a:xfrm>
            <a:off x="6782439" y="2619095"/>
            <a:ext cx="188640" cy="186544"/>
          </a:xfrm>
          <a:custGeom>
            <a:avLst/>
            <a:gdLst>
              <a:gd name="T0" fmla="*/ 65 w 76"/>
              <a:gd name="T1" fmla="*/ 28 h 75"/>
              <a:gd name="T2" fmla="*/ 64 w 76"/>
              <a:gd name="T3" fmla="*/ 25 h 75"/>
              <a:gd name="T4" fmla="*/ 67 w 76"/>
              <a:gd name="T5" fmla="*/ 14 h 75"/>
              <a:gd name="T6" fmla="*/ 62 w 76"/>
              <a:gd name="T7" fmla="*/ 8 h 75"/>
              <a:gd name="T8" fmla="*/ 61 w 76"/>
              <a:gd name="T9" fmla="*/ 8 h 75"/>
              <a:gd name="T10" fmla="*/ 61 w 76"/>
              <a:gd name="T11" fmla="*/ 8 h 75"/>
              <a:gd name="T12" fmla="*/ 51 w 76"/>
              <a:gd name="T13" fmla="*/ 12 h 75"/>
              <a:gd name="T14" fmla="*/ 48 w 76"/>
              <a:gd name="T15" fmla="*/ 11 h 75"/>
              <a:gd name="T16" fmla="*/ 42 w 76"/>
              <a:gd name="T17" fmla="*/ 0 h 75"/>
              <a:gd name="T18" fmla="*/ 34 w 76"/>
              <a:gd name="T19" fmla="*/ 0 h 75"/>
              <a:gd name="T20" fmla="*/ 28 w 76"/>
              <a:gd name="T21" fmla="*/ 11 h 75"/>
              <a:gd name="T22" fmla="*/ 25 w 76"/>
              <a:gd name="T23" fmla="*/ 12 h 75"/>
              <a:gd name="T24" fmla="*/ 15 w 76"/>
              <a:gd name="T25" fmla="*/ 8 h 75"/>
              <a:gd name="T26" fmla="*/ 14 w 76"/>
              <a:gd name="T27" fmla="*/ 8 h 75"/>
              <a:gd name="T28" fmla="*/ 8 w 76"/>
              <a:gd name="T29" fmla="*/ 14 h 75"/>
              <a:gd name="T30" fmla="*/ 12 w 76"/>
              <a:gd name="T31" fmla="*/ 25 h 75"/>
              <a:gd name="T32" fmla="*/ 11 w 76"/>
              <a:gd name="T33" fmla="*/ 28 h 75"/>
              <a:gd name="T34" fmla="*/ 0 w 76"/>
              <a:gd name="T35" fmla="*/ 34 h 75"/>
              <a:gd name="T36" fmla="*/ 0 w 76"/>
              <a:gd name="T37" fmla="*/ 42 h 75"/>
              <a:gd name="T38" fmla="*/ 11 w 76"/>
              <a:gd name="T39" fmla="*/ 47 h 75"/>
              <a:gd name="T40" fmla="*/ 12 w 76"/>
              <a:gd name="T41" fmla="*/ 50 h 75"/>
              <a:gd name="T42" fmla="*/ 9 w 76"/>
              <a:gd name="T43" fmla="*/ 61 h 75"/>
              <a:gd name="T44" fmla="*/ 14 w 76"/>
              <a:gd name="T45" fmla="*/ 67 h 75"/>
              <a:gd name="T46" fmla="*/ 15 w 76"/>
              <a:gd name="T47" fmla="*/ 67 h 75"/>
              <a:gd name="T48" fmla="*/ 15 w 76"/>
              <a:gd name="T49" fmla="*/ 67 h 75"/>
              <a:gd name="T50" fmla="*/ 25 w 76"/>
              <a:gd name="T51" fmla="*/ 63 h 75"/>
              <a:gd name="T52" fmla="*/ 28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5 w 76"/>
              <a:gd name="T77" fmla="*/ 28 h 75"/>
              <a:gd name="T78" fmla="*/ 38 w 76"/>
              <a:gd name="T79" fmla="*/ 50 h 75"/>
              <a:gd name="T80" fmla="*/ 25 w 76"/>
              <a:gd name="T81" fmla="*/ 38 h 75"/>
              <a:gd name="T82" fmla="*/ 38 w 76"/>
              <a:gd name="T83" fmla="*/ 25 h 75"/>
              <a:gd name="T84" fmla="*/ 51 w 76"/>
              <a:gd name="T85" fmla="*/ 38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5" y="28"/>
                </a:moveTo>
                <a:cubicBezTo>
                  <a:pt x="64" y="25"/>
                  <a:pt x="64" y="25"/>
                  <a:pt x="64" y="25"/>
                </a:cubicBezTo>
                <a:cubicBezTo>
                  <a:pt x="69" y="15"/>
                  <a:pt x="68" y="15"/>
                  <a:pt x="67" y="14"/>
                </a:cubicBezTo>
                <a:cubicBezTo>
                  <a:pt x="62" y="8"/>
                  <a:pt x="62" y="8"/>
                  <a:pt x="62" y="8"/>
                </a:cubicBezTo>
                <a:cubicBezTo>
                  <a:pt x="61" y="8"/>
                  <a:pt x="61" y="8"/>
                  <a:pt x="61" y="8"/>
                </a:cubicBezTo>
                <a:cubicBezTo>
                  <a:pt x="61" y="8"/>
                  <a:pt x="61" y="8"/>
                  <a:pt x="61" y="8"/>
                </a:cubicBezTo>
                <a:cubicBezTo>
                  <a:pt x="60" y="8"/>
                  <a:pt x="59" y="8"/>
                  <a:pt x="51" y="12"/>
                </a:cubicBezTo>
                <a:cubicBezTo>
                  <a:pt x="48" y="11"/>
                  <a:pt x="48" y="11"/>
                  <a:pt x="48" y="11"/>
                </a:cubicBezTo>
                <a:cubicBezTo>
                  <a:pt x="43" y="0"/>
                  <a:pt x="43" y="0"/>
                  <a:pt x="42" y="0"/>
                </a:cubicBezTo>
                <a:cubicBezTo>
                  <a:pt x="34" y="0"/>
                  <a:pt x="34" y="0"/>
                  <a:pt x="34" y="0"/>
                </a:cubicBezTo>
                <a:cubicBezTo>
                  <a:pt x="33" y="0"/>
                  <a:pt x="32" y="0"/>
                  <a:pt x="28" y="11"/>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1" y="28"/>
                  <a:pt x="11" y="28"/>
                  <a:pt x="11" y="28"/>
                </a:cubicBezTo>
                <a:cubicBezTo>
                  <a:pt x="0" y="32"/>
                  <a:pt x="0" y="33"/>
                  <a:pt x="0" y="34"/>
                </a:cubicBezTo>
                <a:cubicBezTo>
                  <a:pt x="0" y="42"/>
                  <a:pt x="0" y="42"/>
                  <a:pt x="0" y="42"/>
                </a:cubicBezTo>
                <a:cubicBezTo>
                  <a:pt x="0" y="43"/>
                  <a:pt x="0" y="43"/>
                  <a:pt x="11" y="47"/>
                </a:cubicBezTo>
                <a:cubicBezTo>
                  <a:pt x="12" y="50"/>
                  <a:pt x="12" y="50"/>
                  <a:pt x="12" y="50"/>
                </a:cubicBezTo>
                <a:cubicBezTo>
                  <a:pt x="7" y="60"/>
                  <a:pt x="8" y="60"/>
                  <a:pt x="9" y="61"/>
                </a:cubicBezTo>
                <a:cubicBezTo>
                  <a:pt x="14" y="67"/>
                  <a:pt x="14" y="67"/>
                  <a:pt x="14" y="67"/>
                </a:cubicBezTo>
                <a:cubicBezTo>
                  <a:pt x="15" y="67"/>
                  <a:pt x="15" y="67"/>
                  <a:pt x="15" y="67"/>
                </a:cubicBezTo>
                <a:cubicBezTo>
                  <a:pt x="15" y="67"/>
                  <a:pt x="15" y="67"/>
                  <a:pt x="15" y="67"/>
                </a:cubicBezTo>
                <a:cubicBezTo>
                  <a:pt x="16" y="67"/>
                  <a:pt x="17" y="67"/>
                  <a:pt x="25" y="63"/>
                </a:cubicBezTo>
                <a:cubicBezTo>
                  <a:pt x="28" y="64"/>
                  <a:pt x="28" y="64"/>
                  <a:pt x="28"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5" y="28"/>
                </a:cubicBezTo>
                <a:close/>
                <a:moveTo>
                  <a:pt x="38" y="50"/>
                </a:moveTo>
                <a:cubicBezTo>
                  <a:pt x="31" y="50"/>
                  <a:pt x="25" y="45"/>
                  <a:pt x="25" y="38"/>
                </a:cubicBezTo>
                <a:cubicBezTo>
                  <a:pt x="25" y="30"/>
                  <a:pt x="31" y="25"/>
                  <a:pt x="38" y="25"/>
                </a:cubicBezTo>
                <a:cubicBezTo>
                  <a:pt x="45" y="25"/>
                  <a:pt x="51" y="30"/>
                  <a:pt x="51" y="38"/>
                </a:cubicBezTo>
                <a:cubicBezTo>
                  <a:pt x="51" y="45"/>
                  <a:pt x="45" y="50"/>
                  <a:pt x="38" y="50"/>
                </a:cubicBezTo>
                <a:close/>
                <a:moveTo>
                  <a:pt x="38" y="50"/>
                </a:moveTo>
                <a:cubicBezTo>
                  <a:pt x="38" y="50"/>
                  <a:pt x="38" y="50"/>
                  <a:pt x="38" y="5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8"/>
          <p:cNvSpPr>
            <a:spLocks noEditPoints="1"/>
          </p:cNvSpPr>
          <p:nvPr/>
        </p:nvSpPr>
        <p:spPr bwMode="auto">
          <a:xfrm>
            <a:off x="6668207" y="2406352"/>
            <a:ext cx="86984" cy="83840"/>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9"/>
          <p:cNvSpPr>
            <a:spLocks noEditPoints="1"/>
          </p:cNvSpPr>
          <p:nvPr/>
        </p:nvSpPr>
        <p:spPr bwMode="auto">
          <a:xfrm>
            <a:off x="5925176" y="3529806"/>
            <a:ext cx="83840" cy="84888"/>
          </a:xfrm>
          <a:custGeom>
            <a:avLst/>
            <a:gdLst>
              <a:gd name="T0" fmla="*/ 30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3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30 w 34"/>
              <a:gd name="T71" fmla="*/ 22 h 34"/>
              <a:gd name="T72" fmla="*/ 34 w 34"/>
              <a:gd name="T73" fmla="*/ 19 h 34"/>
              <a:gd name="T74" fmla="*/ 34 w 34"/>
              <a:gd name="T75" fmla="*/ 16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3" y="5"/>
                </a:cubicBezTo>
                <a:cubicBezTo>
                  <a:pt x="11" y="6"/>
                  <a:pt x="11" y="6"/>
                  <a:pt x="11" y="6"/>
                </a:cubicBezTo>
                <a:cubicBezTo>
                  <a:pt x="8" y="5"/>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30" y="22"/>
                  <a:pt x="30" y="22"/>
                  <a:pt x="30" y="22"/>
                </a:cubicBezTo>
                <a:cubicBezTo>
                  <a:pt x="34" y="20"/>
                  <a:pt x="34" y="20"/>
                  <a:pt x="34" y="19"/>
                </a:cubicBezTo>
                <a:cubicBezTo>
                  <a:pt x="34" y="16"/>
                  <a:pt x="34" y="16"/>
                  <a:pt x="34" y="16"/>
                </a:cubicBezTo>
                <a:cubicBezTo>
                  <a:pt x="34" y="15"/>
                  <a:pt x="34" y="15"/>
                  <a:pt x="30"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0"/>
          <p:cNvSpPr>
            <a:spLocks noEditPoints="1"/>
          </p:cNvSpPr>
          <p:nvPr/>
        </p:nvSpPr>
        <p:spPr bwMode="auto">
          <a:xfrm>
            <a:off x="5967096" y="3926997"/>
            <a:ext cx="86984" cy="84888"/>
          </a:xfrm>
          <a:custGeom>
            <a:avLst/>
            <a:gdLst>
              <a:gd name="T0" fmla="*/ 30 w 35"/>
              <a:gd name="T1" fmla="*/ 13 h 34"/>
              <a:gd name="T2" fmla="*/ 29 w 35"/>
              <a:gd name="T3" fmla="*/ 12 h 34"/>
              <a:gd name="T4" fmla="*/ 31 w 35"/>
              <a:gd name="T5" fmla="*/ 6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5 w 35"/>
              <a:gd name="T19" fmla="*/ 0 h 34"/>
              <a:gd name="T20" fmla="*/ 13 w 35"/>
              <a:gd name="T21" fmla="*/ 5 h 34"/>
              <a:gd name="T22" fmla="*/ 11 w 35"/>
              <a:gd name="T23" fmla="*/ 6 h 34"/>
              <a:gd name="T24" fmla="*/ 7 w 35"/>
              <a:gd name="T25" fmla="*/ 4 h 34"/>
              <a:gd name="T26" fmla="*/ 6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6"/>
                </a:cubicBezTo>
                <a:cubicBezTo>
                  <a:pt x="22" y="5"/>
                  <a:pt x="22" y="5"/>
                  <a:pt x="22" y="5"/>
                </a:cubicBezTo>
                <a:cubicBezTo>
                  <a:pt x="20" y="0"/>
                  <a:pt x="20" y="0"/>
                  <a:pt x="19" y="0"/>
                </a:cubicBezTo>
                <a:cubicBezTo>
                  <a:pt x="15" y="0"/>
                  <a:pt x="15" y="0"/>
                  <a:pt x="15" y="0"/>
                </a:cubicBezTo>
                <a:cubicBezTo>
                  <a:pt x="15" y="0"/>
                  <a:pt x="15" y="0"/>
                  <a:pt x="13" y="5"/>
                </a:cubicBezTo>
                <a:cubicBezTo>
                  <a:pt x="11" y="6"/>
                  <a:pt x="11" y="6"/>
                  <a:pt x="11" y="6"/>
                </a:cubicBezTo>
                <a:cubicBezTo>
                  <a:pt x="9" y="4"/>
                  <a:pt x="7" y="4"/>
                  <a:pt x="7" y="4"/>
                </a:cubicBezTo>
                <a:cubicBezTo>
                  <a:pt x="6" y="4"/>
                  <a:pt x="6" y="4"/>
                  <a:pt x="6"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3" y="28"/>
                  <a:pt x="4" y="28"/>
                </a:cubicBezTo>
                <a:cubicBezTo>
                  <a:pt x="6" y="31"/>
                  <a:pt x="6" y="31"/>
                  <a:pt x="6" y="31"/>
                </a:cubicBezTo>
                <a:cubicBezTo>
                  <a:pt x="7" y="31"/>
                  <a:pt x="7" y="31"/>
                  <a:pt x="7" y="31"/>
                </a:cubicBezTo>
                <a:cubicBezTo>
                  <a:pt x="7" y="31"/>
                  <a:pt x="7" y="31"/>
                  <a:pt x="7" y="31"/>
                </a:cubicBezTo>
                <a:cubicBezTo>
                  <a:pt x="7" y="31"/>
                  <a:pt x="8" y="31"/>
                  <a:pt x="11"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1" y="27"/>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3" y="14"/>
                  <a:pt x="23" y="17"/>
                </a:cubicBezTo>
                <a:cubicBezTo>
                  <a:pt x="23" y="21"/>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1"/>
          <p:cNvSpPr>
            <a:spLocks noEditPoints="1"/>
          </p:cNvSpPr>
          <p:nvPr/>
        </p:nvSpPr>
        <p:spPr bwMode="auto">
          <a:xfrm>
            <a:off x="5644313" y="3812765"/>
            <a:ext cx="84888" cy="84888"/>
          </a:xfrm>
          <a:custGeom>
            <a:avLst/>
            <a:gdLst>
              <a:gd name="T0" fmla="*/ 30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3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30 w 34"/>
              <a:gd name="T71" fmla="*/ 22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3" y="5"/>
                </a:cubicBezTo>
                <a:cubicBezTo>
                  <a:pt x="11" y="6"/>
                  <a:pt x="11" y="6"/>
                  <a:pt x="11" y="6"/>
                </a:cubicBezTo>
                <a:cubicBezTo>
                  <a:pt x="8" y="4"/>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30" y="22"/>
                  <a:pt x="30" y="22"/>
                  <a:pt x="30" y="22"/>
                </a:cubicBezTo>
                <a:cubicBezTo>
                  <a:pt x="34" y="20"/>
                  <a:pt x="34" y="20"/>
                  <a:pt x="34" y="19"/>
                </a:cubicBezTo>
                <a:cubicBezTo>
                  <a:pt x="34" y="15"/>
                  <a:pt x="34" y="15"/>
                  <a:pt x="34" y="15"/>
                </a:cubicBezTo>
                <a:cubicBezTo>
                  <a:pt x="34" y="15"/>
                  <a:pt x="34" y="15"/>
                  <a:pt x="30"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2"/>
          <p:cNvSpPr>
            <a:spLocks noEditPoints="1"/>
          </p:cNvSpPr>
          <p:nvPr/>
        </p:nvSpPr>
        <p:spPr bwMode="auto">
          <a:xfrm>
            <a:off x="6601135" y="3275142"/>
            <a:ext cx="86984" cy="83840"/>
          </a:xfrm>
          <a:custGeom>
            <a:avLst/>
            <a:gdLst>
              <a:gd name="T0" fmla="*/ 30 w 35"/>
              <a:gd name="T1" fmla="*/ 13 h 34"/>
              <a:gd name="T2" fmla="*/ 29 w 35"/>
              <a:gd name="T3" fmla="*/ 11 h 34"/>
              <a:gd name="T4" fmla="*/ 31 w 35"/>
              <a:gd name="T5" fmla="*/ 6 h 34"/>
              <a:gd name="T6" fmla="*/ 28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2" y="27"/>
                  <a:pt x="29" y="23"/>
                </a:cubicBezTo>
                <a:cubicBezTo>
                  <a:pt x="30" y="21"/>
                  <a:pt x="30" y="21"/>
                  <a:pt x="30" y="21"/>
                </a:cubicBezTo>
                <a:cubicBezTo>
                  <a:pt x="35" y="19"/>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3"/>
          <p:cNvSpPr>
            <a:spLocks noEditPoints="1"/>
          </p:cNvSpPr>
          <p:nvPr/>
        </p:nvSpPr>
        <p:spPr bwMode="auto">
          <a:xfrm>
            <a:off x="6394679" y="3123182"/>
            <a:ext cx="86984" cy="84888"/>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2 h 34"/>
              <a:gd name="T32" fmla="*/ 5 w 35"/>
              <a:gd name="T33" fmla="*/ 13 h 34"/>
              <a:gd name="T34" fmla="*/ 0 w 35"/>
              <a:gd name="T35" fmla="*/ 15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19"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2"/>
                </a:cubicBezTo>
                <a:cubicBezTo>
                  <a:pt x="5" y="13"/>
                  <a:pt x="5" y="13"/>
                  <a:pt x="5" y="13"/>
                </a:cubicBezTo>
                <a:cubicBezTo>
                  <a:pt x="0" y="15"/>
                  <a:pt x="0" y="15"/>
                  <a:pt x="0" y="15"/>
                </a:cubicBezTo>
                <a:cubicBezTo>
                  <a:pt x="0" y="19"/>
                  <a:pt x="0" y="19"/>
                  <a:pt x="0" y="19"/>
                </a:cubicBezTo>
                <a:cubicBezTo>
                  <a:pt x="0" y="20"/>
                  <a:pt x="0" y="20"/>
                  <a:pt x="5" y="22"/>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4"/>
          <p:cNvSpPr>
            <a:spLocks noEditPoints="1"/>
          </p:cNvSpPr>
          <p:nvPr/>
        </p:nvSpPr>
        <p:spPr bwMode="auto">
          <a:xfrm>
            <a:off x="6688119" y="4142885"/>
            <a:ext cx="86984" cy="84888"/>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1" y="20"/>
                  <a:pt x="11" y="17"/>
                </a:cubicBezTo>
                <a:cubicBezTo>
                  <a:pt x="11"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5"/>
          <p:cNvSpPr>
            <a:spLocks noEditPoints="1"/>
          </p:cNvSpPr>
          <p:nvPr/>
        </p:nvSpPr>
        <p:spPr bwMode="auto">
          <a:xfrm>
            <a:off x="6575983" y="4413268"/>
            <a:ext cx="86984" cy="84888"/>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3"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1" y="20"/>
                  <a:pt x="11" y="17"/>
                </a:cubicBezTo>
                <a:cubicBezTo>
                  <a:pt x="11"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6"/>
          <p:cNvSpPr>
            <a:spLocks noEditPoints="1"/>
          </p:cNvSpPr>
          <p:nvPr/>
        </p:nvSpPr>
        <p:spPr bwMode="auto">
          <a:xfrm>
            <a:off x="6394679" y="4251876"/>
            <a:ext cx="86984" cy="84888"/>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19"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20"/>
                  <a:pt x="0" y="20"/>
                  <a:pt x="5" y="21"/>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a:spLocks noEditPoints="1"/>
          </p:cNvSpPr>
          <p:nvPr/>
        </p:nvSpPr>
        <p:spPr bwMode="auto">
          <a:xfrm>
            <a:off x="5950328" y="4659548"/>
            <a:ext cx="86984" cy="83840"/>
          </a:xfrm>
          <a:custGeom>
            <a:avLst/>
            <a:gdLst>
              <a:gd name="T0" fmla="*/ 30 w 35"/>
              <a:gd name="T1" fmla="*/ 13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2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3"/>
                  <a:pt x="5" y="23"/>
                  <a:pt x="5" y="23"/>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2" y="27"/>
                  <a:pt x="29" y="22"/>
                </a:cubicBezTo>
                <a:cubicBezTo>
                  <a:pt x="30" y="21"/>
                  <a:pt x="30" y="21"/>
                  <a:pt x="30" y="21"/>
                </a:cubicBezTo>
                <a:cubicBezTo>
                  <a:pt x="35" y="19"/>
                  <a:pt x="35" y="19"/>
                  <a:pt x="35" y="19"/>
                </a:cubicBezTo>
                <a:cubicBezTo>
                  <a:pt x="35" y="15"/>
                  <a:pt x="35" y="15"/>
                  <a:pt x="35" y="15"/>
                </a:cubicBezTo>
                <a:cubicBezTo>
                  <a:pt x="35" y="14"/>
                  <a:pt x="35" y="14"/>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8"/>
          <p:cNvSpPr>
            <a:spLocks noEditPoints="1"/>
          </p:cNvSpPr>
          <p:nvPr/>
        </p:nvSpPr>
        <p:spPr bwMode="auto">
          <a:xfrm>
            <a:off x="5577241" y="4512828"/>
            <a:ext cx="84888" cy="84888"/>
          </a:xfrm>
          <a:custGeom>
            <a:avLst/>
            <a:gdLst>
              <a:gd name="T0" fmla="*/ 30 w 34"/>
              <a:gd name="T1" fmla="*/ 13 h 34"/>
              <a:gd name="T2" fmla="*/ 29 w 34"/>
              <a:gd name="T3" fmla="*/ 11 h 34"/>
              <a:gd name="T4" fmla="*/ 31 w 34"/>
              <a:gd name="T5" fmla="*/ 6 h 34"/>
              <a:gd name="T6" fmla="*/ 28 w 34"/>
              <a:gd name="T7" fmla="*/ 4 h 34"/>
              <a:gd name="T8" fmla="*/ 28 w 34"/>
              <a:gd name="T9" fmla="*/ 3 h 34"/>
              <a:gd name="T10" fmla="*/ 27 w 34"/>
              <a:gd name="T11" fmla="*/ 3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8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1" y="6"/>
                </a:cubicBezTo>
                <a:cubicBezTo>
                  <a:pt x="28" y="4"/>
                  <a:pt x="28" y="4"/>
                  <a:pt x="28" y="4"/>
                </a:cubicBezTo>
                <a:cubicBezTo>
                  <a:pt x="28" y="3"/>
                  <a:pt x="28" y="3"/>
                  <a:pt x="28" y="3"/>
                </a:cubicBezTo>
                <a:cubicBezTo>
                  <a:pt x="27" y="3"/>
                  <a:pt x="27" y="3"/>
                  <a:pt x="27" y="3"/>
                </a:cubicBezTo>
                <a:cubicBezTo>
                  <a:pt x="27" y="3"/>
                  <a:pt x="27" y="3"/>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1"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9"/>
          <p:cNvSpPr>
            <a:spLocks noEditPoints="1"/>
          </p:cNvSpPr>
          <p:nvPr/>
        </p:nvSpPr>
        <p:spPr bwMode="auto">
          <a:xfrm>
            <a:off x="5547897" y="3902893"/>
            <a:ext cx="83840" cy="83840"/>
          </a:xfrm>
          <a:custGeom>
            <a:avLst/>
            <a:gdLst>
              <a:gd name="T0" fmla="*/ 30 w 34"/>
              <a:gd name="T1" fmla="*/ 13 h 34"/>
              <a:gd name="T2" fmla="*/ 29 w 34"/>
              <a:gd name="T3" fmla="*/ 11 h 34"/>
              <a:gd name="T4" fmla="*/ 31 w 34"/>
              <a:gd name="T5" fmla="*/ 6 h 34"/>
              <a:gd name="T6" fmla="*/ 28 w 34"/>
              <a:gd name="T7" fmla="*/ 4 h 34"/>
              <a:gd name="T8" fmla="*/ 28 w 34"/>
              <a:gd name="T9" fmla="*/ 4 h 34"/>
              <a:gd name="T10" fmla="*/ 27 w 34"/>
              <a:gd name="T11" fmla="*/ 4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4 h 34"/>
              <a:gd name="T26" fmla="*/ 6 w 34"/>
              <a:gd name="T27" fmla="*/ 4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8 w 34"/>
              <a:gd name="T63" fmla="*/ 31 h 34"/>
              <a:gd name="T64" fmla="*/ 28 w 34"/>
              <a:gd name="T65" fmla="*/ 31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7" y="4"/>
                  <a:pt x="27" y="4"/>
                  <a:pt x="27" y="4"/>
                </a:cubicBezTo>
                <a:cubicBezTo>
                  <a:pt x="27" y="4"/>
                  <a:pt x="27" y="4"/>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4"/>
                  <a:pt x="7" y="4"/>
                </a:cubicBezTo>
                <a:cubicBezTo>
                  <a:pt x="6" y="4"/>
                  <a:pt x="6" y="4"/>
                  <a:pt x="6" y="4"/>
                </a:cubicBezTo>
                <a:cubicBezTo>
                  <a:pt x="3" y="6"/>
                  <a:pt x="3" y="6"/>
                  <a:pt x="3" y="6"/>
                </a:cubicBezTo>
                <a:cubicBezTo>
                  <a:pt x="3" y="7"/>
                  <a:pt x="3" y="7"/>
                  <a:pt x="5" y="11"/>
                </a:cubicBezTo>
                <a:cubicBezTo>
                  <a:pt x="4" y="13"/>
                  <a:pt x="4" y="13"/>
                  <a:pt x="4" y="13"/>
                </a:cubicBezTo>
                <a:cubicBezTo>
                  <a:pt x="0" y="15"/>
                  <a:pt x="0" y="15"/>
                  <a:pt x="0" y="15"/>
                </a:cubicBezTo>
                <a:cubicBezTo>
                  <a:pt x="0" y="19"/>
                  <a:pt x="0" y="19"/>
                  <a:pt x="0" y="19"/>
                </a:cubicBezTo>
                <a:cubicBezTo>
                  <a:pt x="0" y="20"/>
                  <a:pt x="0" y="20"/>
                  <a:pt x="4" y="21"/>
                </a:cubicBezTo>
                <a:cubicBezTo>
                  <a:pt x="5" y="23"/>
                  <a:pt x="5" y="23"/>
                  <a:pt x="5" y="23"/>
                </a:cubicBezTo>
                <a:cubicBezTo>
                  <a:pt x="3" y="27"/>
                  <a:pt x="3" y="28"/>
                  <a:pt x="4"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1"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4" y="20"/>
                  <a:pt x="34" y="19"/>
                  <a:pt x="34" y="19"/>
                </a:cubicBezTo>
                <a:cubicBezTo>
                  <a:pt x="34" y="15"/>
                  <a:pt x="34" y="15"/>
                  <a:pt x="34" y="15"/>
                </a:cubicBezTo>
                <a:cubicBezTo>
                  <a:pt x="34" y="15"/>
                  <a:pt x="34" y="15"/>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0"/>
          <p:cNvSpPr>
            <a:spLocks noEditPoints="1"/>
          </p:cNvSpPr>
          <p:nvPr/>
        </p:nvSpPr>
        <p:spPr bwMode="auto">
          <a:xfrm>
            <a:off x="5241882" y="3859925"/>
            <a:ext cx="84888" cy="84888"/>
          </a:xfrm>
          <a:custGeom>
            <a:avLst/>
            <a:gdLst>
              <a:gd name="T0" fmla="*/ 30 w 34"/>
              <a:gd name="T1" fmla="*/ 13 h 34"/>
              <a:gd name="T2" fmla="*/ 29 w 34"/>
              <a:gd name="T3" fmla="*/ 11 h 34"/>
              <a:gd name="T4" fmla="*/ 31 w 34"/>
              <a:gd name="T5" fmla="*/ 6 h 34"/>
              <a:gd name="T6" fmla="*/ 28 w 34"/>
              <a:gd name="T7" fmla="*/ 4 h 34"/>
              <a:gd name="T8" fmla="*/ 28 w 34"/>
              <a:gd name="T9" fmla="*/ 4 h 34"/>
              <a:gd name="T10" fmla="*/ 27 w 34"/>
              <a:gd name="T11" fmla="*/ 4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4 h 34"/>
              <a:gd name="T26" fmla="*/ 6 w 34"/>
              <a:gd name="T27" fmla="*/ 4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8 w 34"/>
              <a:gd name="T63" fmla="*/ 31 h 34"/>
              <a:gd name="T64" fmla="*/ 28 w 34"/>
              <a:gd name="T65" fmla="*/ 31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7" y="4"/>
                  <a:pt x="27" y="4"/>
                  <a:pt x="27" y="4"/>
                </a:cubicBezTo>
                <a:cubicBezTo>
                  <a:pt x="27" y="4"/>
                  <a:pt x="27" y="4"/>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4"/>
                  <a:pt x="7" y="4"/>
                </a:cubicBezTo>
                <a:cubicBezTo>
                  <a:pt x="6" y="4"/>
                  <a:pt x="6" y="4"/>
                  <a:pt x="6" y="4"/>
                </a:cubicBezTo>
                <a:cubicBezTo>
                  <a:pt x="3" y="6"/>
                  <a:pt x="3" y="6"/>
                  <a:pt x="3" y="6"/>
                </a:cubicBezTo>
                <a:cubicBezTo>
                  <a:pt x="3" y="7"/>
                  <a:pt x="3" y="7"/>
                  <a:pt x="5" y="11"/>
                </a:cubicBezTo>
                <a:cubicBezTo>
                  <a:pt x="4" y="13"/>
                  <a:pt x="4" y="13"/>
                  <a:pt x="4" y="13"/>
                </a:cubicBezTo>
                <a:cubicBezTo>
                  <a:pt x="0" y="15"/>
                  <a:pt x="0" y="15"/>
                  <a:pt x="0" y="15"/>
                </a:cubicBezTo>
                <a:cubicBezTo>
                  <a:pt x="0" y="19"/>
                  <a:pt x="0" y="19"/>
                  <a:pt x="0" y="19"/>
                </a:cubicBezTo>
                <a:cubicBezTo>
                  <a:pt x="0" y="20"/>
                  <a:pt x="0" y="20"/>
                  <a:pt x="4" y="21"/>
                </a:cubicBezTo>
                <a:cubicBezTo>
                  <a:pt x="5" y="23"/>
                  <a:pt x="5" y="23"/>
                  <a:pt x="5" y="23"/>
                </a:cubicBezTo>
                <a:cubicBezTo>
                  <a:pt x="3" y="27"/>
                  <a:pt x="3" y="28"/>
                  <a:pt x="4"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1"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4" y="20"/>
                  <a:pt x="34" y="19"/>
                  <a:pt x="34" y="19"/>
                </a:cubicBezTo>
                <a:cubicBezTo>
                  <a:pt x="34" y="15"/>
                  <a:pt x="34" y="15"/>
                  <a:pt x="34" y="15"/>
                </a:cubicBezTo>
                <a:cubicBezTo>
                  <a:pt x="34" y="15"/>
                  <a:pt x="34" y="15"/>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1"/>
          <p:cNvSpPr>
            <a:spLocks noEditPoints="1"/>
          </p:cNvSpPr>
          <p:nvPr/>
        </p:nvSpPr>
        <p:spPr bwMode="auto">
          <a:xfrm>
            <a:off x="5301617" y="3770845"/>
            <a:ext cx="84888" cy="84888"/>
          </a:xfrm>
          <a:custGeom>
            <a:avLst/>
            <a:gdLst>
              <a:gd name="T0" fmla="*/ 29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2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29 w 34"/>
              <a:gd name="T71" fmla="*/ 22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2" y="5"/>
                </a:cubicBezTo>
                <a:cubicBezTo>
                  <a:pt x="11" y="6"/>
                  <a:pt x="11" y="6"/>
                  <a:pt x="11" y="6"/>
                </a:cubicBezTo>
                <a:cubicBezTo>
                  <a:pt x="8" y="4"/>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29" y="22"/>
                  <a:pt x="29" y="22"/>
                  <a:pt x="29" y="22"/>
                </a:cubicBezTo>
                <a:cubicBezTo>
                  <a:pt x="34" y="20"/>
                  <a:pt x="34" y="20"/>
                  <a:pt x="34" y="19"/>
                </a:cubicBezTo>
                <a:cubicBezTo>
                  <a:pt x="34" y="15"/>
                  <a:pt x="34" y="15"/>
                  <a:pt x="34" y="15"/>
                </a:cubicBezTo>
                <a:cubicBezTo>
                  <a:pt x="34" y="15"/>
                  <a:pt x="34" y="15"/>
                  <a:pt x="29"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2"/>
          <p:cNvSpPr>
            <a:spLocks noEditPoints="1"/>
          </p:cNvSpPr>
          <p:nvPr/>
        </p:nvSpPr>
        <p:spPr bwMode="auto">
          <a:xfrm>
            <a:off x="5022850" y="3160910"/>
            <a:ext cx="86984" cy="83840"/>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4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4"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8"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3"/>
          <p:cNvSpPr>
            <a:spLocks noEditPoints="1"/>
          </p:cNvSpPr>
          <p:nvPr/>
        </p:nvSpPr>
        <p:spPr bwMode="auto">
          <a:xfrm>
            <a:off x="5055338" y="3039343"/>
            <a:ext cx="86984" cy="83840"/>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2 h 34"/>
              <a:gd name="T32" fmla="*/ 5 w 35"/>
              <a:gd name="T33" fmla="*/ 13 h 34"/>
              <a:gd name="T34" fmla="*/ 0 w 35"/>
              <a:gd name="T35" fmla="*/ 15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20"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2"/>
                </a:cubicBezTo>
                <a:cubicBezTo>
                  <a:pt x="5" y="13"/>
                  <a:pt x="5" y="13"/>
                  <a:pt x="5" y="13"/>
                </a:cubicBezTo>
                <a:cubicBezTo>
                  <a:pt x="0" y="15"/>
                  <a:pt x="0" y="15"/>
                  <a:pt x="0" y="15"/>
                </a:cubicBezTo>
                <a:cubicBezTo>
                  <a:pt x="0" y="19"/>
                  <a:pt x="0" y="19"/>
                  <a:pt x="0" y="19"/>
                </a:cubicBezTo>
                <a:cubicBezTo>
                  <a:pt x="0" y="20"/>
                  <a:pt x="0" y="20"/>
                  <a:pt x="5" y="22"/>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
          <p:cNvSpPr>
            <a:spLocks noEditPoints="1"/>
          </p:cNvSpPr>
          <p:nvPr/>
        </p:nvSpPr>
        <p:spPr bwMode="auto">
          <a:xfrm>
            <a:off x="5162234" y="2720751"/>
            <a:ext cx="84888" cy="84888"/>
          </a:xfrm>
          <a:custGeom>
            <a:avLst/>
            <a:gdLst>
              <a:gd name="T0" fmla="*/ 29 w 34"/>
              <a:gd name="T1" fmla="*/ 12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2 h 34"/>
              <a:gd name="T34" fmla="*/ 0 w 34"/>
              <a:gd name="T35" fmla="*/ 15 h 34"/>
              <a:gd name="T36" fmla="*/ 0 w 34"/>
              <a:gd name="T37" fmla="*/ 18 h 34"/>
              <a:gd name="T38" fmla="*/ 4 w 34"/>
              <a:gd name="T39" fmla="*/ 21 h 34"/>
              <a:gd name="T40" fmla="*/ 5 w 34"/>
              <a:gd name="T41" fmla="*/ 22 h 34"/>
              <a:gd name="T42" fmla="*/ 3 w 34"/>
              <a:gd name="T43" fmla="*/ 27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1 w 34"/>
              <a:gd name="T59" fmla="*/ 29 h 34"/>
              <a:gd name="T60" fmla="*/ 23 w 34"/>
              <a:gd name="T61" fmla="*/ 28 h 34"/>
              <a:gd name="T62" fmla="*/ 27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29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2"/>
                </a:moveTo>
                <a:cubicBezTo>
                  <a:pt x="29" y="11"/>
                  <a:pt x="29" y="11"/>
                  <a:pt x="29" y="11"/>
                </a:cubicBezTo>
                <a:cubicBezTo>
                  <a:pt x="31" y="6"/>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4"/>
                </a:cubicBezTo>
                <a:cubicBezTo>
                  <a:pt x="11" y="5"/>
                  <a:pt x="11" y="5"/>
                  <a:pt x="11" y="5"/>
                </a:cubicBezTo>
                <a:cubicBezTo>
                  <a:pt x="8" y="4"/>
                  <a:pt x="7" y="3"/>
                  <a:pt x="6" y="3"/>
                </a:cubicBezTo>
                <a:cubicBezTo>
                  <a:pt x="6" y="3"/>
                  <a:pt x="6" y="3"/>
                  <a:pt x="6" y="3"/>
                </a:cubicBezTo>
                <a:cubicBezTo>
                  <a:pt x="3" y="6"/>
                  <a:pt x="3" y="6"/>
                  <a:pt x="3" y="6"/>
                </a:cubicBezTo>
                <a:cubicBezTo>
                  <a:pt x="3" y="6"/>
                  <a:pt x="3" y="6"/>
                  <a:pt x="5" y="11"/>
                </a:cubicBezTo>
                <a:cubicBezTo>
                  <a:pt x="4" y="12"/>
                  <a:pt x="4" y="12"/>
                  <a:pt x="4" y="12"/>
                </a:cubicBezTo>
                <a:cubicBezTo>
                  <a:pt x="0" y="14"/>
                  <a:pt x="0" y="14"/>
                  <a:pt x="0" y="15"/>
                </a:cubicBezTo>
                <a:cubicBezTo>
                  <a:pt x="0" y="18"/>
                  <a:pt x="0" y="18"/>
                  <a:pt x="0" y="18"/>
                </a:cubicBezTo>
                <a:cubicBezTo>
                  <a:pt x="0" y="19"/>
                  <a:pt x="0" y="19"/>
                  <a:pt x="4" y="21"/>
                </a:cubicBezTo>
                <a:cubicBezTo>
                  <a:pt x="5" y="22"/>
                  <a:pt x="5" y="22"/>
                  <a:pt x="5" y="22"/>
                </a:cubicBezTo>
                <a:cubicBezTo>
                  <a:pt x="3" y="27"/>
                  <a:pt x="3" y="27"/>
                  <a:pt x="3" y="27"/>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4" y="34"/>
                  <a:pt x="15" y="34"/>
                  <a:pt x="15" y="34"/>
                </a:cubicBezTo>
                <a:cubicBezTo>
                  <a:pt x="19" y="34"/>
                  <a:pt x="19" y="34"/>
                  <a:pt x="19" y="34"/>
                </a:cubicBezTo>
                <a:cubicBezTo>
                  <a:pt x="19" y="34"/>
                  <a:pt x="20" y="34"/>
                  <a:pt x="21" y="29"/>
                </a:cubicBezTo>
                <a:cubicBezTo>
                  <a:pt x="23" y="28"/>
                  <a:pt x="23" y="28"/>
                  <a:pt x="23" y="28"/>
                </a:cubicBezTo>
                <a:cubicBezTo>
                  <a:pt x="25" y="29"/>
                  <a:pt x="27" y="30"/>
                  <a:pt x="27"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29"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5"/>
          <p:cNvSpPr>
            <a:spLocks noEditPoints="1"/>
          </p:cNvSpPr>
          <p:nvPr/>
        </p:nvSpPr>
        <p:spPr bwMode="auto">
          <a:xfrm>
            <a:off x="5468249" y="2391680"/>
            <a:ext cx="86984" cy="83840"/>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5" y="0"/>
                  <a:pt x="15" y="0"/>
                  <a:pt x="15"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20"/>
                  <a:pt x="0" y="20"/>
                  <a:pt x="5" y="21"/>
                </a:cubicBezTo>
                <a:cubicBezTo>
                  <a:pt x="5" y="23"/>
                  <a:pt x="5" y="23"/>
                  <a:pt x="5" y="23"/>
                </a:cubicBezTo>
                <a:cubicBezTo>
                  <a:pt x="3" y="27"/>
                  <a:pt x="4" y="28"/>
                  <a:pt x="4" y="28"/>
                </a:cubicBezTo>
                <a:cubicBezTo>
                  <a:pt x="6" y="31"/>
                  <a:pt x="6" y="31"/>
                  <a:pt x="6"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6"/>
          <p:cNvSpPr>
            <a:spLocks noEditPoints="1"/>
          </p:cNvSpPr>
          <p:nvPr/>
        </p:nvSpPr>
        <p:spPr bwMode="auto">
          <a:xfrm>
            <a:off x="5967096" y="2207232"/>
            <a:ext cx="86984" cy="84888"/>
          </a:xfrm>
          <a:custGeom>
            <a:avLst/>
            <a:gdLst>
              <a:gd name="T0" fmla="*/ 30 w 35"/>
              <a:gd name="T1" fmla="*/ 13 h 34"/>
              <a:gd name="T2" fmla="*/ 29 w 35"/>
              <a:gd name="T3" fmla="*/ 11 h 34"/>
              <a:gd name="T4" fmla="*/ 31 w 35"/>
              <a:gd name="T5" fmla="*/ 6 h 34"/>
              <a:gd name="T6" fmla="*/ 28 w 35"/>
              <a:gd name="T7" fmla="*/ 4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5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6"/>
                  <a:pt x="31" y="6"/>
                </a:cubicBezTo>
                <a:cubicBezTo>
                  <a:pt x="28" y="4"/>
                  <a:pt x="28" y="4"/>
                  <a:pt x="28" y="4"/>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5"/>
                </a:cubicBezTo>
                <a:cubicBezTo>
                  <a:pt x="11" y="5"/>
                  <a:pt x="11" y="5"/>
                  <a:pt x="11" y="5"/>
                </a:cubicBezTo>
                <a:cubicBezTo>
                  <a:pt x="9" y="4"/>
                  <a:pt x="7" y="3"/>
                  <a:pt x="7" y="3"/>
                </a:cubicBezTo>
                <a:cubicBezTo>
                  <a:pt x="6" y="3"/>
                  <a:pt x="6" y="3"/>
                  <a:pt x="6" y="3"/>
                </a:cubicBezTo>
                <a:cubicBezTo>
                  <a:pt x="4" y="6"/>
                  <a:pt x="4" y="6"/>
                  <a:pt x="4" y="6"/>
                </a:cubicBezTo>
                <a:cubicBezTo>
                  <a:pt x="3" y="7"/>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3"/>
                  <a:pt x="5" y="23"/>
                  <a:pt x="5" y="23"/>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1" y="27"/>
                  <a:pt x="29" y="23"/>
                </a:cubicBezTo>
                <a:cubicBezTo>
                  <a:pt x="30" y="21"/>
                  <a:pt x="30" y="21"/>
                  <a:pt x="30" y="21"/>
                </a:cubicBezTo>
                <a:cubicBezTo>
                  <a:pt x="35" y="19"/>
                  <a:pt x="35" y="19"/>
                  <a:pt x="35" y="19"/>
                </a:cubicBezTo>
                <a:cubicBezTo>
                  <a:pt x="35" y="15"/>
                  <a:pt x="35" y="15"/>
                  <a:pt x="35" y="15"/>
                </a:cubicBezTo>
                <a:cubicBezTo>
                  <a:pt x="35" y="14"/>
                  <a:pt x="35" y="14"/>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7"/>
          <p:cNvSpPr>
            <a:spLocks noEditPoints="1"/>
          </p:cNvSpPr>
          <p:nvPr/>
        </p:nvSpPr>
        <p:spPr bwMode="auto">
          <a:xfrm>
            <a:off x="5907360" y="4775876"/>
            <a:ext cx="119472" cy="116328"/>
          </a:xfrm>
          <a:custGeom>
            <a:avLst/>
            <a:gdLst>
              <a:gd name="T0" fmla="*/ 41 w 48"/>
              <a:gd name="T1" fmla="*/ 18 h 47"/>
              <a:gd name="T2" fmla="*/ 40 w 48"/>
              <a:gd name="T3" fmla="*/ 16 h 47"/>
              <a:gd name="T4" fmla="*/ 43 w 48"/>
              <a:gd name="T5" fmla="*/ 9 h 47"/>
              <a:gd name="T6" fmla="*/ 39 w 48"/>
              <a:gd name="T7" fmla="*/ 5 h 47"/>
              <a:gd name="T8" fmla="*/ 39 w 48"/>
              <a:gd name="T9" fmla="*/ 5 h 47"/>
              <a:gd name="T10" fmla="*/ 38 w 48"/>
              <a:gd name="T11" fmla="*/ 5 h 47"/>
              <a:gd name="T12" fmla="*/ 32 w 48"/>
              <a:gd name="T13" fmla="*/ 8 h 47"/>
              <a:gd name="T14" fmla="*/ 30 w 48"/>
              <a:gd name="T15" fmla="*/ 7 h 47"/>
              <a:gd name="T16" fmla="*/ 26 w 48"/>
              <a:gd name="T17" fmla="*/ 0 h 47"/>
              <a:gd name="T18" fmla="*/ 21 w 48"/>
              <a:gd name="T19" fmla="*/ 0 h 47"/>
              <a:gd name="T20" fmla="*/ 18 w 48"/>
              <a:gd name="T21" fmla="*/ 7 h 47"/>
              <a:gd name="T22" fmla="*/ 16 w 48"/>
              <a:gd name="T23" fmla="*/ 8 h 47"/>
              <a:gd name="T24" fmla="*/ 10 w 48"/>
              <a:gd name="T25" fmla="*/ 5 h 47"/>
              <a:gd name="T26" fmla="*/ 9 w 48"/>
              <a:gd name="T27" fmla="*/ 5 h 47"/>
              <a:gd name="T28" fmla="*/ 5 w 48"/>
              <a:gd name="T29" fmla="*/ 9 h 47"/>
              <a:gd name="T30" fmla="*/ 7 w 48"/>
              <a:gd name="T31" fmla="*/ 16 h 47"/>
              <a:gd name="T32" fmla="*/ 7 w 48"/>
              <a:gd name="T33" fmla="*/ 18 h 47"/>
              <a:gd name="T34" fmla="*/ 0 w 48"/>
              <a:gd name="T35" fmla="*/ 21 h 47"/>
              <a:gd name="T36" fmla="*/ 0 w 48"/>
              <a:gd name="T37" fmla="*/ 26 h 47"/>
              <a:gd name="T38" fmla="*/ 7 w 48"/>
              <a:gd name="T39" fmla="*/ 30 h 47"/>
              <a:gd name="T40" fmla="*/ 7 w 48"/>
              <a:gd name="T41" fmla="*/ 32 h 47"/>
              <a:gd name="T42" fmla="*/ 5 w 48"/>
              <a:gd name="T43" fmla="*/ 39 h 47"/>
              <a:gd name="T44" fmla="*/ 9 w 48"/>
              <a:gd name="T45" fmla="*/ 42 h 47"/>
              <a:gd name="T46" fmla="*/ 9 w 48"/>
              <a:gd name="T47" fmla="*/ 42 h 47"/>
              <a:gd name="T48" fmla="*/ 10 w 48"/>
              <a:gd name="T49" fmla="*/ 42 h 47"/>
              <a:gd name="T50" fmla="*/ 16 w 48"/>
              <a:gd name="T51" fmla="*/ 40 h 47"/>
              <a:gd name="T52" fmla="*/ 18 w 48"/>
              <a:gd name="T53" fmla="*/ 41 h 47"/>
              <a:gd name="T54" fmla="*/ 22 w 48"/>
              <a:gd name="T55" fmla="*/ 47 h 47"/>
              <a:gd name="T56" fmla="*/ 27 w 48"/>
              <a:gd name="T57" fmla="*/ 47 h 47"/>
              <a:gd name="T58" fmla="*/ 30 w 48"/>
              <a:gd name="T59" fmla="*/ 41 h 47"/>
              <a:gd name="T60" fmla="*/ 32 w 48"/>
              <a:gd name="T61" fmla="*/ 40 h 47"/>
              <a:gd name="T62" fmla="*/ 38 w 48"/>
              <a:gd name="T63" fmla="*/ 42 h 47"/>
              <a:gd name="T64" fmla="*/ 39 w 48"/>
              <a:gd name="T65" fmla="*/ 42 h 47"/>
              <a:gd name="T66" fmla="*/ 43 w 48"/>
              <a:gd name="T67" fmla="*/ 39 h 47"/>
              <a:gd name="T68" fmla="*/ 40 w 48"/>
              <a:gd name="T69" fmla="*/ 32 h 47"/>
              <a:gd name="T70" fmla="*/ 41 w 48"/>
              <a:gd name="T71" fmla="*/ 30 h 47"/>
              <a:gd name="T72" fmla="*/ 48 w 48"/>
              <a:gd name="T73" fmla="*/ 26 h 47"/>
              <a:gd name="T74" fmla="*/ 48 w 48"/>
              <a:gd name="T75" fmla="*/ 21 h 47"/>
              <a:gd name="T76" fmla="*/ 41 w 48"/>
              <a:gd name="T77" fmla="*/ 18 h 47"/>
              <a:gd name="T78" fmla="*/ 24 w 48"/>
              <a:gd name="T79" fmla="*/ 32 h 47"/>
              <a:gd name="T80" fmla="*/ 16 w 48"/>
              <a:gd name="T81" fmla="*/ 24 h 47"/>
              <a:gd name="T82" fmla="*/ 24 w 48"/>
              <a:gd name="T83" fmla="*/ 16 h 47"/>
              <a:gd name="T84" fmla="*/ 32 w 48"/>
              <a:gd name="T85" fmla="*/ 24 h 47"/>
              <a:gd name="T86" fmla="*/ 24 w 48"/>
              <a:gd name="T87" fmla="*/ 32 h 47"/>
              <a:gd name="T88" fmla="*/ 24 w 48"/>
              <a:gd name="T89" fmla="*/ 32 h 47"/>
              <a:gd name="T90" fmla="*/ 24 w 48"/>
              <a:gd name="T9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7">
                <a:moveTo>
                  <a:pt x="41" y="18"/>
                </a:moveTo>
                <a:cubicBezTo>
                  <a:pt x="40" y="16"/>
                  <a:pt x="40" y="16"/>
                  <a:pt x="40" y="16"/>
                </a:cubicBezTo>
                <a:cubicBezTo>
                  <a:pt x="43" y="10"/>
                  <a:pt x="43" y="9"/>
                  <a:pt x="43" y="9"/>
                </a:cubicBezTo>
                <a:cubicBezTo>
                  <a:pt x="39" y="5"/>
                  <a:pt x="39" y="5"/>
                  <a:pt x="39" y="5"/>
                </a:cubicBezTo>
                <a:cubicBezTo>
                  <a:pt x="39" y="5"/>
                  <a:pt x="39" y="5"/>
                  <a:pt x="39" y="5"/>
                </a:cubicBezTo>
                <a:cubicBezTo>
                  <a:pt x="38" y="5"/>
                  <a:pt x="38" y="5"/>
                  <a:pt x="38" y="5"/>
                </a:cubicBezTo>
                <a:cubicBezTo>
                  <a:pt x="38" y="5"/>
                  <a:pt x="37" y="5"/>
                  <a:pt x="32" y="8"/>
                </a:cubicBezTo>
                <a:cubicBezTo>
                  <a:pt x="30" y="7"/>
                  <a:pt x="30" y="7"/>
                  <a:pt x="30" y="7"/>
                </a:cubicBezTo>
                <a:cubicBezTo>
                  <a:pt x="27" y="0"/>
                  <a:pt x="27" y="0"/>
                  <a:pt x="26" y="0"/>
                </a:cubicBezTo>
                <a:cubicBezTo>
                  <a:pt x="21" y="0"/>
                  <a:pt x="21" y="0"/>
                  <a:pt x="21" y="0"/>
                </a:cubicBezTo>
                <a:cubicBezTo>
                  <a:pt x="21" y="0"/>
                  <a:pt x="20" y="0"/>
                  <a:pt x="18" y="7"/>
                </a:cubicBezTo>
                <a:cubicBezTo>
                  <a:pt x="16" y="8"/>
                  <a:pt x="16" y="8"/>
                  <a:pt x="16" y="8"/>
                </a:cubicBezTo>
                <a:cubicBezTo>
                  <a:pt x="12" y="6"/>
                  <a:pt x="10" y="5"/>
                  <a:pt x="10" y="5"/>
                </a:cubicBezTo>
                <a:cubicBezTo>
                  <a:pt x="9" y="5"/>
                  <a:pt x="9" y="5"/>
                  <a:pt x="9" y="5"/>
                </a:cubicBezTo>
                <a:cubicBezTo>
                  <a:pt x="5" y="9"/>
                  <a:pt x="5" y="9"/>
                  <a:pt x="5" y="9"/>
                </a:cubicBezTo>
                <a:cubicBezTo>
                  <a:pt x="5" y="10"/>
                  <a:pt x="4" y="10"/>
                  <a:pt x="7" y="16"/>
                </a:cubicBezTo>
                <a:cubicBezTo>
                  <a:pt x="7" y="18"/>
                  <a:pt x="7" y="18"/>
                  <a:pt x="7" y="18"/>
                </a:cubicBezTo>
                <a:cubicBezTo>
                  <a:pt x="0" y="20"/>
                  <a:pt x="0" y="21"/>
                  <a:pt x="0" y="21"/>
                </a:cubicBezTo>
                <a:cubicBezTo>
                  <a:pt x="0" y="26"/>
                  <a:pt x="0" y="26"/>
                  <a:pt x="0" y="26"/>
                </a:cubicBezTo>
                <a:cubicBezTo>
                  <a:pt x="0" y="27"/>
                  <a:pt x="0" y="27"/>
                  <a:pt x="7" y="30"/>
                </a:cubicBezTo>
                <a:cubicBezTo>
                  <a:pt x="7" y="32"/>
                  <a:pt x="7" y="32"/>
                  <a:pt x="7" y="32"/>
                </a:cubicBezTo>
                <a:cubicBezTo>
                  <a:pt x="5" y="38"/>
                  <a:pt x="5" y="38"/>
                  <a:pt x="5" y="39"/>
                </a:cubicBezTo>
                <a:cubicBezTo>
                  <a:pt x="9" y="42"/>
                  <a:pt x="9" y="42"/>
                  <a:pt x="9" y="42"/>
                </a:cubicBezTo>
                <a:cubicBezTo>
                  <a:pt x="9" y="42"/>
                  <a:pt x="9" y="42"/>
                  <a:pt x="9" y="42"/>
                </a:cubicBezTo>
                <a:cubicBezTo>
                  <a:pt x="10" y="42"/>
                  <a:pt x="10" y="42"/>
                  <a:pt x="10" y="42"/>
                </a:cubicBezTo>
                <a:cubicBezTo>
                  <a:pt x="10" y="42"/>
                  <a:pt x="11" y="42"/>
                  <a:pt x="16" y="40"/>
                </a:cubicBezTo>
                <a:cubicBezTo>
                  <a:pt x="18" y="41"/>
                  <a:pt x="18" y="41"/>
                  <a:pt x="18" y="41"/>
                </a:cubicBezTo>
                <a:cubicBezTo>
                  <a:pt x="20" y="47"/>
                  <a:pt x="21" y="47"/>
                  <a:pt x="22" y="47"/>
                </a:cubicBezTo>
                <a:cubicBezTo>
                  <a:pt x="27" y="47"/>
                  <a:pt x="27" y="47"/>
                  <a:pt x="27" y="47"/>
                </a:cubicBezTo>
                <a:cubicBezTo>
                  <a:pt x="27" y="47"/>
                  <a:pt x="28" y="47"/>
                  <a:pt x="30" y="41"/>
                </a:cubicBezTo>
                <a:cubicBezTo>
                  <a:pt x="32" y="40"/>
                  <a:pt x="32" y="40"/>
                  <a:pt x="32" y="40"/>
                </a:cubicBezTo>
                <a:cubicBezTo>
                  <a:pt x="36" y="42"/>
                  <a:pt x="38" y="42"/>
                  <a:pt x="38" y="42"/>
                </a:cubicBezTo>
                <a:cubicBezTo>
                  <a:pt x="39" y="42"/>
                  <a:pt x="39" y="42"/>
                  <a:pt x="39" y="42"/>
                </a:cubicBezTo>
                <a:cubicBezTo>
                  <a:pt x="43" y="39"/>
                  <a:pt x="43" y="39"/>
                  <a:pt x="43" y="39"/>
                </a:cubicBezTo>
                <a:cubicBezTo>
                  <a:pt x="43" y="38"/>
                  <a:pt x="43" y="38"/>
                  <a:pt x="40" y="32"/>
                </a:cubicBezTo>
                <a:cubicBezTo>
                  <a:pt x="41" y="30"/>
                  <a:pt x="41" y="30"/>
                  <a:pt x="41" y="30"/>
                </a:cubicBezTo>
                <a:cubicBezTo>
                  <a:pt x="48" y="27"/>
                  <a:pt x="48" y="27"/>
                  <a:pt x="48" y="26"/>
                </a:cubicBezTo>
                <a:cubicBezTo>
                  <a:pt x="48" y="21"/>
                  <a:pt x="48" y="21"/>
                  <a:pt x="48" y="21"/>
                </a:cubicBezTo>
                <a:cubicBezTo>
                  <a:pt x="48" y="20"/>
                  <a:pt x="48" y="20"/>
                  <a:pt x="41" y="18"/>
                </a:cubicBezTo>
                <a:close/>
                <a:moveTo>
                  <a:pt x="24" y="32"/>
                </a:moveTo>
                <a:cubicBezTo>
                  <a:pt x="19" y="32"/>
                  <a:pt x="16" y="28"/>
                  <a:pt x="16" y="24"/>
                </a:cubicBezTo>
                <a:cubicBezTo>
                  <a:pt x="16" y="19"/>
                  <a:pt x="19" y="16"/>
                  <a:pt x="24" y="16"/>
                </a:cubicBezTo>
                <a:cubicBezTo>
                  <a:pt x="29" y="16"/>
                  <a:pt x="32" y="19"/>
                  <a:pt x="32" y="24"/>
                </a:cubicBezTo>
                <a:cubicBezTo>
                  <a:pt x="32" y="28"/>
                  <a:pt x="29" y="32"/>
                  <a:pt x="24" y="32"/>
                </a:cubicBezTo>
                <a:close/>
                <a:moveTo>
                  <a:pt x="24" y="32"/>
                </a:moveTo>
                <a:cubicBezTo>
                  <a:pt x="24" y="32"/>
                  <a:pt x="24" y="32"/>
                  <a:pt x="24" y="32"/>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8"/>
          <p:cNvSpPr>
            <a:spLocks noEditPoints="1"/>
          </p:cNvSpPr>
          <p:nvPr/>
        </p:nvSpPr>
        <p:spPr bwMode="auto">
          <a:xfrm>
            <a:off x="5595057" y="2312032"/>
            <a:ext cx="185496" cy="185496"/>
          </a:xfrm>
          <a:custGeom>
            <a:avLst/>
            <a:gdLst>
              <a:gd name="T0" fmla="*/ 65 w 75"/>
              <a:gd name="T1" fmla="*/ 28 h 75"/>
              <a:gd name="T2" fmla="*/ 64 w 75"/>
              <a:gd name="T3" fmla="*/ 25 h 75"/>
              <a:gd name="T4" fmla="*/ 67 w 75"/>
              <a:gd name="T5" fmla="*/ 14 h 75"/>
              <a:gd name="T6" fmla="*/ 61 w 75"/>
              <a:gd name="T7" fmla="*/ 8 h 75"/>
              <a:gd name="T8" fmla="*/ 61 w 75"/>
              <a:gd name="T9" fmla="*/ 8 h 75"/>
              <a:gd name="T10" fmla="*/ 60 w 75"/>
              <a:gd name="T11" fmla="*/ 8 h 75"/>
              <a:gd name="T12" fmla="*/ 50 w 75"/>
              <a:gd name="T13" fmla="*/ 12 h 75"/>
              <a:gd name="T14" fmla="*/ 47 w 75"/>
              <a:gd name="T15" fmla="*/ 11 h 75"/>
              <a:gd name="T16" fmla="*/ 41 w 75"/>
              <a:gd name="T17" fmla="*/ 0 h 75"/>
              <a:gd name="T18" fmla="*/ 33 w 75"/>
              <a:gd name="T19" fmla="*/ 0 h 75"/>
              <a:gd name="T20" fmla="*/ 28 w 75"/>
              <a:gd name="T21" fmla="*/ 11 h 75"/>
              <a:gd name="T22" fmla="*/ 25 w 75"/>
              <a:gd name="T23" fmla="*/ 12 h 75"/>
              <a:gd name="T24" fmla="*/ 15 w 75"/>
              <a:gd name="T25" fmla="*/ 8 h 75"/>
              <a:gd name="T26" fmla="*/ 14 w 75"/>
              <a:gd name="T27" fmla="*/ 8 h 75"/>
              <a:gd name="T28" fmla="*/ 8 w 75"/>
              <a:gd name="T29" fmla="*/ 14 h 75"/>
              <a:gd name="T30" fmla="*/ 11 w 75"/>
              <a:gd name="T31" fmla="*/ 25 h 75"/>
              <a:gd name="T32" fmla="*/ 10 w 75"/>
              <a:gd name="T33" fmla="*/ 28 h 75"/>
              <a:gd name="T34" fmla="*/ 0 w 75"/>
              <a:gd name="T35" fmla="*/ 34 h 75"/>
              <a:gd name="T36" fmla="*/ 0 w 75"/>
              <a:gd name="T37" fmla="*/ 42 h 75"/>
              <a:gd name="T38" fmla="*/ 10 w 75"/>
              <a:gd name="T39" fmla="*/ 47 h 75"/>
              <a:gd name="T40" fmla="*/ 11 w 75"/>
              <a:gd name="T41" fmla="*/ 50 h 75"/>
              <a:gd name="T42" fmla="*/ 8 w 75"/>
              <a:gd name="T43" fmla="*/ 61 h 75"/>
              <a:gd name="T44" fmla="*/ 14 w 75"/>
              <a:gd name="T45" fmla="*/ 67 h 75"/>
              <a:gd name="T46" fmla="*/ 14 w 75"/>
              <a:gd name="T47" fmla="*/ 67 h 75"/>
              <a:gd name="T48" fmla="*/ 15 w 75"/>
              <a:gd name="T49" fmla="*/ 67 h 75"/>
              <a:gd name="T50" fmla="*/ 25 w 75"/>
              <a:gd name="T51" fmla="*/ 63 h 75"/>
              <a:gd name="T52" fmla="*/ 28 w 75"/>
              <a:gd name="T53" fmla="*/ 65 h 75"/>
              <a:gd name="T54" fmla="*/ 34 w 75"/>
              <a:gd name="T55" fmla="*/ 75 h 75"/>
              <a:gd name="T56" fmla="*/ 42 w 75"/>
              <a:gd name="T57" fmla="*/ 75 h 75"/>
              <a:gd name="T58" fmla="*/ 47 w 75"/>
              <a:gd name="T59" fmla="*/ 65 h 75"/>
              <a:gd name="T60" fmla="*/ 50 w 75"/>
              <a:gd name="T61" fmla="*/ 63 h 75"/>
              <a:gd name="T62" fmla="*/ 60 w 75"/>
              <a:gd name="T63" fmla="*/ 67 h 75"/>
              <a:gd name="T64" fmla="*/ 61 w 75"/>
              <a:gd name="T65" fmla="*/ 67 h 75"/>
              <a:gd name="T66" fmla="*/ 67 w 75"/>
              <a:gd name="T67" fmla="*/ 61 h 75"/>
              <a:gd name="T68" fmla="*/ 64 w 75"/>
              <a:gd name="T69" fmla="*/ 50 h 75"/>
              <a:gd name="T70" fmla="*/ 65 w 75"/>
              <a:gd name="T71" fmla="*/ 47 h 75"/>
              <a:gd name="T72" fmla="*/ 75 w 75"/>
              <a:gd name="T73" fmla="*/ 41 h 75"/>
              <a:gd name="T74" fmla="*/ 75 w 75"/>
              <a:gd name="T75" fmla="*/ 34 h 75"/>
              <a:gd name="T76" fmla="*/ 65 w 75"/>
              <a:gd name="T77" fmla="*/ 28 h 75"/>
              <a:gd name="T78" fmla="*/ 38 w 75"/>
              <a:gd name="T79" fmla="*/ 51 h 75"/>
              <a:gd name="T80" fmla="*/ 24 w 75"/>
              <a:gd name="T81" fmla="*/ 38 h 75"/>
              <a:gd name="T82" fmla="*/ 38 w 75"/>
              <a:gd name="T83" fmla="*/ 25 h 75"/>
              <a:gd name="T84" fmla="*/ 51 w 75"/>
              <a:gd name="T85" fmla="*/ 38 h 75"/>
              <a:gd name="T86" fmla="*/ 38 w 75"/>
              <a:gd name="T87" fmla="*/ 51 h 75"/>
              <a:gd name="T88" fmla="*/ 38 w 75"/>
              <a:gd name="T89" fmla="*/ 51 h 75"/>
              <a:gd name="T90" fmla="*/ 38 w 75"/>
              <a:gd name="T91"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5">
                <a:moveTo>
                  <a:pt x="65" y="28"/>
                </a:moveTo>
                <a:cubicBezTo>
                  <a:pt x="64" y="25"/>
                  <a:pt x="64" y="25"/>
                  <a:pt x="64" y="25"/>
                </a:cubicBezTo>
                <a:cubicBezTo>
                  <a:pt x="68" y="15"/>
                  <a:pt x="68" y="15"/>
                  <a:pt x="67" y="14"/>
                </a:cubicBezTo>
                <a:cubicBezTo>
                  <a:pt x="61" y="8"/>
                  <a:pt x="61" y="8"/>
                  <a:pt x="61" y="8"/>
                </a:cubicBezTo>
                <a:cubicBezTo>
                  <a:pt x="61" y="8"/>
                  <a:pt x="61" y="8"/>
                  <a:pt x="61" y="8"/>
                </a:cubicBezTo>
                <a:cubicBezTo>
                  <a:pt x="60" y="8"/>
                  <a:pt x="60" y="8"/>
                  <a:pt x="60" y="8"/>
                </a:cubicBezTo>
                <a:cubicBezTo>
                  <a:pt x="60" y="8"/>
                  <a:pt x="59" y="8"/>
                  <a:pt x="50" y="12"/>
                </a:cubicBezTo>
                <a:cubicBezTo>
                  <a:pt x="47" y="11"/>
                  <a:pt x="47" y="11"/>
                  <a:pt x="47" y="11"/>
                </a:cubicBezTo>
                <a:cubicBezTo>
                  <a:pt x="43" y="0"/>
                  <a:pt x="43" y="0"/>
                  <a:pt x="41" y="0"/>
                </a:cubicBezTo>
                <a:cubicBezTo>
                  <a:pt x="33" y="0"/>
                  <a:pt x="33" y="0"/>
                  <a:pt x="33" y="0"/>
                </a:cubicBezTo>
                <a:cubicBezTo>
                  <a:pt x="32" y="0"/>
                  <a:pt x="32" y="0"/>
                  <a:pt x="28" y="11"/>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1" y="25"/>
                </a:cubicBezTo>
                <a:cubicBezTo>
                  <a:pt x="10" y="28"/>
                  <a:pt x="10" y="28"/>
                  <a:pt x="10" y="28"/>
                </a:cubicBezTo>
                <a:cubicBezTo>
                  <a:pt x="0" y="32"/>
                  <a:pt x="0" y="33"/>
                  <a:pt x="0" y="34"/>
                </a:cubicBezTo>
                <a:cubicBezTo>
                  <a:pt x="0" y="42"/>
                  <a:pt x="0" y="42"/>
                  <a:pt x="0" y="42"/>
                </a:cubicBezTo>
                <a:cubicBezTo>
                  <a:pt x="0" y="43"/>
                  <a:pt x="0" y="43"/>
                  <a:pt x="10" y="47"/>
                </a:cubicBezTo>
                <a:cubicBezTo>
                  <a:pt x="11" y="50"/>
                  <a:pt x="11" y="50"/>
                  <a:pt x="11" y="50"/>
                </a:cubicBezTo>
                <a:cubicBezTo>
                  <a:pt x="7" y="60"/>
                  <a:pt x="7" y="60"/>
                  <a:pt x="8" y="61"/>
                </a:cubicBezTo>
                <a:cubicBezTo>
                  <a:pt x="14" y="67"/>
                  <a:pt x="14" y="67"/>
                  <a:pt x="14" y="67"/>
                </a:cubicBezTo>
                <a:cubicBezTo>
                  <a:pt x="14" y="67"/>
                  <a:pt x="14" y="67"/>
                  <a:pt x="14" y="67"/>
                </a:cubicBezTo>
                <a:cubicBezTo>
                  <a:pt x="15" y="67"/>
                  <a:pt x="15" y="67"/>
                  <a:pt x="15" y="67"/>
                </a:cubicBezTo>
                <a:cubicBezTo>
                  <a:pt x="15" y="67"/>
                  <a:pt x="16" y="67"/>
                  <a:pt x="25" y="63"/>
                </a:cubicBezTo>
                <a:cubicBezTo>
                  <a:pt x="28" y="65"/>
                  <a:pt x="28" y="65"/>
                  <a:pt x="28" y="65"/>
                </a:cubicBezTo>
                <a:cubicBezTo>
                  <a:pt x="32" y="75"/>
                  <a:pt x="33" y="75"/>
                  <a:pt x="34" y="75"/>
                </a:cubicBezTo>
                <a:cubicBezTo>
                  <a:pt x="42" y="75"/>
                  <a:pt x="42" y="75"/>
                  <a:pt x="42" y="75"/>
                </a:cubicBezTo>
                <a:cubicBezTo>
                  <a:pt x="43" y="75"/>
                  <a:pt x="43" y="75"/>
                  <a:pt x="47" y="65"/>
                </a:cubicBezTo>
                <a:cubicBezTo>
                  <a:pt x="50" y="63"/>
                  <a:pt x="50" y="63"/>
                  <a:pt x="50" y="63"/>
                </a:cubicBezTo>
                <a:cubicBezTo>
                  <a:pt x="56" y="66"/>
                  <a:pt x="59" y="67"/>
                  <a:pt x="60" y="67"/>
                </a:cubicBezTo>
                <a:cubicBezTo>
                  <a:pt x="61" y="67"/>
                  <a:pt x="61" y="67"/>
                  <a:pt x="61" y="67"/>
                </a:cubicBezTo>
                <a:cubicBezTo>
                  <a:pt x="67" y="61"/>
                  <a:pt x="67" y="61"/>
                  <a:pt x="67" y="61"/>
                </a:cubicBezTo>
                <a:cubicBezTo>
                  <a:pt x="68" y="60"/>
                  <a:pt x="68" y="60"/>
                  <a:pt x="64" y="50"/>
                </a:cubicBezTo>
                <a:cubicBezTo>
                  <a:pt x="65" y="47"/>
                  <a:pt x="65" y="47"/>
                  <a:pt x="65" y="47"/>
                </a:cubicBezTo>
                <a:cubicBezTo>
                  <a:pt x="75" y="43"/>
                  <a:pt x="75" y="42"/>
                  <a:pt x="75" y="41"/>
                </a:cubicBezTo>
                <a:cubicBezTo>
                  <a:pt x="75" y="34"/>
                  <a:pt x="75" y="34"/>
                  <a:pt x="75" y="34"/>
                </a:cubicBezTo>
                <a:cubicBezTo>
                  <a:pt x="75" y="32"/>
                  <a:pt x="75" y="32"/>
                  <a:pt x="65" y="28"/>
                </a:cubicBezTo>
                <a:close/>
                <a:moveTo>
                  <a:pt x="38" y="51"/>
                </a:moveTo>
                <a:cubicBezTo>
                  <a:pt x="30" y="51"/>
                  <a:pt x="24" y="45"/>
                  <a:pt x="24" y="38"/>
                </a:cubicBezTo>
                <a:cubicBezTo>
                  <a:pt x="24" y="30"/>
                  <a:pt x="30" y="25"/>
                  <a:pt x="38" y="25"/>
                </a:cubicBezTo>
                <a:cubicBezTo>
                  <a:pt x="45" y="25"/>
                  <a:pt x="51" y="30"/>
                  <a:pt x="51" y="38"/>
                </a:cubicBezTo>
                <a:cubicBezTo>
                  <a:pt x="51" y="45"/>
                  <a:pt x="45" y="51"/>
                  <a:pt x="38" y="51"/>
                </a:cubicBezTo>
                <a:close/>
                <a:moveTo>
                  <a:pt x="38" y="51"/>
                </a:moveTo>
                <a:cubicBezTo>
                  <a:pt x="38" y="51"/>
                  <a:pt x="38" y="51"/>
                  <a:pt x="38" y="51"/>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9"/>
          <p:cNvSpPr>
            <a:spLocks noEditPoints="1"/>
          </p:cNvSpPr>
          <p:nvPr/>
        </p:nvSpPr>
        <p:spPr bwMode="auto">
          <a:xfrm>
            <a:off x="5343537" y="3902893"/>
            <a:ext cx="188640" cy="183400"/>
          </a:xfrm>
          <a:custGeom>
            <a:avLst/>
            <a:gdLst>
              <a:gd name="T0" fmla="*/ 65 w 76"/>
              <a:gd name="T1" fmla="*/ 28 h 74"/>
              <a:gd name="T2" fmla="*/ 64 w 76"/>
              <a:gd name="T3" fmla="*/ 25 h 74"/>
              <a:gd name="T4" fmla="*/ 67 w 76"/>
              <a:gd name="T5" fmla="*/ 14 h 74"/>
              <a:gd name="T6" fmla="*/ 62 w 76"/>
              <a:gd name="T7" fmla="*/ 8 h 74"/>
              <a:gd name="T8" fmla="*/ 61 w 76"/>
              <a:gd name="T9" fmla="*/ 8 h 74"/>
              <a:gd name="T10" fmla="*/ 60 w 76"/>
              <a:gd name="T11" fmla="*/ 8 h 74"/>
              <a:gd name="T12" fmla="*/ 50 w 76"/>
              <a:gd name="T13" fmla="*/ 12 h 74"/>
              <a:gd name="T14" fmla="*/ 47 w 76"/>
              <a:gd name="T15" fmla="*/ 10 h 74"/>
              <a:gd name="T16" fmla="*/ 42 w 76"/>
              <a:gd name="T17" fmla="*/ 0 h 74"/>
              <a:gd name="T18" fmla="*/ 34 w 76"/>
              <a:gd name="T19" fmla="*/ 0 h 74"/>
              <a:gd name="T20" fmla="*/ 28 w 76"/>
              <a:gd name="T21" fmla="*/ 10 h 74"/>
              <a:gd name="T22" fmla="*/ 25 w 76"/>
              <a:gd name="T23" fmla="*/ 12 h 74"/>
              <a:gd name="T24" fmla="*/ 15 w 76"/>
              <a:gd name="T25" fmla="*/ 8 h 74"/>
              <a:gd name="T26" fmla="*/ 14 w 76"/>
              <a:gd name="T27" fmla="*/ 8 h 74"/>
              <a:gd name="T28" fmla="*/ 8 w 76"/>
              <a:gd name="T29" fmla="*/ 14 h 74"/>
              <a:gd name="T30" fmla="*/ 12 w 76"/>
              <a:gd name="T31" fmla="*/ 25 h 74"/>
              <a:gd name="T32" fmla="*/ 10 w 76"/>
              <a:gd name="T33" fmla="*/ 28 h 74"/>
              <a:gd name="T34" fmla="*/ 0 w 76"/>
              <a:gd name="T35" fmla="*/ 33 h 74"/>
              <a:gd name="T36" fmla="*/ 0 w 76"/>
              <a:gd name="T37" fmla="*/ 41 h 74"/>
              <a:gd name="T38" fmla="*/ 10 w 76"/>
              <a:gd name="T39" fmla="*/ 47 h 74"/>
              <a:gd name="T40" fmla="*/ 12 w 76"/>
              <a:gd name="T41" fmla="*/ 50 h 74"/>
              <a:gd name="T42" fmla="*/ 8 w 76"/>
              <a:gd name="T43" fmla="*/ 61 h 74"/>
              <a:gd name="T44" fmla="*/ 14 w 76"/>
              <a:gd name="T45" fmla="*/ 66 h 74"/>
              <a:gd name="T46" fmla="*/ 14 w 76"/>
              <a:gd name="T47" fmla="*/ 67 h 74"/>
              <a:gd name="T48" fmla="*/ 15 w 76"/>
              <a:gd name="T49" fmla="*/ 67 h 74"/>
              <a:gd name="T50" fmla="*/ 25 w 76"/>
              <a:gd name="T51" fmla="*/ 63 h 74"/>
              <a:gd name="T52" fmla="*/ 28 w 76"/>
              <a:gd name="T53" fmla="*/ 64 h 74"/>
              <a:gd name="T54" fmla="*/ 34 w 76"/>
              <a:gd name="T55" fmla="*/ 74 h 74"/>
              <a:gd name="T56" fmla="*/ 42 w 76"/>
              <a:gd name="T57" fmla="*/ 74 h 74"/>
              <a:gd name="T58" fmla="*/ 47 w 76"/>
              <a:gd name="T59" fmla="*/ 64 h 74"/>
              <a:gd name="T60" fmla="*/ 50 w 76"/>
              <a:gd name="T61" fmla="*/ 63 h 74"/>
              <a:gd name="T62" fmla="*/ 61 w 76"/>
              <a:gd name="T63" fmla="*/ 67 h 74"/>
              <a:gd name="T64" fmla="*/ 61 w 76"/>
              <a:gd name="T65" fmla="*/ 67 h 74"/>
              <a:gd name="T66" fmla="*/ 67 w 76"/>
              <a:gd name="T67" fmla="*/ 61 h 74"/>
              <a:gd name="T68" fmla="*/ 64 w 76"/>
              <a:gd name="T69" fmla="*/ 50 h 74"/>
              <a:gd name="T70" fmla="*/ 65 w 76"/>
              <a:gd name="T71" fmla="*/ 47 h 74"/>
              <a:gd name="T72" fmla="*/ 76 w 76"/>
              <a:gd name="T73" fmla="*/ 41 h 74"/>
              <a:gd name="T74" fmla="*/ 76 w 76"/>
              <a:gd name="T75" fmla="*/ 33 h 74"/>
              <a:gd name="T76" fmla="*/ 65 w 76"/>
              <a:gd name="T77" fmla="*/ 28 h 74"/>
              <a:gd name="T78" fmla="*/ 38 w 76"/>
              <a:gd name="T79" fmla="*/ 50 h 74"/>
              <a:gd name="T80" fmla="*/ 24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8"/>
                </a:moveTo>
                <a:cubicBezTo>
                  <a:pt x="64" y="25"/>
                  <a:pt x="64" y="25"/>
                  <a:pt x="64" y="25"/>
                </a:cubicBezTo>
                <a:cubicBezTo>
                  <a:pt x="68" y="15"/>
                  <a:pt x="68" y="14"/>
                  <a:pt x="67" y="14"/>
                </a:cubicBezTo>
                <a:cubicBezTo>
                  <a:pt x="62" y="8"/>
                  <a:pt x="62" y="8"/>
                  <a:pt x="62" y="8"/>
                </a:cubicBezTo>
                <a:cubicBezTo>
                  <a:pt x="61" y="8"/>
                  <a:pt x="61" y="8"/>
                  <a:pt x="61" y="8"/>
                </a:cubicBezTo>
                <a:cubicBezTo>
                  <a:pt x="60" y="8"/>
                  <a:pt x="60" y="8"/>
                  <a:pt x="60" y="8"/>
                </a:cubicBezTo>
                <a:cubicBezTo>
                  <a:pt x="60" y="8"/>
                  <a:pt x="59" y="8"/>
                  <a:pt x="50" y="12"/>
                </a:cubicBezTo>
                <a:cubicBezTo>
                  <a:pt x="47" y="10"/>
                  <a:pt x="47" y="10"/>
                  <a:pt x="47" y="10"/>
                </a:cubicBezTo>
                <a:cubicBezTo>
                  <a:pt x="43" y="0"/>
                  <a:pt x="43" y="0"/>
                  <a:pt x="42" y="0"/>
                </a:cubicBezTo>
                <a:cubicBezTo>
                  <a:pt x="34" y="0"/>
                  <a:pt x="34" y="0"/>
                  <a:pt x="34" y="0"/>
                </a:cubicBezTo>
                <a:cubicBezTo>
                  <a:pt x="32" y="0"/>
                  <a:pt x="32" y="0"/>
                  <a:pt x="28" y="10"/>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0" y="28"/>
                  <a:pt x="10" y="28"/>
                  <a:pt x="10" y="28"/>
                </a:cubicBezTo>
                <a:cubicBezTo>
                  <a:pt x="0" y="32"/>
                  <a:pt x="0" y="32"/>
                  <a:pt x="0" y="33"/>
                </a:cubicBezTo>
                <a:cubicBezTo>
                  <a:pt x="0" y="41"/>
                  <a:pt x="0" y="41"/>
                  <a:pt x="0" y="41"/>
                </a:cubicBezTo>
                <a:cubicBezTo>
                  <a:pt x="0" y="43"/>
                  <a:pt x="0" y="43"/>
                  <a:pt x="10" y="47"/>
                </a:cubicBezTo>
                <a:cubicBezTo>
                  <a:pt x="12" y="50"/>
                  <a:pt x="12" y="50"/>
                  <a:pt x="12" y="50"/>
                </a:cubicBezTo>
                <a:cubicBezTo>
                  <a:pt x="7" y="60"/>
                  <a:pt x="7" y="60"/>
                  <a:pt x="8" y="61"/>
                </a:cubicBezTo>
                <a:cubicBezTo>
                  <a:pt x="14" y="66"/>
                  <a:pt x="14" y="66"/>
                  <a:pt x="14" y="66"/>
                </a:cubicBezTo>
                <a:cubicBezTo>
                  <a:pt x="14" y="67"/>
                  <a:pt x="14" y="67"/>
                  <a:pt x="14" y="67"/>
                </a:cubicBezTo>
                <a:cubicBezTo>
                  <a:pt x="15" y="67"/>
                  <a:pt x="15" y="67"/>
                  <a:pt x="15" y="67"/>
                </a:cubicBezTo>
                <a:cubicBezTo>
                  <a:pt x="15" y="67"/>
                  <a:pt x="16" y="67"/>
                  <a:pt x="25" y="63"/>
                </a:cubicBezTo>
                <a:cubicBezTo>
                  <a:pt x="28" y="64"/>
                  <a:pt x="28" y="64"/>
                  <a:pt x="28" y="64"/>
                </a:cubicBezTo>
                <a:cubicBezTo>
                  <a:pt x="32" y="74"/>
                  <a:pt x="33" y="74"/>
                  <a:pt x="34" y="74"/>
                </a:cubicBezTo>
                <a:cubicBezTo>
                  <a:pt x="42" y="74"/>
                  <a:pt x="42" y="74"/>
                  <a:pt x="42" y="74"/>
                </a:cubicBezTo>
                <a:cubicBezTo>
                  <a:pt x="43" y="74"/>
                  <a:pt x="44" y="74"/>
                  <a:pt x="47" y="64"/>
                </a:cubicBezTo>
                <a:cubicBezTo>
                  <a:pt x="50" y="63"/>
                  <a:pt x="50" y="63"/>
                  <a:pt x="50" y="63"/>
                </a:cubicBezTo>
                <a:cubicBezTo>
                  <a:pt x="56" y="65"/>
                  <a:pt x="60" y="67"/>
                  <a:pt x="61" y="67"/>
                </a:cubicBezTo>
                <a:cubicBezTo>
                  <a:pt x="61" y="67"/>
                  <a:pt x="61" y="67"/>
                  <a:pt x="61" y="67"/>
                </a:cubicBezTo>
                <a:cubicBezTo>
                  <a:pt x="67" y="61"/>
                  <a:pt x="67" y="61"/>
                  <a:pt x="67" y="61"/>
                </a:cubicBezTo>
                <a:cubicBezTo>
                  <a:pt x="68" y="60"/>
                  <a:pt x="69" y="59"/>
                  <a:pt x="64" y="50"/>
                </a:cubicBezTo>
                <a:cubicBezTo>
                  <a:pt x="65" y="47"/>
                  <a:pt x="65" y="47"/>
                  <a:pt x="65" y="47"/>
                </a:cubicBezTo>
                <a:cubicBezTo>
                  <a:pt x="76" y="43"/>
                  <a:pt x="76" y="42"/>
                  <a:pt x="76" y="41"/>
                </a:cubicBezTo>
                <a:cubicBezTo>
                  <a:pt x="76" y="33"/>
                  <a:pt x="76" y="33"/>
                  <a:pt x="76" y="33"/>
                </a:cubicBezTo>
                <a:cubicBezTo>
                  <a:pt x="76" y="32"/>
                  <a:pt x="76" y="32"/>
                  <a:pt x="65" y="28"/>
                </a:cubicBezTo>
                <a:close/>
                <a:moveTo>
                  <a:pt x="38" y="50"/>
                </a:moveTo>
                <a:cubicBezTo>
                  <a:pt x="30" y="50"/>
                  <a:pt x="24" y="44"/>
                  <a:pt x="24" y="37"/>
                </a:cubicBezTo>
                <a:cubicBezTo>
                  <a:pt x="24" y="30"/>
                  <a:pt x="30"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0"/>
          <p:cNvSpPr>
            <a:spLocks noEditPoints="1"/>
          </p:cNvSpPr>
          <p:nvPr/>
        </p:nvSpPr>
        <p:spPr bwMode="auto">
          <a:xfrm>
            <a:off x="5109834" y="2834983"/>
            <a:ext cx="189688" cy="184448"/>
          </a:xfrm>
          <a:custGeom>
            <a:avLst/>
            <a:gdLst>
              <a:gd name="T0" fmla="*/ 65 w 76"/>
              <a:gd name="T1" fmla="*/ 28 h 74"/>
              <a:gd name="T2" fmla="*/ 64 w 76"/>
              <a:gd name="T3" fmla="*/ 25 h 74"/>
              <a:gd name="T4" fmla="*/ 67 w 76"/>
              <a:gd name="T5" fmla="*/ 14 h 74"/>
              <a:gd name="T6" fmla="*/ 62 w 76"/>
              <a:gd name="T7" fmla="*/ 8 h 74"/>
              <a:gd name="T8" fmla="*/ 61 w 76"/>
              <a:gd name="T9" fmla="*/ 8 h 74"/>
              <a:gd name="T10" fmla="*/ 60 w 76"/>
              <a:gd name="T11" fmla="*/ 8 h 74"/>
              <a:gd name="T12" fmla="*/ 51 w 76"/>
              <a:gd name="T13" fmla="*/ 12 h 74"/>
              <a:gd name="T14" fmla="*/ 47 w 76"/>
              <a:gd name="T15" fmla="*/ 10 h 74"/>
              <a:gd name="T16" fmla="*/ 42 w 76"/>
              <a:gd name="T17" fmla="*/ 0 h 74"/>
              <a:gd name="T18" fmla="*/ 34 w 76"/>
              <a:gd name="T19" fmla="*/ 0 h 74"/>
              <a:gd name="T20" fmla="*/ 28 w 76"/>
              <a:gd name="T21" fmla="*/ 10 h 74"/>
              <a:gd name="T22" fmla="*/ 25 w 76"/>
              <a:gd name="T23" fmla="*/ 12 h 74"/>
              <a:gd name="T24" fmla="*/ 15 w 76"/>
              <a:gd name="T25" fmla="*/ 8 h 74"/>
              <a:gd name="T26" fmla="*/ 14 w 76"/>
              <a:gd name="T27" fmla="*/ 8 h 74"/>
              <a:gd name="T28" fmla="*/ 8 w 76"/>
              <a:gd name="T29" fmla="*/ 14 h 74"/>
              <a:gd name="T30" fmla="*/ 12 w 76"/>
              <a:gd name="T31" fmla="*/ 25 h 74"/>
              <a:gd name="T32" fmla="*/ 10 w 76"/>
              <a:gd name="T33" fmla="*/ 28 h 74"/>
              <a:gd name="T34" fmla="*/ 0 w 76"/>
              <a:gd name="T35" fmla="*/ 34 h 74"/>
              <a:gd name="T36" fmla="*/ 0 w 76"/>
              <a:gd name="T37" fmla="*/ 41 h 74"/>
              <a:gd name="T38" fmla="*/ 10 w 76"/>
              <a:gd name="T39" fmla="*/ 47 h 74"/>
              <a:gd name="T40" fmla="*/ 12 w 76"/>
              <a:gd name="T41" fmla="*/ 50 h 74"/>
              <a:gd name="T42" fmla="*/ 8 w 76"/>
              <a:gd name="T43" fmla="*/ 61 h 74"/>
              <a:gd name="T44" fmla="*/ 14 w 76"/>
              <a:gd name="T45" fmla="*/ 66 h 74"/>
              <a:gd name="T46" fmla="*/ 15 w 76"/>
              <a:gd name="T47" fmla="*/ 67 h 74"/>
              <a:gd name="T48" fmla="*/ 15 w 76"/>
              <a:gd name="T49" fmla="*/ 67 h 74"/>
              <a:gd name="T50" fmla="*/ 25 w 76"/>
              <a:gd name="T51" fmla="*/ 63 h 74"/>
              <a:gd name="T52" fmla="*/ 28 w 76"/>
              <a:gd name="T53" fmla="*/ 64 h 74"/>
              <a:gd name="T54" fmla="*/ 34 w 76"/>
              <a:gd name="T55" fmla="*/ 74 h 74"/>
              <a:gd name="T56" fmla="*/ 42 w 76"/>
              <a:gd name="T57" fmla="*/ 74 h 74"/>
              <a:gd name="T58" fmla="*/ 47 w 76"/>
              <a:gd name="T59" fmla="*/ 64 h 74"/>
              <a:gd name="T60" fmla="*/ 51 w 76"/>
              <a:gd name="T61" fmla="*/ 63 h 74"/>
              <a:gd name="T62" fmla="*/ 61 w 76"/>
              <a:gd name="T63" fmla="*/ 67 h 74"/>
              <a:gd name="T64" fmla="*/ 61 w 76"/>
              <a:gd name="T65" fmla="*/ 67 h 74"/>
              <a:gd name="T66" fmla="*/ 68 w 76"/>
              <a:gd name="T67" fmla="*/ 61 h 74"/>
              <a:gd name="T68" fmla="*/ 64 w 76"/>
              <a:gd name="T69" fmla="*/ 50 h 74"/>
              <a:gd name="T70" fmla="*/ 65 w 76"/>
              <a:gd name="T71" fmla="*/ 47 h 74"/>
              <a:gd name="T72" fmla="*/ 76 w 76"/>
              <a:gd name="T73" fmla="*/ 41 h 74"/>
              <a:gd name="T74" fmla="*/ 76 w 76"/>
              <a:gd name="T75" fmla="*/ 33 h 74"/>
              <a:gd name="T76" fmla="*/ 65 w 76"/>
              <a:gd name="T77" fmla="*/ 28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8"/>
                </a:moveTo>
                <a:cubicBezTo>
                  <a:pt x="64" y="25"/>
                  <a:pt x="64" y="25"/>
                  <a:pt x="64" y="25"/>
                </a:cubicBezTo>
                <a:cubicBezTo>
                  <a:pt x="68" y="15"/>
                  <a:pt x="68" y="15"/>
                  <a:pt x="67" y="14"/>
                </a:cubicBezTo>
                <a:cubicBezTo>
                  <a:pt x="62" y="8"/>
                  <a:pt x="62" y="8"/>
                  <a:pt x="62" y="8"/>
                </a:cubicBezTo>
                <a:cubicBezTo>
                  <a:pt x="61" y="8"/>
                  <a:pt x="61" y="8"/>
                  <a:pt x="61" y="8"/>
                </a:cubicBezTo>
                <a:cubicBezTo>
                  <a:pt x="60" y="8"/>
                  <a:pt x="60" y="8"/>
                  <a:pt x="60" y="8"/>
                </a:cubicBezTo>
                <a:cubicBezTo>
                  <a:pt x="60" y="8"/>
                  <a:pt x="59" y="8"/>
                  <a:pt x="51" y="12"/>
                </a:cubicBezTo>
                <a:cubicBezTo>
                  <a:pt x="47" y="10"/>
                  <a:pt x="47" y="10"/>
                  <a:pt x="47" y="10"/>
                </a:cubicBezTo>
                <a:cubicBezTo>
                  <a:pt x="43" y="0"/>
                  <a:pt x="43" y="0"/>
                  <a:pt x="42" y="0"/>
                </a:cubicBezTo>
                <a:cubicBezTo>
                  <a:pt x="34" y="0"/>
                  <a:pt x="34" y="0"/>
                  <a:pt x="34" y="0"/>
                </a:cubicBezTo>
                <a:cubicBezTo>
                  <a:pt x="33" y="0"/>
                  <a:pt x="32" y="0"/>
                  <a:pt x="28" y="10"/>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0" y="28"/>
                  <a:pt x="10" y="28"/>
                  <a:pt x="10" y="28"/>
                </a:cubicBezTo>
                <a:cubicBezTo>
                  <a:pt x="0" y="32"/>
                  <a:pt x="0" y="32"/>
                  <a:pt x="0" y="34"/>
                </a:cubicBezTo>
                <a:cubicBezTo>
                  <a:pt x="0" y="41"/>
                  <a:pt x="0" y="41"/>
                  <a:pt x="0" y="41"/>
                </a:cubicBezTo>
                <a:cubicBezTo>
                  <a:pt x="0" y="43"/>
                  <a:pt x="0" y="43"/>
                  <a:pt x="10" y="47"/>
                </a:cubicBezTo>
                <a:cubicBezTo>
                  <a:pt x="12" y="50"/>
                  <a:pt x="12" y="50"/>
                  <a:pt x="12" y="50"/>
                </a:cubicBezTo>
                <a:cubicBezTo>
                  <a:pt x="7" y="60"/>
                  <a:pt x="8" y="60"/>
                  <a:pt x="8" y="61"/>
                </a:cubicBezTo>
                <a:cubicBezTo>
                  <a:pt x="14" y="66"/>
                  <a:pt x="14" y="66"/>
                  <a:pt x="14" y="66"/>
                </a:cubicBezTo>
                <a:cubicBezTo>
                  <a:pt x="15" y="67"/>
                  <a:pt x="15" y="67"/>
                  <a:pt x="15" y="67"/>
                </a:cubicBezTo>
                <a:cubicBezTo>
                  <a:pt x="15" y="67"/>
                  <a:pt x="15" y="67"/>
                  <a:pt x="15" y="67"/>
                </a:cubicBezTo>
                <a:cubicBezTo>
                  <a:pt x="16" y="67"/>
                  <a:pt x="17" y="67"/>
                  <a:pt x="25" y="63"/>
                </a:cubicBezTo>
                <a:cubicBezTo>
                  <a:pt x="28" y="64"/>
                  <a:pt x="28" y="64"/>
                  <a:pt x="28" y="64"/>
                </a:cubicBezTo>
                <a:cubicBezTo>
                  <a:pt x="32" y="74"/>
                  <a:pt x="33" y="74"/>
                  <a:pt x="34" y="74"/>
                </a:cubicBezTo>
                <a:cubicBezTo>
                  <a:pt x="42" y="74"/>
                  <a:pt x="42" y="74"/>
                  <a:pt x="42" y="74"/>
                </a:cubicBezTo>
                <a:cubicBezTo>
                  <a:pt x="43" y="74"/>
                  <a:pt x="44" y="74"/>
                  <a:pt x="47" y="64"/>
                </a:cubicBezTo>
                <a:cubicBezTo>
                  <a:pt x="51" y="63"/>
                  <a:pt x="51" y="63"/>
                  <a:pt x="51" y="63"/>
                </a:cubicBezTo>
                <a:cubicBezTo>
                  <a:pt x="56" y="65"/>
                  <a:pt x="60" y="67"/>
                  <a:pt x="61" y="67"/>
                </a:cubicBezTo>
                <a:cubicBezTo>
                  <a:pt x="61" y="67"/>
                  <a:pt x="61" y="67"/>
                  <a:pt x="61" y="67"/>
                </a:cubicBezTo>
                <a:cubicBezTo>
                  <a:pt x="68" y="61"/>
                  <a:pt x="68" y="61"/>
                  <a:pt x="68" y="61"/>
                </a:cubicBezTo>
                <a:cubicBezTo>
                  <a:pt x="68" y="60"/>
                  <a:pt x="69" y="60"/>
                  <a:pt x="64" y="50"/>
                </a:cubicBezTo>
                <a:cubicBezTo>
                  <a:pt x="65" y="47"/>
                  <a:pt x="65" y="47"/>
                  <a:pt x="65" y="47"/>
                </a:cubicBezTo>
                <a:cubicBezTo>
                  <a:pt x="76" y="43"/>
                  <a:pt x="76" y="42"/>
                  <a:pt x="76" y="41"/>
                </a:cubicBezTo>
                <a:cubicBezTo>
                  <a:pt x="76" y="33"/>
                  <a:pt x="76" y="33"/>
                  <a:pt x="76" y="33"/>
                </a:cubicBezTo>
                <a:cubicBezTo>
                  <a:pt x="76" y="32"/>
                  <a:pt x="76" y="32"/>
                  <a:pt x="65"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1"/>
          <p:cNvSpPr/>
          <p:nvPr/>
        </p:nvSpPr>
        <p:spPr bwMode="auto">
          <a:xfrm>
            <a:off x="5629641" y="4935171"/>
            <a:ext cx="955774" cy="722071"/>
          </a:xfrm>
          <a:custGeom>
            <a:avLst/>
            <a:gdLst>
              <a:gd name="T0" fmla="*/ 364 w 385"/>
              <a:gd name="T1" fmla="*/ 106 h 291"/>
              <a:gd name="T2" fmla="*/ 385 w 385"/>
              <a:gd name="T3" fmla="*/ 84 h 291"/>
              <a:gd name="T4" fmla="*/ 364 w 385"/>
              <a:gd name="T5" fmla="*/ 62 h 291"/>
              <a:gd name="T6" fmla="*/ 363 w 385"/>
              <a:gd name="T7" fmla="*/ 62 h 291"/>
              <a:gd name="T8" fmla="*/ 363 w 385"/>
              <a:gd name="T9" fmla="*/ 46 h 291"/>
              <a:gd name="T10" fmla="*/ 364 w 385"/>
              <a:gd name="T11" fmla="*/ 46 h 291"/>
              <a:gd name="T12" fmla="*/ 385 w 385"/>
              <a:gd name="T13" fmla="*/ 24 h 291"/>
              <a:gd name="T14" fmla="*/ 364 w 385"/>
              <a:gd name="T15" fmla="*/ 2 h 291"/>
              <a:gd name="T16" fmla="*/ 344 w 385"/>
              <a:gd name="T17" fmla="*/ 2 h 291"/>
              <a:gd name="T18" fmla="*/ 335 w 385"/>
              <a:gd name="T19" fmla="*/ 0 h 291"/>
              <a:gd name="T20" fmla="*/ 50 w 385"/>
              <a:gd name="T21" fmla="*/ 0 h 291"/>
              <a:gd name="T22" fmla="*/ 42 w 385"/>
              <a:gd name="T23" fmla="*/ 2 h 291"/>
              <a:gd name="T24" fmla="*/ 22 w 385"/>
              <a:gd name="T25" fmla="*/ 2 h 291"/>
              <a:gd name="T26" fmla="*/ 0 w 385"/>
              <a:gd name="T27" fmla="*/ 24 h 291"/>
              <a:gd name="T28" fmla="*/ 22 w 385"/>
              <a:gd name="T29" fmla="*/ 46 h 291"/>
              <a:gd name="T30" fmla="*/ 23 w 385"/>
              <a:gd name="T31" fmla="*/ 46 h 291"/>
              <a:gd name="T32" fmla="*/ 23 w 385"/>
              <a:gd name="T33" fmla="*/ 62 h 291"/>
              <a:gd name="T34" fmla="*/ 22 w 385"/>
              <a:gd name="T35" fmla="*/ 62 h 291"/>
              <a:gd name="T36" fmla="*/ 0 w 385"/>
              <a:gd name="T37" fmla="*/ 84 h 291"/>
              <a:gd name="T38" fmla="*/ 22 w 385"/>
              <a:gd name="T39" fmla="*/ 106 h 291"/>
              <a:gd name="T40" fmla="*/ 23 w 385"/>
              <a:gd name="T41" fmla="*/ 106 h 291"/>
              <a:gd name="T42" fmla="*/ 23 w 385"/>
              <a:gd name="T43" fmla="*/ 122 h 291"/>
              <a:gd name="T44" fmla="*/ 22 w 385"/>
              <a:gd name="T45" fmla="*/ 122 h 291"/>
              <a:gd name="T46" fmla="*/ 0 w 385"/>
              <a:gd name="T47" fmla="*/ 144 h 291"/>
              <a:gd name="T48" fmla="*/ 22 w 385"/>
              <a:gd name="T49" fmla="*/ 166 h 291"/>
              <a:gd name="T50" fmla="*/ 23 w 385"/>
              <a:gd name="T51" fmla="*/ 166 h 291"/>
              <a:gd name="T52" fmla="*/ 23 w 385"/>
              <a:gd name="T53" fmla="*/ 184 h 291"/>
              <a:gd name="T54" fmla="*/ 50 w 385"/>
              <a:gd name="T55" fmla="*/ 211 h 291"/>
              <a:gd name="T56" fmla="*/ 171 w 385"/>
              <a:gd name="T57" fmla="*/ 291 h 291"/>
              <a:gd name="T58" fmla="*/ 191 w 385"/>
              <a:gd name="T59" fmla="*/ 291 h 291"/>
              <a:gd name="T60" fmla="*/ 193 w 385"/>
              <a:gd name="T61" fmla="*/ 291 h 291"/>
              <a:gd name="T62" fmla="*/ 194 w 385"/>
              <a:gd name="T63" fmla="*/ 291 h 291"/>
              <a:gd name="T64" fmla="*/ 215 w 385"/>
              <a:gd name="T65" fmla="*/ 291 h 291"/>
              <a:gd name="T66" fmla="*/ 335 w 385"/>
              <a:gd name="T67" fmla="*/ 211 h 291"/>
              <a:gd name="T68" fmla="*/ 363 w 385"/>
              <a:gd name="T69" fmla="*/ 184 h 291"/>
              <a:gd name="T70" fmla="*/ 363 w 385"/>
              <a:gd name="T71" fmla="*/ 166 h 291"/>
              <a:gd name="T72" fmla="*/ 364 w 385"/>
              <a:gd name="T73" fmla="*/ 166 h 291"/>
              <a:gd name="T74" fmla="*/ 385 w 385"/>
              <a:gd name="T75" fmla="*/ 144 h 291"/>
              <a:gd name="T76" fmla="*/ 364 w 385"/>
              <a:gd name="T77" fmla="*/ 122 h 291"/>
              <a:gd name="T78" fmla="*/ 363 w 385"/>
              <a:gd name="T79" fmla="*/ 122 h 291"/>
              <a:gd name="T80" fmla="*/ 363 w 385"/>
              <a:gd name="T81" fmla="*/ 106 h 291"/>
              <a:gd name="T82" fmla="*/ 364 w 385"/>
              <a:gd name="T83" fmla="*/ 10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5" h="291">
                <a:moveTo>
                  <a:pt x="364" y="106"/>
                </a:moveTo>
                <a:cubicBezTo>
                  <a:pt x="376" y="106"/>
                  <a:pt x="385" y="96"/>
                  <a:pt x="385" y="84"/>
                </a:cubicBezTo>
                <a:cubicBezTo>
                  <a:pt x="385" y="72"/>
                  <a:pt x="376" y="62"/>
                  <a:pt x="364" y="62"/>
                </a:cubicBezTo>
                <a:cubicBezTo>
                  <a:pt x="363" y="62"/>
                  <a:pt x="363" y="62"/>
                  <a:pt x="363" y="62"/>
                </a:cubicBezTo>
                <a:cubicBezTo>
                  <a:pt x="363" y="46"/>
                  <a:pt x="363" y="46"/>
                  <a:pt x="363" y="46"/>
                </a:cubicBezTo>
                <a:cubicBezTo>
                  <a:pt x="364" y="46"/>
                  <a:pt x="364" y="46"/>
                  <a:pt x="364" y="46"/>
                </a:cubicBezTo>
                <a:cubicBezTo>
                  <a:pt x="376" y="46"/>
                  <a:pt x="385" y="36"/>
                  <a:pt x="385" y="24"/>
                </a:cubicBezTo>
                <a:cubicBezTo>
                  <a:pt x="385" y="12"/>
                  <a:pt x="376" y="2"/>
                  <a:pt x="364" y="2"/>
                </a:cubicBezTo>
                <a:cubicBezTo>
                  <a:pt x="344" y="2"/>
                  <a:pt x="344" y="2"/>
                  <a:pt x="344" y="2"/>
                </a:cubicBezTo>
                <a:cubicBezTo>
                  <a:pt x="341" y="1"/>
                  <a:pt x="338" y="0"/>
                  <a:pt x="335" y="0"/>
                </a:cubicBezTo>
                <a:cubicBezTo>
                  <a:pt x="50" y="0"/>
                  <a:pt x="50" y="0"/>
                  <a:pt x="50" y="0"/>
                </a:cubicBezTo>
                <a:cubicBezTo>
                  <a:pt x="47" y="0"/>
                  <a:pt x="44" y="1"/>
                  <a:pt x="42" y="2"/>
                </a:cubicBezTo>
                <a:cubicBezTo>
                  <a:pt x="22" y="2"/>
                  <a:pt x="22" y="2"/>
                  <a:pt x="22" y="2"/>
                </a:cubicBezTo>
                <a:cubicBezTo>
                  <a:pt x="10" y="2"/>
                  <a:pt x="0" y="12"/>
                  <a:pt x="0" y="24"/>
                </a:cubicBezTo>
                <a:cubicBezTo>
                  <a:pt x="0" y="36"/>
                  <a:pt x="10" y="46"/>
                  <a:pt x="22" y="46"/>
                </a:cubicBezTo>
                <a:cubicBezTo>
                  <a:pt x="23" y="46"/>
                  <a:pt x="23" y="46"/>
                  <a:pt x="23" y="46"/>
                </a:cubicBezTo>
                <a:cubicBezTo>
                  <a:pt x="23" y="62"/>
                  <a:pt x="23" y="62"/>
                  <a:pt x="23" y="62"/>
                </a:cubicBezTo>
                <a:cubicBezTo>
                  <a:pt x="22" y="62"/>
                  <a:pt x="22" y="62"/>
                  <a:pt x="22" y="62"/>
                </a:cubicBezTo>
                <a:cubicBezTo>
                  <a:pt x="10" y="62"/>
                  <a:pt x="0" y="72"/>
                  <a:pt x="0" y="84"/>
                </a:cubicBezTo>
                <a:cubicBezTo>
                  <a:pt x="0" y="96"/>
                  <a:pt x="10" y="106"/>
                  <a:pt x="22" y="106"/>
                </a:cubicBezTo>
                <a:cubicBezTo>
                  <a:pt x="23" y="106"/>
                  <a:pt x="23" y="106"/>
                  <a:pt x="23" y="106"/>
                </a:cubicBezTo>
                <a:cubicBezTo>
                  <a:pt x="23" y="122"/>
                  <a:pt x="23" y="122"/>
                  <a:pt x="23" y="122"/>
                </a:cubicBezTo>
                <a:cubicBezTo>
                  <a:pt x="22" y="122"/>
                  <a:pt x="22" y="122"/>
                  <a:pt x="22" y="122"/>
                </a:cubicBezTo>
                <a:cubicBezTo>
                  <a:pt x="10" y="122"/>
                  <a:pt x="0" y="132"/>
                  <a:pt x="0" y="144"/>
                </a:cubicBezTo>
                <a:cubicBezTo>
                  <a:pt x="0" y="156"/>
                  <a:pt x="10" y="166"/>
                  <a:pt x="22" y="166"/>
                </a:cubicBezTo>
                <a:cubicBezTo>
                  <a:pt x="23" y="166"/>
                  <a:pt x="23" y="166"/>
                  <a:pt x="23" y="166"/>
                </a:cubicBezTo>
                <a:cubicBezTo>
                  <a:pt x="23" y="184"/>
                  <a:pt x="23" y="184"/>
                  <a:pt x="23" y="184"/>
                </a:cubicBezTo>
                <a:cubicBezTo>
                  <a:pt x="23" y="198"/>
                  <a:pt x="35" y="211"/>
                  <a:pt x="50" y="211"/>
                </a:cubicBezTo>
                <a:cubicBezTo>
                  <a:pt x="50" y="211"/>
                  <a:pt x="138" y="291"/>
                  <a:pt x="171" y="291"/>
                </a:cubicBezTo>
                <a:cubicBezTo>
                  <a:pt x="182" y="291"/>
                  <a:pt x="188" y="291"/>
                  <a:pt x="191" y="291"/>
                </a:cubicBezTo>
                <a:cubicBezTo>
                  <a:pt x="192" y="291"/>
                  <a:pt x="192" y="291"/>
                  <a:pt x="193" y="291"/>
                </a:cubicBezTo>
                <a:cubicBezTo>
                  <a:pt x="194" y="291"/>
                  <a:pt x="194" y="291"/>
                  <a:pt x="194" y="291"/>
                </a:cubicBezTo>
                <a:cubicBezTo>
                  <a:pt x="197" y="291"/>
                  <a:pt x="204" y="291"/>
                  <a:pt x="215" y="291"/>
                </a:cubicBezTo>
                <a:cubicBezTo>
                  <a:pt x="247" y="291"/>
                  <a:pt x="335" y="211"/>
                  <a:pt x="335" y="211"/>
                </a:cubicBezTo>
                <a:cubicBezTo>
                  <a:pt x="350" y="211"/>
                  <a:pt x="363" y="198"/>
                  <a:pt x="363" y="184"/>
                </a:cubicBezTo>
                <a:cubicBezTo>
                  <a:pt x="363" y="166"/>
                  <a:pt x="363" y="166"/>
                  <a:pt x="363" y="166"/>
                </a:cubicBezTo>
                <a:cubicBezTo>
                  <a:pt x="364" y="166"/>
                  <a:pt x="364" y="166"/>
                  <a:pt x="364" y="166"/>
                </a:cubicBezTo>
                <a:cubicBezTo>
                  <a:pt x="376" y="166"/>
                  <a:pt x="385" y="156"/>
                  <a:pt x="385" y="144"/>
                </a:cubicBezTo>
                <a:cubicBezTo>
                  <a:pt x="385" y="132"/>
                  <a:pt x="376" y="122"/>
                  <a:pt x="364" y="122"/>
                </a:cubicBezTo>
                <a:cubicBezTo>
                  <a:pt x="363" y="122"/>
                  <a:pt x="363" y="122"/>
                  <a:pt x="363" y="122"/>
                </a:cubicBezTo>
                <a:cubicBezTo>
                  <a:pt x="363" y="106"/>
                  <a:pt x="363" y="106"/>
                  <a:pt x="363" y="106"/>
                </a:cubicBezTo>
                <a:lnTo>
                  <a:pt x="364" y="10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矩形 55"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7650" y="1998735"/>
            <a:ext cx="3574900" cy="954107"/>
          </a:xfrm>
          <a:prstGeom prst="rect">
            <a:avLst/>
          </a:prstGeom>
        </p:spPr>
        <p:txBody>
          <a:bodyPr wrap="square">
            <a:spAutoFit/>
          </a:bodyPr>
          <a:lstStyle/>
          <a:p>
            <a:pPr algn="r">
              <a:spcBef>
                <a:spcPts val="600"/>
              </a:spcBef>
            </a:pPr>
            <a:r>
              <a:rPr lang="zh-CN" altLang="en-US" dirty="0" smtClean="0">
                <a:solidFill>
                  <a:schemeClr val="tx1">
                    <a:lumMod val="75000"/>
                    <a:lumOff val="25000"/>
                  </a:schemeClr>
                </a:solidFill>
                <a:latin typeface="+mj-ea"/>
                <a:ea typeface="+mj-ea"/>
              </a:rPr>
              <a:t>专业设计</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57" name="矩形 5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7650" y="4168256"/>
            <a:ext cx="3574900" cy="954107"/>
          </a:xfrm>
          <a:prstGeom prst="rect">
            <a:avLst/>
          </a:prstGeom>
        </p:spPr>
        <p:txBody>
          <a:bodyPr wrap="square">
            <a:spAutoFit/>
          </a:bodyPr>
          <a:lstStyle/>
          <a:p>
            <a:pPr algn="r">
              <a:spcBef>
                <a:spcPts val="600"/>
              </a:spcBef>
            </a:pPr>
            <a:r>
              <a:rPr lang="zh-CN" altLang="en-US" dirty="0" smtClean="0">
                <a:solidFill>
                  <a:schemeClr val="tx1">
                    <a:lumMod val="75000"/>
                    <a:lumOff val="25000"/>
                  </a:schemeClr>
                </a:solidFill>
                <a:latin typeface="+mj-ea"/>
                <a:ea typeface="+mj-ea"/>
              </a:rPr>
              <a:t>丰富实用</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58" name="矩形 5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037713" y="1998735"/>
            <a:ext cx="3574900" cy="954107"/>
          </a:xfrm>
          <a:prstGeom prst="rect">
            <a:avLst/>
          </a:prstGeom>
        </p:spPr>
        <p:txBody>
          <a:bodyPr wrap="square">
            <a:spAutoFit/>
          </a:bodyPr>
          <a:lstStyle/>
          <a:p>
            <a:pPr>
              <a:spcBef>
                <a:spcPts val="600"/>
              </a:spcBef>
            </a:pPr>
            <a:r>
              <a:rPr lang="zh-CN" altLang="en-US" dirty="0">
                <a:solidFill>
                  <a:schemeClr val="tx1">
                    <a:lumMod val="75000"/>
                    <a:lumOff val="25000"/>
                  </a:schemeClr>
                </a:solidFill>
                <a:latin typeface="+mj-ea"/>
                <a:ea typeface="+mj-ea"/>
              </a:rPr>
              <a:t>一键换色</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59" name="矩形 58"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037713" y="4168256"/>
            <a:ext cx="3574900" cy="954107"/>
          </a:xfrm>
          <a:prstGeom prst="rect">
            <a:avLst/>
          </a:prstGeom>
        </p:spPr>
        <p:txBody>
          <a:bodyPr wrap="square">
            <a:spAutoFit/>
          </a:bodyPr>
          <a:lstStyle/>
          <a:p>
            <a:pPr>
              <a:spcBef>
                <a:spcPts val="600"/>
              </a:spcBef>
            </a:pPr>
            <a:r>
              <a:rPr lang="zh-CN" altLang="en-US" dirty="0">
                <a:solidFill>
                  <a:schemeClr val="tx1">
                    <a:lumMod val="75000"/>
                    <a:lumOff val="25000"/>
                  </a:schemeClr>
                </a:solidFill>
                <a:latin typeface="+mj-ea"/>
                <a:ea typeface="+mj-ea"/>
              </a:rPr>
              <a:t>帮助文件</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cxnSp>
        <p:nvCxnSpPr>
          <p:cNvPr id="60" name="直接连接符 59"/>
          <p:cNvCxnSpPr/>
          <p:nvPr/>
        </p:nvCxnSpPr>
        <p:spPr>
          <a:xfrm flipH="1" flipV="1">
            <a:off x="4148138" y="2193925"/>
            <a:ext cx="1014096" cy="425170"/>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7169150" y="2193925"/>
            <a:ext cx="868563" cy="758917"/>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4132550" y="4227772"/>
            <a:ext cx="1253955" cy="128328"/>
          </a:xfrm>
          <a:prstGeom prst="line">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963742" y="4038720"/>
            <a:ext cx="1067738" cy="31738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8" name="矩形 67"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69" name="组合 68"/>
          <p:cNvGrpSpPr/>
          <p:nvPr/>
        </p:nvGrpSpPr>
        <p:grpSpPr>
          <a:xfrm>
            <a:off x="5632530" y="0"/>
            <a:ext cx="926940" cy="475126"/>
            <a:chOff x="5358606" y="-11457"/>
            <a:chExt cx="1093949" cy="560732"/>
          </a:xfrm>
        </p:grpSpPr>
        <p:sp>
          <p:nvSpPr>
            <p:cNvPr id="70" name="任意多边形 69"/>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任意多边形 70"/>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000" fill="hold"/>
                                        <p:tgtEl>
                                          <p:spTgt spid="69"/>
                                        </p:tgtEl>
                                        <p:attrNameLst>
                                          <p:attrName>ppt_x</p:attrName>
                                        </p:attrNameLst>
                                      </p:cBhvr>
                                      <p:tavLst>
                                        <p:tav tm="0">
                                          <p:val>
                                            <p:strVal val="#ppt_x"/>
                                          </p:val>
                                        </p:tav>
                                        <p:tav tm="100000">
                                          <p:val>
                                            <p:strVal val="#ppt_x"/>
                                          </p:val>
                                        </p:tav>
                                      </p:tavLst>
                                    </p:anim>
                                    <p:anim calcmode="lin" valueType="num">
                                      <p:cBhvr additive="base">
                                        <p:cTn id="8" dur="1000" fill="hold"/>
                                        <p:tgtEl>
                                          <p:spTgt spid="6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68"/>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52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anim calcmode="lin" valueType="num">
                                      <p:cBhvr>
                                        <p:cTn id="20" dur="500" fill="hold"/>
                                        <p:tgtEl>
                                          <p:spTgt spid="7"/>
                                        </p:tgtEl>
                                        <p:attrNameLst>
                                          <p:attrName>ppt_x</p:attrName>
                                        </p:attrNameLst>
                                      </p:cBhvr>
                                      <p:tavLst>
                                        <p:tav tm="0">
                                          <p:val>
                                            <p:fltVal val="0.5"/>
                                          </p:val>
                                        </p:tav>
                                        <p:tav tm="100000">
                                          <p:val>
                                            <p:strVal val="#ppt_x"/>
                                          </p:val>
                                        </p:tav>
                                      </p:tavLst>
                                    </p:anim>
                                    <p:anim calcmode="lin" valueType="num">
                                      <p:cBhvr>
                                        <p:cTn id="21" dur="500" fill="hold"/>
                                        <p:tgtEl>
                                          <p:spTgt spid="7"/>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anim calcmode="lin" valueType="num">
                                      <p:cBhvr>
                                        <p:cTn id="27" dur="500" fill="hold"/>
                                        <p:tgtEl>
                                          <p:spTgt spid="8"/>
                                        </p:tgtEl>
                                        <p:attrNameLst>
                                          <p:attrName>ppt_x</p:attrName>
                                        </p:attrNameLst>
                                      </p:cBhvr>
                                      <p:tavLst>
                                        <p:tav tm="0">
                                          <p:val>
                                            <p:fltVal val="0.5"/>
                                          </p:val>
                                        </p:tav>
                                        <p:tav tm="100000">
                                          <p:val>
                                            <p:strVal val="#ppt_x"/>
                                          </p:val>
                                        </p:tav>
                                      </p:tavLst>
                                    </p:anim>
                                    <p:anim calcmode="lin" valueType="num">
                                      <p:cBhvr>
                                        <p:cTn id="28" dur="500" fill="hold"/>
                                        <p:tgtEl>
                                          <p:spTgt spid="8"/>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fltVal val="0.5"/>
                                          </p:val>
                                        </p:tav>
                                        <p:tav tm="100000">
                                          <p:val>
                                            <p:strVal val="#ppt_x"/>
                                          </p:val>
                                        </p:tav>
                                      </p:tavLst>
                                    </p:anim>
                                    <p:anim calcmode="lin" valueType="num">
                                      <p:cBhvr>
                                        <p:cTn id="42" dur="500" fill="hold"/>
                                        <p:tgtEl>
                                          <p:spTgt spid="12"/>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fltVal val="0.5"/>
                                          </p:val>
                                        </p:tav>
                                        <p:tav tm="100000">
                                          <p:val>
                                            <p:strVal val="#ppt_x"/>
                                          </p:val>
                                        </p:tav>
                                      </p:tavLst>
                                    </p:anim>
                                    <p:anim calcmode="lin" valueType="num">
                                      <p:cBhvr>
                                        <p:cTn id="49" dur="500" fill="hold"/>
                                        <p:tgtEl>
                                          <p:spTgt spid="13"/>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fltVal val="0.5"/>
                                          </p:val>
                                        </p:tav>
                                        <p:tav tm="100000">
                                          <p:val>
                                            <p:strVal val="#ppt_x"/>
                                          </p:val>
                                        </p:tav>
                                      </p:tavLst>
                                    </p:anim>
                                    <p:anim calcmode="lin" valueType="num">
                                      <p:cBhvr>
                                        <p:cTn id="56" dur="500" fill="hold"/>
                                        <p:tgtEl>
                                          <p:spTgt spid="14"/>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fltVal val="0.5"/>
                                          </p:val>
                                        </p:tav>
                                        <p:tav tm="100000">
                                          <p:val>
                                            <p:strVal val="#ppt_x"/>
                                          </p:val>
                                        </p:tav>
                                      </p:tavLst>
                                    </p:anim>
                                    <p:anim calcmode="lin" valueType="num">
                                      <p:cBhvr>
                                        <p:cTn id="63" dur="500" fill="hold"/>
                                        <p:tgtEl>
                                          <p:spTgt spid="15"/>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anim calcmode="lin" valueType="num">
                                      <p:cBhvr>
                                        <p:cTn id="69" dur="500" fill="hold"/>
                                        <p:tgtEl>
                                          <p:spTgt spid="16"/>
                                        </p:tgtEl>
                                        <p:attrNameLst>
                                          <p:attrName>ppt_x</p:attrName>
                                        </p:attrNameLst>
                                      </p:cBhvr>
                                      <p:tavLst>
                                        <p:tav tm="0">
                                          <p:val>
                                            <p:fltVal val="0.5"/>
                                          </p:val>
                                        </p:tav>
                                        <p:tav tm="100000">
                                          <p:val>
                                            <p:strVal val="#ppt_x"/>
                                          </p:val>
                                        </p:tav>
                                      </p:tavLst>
                                    </p:anim>
                                    <p:anim calcmode="lin" valueType="num">
                                      <p:cBhvr>
                                        <p:cTn id="70" dur="500" fill="hold"/>
                                        <p:tgtEl>
                                          <p:spTgt spid="16"/>
                                        </p:tgtEl>
                                        <p:attrNameLst>
                                          <p:attrName>ppt_y</p:attrName>
                                        </p:attrNameLst>
                                      </p:cBhvr>
                                      <p:tavLst>
                                        <p:tav tm="0">
                                          <p:val>
                                            <p:fltVal val="0.5"/>
                                          </p:val>
                                        </p:tav>
                                        <p:tav tm="100000">
                                          <p:val>
                                            <p:strVal val="#ppt_y"/>
                                          </p:val>
                                        </p:tav>
                                      </p:tavLst>
                                    </p:anim>
                                  </p:childTnLst>
                                </p:cTn>
                              </p:par>
                              <p:par>
                                <p:cTn id="71" presetID="53" presetClass="entr" presetSubtype="528"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anim calcmode="lin" valueType="num">
                                      <p:cBhvr>
                                        <p:cTn id="76" dur="500" fill="hold"/>
                                        <p:tgtEl>
                                          <p:spTgt spid="17"/>
                                        </p:tgtEl>
                                        <p:attrNameLst>
                                          <p:attrName>ppt_x</p:attrName>
                                        </p:attrNameLst>
                                      </p:cBhvr>
                                      <p:tavLst>
                                        <p:tav tm="0">
                                          <p:val>
                                            <p:fltVal val="0.5"/>
                                          </p:val>
                                        </p:tav>
                                        <p:tav tm="100000">
                                          <p:val>
                                            <p:strVal val="#ppt_x"/>
                                          </p:val>
                                        </p:tav>
                                      </p:tavLst>
                                    </p:anim>
                                    <p:anim calcmode="lin" valueType="num">
                                      <p:cBhvr>
                                        <p:cTn id="77" dur="500" fill="hold"/>
                                        <p:tgtEl>
                                          <p:spTgt spid="17"/>
                                        </p:tgtEl>
                                        <p:attrNameLst>
                                          <p:attrName>ppt_y</p:attrName>
                                        </p:attrNameLst>
                                      </p:cBhvr>
                                      <p:tavLst>
                                        <p:tav tm="0">
                                          <p:val>
                                            <p:fltVal val="0.5"/>
                                          </p:val>
                                        </p:tav>
                                        <p:tav tm="100000">
                                          <p:val>
                                            <p:strVal val="#ppt_y"/>
                                          </p:val>
                                        </p:tav>
                                      </p:tavLst>
                                    </p:anim>
                                  </p:childTnLst>
                                </p:cTn>
                              </p:par>
                              <p:par>
                                <p:cTn id="78" presetID="53" presetClass="entr" presetSubtype="528"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anim calcmode="lin" valueType="num">
                                      <p:cBhvr>
                                        <p:cTn id="83" dur="500" fill="hold"/>
                                        <p:tgtEl>
                                          <p:spTgt spid="18"/>
                                        </p:tgtEl>
                                        <p:attrNameLst>
                                          <p:attrName>ppt_x</p:attrName>
                                        </p:attrNameLst>
                                      </p:cBhvr>
                                      <p:tavLst>
                                        <p:tav tm="0">
                                          <p:val>
                                            <p:fltVal val="0.5"/>
                                          </p:val>
                                        </p:tav>
                                        <p:tav tm="100000">
                                          <p:val>
                                            <p:strVal val="#ppt_x"/>
                                          </p:val>
                                        </p:tav>
                                      </p:tavLst>
                                    </p:anim>
                                    <p:anim calcmode="lin" valueType="num">
                                      <p:cBhvr>
                                        <p:cTn id="84" dur="500" fill="hold"/>
                                        <p:tgtEl>
                                          <p:spTgt spid="18"/>
                                        </p:tgtEl>
                                        <p:attrNameLst>
                                          <p:attrName>ppt_y</p:attrName>
                                        </p:attrNameLst>
                                      </p:cBhvr>
                                      <p:tavLst>
                                        <p:tav tm="0">
                                          <p:val>
                                            <p:fltVal val="0.5"/>
                                          </p:val>
                                        </p:tav>
                                        <p:tav tm="100000">
                                          <p:val>
                                            <p:strVal val="#ppt_y"/>
                                          </p:val>
                                        </p:tav>
                                      </p:tavLst>
                                    </p:anim>
                                  </p:childTnLst>
                                </p:cTn>
                              </p:par>
                              <p:par>
                                <p:cTn id="85" presetID="53" presetClass="entr" presetSubtype="528"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anim calcmode="lin" valueType="num">
                                      <p:cBhvr>
                                        <p:cTn id="90" dur="500" fill="hold"/>
                                        <p:tgtEl>
                                          <p:spTgt spid="19"/>
                                        </p:tgtEl>
                                        <p:attrNameLst>
                                          <p:attrName>ppt_x</p:attrName>
                                        </p:attrNameLst>
                                      </p:cBhvr>
                                      <p:tavLst>
                                        <p:tav tm="0">
                                          <p:val>
                                            <p:fltVal val="0.5"/>
                                          </p:val>
                                        </p:tav>
                                        <p:tav tm="100000">
                                          <p:val>
                                            <p:strVal val="#ppt_x"/>
                                          </p:val>
                                        </p:tav>
                                      </p:tavLst>
                                    </p:anim>
                                    <p:anim calcmode="lin" valueType="num">
                                      <p:cBhvr>
                                        <p:cTn id="91" dur="500" fill="hold"/>
                                        <p:tgtEl>
                                          <p:spTgt spid="19"/>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anim calcmode="lin" valueType="num">
                                      <p:cBhvr>
                                        <p:cTn id="97" dur="500" fill="hold"/>
                                        <p:tgtEl>
                                          <p:spTgt spid="20"/>
                                        </p:tgtEl>
                                        <p:attrNameLst>
                                          <p:attrName>ppt_x</p:attrName>
                                        </p:attrNameLst>
                                      </p:cBhvr>
                                      <p:tavLst>
                                        <p:tav tm="0">
                                          <p:val>
                                            <p:fltVal val="0.5"/>
                                          </p:val>
                                        </p:tav>
                                        <p:tav tm="100000">
                                          <p:val>
                                            <p:strVal val="#ppt_x"/>
                                          </p:val>
                                        </p:tav>
                                      </p:tavLst>
                                    </p:anim>
                                    <p:anim calcmode="lin" valueType="num">
                                      <p:cBhvr>
                                        <p:cTn id="98" dur="500" fill="hold"/>
                                        <p:tgtEl>
                                          <p:spTgt spid="20"/>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anim calcmode="lin" valueType="num">
                                      <p:cBhvr>
                                        <p:cTn id="104" dur="500" fill="hold"/>
                                        <p:tgtEl>
                                          <p:spTgt spid="21"/>
                                        </p:tgtEl>
                                        <p:attrNameLst>
                                          <p:attrName>ppt_x</p:attrName>
                                        </p:attrNameLst>
                                      </p:cBhvr>
                                      <p:tavLst>
                                        <p:tav tm="0">
                                          <p:val>
                                            <p:fltVal val="0.5"/>
                                          </p:val>
                                        </p:tav>
                                        <p:tav tm="100000">
                                          <p:val>
                                            <p:strVal val="#ppt_x"/>
                                          </p:val>
                                        </p:tav>
                                      </p:tavLst>
                                    </p:anim>
                                    <p:anim calcmode="lin" valueType="num">
                                      <p:cBhvr>
                                        <p:cTn id="105" dur="500" fill="hold"/>
                                        <p:tgtEl>
                                          <p:spTgt spid="21"/>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ppt_w</p:attrName>
                                        </p:attrNameLst>
                                      </p:cBhvr>
                                      <p:tavLst>
                                        <p:tav tm="0">
                                          <p:val>
                                            <p:fltVal val="0"/>
                                          </p:val>
                                        </p:tav>
                                        <p:tav tm="100000">
                                          <p:val>
                                            <p:strVal val="#ppt_w"/>
                                          </p:val>
                                        </p:tav>
                                      </p:tavLst>
                                    </p:anim>
                                    <p:anim calcmode="lin" valueType="num">
                                      <p:cBhvr>
                                        <p:cTn id="109" dur="500" fill="hold"/>
                                        <p:tgtEl>
                                          <p:spTgt spid="22"/>
                                        </p:tgtEl>
                                        <p:attrNameLst>
                                          <p:attrName>ppt_h</p:attrName>
                                        </p:attrNameLst>
                                      </p:cBhvr>
                                      <p:tavLst>
                                        <p:tav tm="0">
                                          <p:val>
                                            <p:fltVal val="0"/>
                                          </p:val>
                                        </p:tav>
                                        <p:tav tm="100000">
                                          <p:val>
                                            <p:strVal val="#ppt_h"/>
                                          </p:val>
                                        </p:tav>
                                      </p:tavLst>
                                    </p:anim>
                                    <p:animEffect transition="in" filter="fade">
                                      <p:cBhvr>
                                        <p:cTn id="110" dur="500"/>
                                        <p:tgtEl>
                                          <p:spTgt spid="22"/>
                                        </p:tgtEl>
                                      </p:cBhvr>
                                    </p:animEffect>
                                    <p:anim calcmode="lin" valueType="num">
                                      <p:cBhvr>
                                        <p:cTn id="111" dur="500" fill="hold"/>
                                        <p:tgtEl>
                                          <p:spTgt spid="22"/>
                                        </p:tgtEl>
                                        <p:attrNameLst>
                                          <p:attrName>ppt_x</p:attrName>
                                        </p:attrNameLst>
                                      </p:cBhvr>
                                      <p:tavLst>
                                        <p:tav tm="0">
                                          <p:val>
                                            <p:fltVal val="0.5"/>
                                          </p:val>
                                        </p:tav>
                                        <p:tav tm="100000">
                                          <p:val>
                                            <p:strVal val="#ppt_x"/>
                                          </p:val>
                                        </p:tav>
                                      </p:tavLst>
                                    </p:anim>
                                    <p:anim calcmode="lin" valueType="num">
                                      <p:cBhvr>
                                        <p:cTn id="112" dur="500" fill="hold"/>
                                        <p:tgtEl>
                                          <p:spTgt spid="22"/>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p:cTn id="115" dur="500" fill="hold"/>
                                        <p:tgtEl>
                                          <p:spTgt spid="23"/>
                                        </p:tgtEl>
                                        <p:attrNameLst>
                                          <p:attrName>ppt_w</p:attrName>
                                        </p:attrNameLst>
                                      </p:cBhvr>
                                      <p:tavLst>
                                        <p:tav tm="0">
                                          <p:val>
                                            <p:fltVal val="0"/>
                                          </p:val>
                                        </p:tav>
                                        <p:tav tm="100000">
                                          <p:val>
                                            <p:strVal val="#ppt_w"/>
                                          </p:val>
                                        </p:tav>
                                      </p:tavLst>
                                    </p:anim>
                                    <p:anim calcmode="lin" valueType="num">
                                      <p:cBhvr>
                                        <p:cTn id="116" dur="500" fill="hold"/>
                                        <p:tgtEl>
                                          <p:spTgt spid="23"/>
                                        </p:tgtEl>
                                        <p:attrNameLst>
                                          <p:attrName>ppt_h</p:attrName>
                                        </p:attrNameLst>
                                      </p:cBhvr>
                                      <p:tavLst>
                                        <p:tav tm="0">
                                          <p:val>
                                            <p:fltVal val="0"/>
                                          </p:val>
                                        </p:tav>
                                        <p:tav tm="100000">
                                          <p:val>
                                            <p:strVal val="#ppt_h"/>
                                          </p:val>
                                        </p:tav>
                                      </p:tavLst>
                                    </p:anim>
                                    <p:animEffect transition="in" filter="fade">
                                      <p:cBhvr>
                                        <p:cTn id="117" dur="500"/>
                                        <p:tgtEl>
                                          <p:spTgt spid="23"/>
                                        </p:tgtEl>
                                      </p:cBhvr>
                                    </p:animEffect>
                                    <p:anim calcmode="lin" valueType="num">
                                      <p:cBhvr>
                                        <p:cTn id="118" dur="500" fill="hold"/>
                                        <p:tgtEl>
                                          <p:spTgt spid="23"/>
                                        </p:tgtEl>
                                        <p:attrNameLst>
                                          <p:attrName>ppt_x</p:attrName>
                                        </p:attrNameLst>
                                      </p:cBhvr>
                                      <p:tavLst>
                                        <p:tav tm="0">
                                          <p:val>
                                            <p:fltVal val="0.5"/>
                                          </p:val>
                                        </p:tav>
                                        <p:tav tm="100000">
                                          <p:val>
                                            <p:strVal val="#ppt_x"/>
                                          </p:val>
                                        </p:tav>
                                      </p:tavLst>
                                    </p:anim>
                                    <p:anim calcmode="lin" valueType="num">
                                      <p:cBhvr>
                                        <p:cTn id="119" dur="500" fill="hold"/>
                                        <p:tgtEl>
                                          <p:spTgt spid="23"/>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anim calcmode="lin" valueType="num">
                                      <p:cBhvr>
                                        <p:cTn id="125" dur="500" fill="hold"/>
                                        <p:tgtEl>
                                          <p:spTgt spid="24"/>
                                        </p:tgtEl>
                                        <p:attrNameLst>
                                          <p:attrName>ppt_x</p:attrName>
                                        </p:attrNameLst>
                                      </p:cBhvr>
                                      <p:tavLst>
                                        <p:tav tm="0">
                                          <p:val>
                                            <p:fltVal val="0.5"/>
                                          </p:val>
                                        </p:tav>
                                        <p:tav tm="100000">
                                          <p:val>
                                            <p:strVal val="#ppt_x"/>
                                          </p:val>
                                        </p:tav>
                                      </p:tavLst>
                                    </p:anim>
                                    <p:anim calcmode="lin" valueType="num">
                                      <p:cBhvr>
                                        <p:cTn id="126" dur="500" fill="hold"/>
                                        <p:tgtEl>
                                          <p:spTgt spid="24"/>
                                        </p:tgtEl>
                                        <p:attrNameLst>
                                          <p:attrName>ppt_y</p:attrName>
                                        </p:attrNameLst>
                                      </p:cBhvr>
                                      <p:tavLst>
                                        <p:tav tm="0">
                                          <p:val>
                                            <p:fltVal val="0.5"/>
                                          </p:val>
                                        </p:tav>
                                        <p:tav tm="100000">
                                          <p:val>
                                            <p:strVal val="#ppt_y"/>
                                          </p:val>
                                        </p:tav>
                                      </p:tavLst>
                                    </p:anim>
                                  </p:childTnLst>
                                </p:cTn>
                              </p:par>
                              <p:par>
                                <p:cTn id="127" presetID="53" presetClass="entr" presetSubtype="528" fill="hold" grpId="0" nodeType="withEffect">
                                  <p:stCondLst>
                                    <p:cond delay="0"/>
                                  </p:stCondLst>
                                  <p:childTnLst>
                                    <p:set>
                                      <p:cBhvr>
                                        <p:cTn id="128" dur="1" fill="hold">
                                          <p:stCondLst>
                                            <p:cond delay="0"/>
                                          </p:stCondLst>
                                        </p:cTn>
                                        <p:tgtEl>
                                          <p:spTgt spid="25"/>
                                        </p:tgtEl>
                                        <p:attrNameLst>
                                          <p:attrName>style.visibility</p:attrName>
                                        </p:attrNameLst>
                                      </p:cBhvr>
                                      <p:to>
                                        <p:strVal val="visible"/>
                                      </p:to>
                                    </p:set>
                                    <p:anim calcmode="lin" valueType="num">
                                      <p:cBhvr>
                                        <p:cTn id="129" dur="500" fill="hold"/>
                                        <p:tgtEl>
                                          <p:spTgt spid="25"/>
                                        </p:tgtEl>
                                        <p:attrNameLst>
                                          <p:attrName>ppt_w</p:attrName>
                                        </p:attrNameLst>
                                      </p:cBhvr>
                                      <p:tavLst>
                                        <p:tav tm="0">
                                          <p:val>
                                            <p:fltVal val="0"/>
                                          </p:val>
                                        </p:tav>
                                        <p:tav tm="100000">
                                          <p:val>
                                            <p:strVal val="#ppt_w"/>
                                          </p:val>
                                        </p:tav>
                                      </p:tavLst>
                                    </p:anim>
                                    <p:anim calcmode="lin" valueType="num">
                                      <p:cBhvr>
                                        <p:cTn id="130" dur="500" fill="hold"/>
                                        <p:tgtEl>
                                          <p:spTgt spid="25"/>
                                        </p:tgtEl>
                                        <p:attrNameLst>
                                          <p:attrName>ppt_h</p:attrName>
                                        </p:attrNameLst>
                                      </p:cBhvr>
                                      <p:tavLst>
                                        <p:tav tm="0">
                                          <p:val>
                                            <p:fltVal val="0"/>
                                          </p:val>
                                        </p:tav>
                                        <p:tav tm="100000">
                                          <p:val>
                                            <p:strVal val="#ppt_h"/>
                                          </p:val>
                                        </p:tav>
                                      </p:tavLst>
                                    </p:anim>
                                    <p:animEffect transition="in" filter="fade">
                                      <p:cBhvr>
                                        <p:cTn id="131" dur="500"/>
                                        <p:tgtEl>
                                          <p:spTgt spid="25"/>
                                        </p:tgtEl>
                                      </p:cBhvr>
                                    </p:animEffect>
                                    <p:anim calcmode="lin" valueType="num">
                                      <p:cBhvr>
                                        <p:cTn id="132" dur="500" fill="hold"/>
                                        <p:tgtEl>
                                          <p:spTgt spid="25"/>
                                        </p:tgtEl>
                                        <p:attrNameLst>
                                          <p:attrName>ppt_x</p:attrName>
                                        </p:attrNameLst>
                                      </p:cBhvr>
                                      <p:tavLst>
                                        <p:tav tm="0">
                                          <p:val>
                                            <p:fltVal val="0.5"/>
                                          </p:val>
                                        </p:tav>
                                        <p:tav tm="100000">
                                          <p:val>
                                            <p:strVal val="#ppt_x"/>
                                          </p:val>
                                        </p:tav>
                                      </p:tavLst>
                                    </p:anim>
                                    <p:anim calcmode="lin" valueType="num">
                                      <p:cBhvr>
                                        <p:cTn id="133" dur="500" fill="hold"/>
                                        <p:tgtEl>
                                          <p:spTgt spid="25"/>
                                        </p:tgtEl>
                                        <p:attrNameLst>
                                          <p:attrName>ppt_y</p:attrName>
                                        </p:attrNameLst>
                                      </p:cBhvr>
                                      <p:tavLst>
                                        <p:tav tm="0">
                                          <p:val>
                                            <p:fltVal val="0.5"/>
                                          </p:val>
                                        </p:tav>
                                        <p:tav tm="100000">
                                          <p:val>
                                            <p:strVal val="#ppt_y"/>
                                          </p:val>
                                        </p:tav>
                                      </p:tavLst>
                                    </p:anim>
                                  </p:childTnLst>
                                </p:cTn>
                              </p:par>
                              <p:par>
                                <p:cTn id="134" presetID="53" presetClass="entr" presetSubtype="528" fill="hold" grpId="0" nodeType="with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anim calcmode="lin" valueType="num">
                                      <p:cBhvr>
                                        <p:cTn id="139" dur="500" fill="hold"/>
                                        <p:tgtEl>
                                          <p:spTgt spid="26"/>
                                        </p:tgtEl>
                                        <p:attrNameLst>
                                          <p:attrName>ppt_x</p:attrName>
                                        </p:attrNameLst>
                                      </p:cBhvr>
                                      <p:tavLst>
                                        <p:tav tm="0">
                                          <p:val>
                                            <p:fltVal val="0.5"/>
                                          </p:val>
                                        </p:tav>
                                        <p:tav tm="100000">
                                          <p:val>
                                            <p:strVal val="#ppt_x"/>
                                          </p:val>
                                        </p:tav>
                                      </p:tavLst>
                                    </p:anim>
                                    <p:anim calcmode="lin" valueType="num">
                                      <p:cBhvr>
                                        <p:cTn id="140" dur="500" fill="hold"/>
                                        <p:tgtEl>
                                          <p:spTgt spid="26"/>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p:cTn id="143" dur="500" fill="hold"/>
                                        <p:tgtEl>
                                          <p:spTgt spid="27"/>
                                        </p:tgtEl>
                                        <p:attrNameLst>
                                          <p:attrName>ppt_w</p:attrName>
                                        </p:attrNameLst>
                                      </p:cBhvr>
                                      <p:tavLst>
                                        <p:tav tm="0">
                                          <p:val>
                                            <p:fltVal val="0"/>
                                          </p:val>
                                        </p:tav>
                                        <p:tav tm="100000">
                                          <p:val>
                                            <p:strVal val="#ppt_w"/>
                                          </p:val>
                                        </p:tav>
                                      </p:tavLst>
                                    </p:anim>
                                    <p:anim calcmode="lin" valueType="num">
                                      <p:cBhvr>
                                        <p:cTn id="144" dur="500" fill="hold"/>
                                        <p:tgtEl>
                                          <p:spTgt spid="27"/>
                                        </p:tgtEl>
                                        <p:attrNameLst>
                                          <p:attrName>ppt_h</p:attrName>
                                        </p:attrNameLst>
                                      </p:cBhvr>
                                      <p:tavLst>
                                        <p:tav tm="0">
                                          <p:val>
                                            <p:fltVal val="0"/>
                                          </p:val>
                                        </p:tav>
                                        <p:tav tm="100000">
                                          <p:val>
                                            <p:strVal val="#ppt_h"/>
                                          </p:val>
                                        </p:tav>
                                      </p:tavLst>
                                    </p:anim>
                                    <p:animEffect transition="in" filter="fade">
                                      <p:cBhvr>
                                        <p:cTn id="145" dur="500"/>
                                        <p:tgtEl>
                                          <p:spTgt spid="27"/>
                                        </p:tgtEl>
                                      </p:cBhvr>
                                    </p:animEffect>
                                    <p:anim calcmode="lin" valueType="num">
                                      <p:cBhvr>
                                        <p:cTn id="146" dur="500" fill="hold"/>
                                        <p:tgtEl>
                                          <p:spTgt spid="27"/>
                                        </p:tgtEl>
                                        <p:attrNameLst>
                                          <p:attrName>ppt_x</p:attrName>
                                        </p:attrNameLst>
                                      </p:cBhvr>
                                      <p:tavLst>
                                        <p:tav tm="0">
                                          <p:val>
                                            <p:fltVal val="0.5"/>
                                          </p:val>
                                        </p:tav>
                                        <p:tav tm="100000">
                                          <p:val>
                                            <p:strVal val="#ppt_x"/>
                                          </p:val>
                                        </p:tav>
                                      </p:tavLst>
                                    </p:anim>
                                    <p:anim calcmode="lin" valueType="num">
                                      <p:cBhvr>
                                        <p:cTn id="147" dur="500" fill="hold"/>
                                        <p:tgtEl>
                                          <p:spTgt spid="27"/>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28"/>
                                        </p:tgtEl>
                                        <p:attrNameLst>
                                          <p:attrName>style.visibility</p:attrName>
                                        </p:attrNameLst>
                                      </p:cBhvr>
                                      <p:to>
                                        <p:strVal val="visible"/>
                                      </p:to>
                                    </p:set>
                                    <p:anim calcmode="lin" valueType="num">
                                      <p:cBhvr>
                                        <p:cTn id="150" dur="500" fill="hold"/>
                                        <p:tgtEl>
                                          <p:spTgt spid="28"/>
                                        </p:tgtEl>
                                        <p:attrNameLst>
                                          <p:attrName>ppt_w</p:attrName>
                                        </p:attrNameLst>
                                      </p:cBhvr>
                                      <p:tavLst>
                                        <p:tav tm="0">
                                          <p:val>
                                            <p:fltVal val="0"/>
                                          </p:val>
                                        </p:tav>
                                        <p:tav tm="100000">
                                          <p:val>
                                            <p:strVal val="#ppt_w"/>
                                          </p:val>
                                        </p:tav>
                                      </p:tavLst>
                                    </p:anim>
                                    <p:anim calcmode="lin" valueType="num">
                                      <p:cBhvr>
                                        <p:cTn id="151" dur="500" fill="hold"/>
                                        <p:tgtEl>
                                          <p:spTgt spid="28"/>
                                        </p:tgtEl>
                                        <p:attrNameLst>
                                          <p:attrName>ppt_h</p:attrName>
                                        </p:attrNameLst>
                                      </p:cBhvr>
                                      <p:tavLst>
                                        <p:tav tm="0">
                                          <p:val>
                                            <p:fltVal val="0"/>
                                          </p:val>
                                        </p:tav>
                                        <p:tav tm="100000">
                                          <p:val>
                                            <p:strVal val="#ppt_h"/>
                                          </p:val>
                                        </p:tav>
                                      </p:tavLst>
                                    </p:anim>
                                    <p:animEffect transition="in" filter="fade">
                                      <p:cBhvr>
                                        <p:cTn id="152" dur="500"/>
                                        <p:tgtEl>
                                          <p:spTgt spid="28"/>
                                        </p:tgtEl>
                                      </p:cBhvr>
                                    </p:animEffect>
                                    <p:anim calcmode="lin" valueType="num">
                                      <p:cBhvr>
                                        <p:cTn id="153" dur="500" fill="hold"/>
                                        <p:tgtEl>
                                          <p:spTgt spid="28"/>
                                        </p:tgtEl>
                                        <p:attrNameLst>
                                          <p:attrName>ppt_x</p:attrName>
                                        </p:attrNameLst>
                                      </p:cBhvr>
                                      <p:tavLst>
                                        <p:tav tm="0">
                                          <p:val>
                                            <p:fltVal val="0.5"/>
                                          </p:val>
                                        </p:tav>
                                        <p:tav tm="100000">
                                          <p:val>
                                            <p:strVal val="#ppt_x"/>
                                          </p:val>
                                        </p:tav>
                                      </p:tavLst>
                                    </p:anim>
                                    <p:anim calcmode="lin" valueType="num">
                                      <p:cBhvr>
                                        <p:cTn id="154" dur="500" fill="hold"/>
                                        <p:tgtEl>
                                          <p:spTgt spid="28"/>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9"/>
                                        </p:tgtEl>
                                        <p:attrNameLst>
                                          <p:attrName>style.visibility</p:attrName>
                                        </p:attrNameLst>
                                      </p:cBhvr>
                                      <p:to>
                                        <p:strVal val="visible"/>
                                      </p:to>
                                    </p:set>
                                    <p:anim calcmode="lin" valueType="num">
                                      <p:cBhvr>
                                        <p:cTn id="157" dur="500" fill="hold"/>
                                        <p:tgtEl>
                                          <p:spTgt spid="29"/>
                                        </p:tgtEl>
                                        <p:attrNameLst>
                                          <p:attrName>ppt_w</p:attrName>
                                        </p:attrNameLst>
                                      </p:cBhvr>
                                      <p:tavLst>
                                        <p:tav tm="0">
                                          <p:val>
                                            <p:fltVal val="0"/>
                                          </p:val>
                                        </p:tav>
                                        <p:tav tm="100000">
                                          <p:val>
                                            <p:strVal val="#ppt_w"/>
                                          </p:val>
                                        </p:tav>
                                      </p:tavLst>
                                    </p:anim>
                                    <p:anim calcmode="lin" valueType="num">
                                      <p:cBhvr>
                                        <p:cTn id="158" dur="500" fill="hold"/>
                                        <p:tgtEl>
                                          <p:spTgt spid="29"/>
                                        </p:tgtEl>
                                        <p:attrNameLst>
                                          <p:attrName>ppt_h</p:attrName>
                                        </p:attrNameLst>
                                      </p:cBhvr>
                                      <p:tavLst>
                                        <p:tav tm="0">
                                          <p:val>
                                            <p:fltVal val="0"/>
                                          </p:val>
                                        </p:tav>
                                        <p:tav tm="100000">
                                          <p:val>
                                            <p:strVal val="#ppt_h"/>
                                          </p:val>
                                        </p:tav>
                                      </p:tavLst>
                                    </p:anim>
                                    <p:animEffect transition="in" filter="fade">
                                      <p:cBhvr>
                                        <p:cTn id="159" dur="500"/>
                                        <p:tgtEl>
                                          <p:spTgt spid="29"/>
                                        </p:tgtEl>
                                      </p:cBhvr>
                                    </p:animEffect>
                                    <p:anim calcmode="lin" valueType="num">
                                      <p:cBhvr>
                                        <p:cTn id="160" dur="500" fill="hold"/>
                                        <p:tgtEl>
                                          <p:spTgt spid="29"/>
                                        </p:tgtEl>
                                        <p:attrNameLst>
                                          <p:attrName>ppt_x</p:attrName>
                                        </p:attrNameLst>
                                      </p:cBhvr>
                                      <p:tavLst>
                                        <p:tav tm="0">
                                          <p:val>
                                            <p:fltVal val="0.5"/>
                                          </p:val>
                                        </p:tav>
                                        <p:tav tm="100000">
                                          <p:val>
                                            <p:strVal val="#ppt_x"/>
                                          </p:val>
                                        </p:tav>
                                      </p:tavLst>
                                    </p:anim>
                                    <p:anim calcmode="lin" valueType="num">
                                      <p:cBhvr>
                                        <p:cTn id="161" dur="500" fill="hold"/>
                                        <p:tgtEl>
                                          <p:spTgt spid="29"/>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p:cTn id="164" dur="500" fill="hold"/>
                                        <p:tgtEl>
                                          <p:spTgt spid="30"/>
                                        </p:tgtEl>
                                        <p:attrNameLst>
                                          <p:attrName>ppt_w</p:attrName>
                                        </p:attrNameLst>
                                      </p:cBhvr>
                                      <p:tavLst>
                                        <p:tav tm="0">
                                          <p:val>
                                            <p:fltVal val="0"/>
                                          </p:val>
                                        </p:tav>
                                        <p:tav tm="100000">
                                          <p:val>
                                            <p:strVal val="#ppt_w"/>
                                          </p:val>
                                        </p:tav>
                                      </p:tavLst>
                                    </p:anim>
                                    <p:anim calcmode="lin" valueType="num">
                                      <p:cBhvr>
                                        <p:cTn id="165" dur="500" fill="hold"/>
                                        <p:tgtEl>
                                          <p:spTgt spid="30"/>
                                        </p:tgtEl>
                                        <p:attrNameLst>
                                          <p:attrName>ppt_h</p:attrName>
                                        </p:attrNameLst>
                                      </p:cBhvr>
                                      <p:tavLst>
                                        <p:tav tm="0">
                                          <p:val>
                                            <p:fltVal val="0"/>
                                          </p:val>
                                        </p:tav>
                                        <p:tav tm="100000">
                                          <p:val>
                                            <p:strVal val="#ppt_h"/>
                                          </p:val>
                                        </p:tav>
                                      </p:tavLst>
                                    </p:anim>
                                    <p:animEffect transition="in" filter="fade">
                                      <p:cBhvr>
                                        <p:cTn id="166" dur="500"/>
                                        <p:tgtEl>
                                          <p:spTgt spid="30"/>
                                        </p:tgtEl>
                                      </p:cBhvr>
                                    </p:animEffect>
                                    <p:anim calcmode="lin" valueType="num">
                                      <p:cBhvr>
                                        <p:cTn id="167" dur="500" fill="hold"/>
                                        <p:tgtEl>
                                          <p:spTgt spid="30"/>
                                        </p:tgtEl>
                                        <p:attrNameLst>
                                          <p:attrName>ppt_x</p:attrName>
                                        </p:attrNameLst>
                                      </p:cBhvr>
                                      <p:tavLst>
                                        <p:tav tm="0">
                                          <p:val>
                                            <p:fltVal val="0.5"/>
                                          </p:val>
                                        </p:tav>
                                        <p:tav tm="100000">
                                          <p:val>
                                            <p:strVal val="#ppt_x"/>
                                          </p:val>
                                        </p:tav>
                                      </p:tavLst>
                                    </p:anim>
                                    <p:anim calcmode="lin" valueType="num">
                                      <p:cBhvr>
                                        <p:cTn id="168" dur="500" fill="hold"/>
                                        <p:tgtEl>
                                          <p:spTgt spid="30"/>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 calcmode="lin" valueType="num">
                                      <p:cBhvr>
                                        <p:cTn id="171" dur="500" fill="hold"/>
                                        <p:tgtEl>
                                          <p:spTgt spid="31"/>
                                        </p:tgtEl>
                                        <p:attrNameLst>
                                          <p:attrName>ppt_w</p:attrName>
                                        </p:attrNameLst>
                                      </p:cBhvr>
                                      <p:tavLst>
                                        <p:tav tm="0">
                                          <p:val>
                                            <p:fltVal val="0"/>
                                          </p:val>
                                        </p:tav>
                                        <p:tav tm="100000">
                                          <p:val>
                                            <p:strVal val="#ppt_w"/>
                                          </p:val>
                                        </p:tav>
                                      </p:tavLst>
                                    </p:anim>
                                    <p:anim calcmode="lin" valueType="num">
                                      <p:cBhvr>
                                        <p:cTn id="172" dur="500" fill="hold"/>
                                        <p:tgtEl>
                                          <p:spTgt spid="31"/>
                                        </p:tgtEl>
                                        <p:attrNameLst>
                                          <p:attrName>ppt_h</p:attrName>
                                        </p:attrNameLst>
                                      </p:cBhvr>
                                      <p:tavLst>
                                        <p:tav tm="0">
                                          <p:val>
                                            <p:fltVal val="0"/>
                                          </p:val>
                                        </p:tav>
                                        <p:tav tm="100000">
                                          <p:val>
                                            <p:strVal val="#ppt_h"/>
                                          </p:val>
                                        </p:tav>
                                      </p:tavLst>
                                    </p:anim>
                                    <p:animEffect transition="in" filter="fade">
                                      <p:cBhvr>
                                        <p:cTn id="173" dur="500"/>
                                        <p:tgtEl>
                                          <p:spTgt spid="31"/>
                                        </p:tgtEl>
                                      </p:cBhvr>
                                    </p:animEffect>
                                    <p:anim calcmode="lin" valueType="num">
                                      <p:cBhvr>
                                        <p:cTn id="174" dur="500" fill="hold"/>
                                        <p:tgtEl>
                                          <p:spTgt spid="31"/>
                                        </p:tgtEl>
                                        <p:attrNameLst>
                                          <p:attrName>ppt_x</p:attrName>
                                        </p:attrNameLst>
                                      </p:cBhvr>
                                      <p:tavLst>
                                        <p:tav tm="0">
                                          <p:val>
                                            <p:fltVal val="0.5"/>
                                          </p:val>
                                        </p:tav>
                                        <p:tav tm="100000">
                                          <p:val>
                                            <p:strVal val="#ppt_x"/>
                                          </p:val>
                                        </p:tav>
                                      </p:tavLst>
                                    </p:anim>
                                    <p:anim calcmode="lin" valueType="num">
                                      <p:cBhvr>
                                        <p:cTn id="175" dur="500" fill="hold"/>
                                        <p:tgtEl>
                                          <p:spTgt spid="31"/>
                                        </p:tgtEl>
                                        <p:attrNameLst>
                                          <p:attrName>ppt_y</p:attrName>
                                        </p:attrNameLst>
                                      </p:cBhvr>
                                      <p:tavLst>
                                        <p:tav tm="0">
                                          <p:val>
                                            <p:fltVal val="0.5"/>
                                          </p:val>
                                        </p:tav>
                                        <p:tav tm="100000">
                                          <p:val>
                                            <p:strVal val="#ppt_y"/>
                                          </p:val>
                                        </p:tav>
                                      </p:tavLst>
                                    </p:anim>
                                  </p:childTnLst>
                                </p:cTn>
                              </p:par>
                              <p:par>
                                <p:cTn id="176" presetID="53" presetClass="entr" presetSubtype="528" fill="hold" grpId="0" nodeType="withEffect">
                                  <p:stCondLst>
                                    <p:cond delay="0"/>
                                  </p:stCondLst>
                                  <p:childTnLst>
                                    <p:set>
                                      <p:cBhvr>
                                        <p:cTn id="177" dur="1" fill="hold">
                                          <p:stCondLst>
                                            <p:cond delay="0"/>
                                          </p:stCondLst>
                                        </p:cTn>
                                        <p:tgtEl>
                                          <p:spTgt spid="32"/>
                                        </p:tgtEl>
                                        <p:attrNameLst>
                                          <p:attrName>style.visibility</p:attrName>
                                        </p:attrNameLst>
                                      </p:cBhvr>
                                      <p:to>
                                        <p:strVal val="visible"/>
                                      </p:to>
                                    </p:set>
                                    <p:anim calcmode="lin" valueType="num">
                                      <p:cBhvr>
                                        <p:cTn id="178" dur="500" fill="hold"/>
                                        <p:tgtEl>
                                          <p:spTgt spid="32"/>
                                        </p:tgtEl>
                                        <p:attrNameLst>
                                          <p:attrName>ppt_w</p:attrName>
                                        </p:attrNameLst>
                                      </p:cBhvr>
                                      <p:tavLst>
                                        <p:tav tm="0">
                                          <p:val>
                                            <p:fltVal val="0"/>
                                          </p:val>
                                        </p:tav>
                                        <p:tav tm="100000">
                                          <p:val>
                                            <p:strVal val="#ppt_w"/>
                                          </p:val>
                                        </p:tav>
                                      </p:tavLst>
                                    </p:anim>
                                    <p:anim calcmode="lin" valueType="num">
                                      <p:cBhvr>
                                        <p:cTn id="179" dur="500" fill="hold"/>
                                        <p:tgtEl>
                                          <p:spTgt spid="32"/>
                                        </p:tgtEl>
                                        <p:attrNameLst>
                                          <p:attrName>ppt_h</p:attrName>
                                        </p:attrNameLst>
                                      </p:cBhvr>
                                      <p:tavLst>
                                        <p:tav tm="0">
                                          <p:val>
                                            <p:fltVal val="0"/>
                                          </p:val>
                                        </p:tav>
                                        <p:tav tm="100000">
                                          <p:val>
                                            <p:strVal val="#ppt_h"/>
                                          </p:val>
                                        </p:tav>
                                      </p:tavLst>
                                    </p:anim>
                                    <p:animEffect transition="in" filter="fade">
                                      <p:cBhvr>
                                        <p:cTn id="180" dur="500"/>
                                        <p:tgtEl>
                                          <p:spTgt spid="32"/>
                                        </p:tgtEl>
                                      </p:cBhvr>
                                    </p:animEffect>
                                    <p:anim calcmode="lin" valueType="num">
                                      <p:cBhvr>
                                        <p:cTn id="181" dur="500" fill="hold"/>
                                        <p:tgtEl>
                                          <p:spTgt spid="32"/>
                                        </p:tgtEl>
                                        <p:attrNameLst>
                                          <p:attrName>ppt_x</p:attrName>
                                        </p:attrNameLst>
                                      </p:cBhvr>
                                      <p:tavLst>
                                        <p:tav tm="0">
                                          <p:val>
                                            <p:fltVal val="0.5"/>
                                          </p:val>
                                        </p:tav>
                                        <p:tav tm="100000">
                                          <p:val>
                                            <p:strVal val="#ppt_x"/>
                                          </p:val>
                                        </p:tav>
                                      </p:tavLst>
                                    </p:anim>
                                    <p:anim calcmode="lin" valueType="num">
                                      <p:cBhvr>
                                        <p:cTn id="182" dur="500" fill="hold"/>
                                        <p:tgtEl>
                                          <p:spTgt spid="32"/>
                                        </p:tgtEl>
                                        <p:attrNameLst>
                                          <p:attrName>ppt_y</p:attrName>
                                        </p:attrNameLst>
                                      </p:cBhvr>
                                      <p:tavLst>
                                        <p:tav tm="0">
                                          <p:val>
                                            <p:fltVal val="0.5"/>
                                          </p:val>
                                        </p:tav>
                                        <p:tav tm="100000">
                                          <p:val>
                                            <p:strVal val="#ppt_y"/>
                                          </p:val>
                                        </p:tav>
                                      </p:tavLst>
                                    </p:anim>
                                  </p:childTnLst>
                                </p:cTn>
                              </p:par>
                              <p:par>
                                <p:cTn id="183" presetID="53" presetClass="entr" presetSubtype="528" fill="hold" grpId="0" nodeType="withEffect">
                                  <p:stCondLst>
                                    <p:cond delay="0"/>
                                  </p:stCondLst>
                                  <p:childTnLst>
                                    <p:set>
                                      <p:cBhvr>
                                        <p:cTn id="184" dur="1" fill="hold">
                                          <p:stCondLst>
                                            <p:cond delay="0"/>
                                          </p:stCondLst>
                                        </p:cTn>
                                        <p:tgtEl>
                                          <p:spTgt spid="33"/>
                                        </p:tgtEl>
                                        <p:attrNameLst>
                                          <p:attrName>style.visibility</p:attrName>
                                        </p:attrNameLst>
                                      </p:cBhvr>
                                      <p:to>
                                        <p:strVal val="visible"/>
                                      </p:to>
                                    </p:set>
                                    <p:anim calcmode="lin" valueType="num">
                                      <p:cBhvr>
                                        <p:cTn id="185" dur="500" fill="hold"/>
                                        <p:tgtEl>
                                          <p:spTgt spid="33"/>
                                        </p:tgtEl>
                                        <p:attrNameLst>
                                          <p:attrName>ppt_w</p:attrName>
                                        </p:attrNameLst>
                                      </p:cBhvr>
                                      <p:tavLst>
                                        <p:tav tm="0">
                                          <p:val>
                                            <p:fltVal val="0"/>
                                          </p:val>
                                        </p:tav>
                                        <p:tav tm="100000">
                                          <p:val>
                                            <p:strVal val="#ppt_w"/>
                                          </p:val>
                                        </p:tav>
                                      </p:tavLst>
                                    </p:anim>
                                    <p:anim calcmode="lin" valueType="num">
                                      <p:cBhvr>
                                        <p:cTn id="186" dur="500" fill="hold"/>
                                        <p:tgtEl>
                                          <p:spTgt spid="33"/>
                                        </p:tgtEl>
                                        <p:attrNameLst>
                                          <p:attrName>ppt_h</p:attrName>
                                        </p:attrNameLst>
                                      </p:cBhvr>
                                      <p:tavLst>
                                        <p:tav tm="0">
                                          <p:val>
                                            <p:fltVal val="0"/>
                                          </p:val>
                                        </p:tav>
                                        <p:tav tm="100000">
                                          <p:val>
                                            <p:strVal val="#ppt_h"/>
                                          </p:val>
                                        </p:tav>
                                      </p:tavLst>
                                    </p:anim>
                                    <p:animEffect transition="in" filter="fade">
                                      <p:cBhvr>
                                        <p:cTn id="187" dur="500"/>
                                        <p:tgtEl>
                                          <p:spTgt spid="33"/>
                                        </p:tgtEl>
                                      </p:cBhvr>
                                    </p:animEffect>
                                    <p:anim calcmode="lin" valueType="num">
                                      <p:cBhvr>
                                        <p:cTn id="188" dur="500" fill="hold"/>
                                        <p:tgtEl>
                                          <p:spTgt spid="33"/>
                                        </p:tgtEl>
                                        <p:attrNameLst>
                                          <p:attrName>ppt_x</p:attrName>
                                        </p:attrNameLst>
                                      </p:cBhvr>
                                      <p:tavLst>
                                        <p:tav tm="0">
                                          <p:val>
                                            <p:fltVal val="0.5"/>
                                          </p:val>
                                        </p:tav>
                                        <p:tav tm="100000">
                                          <p:val>
                                            <p:strVal val="#ppt_x"/>
                                          </p:val>
                                        </p:tav>
                                      </p:tavLst>
                                    </p:anim>
                                    <p:anim calcmode="lin" valueType="num">
                                      <p:cBhvr>
                                        <p:cTn id="189" dur="500" fill="hold"/>
                                        <p:tgtEl>
                                          <p:spTgt spid="33"/>
                                        </p:tgtEl>
                                        <p:attrNameLst>
                                          <p:attrName>ppt_y</p:attrName>
                                        </p:attrNameLst>
                                      </p:cBhvr>
                                      <p:tavLst>
                                        <p:tav tm="0">
                                          <p:val>
                                            <p:fltVal val="0.5"/>
                                          </p:val>
                                        </p:tav>
                                        <p:tav tm="100000">
                                          <p:val>
                                            <p:strVal val="#ppt_y"/>
                                          </p:val>
                                        </p:tav>
                                      </p:tavLst>
                                    </p:anim>
                                  </p:childTnLst>
                                </p:cTn>
                              </p:par>
                              <p:par>
                                <p:cTn id="190" presetID="53" presetClass="entr" presetSubtype="528" fill="hold" grpId="0" nodeType="withEffect">
                                  <p:stCondLst>
                                    <p:cond delay="0"/>
                                  </p:stCondLst>
                                  <p:childTnLst>
                                    <p:set>
                                      <p:cBhvr>
                                        <p:cTn id="191" dur="1" fill="hold">
                                          <p:stCondLst>
                                            <p:cond delay="0"/>
                                          </p:stCondLst>
                                        </p:cTn>
                                        <p:tgtEl>
                                          <p:spTgt spid="34"/>
                                        </p:tgtEl>
                                        <p:attrNameLst>
                                          <p:attrName>style.visibility</p:attrName>
                                        </p:attrNameLst>
                                      </p:cBhvr>
                                      <p:to>
                                        <p:strVal val="visible"/>
                                      </p:to>
                                    </p:set>
                                    <p:anim calcmode="lin" valueType="num">
                                      <p:cBhvr>
                                        <p:cTn id="192" dur="500" fill="hold"/>
                                        <p:tgtEl>
                                          <p:spTgt spid="34"/>
                                        </p:tgtEl>
                                        <p:attrNameLst>
                                          <p:attrName>ppt_w</p:attrName>
                                        </p:attrNameLst>
                                      </p:cBhvr>
                                      <p:tavLst>
                                        <p:tav tm="0">
                                          <p:val>
                                            <p:fltVal val="0"/>
                                          </p:val>
                                        </p:tav>
                                        <p:tav tm="100000">
                                          <p:val>
                                            <p:strVal val="#ppt_w"/>
                                          </p:val>
                                        </p:tav>
                                      </p:tavLst>
                                    </p:anim>
                                    <p:anim calcmode="lin" valueType="num">
                                      <p:cBhvr>
                                        <p:cTn id="193" dur="500" fill="hold"/>
                                        <p:tgtEl>
                                          <p:spTgt spid="34"/>
                                        </p:tgtEl>
                                        <p:attrNameLst>
                                          <p:attrName>ppt_h</p:attrName>
                                        </p:attrNameLst>
                                      </p:cBhvr>
                                      <p:tavLst>
                                        <p:tav tm="0">
                                          <p:val>
                                            <p:fltVal val="0"/>
                                          </p:val>
                                        </p:tav>
                                        <p:tav tm="100000">
                                          <p:val>
                                            <p:strVal val="#ppt_h"/>
                                          </p:val>
                                        </p:tav>
                                      </p:tavLst>
                                    </p:anim>
                                    <p:animEffect transition="in" filter="fade">
                                      <p:cBhvr>
                                        <p:cTn id="194" dur="500"/>
                                        <p:tgtEl>
                                          <p:spTgt spid="34"/>
                                        </p:tgtEl>
                                      </p:cBhvr>
                                    </p:animEffect>
                                    <p:anim calcmode="lin" valueType="num">
                                      <p:cBhvr>
                                        <p:cTn id="195" dur="500" fill="hold"/>
                                        <p:tgtEl>
                                          <p:spTgt spid="34"/>
                                        </p:tgtEl>
                                        <p:attrNameLst>
                                          <p:attrName>ppt_x</p:attrName>
                                        </p:attrNameLst>
                                      </p:cBhvr>
                                      <p:tavLst>
                                        <p:tav tm="0">
                                          <p:val>
                                            <p:fltVal val="0.5"/>
                                          </p:val>
                                        </p:tav>
                                        <p:tav tm="100000">
                                          <p:val>
                                            <p:strVal val="#ppt_x"/>
                                          </p:val>
                                        </p:tav>
                                      </p:tavLst>
                                    </p:anim>
                                    <p:anim calcmode="lin" valueType="num">
                                      <p:cBhvr>
                                        <p:cTn id="196" dur="500" fill="hold"/>
                                        <p:tgtEl>
                                          <p:spTgt spid="34"/>
                                        </p:tgtEl>
                                        <p:attrNameLst>
                                          <p:attrName>ppt_y</p:attrName>
                                        </p:attrNameLst>
                                      </p:cBhvr>
                                      <p:tavLst>
                                        <p:tav tm="0">
                                          <p:val>
                                            <p:fltVal val="0.5"/>
                                          </p:val>
                                        </p:tav>
                                        <p:tav tm="100000">
                                          <p:val>
                                            <p:strVal val="#ppt_y"/>
                                          </p:val>
                                        </p:tav>
                                      </p:tavLst>
                                    </p:anim>
                                  </p:childTnLst>
                                </p:cTn>
                              </p:par>
                              <p:par>
                                <p:cTn id="197" presetID="53" presetClass="entr" presetSubtype="528" fill="hold" grpId="0" nodeType="withEffect">
                                  <p:stCondLst>
                                    <p:cond delay="0"/>
                                  </p:stCondLst>
                                  <p:childTnLst>
                                    <p:set>
                                      <p:cBhvr>
                                        <p:cTn id="198" dur="1" fill="hold">
                                          <p:stCondLst>
                                            <p:cond delay="0"/>
                                          </p:stCondLst>
                                        </p:cTn>
                                        <p:tgtEl>
                                          <p:spTgt spid="35"/>
                                        </p:tgtEl>
                                        <p:attrNameLst>
                                          <p:attrName>style.visibility</p:attrName>
                                        </p:attrNameLst>
                                      </p:cBhvr>
                                      <p:to>
                                        <p:strVal val="visible"/>
                                      </p:to>
                                    </p:set>
                                    <p:anim calcmode="lin" valueType="num">
                                      <p:cBhvr>
                                        <p:cTn id="199" dur="500" fill="hold"/>
                                        <p:tgtEl>
                                          <p:spTgt spid="35"/>
                                        </p:tgtEl>
                                        <p:attrNameLst>
                                          <p:attrName>ppt_w</p:attrName>
                                        </p:attrNameLst>
                                      </p:cBhvr>
                                      <p:tavLst>
                                        <p:tav tm="0">
                                          <p:val>
                                            <p:fltVal val="0"/>
                                          </p:val>
                                        </p:tav>
                                        <p:tav tm="100000">
                                          <p:val>
                                            <p:strVal val="#ppt_w"/>
                                          </p:val>
                                        </p:tav>
                                      </p:tavLst>
                                    </p:anim>
                                    <p:anim calcmode="lin" valueType="num">
                                      <p:cBhvr>
                                        <p:cTn id="200" dur="500" fill="hold"/>
                                        <p:tgtEl>
                                          <p:spTgt spid="35"/>
                                        </p:tgtEl>
                                        <p:attrNameLst>
                                          <p:attrName>ppt_h</p:attrName>
                                        </p:attrNameLst>
                                      </p:cBhvr>
                                      <p:tavLst>
                                        <p:tav tm="0">
                                          <p:val>
                                            <p:fltVal val="0"/>
                                          </p:val>
                                        </p:tav>
                                        <p:tav tm="100000">
                                          <p:val>
                                            <p:strVal val="#ppt_h"/>
                                          </p:val>
                                        </p:tav>
                                      </p:tavLst>
                                    </p:anim>
                                    <p:animEffect transition="in" filter="fade">
                                      <p:cBhvr>
                                        <p:cTn id="201" dur="500"/>
                                        <p:tgtEl>
                                          <p:spTgt spid="35"/>
                                        </p:tgtEl>
                                      </p:cBhvr>
                                    </p:animEffect>
                                    <p:anim calcmode="lin" valueType="num">
                                      <p:cBhvr>
                                        <p:cTn id="202" dur="500" fill="hold"/>
                                        <p:tgtEl>
                                          <p:spTgt spid="35"/>
                                        </p:tgtEl>
                                        <p:attrNameLst>
                                          <p:attrName>ppt_x</p:attrName>
                                        </p:attrNameLst>
                                      </p:cBhvr>
                                      <p:tavLst>
                                        <p:tav tm="0">
                                          <p:val>
                                            <p:fltVal val="0.5"/>
                                          </p:val>
                                        </p:tav>
                                        <p:tav tm="100000">
                                          <p:val>
                                            <p:strVal val="#ppt_x"/>
                                          </p:val>
                                        </p:tav>
                                      </p:tavLst>
                                    </p:anim>
                                    <p:anim calcmode="lin" valueType="num">
                                      <p:cBhvr>
                                        <p:cTn id="203" dur="500" fill="hold"/>
                                        <p:tgtEl>
                                          <p:spTgt spid="35"/>
                                        </p:tgtEl>
                                        <p:attrNameLst>
                                          <p:attrName>ppt_y</p:attrName>
                                        </p:attrNameLst>
                                      </p:cBhvr>
                                      <p:tavLst>
                                        <p:tav tm="0">
                                          <p:val>
                                            <p:fltVal val="0.5"/>
                                          </p:val>
                                        </p:tav>
                                        <p:tav tm="100000">
                                          <p:val>
                                            <p:strVal val="#ppt_y"/>
                                          </p:val>
                                        </p:tav>
                                      </p:tavLst>
                                    </p:anim>
                                  </p:childTnLst>
                                </p:cTn>
                              </p:par>
                              <p:par>
                                <p:cTn id="204" presetID="53" presetClass="entr" presetSubtype="528" fill="hold" grpId="0" nodeType="withEffect">
                                  <p:stCondLst>
                                    <p:cond delay="0"/>
                                  </p:stCondLst>
                                  <p:childTnLst>
                                    <p:set>
                                      <p:cBhvr>
                                        <p:cTn id="205" dur="1" fill="hold">
                                          <p:stCondLst>
                                            <p:cond delay="0"/>
                                          </p:stCondLst>
                                        </p:cTn>
                                        <p:tgtEl>
                                          <p:spTgt spid="36"/>
                                        </p:tgtEl>
                                        <p:attrNameLst>
                                          <p:attrName>style.visibility</p:attrName>
                                        </p:attrNameLst>
                                      </p:cBhvr>
                                      <p:to>
                                        <p:strVal val="visible"/>
                                      </p:to>
                                    </p:set>
                                    <p:anim calcmode="lin" valueType="num">
                                      <p:cBhvr>
                                        <p:cTn id="206" dur="500" fill="hold"/>
                                        <p:tgtEl>
                                          <p:spTgt spid="36"/>
                                        </p:tgtEl>
                                        <p:attrNameLst>
                                          <p:attrName>ppt_w</p:attrName>
                                        </p:attrNameLst>
                                      </p:cBhvr>
                                      <p:tavLst>
                                        <p:tav tm="0">
                                          <p:val>
                                            <p:fltVal val="0"/>
                                          </p:val>
                                        </p:tav>
                                        <p:tav tm="100000">
                                          <p:val>
                                            <p:strVal val="#ppt_w"/>
                                          </p:val>
                                        </p:tav>
                                      </p:tavLst>
                                    </p:anim>
                                    <p:anim calcmode="lin" valueType="num">
                                      <p:cBhvr>
                                        <p:cTn id="207" dur="500" fill="hold"/>
                                        <p:tgtEl>
                                          <p:spTgt spid="36"/>
                                        </p:tgtEl>
                                        <p:attrNameLst>
                                          <p:attrName>ppt_h</p:attrName>
                                        </p:attrNameLst>
                                      </p:cBhvr>
                                      <p:tavLst>
                                        <p:tav tm="0">
                                          <p:val>
                                            <p:fltVal val="0"/>
                                          </p:val>
                                        </p:tav>
                                        <p:tav tm="100000">
                                          <p:val>
                                            <p:strVal val="#ppt_h"/>
                                          </p:val>
                                        </p:tav>
                                      </p:tavLst>
                                    </p:anim>
                                    <p:animEffect transition="in" filter="fade">
                                      <p:cBhvr>
                                        <p:cTn id="208" dur="500"/>
                                        <p:tgtEl>
                                          <p:spTgt spid="36"/>
                                        </p:tgtEl>
                                      </p:cBhvr>
                                    </p:animEffect>
                                    <p:anim calcmode="lin" valueType="num">
                                      <p:cBhvr>
                                        <p:cTn id="209" dur="500" fill="hold"/>
                                        <p:tgtEl>
                                          <p:spTgt spid="36"/>
                                        </p:tgtEl>
                                        <p:attrNameLst>
                                          <p:attrName>ppt_x</p:attrName>
                                        </p:attrNameLst>
                                      </p:cBhvr>
                                      <p:tavLst>
                                        <p:tav tm="0">
                                          <p:val>
                                            <p:fltVal val="0.5"/>
                                          </p:val>
                                        </p:tav>
                                        <p:tav tm="100000">
                                          <p:val>
                                            <p:strVal val="#ppt_x"/>
                                          </p:val>
                                        </p:tav>
                                      </p:tavLst>
                                    </p:anim>
                                    <p:anim calcmode="lin" valueType="num">
                                      <p:cBhvr>
                                        <p:cTn id="210" dur="500" fill="hold"/>
                                        <p:tgtEl>
                                          <p:spTgt spid="36"/>
                                        </p:tgtEl>
                                        <p:attrNameLst>
                                          <p:attrName>ppt_y</p:attrName>
                                        </p:attrNameLst>
                                      </p:cBhvr>
                                      <p:tavLst>
                                        <p:tav tm="0">
                                          <p:val>
                                            <p:fltVal val="0.5"/>
                                          </p:val>
                                        </p:tav>
                                        <p:tav tm="100000">
                                          <p:val>
                                            <p:strVal val="#ppt_y"/>
                                          </p:val>
                                        </p:tav>
                                      </p:tavLst>
                                    </p:anim>
                                  </p:childTnLst>
                                </p:cTn>
                              </p:par>
                              <p:par>
                                <p:cTn id="211" presetID="53" presetClass="entr" presetSubtype="528" fill="hold" grpId="0" nodeType="withEffect">
                                  <p:stCondLst>
                                    <p:cond delay="0"/>
                                  </p:stCondLst>
                                  <p:childTnLst>
                                    <p:set>
                                      <p:cBhvr>
                                        <p:cTn id="212" dur="1" fill="hold">
                                          <p:stCondLst>
                                            <p:cond delay="0"/>
                                          </p:stCondLst>
                                        </p:cTn>
                                        <p:tgtEl>
                                          <p:spTgt spid="37"/>
                                        </p:tgtEl>
                                        <p:attrNameLst>
                                          <p:attrName>style.visibility</p:attrName>
                                        </p:attrNameLst>
                                      </p:cBhvr>
                                      <p:to>
                                        <p:strVal val="visible"/>
                                      </p:to>
                                    </p:set>
                                    <p:anim calcmode="lin" valueType="num">
                                      <p:cBhvr>
                                        <p:cTn id="213" dur="500" fill="hold"/>
                                        <p:tgtEl>
                                          <p:spTgt spid="37"/>
                                        </p:tgtEl>
                                        <p:attrNameLst>
                                          <p:attrName>ppt_w</p:attrName>
                                        </p:attrNameLst>
                                      </p:cBhvr>
                                      <p:tavLst>
                                        <p:tav tm="0">
                                          <p:val>
                                            <p:fltVal val="0"/>
                                          </p:val>
                                        </p:tav>
                                        <p:tav tm="100000">
                                          <p:val>
                                            <p:strVal val="#ppt_w"/>
                                          </p:val>
                                        </p:tav>
                                      </p:tavLst>
                                    </p:anim>
                                    <p:anim calcmode="lin" valueType="num">
                                      <p:cBhvr>
                                        <p:cTn id="214" dur="500" fill="hold"/>
                                        <p:tgtEl>
                                          <p:spTgt spid="37"/>
                                        </p:tgtEl>
                                        <p:attrNameLst>
                                          <p:attrName>ppt_h</p:attrName>
                                        </p:attrNameLst>
                                      </p:cBhvr>
                                      <p:tavLst>
                                        <p:tav tm="0">
                                          <p:val>
                                            <p:fltVal val="0"/>
                                          </p:val>
                                        </p:tav>
                                        <p:tav tm="100000">
                                          <p:val>
                                            <p:strVal val="#ppt_h"/>
                                          </p:val>
                                        </p:tav>
                                      </p:tavLst>
                                    </p:anim>
                                    <p:animEffect transition="in" filter="fade">
                                      <p:cBhvr>
                                        <p:cTn id="215" dur="500"/>
                                        <p:tgtEl>
                                          <p:spTgt spid="37"/>
                                        </p:tgtEl>
                                      </p:cBhvr>
                                    </p:animEffect>
                                    <p:anim calcmode="lin" valueType="num">
                                      <p:cBhvr>
                                        <p:cTn id="216" dur="500" fill="hold"/>
                                        <p:tgtEl>
                                          <p:spTgt spid="37"/>
                                        </p:tgtEl>
                                        <p:attrNameLst>
                                          <p:attrName>ppt_x</p:attrName>
                                        </p:attrNameLst>
                                      </p:cBhvr>
                                      <p:tavLst>
                                        <p:tav tm="0">
                                          <p:val>
                                            <p:fltVal val="0.5"/>
                                          </p:val>
                                        </p:tav>
                                        <p:tav tm="100000">
                                          <p:val>
                                            <p:strVal val="#ppt_x"/>
                                          </p:val>
                                        </p:tav>
                                      </p:tavLst>
                                    </p:anim>
                                    <p:anim calcmode="lin" valueType="num">
                                      <p:cBhvr>
                                        <p:cTn id="217" dur="500" fill="hold"/>
                                        <p:tgtEl>
                                          <p:spTgt spid="37"/>
                                        </p:tgtEl>
                                        <p:attrNameLst>
                                          <p:attrName>ppt_y</p:attrName>
                                        </p:attrNameLst>
                                      </p:cBhvr>
                                      <p:tavLst>
                                        <p:tav tm="0">
                                          <p:val>
                                            <p:fltVal val="0.5"/>
                                          </p:val>
                                        </p:tav>
                                        <p:tav tm="100000">
                                          <p:val>
                                            <p:strVal val="#ppt_y"/>
                                          </p:val>
                                        </p:tav>
                                      </p:tavLst>
                                    </p:anim>
                                  </p:childTnLst>
                                </p:cTn>
                              </p:par>
                              <p:par>
                                <p:cTn id="218" presetID="53" presetClass="entr" presetSubtype="528" fill="hold" grpId="0" nodeType="withEffect">
                                  <p:stCondLst>
                                    <p:cond delay="0"/>
                                  </p:stCondLst>
                                  <p:childTnLst>
                                    <p:set>
                                      <p:cBhvr>
                                        <p:cTn id="219" dur="1" fill="hold">
                                          <p:stCondLst>
                                            <p:cond delay="0"/>
                                          </p:stCondLst>
                                        </p:cTn>
                                        <p:tgtEl>
                                          <p:spTgt spid="38"/>
                                        </p:tgtEl>
                                        <p:attrNameLst>
                                          <p:attrName>style.visibility</p:attrName>
                                        </p:attrNameLst>
                                      </p:cBhvr>
                                      <p:to>
                                        <p:strVal val="visible"/>
                                      </p:to>
                                    </p:set>
                                    <p:anim calcmode="lin" valueType="num">
                                      <p:cBhvr>
                                        <p:cTn id="220" dur="500" fill="hold"/>
                                        <p:tgtEl>
                                          <p:spTgt spid="38"/>
                                        </p:tgtEl>
                                        <p:attrNameLst>
                                          <p:attrName>ppt_w</p:attrName>
                                        </p:attrNameLst>
                                      </p:cBhvr>
                                      <p:tavLst>
                                        <p:tav tm="0">
                                          <p:val>
                                            <p:fltVal val="0"/>
                                          </p:val>
                                        </p:tav>
                                        <p:tav tm="100000">
                                          <p:val>
                                            <p:strVal val="#ppt_w"/>
                                          </p:val>
                                        </p:tav>
                                      </p:tavLst>
                                    </p:anim>
                                    <p:anim calcmode="lin" valueType="num">
                                      <p:cBhvr>
                                        <p:cTn id="221" dur="500" fill="hold"/>
                                        <p:tgtEl>
                                          <p:spTgt spid="38"/>
                                        </p:tgtEl>
                                        <p:attrNameLst>
                                          <p:attrName>ppt_h</p:attrName>
                                        </p:attrNameLst>
                                      </p:cBhvr>
                                      <p:tavLst>
                                        <p:tav tm="0">
                                          <p:val>
                                            <p:fltVal val="0"/>
                                          </p:val>
                                        </p:tav>
                                        <p:tav tm="100000">
                                          <p:val>
                                            <p:strVal val="#ppt_h"/>
                                          </p:val>
                                        </p:tav>
                                      </p:tavLst>
                                    </p:anim>
                                    <p:animEffect transition="in" filter="fade">
                                      <p:cBhvr>
                                        <p:cTn id="222" dur="500"/>
                                        <p:tgtEl>
                                          <p:spTgt spid="38"/>
                                        </p:tgtEl>
                                      </p:cBhvr>
                                    </p:animEffect>
                                    <p:anim calcmode="lin" valueType="num">
                                      <p:cBhvr>
                                        <p:cTn id="223" dur="500" fill="hold"/>
                                        <p:tgtEl>
                                          <p:spTgt spid="38"/>
                                        </p:tgtEl>
                                        <p:attrNameLst>
                                          <p:attrName>ppt_x</p:attrName>
                                        </p:attrNameLst>
                                      </p:cBhvr>
                                      <p:tavLst>
                                        <p:tav tm="0">
                                          <p:val>
                                            <p:fltVal val="0.5"/>
                                          </p:val>
                                        </p:tav>
                                        <p:tav tm="100000">
                                          <p:val>
                                            <p:strVal val="#ppt_x"/>
                                          </p:val>
                                        </p:tav>
                                      </p:tavLst>
                                    </p:anim>
                                    <p:anim calcmode="lin" valueType="num">
                                      <p:cBhvr>
                                        <p:cTn id="224" dur="500" fill="hold"/>
                                        <p:tgtEl>
                                          <p:spTgt spid="38"/>
                                        </p:tgtEl>
                                        <p:attrNameLst>
                                          <p:attrName>ppt_y</p:attrName>
                                        </p:attrNameLst>
                                      </p:cBhvr>
                                      <p:tavLst>
                                        <p:tav tm="0">
                                          <p:val>
                                            <p:fltVal val="0.5"/>
                                          </p:val>
                                        </p:tav>
                                        <p:tav tm="100000">
                                          <p:val>
                                            <p:strVal val="#ppt_y"/>
                                          </p:val>
                                        </p:tav>
                                      </p:tavLst>
                                    </p:anim>
                                  </p:childTnLst>
                                </p:cTn>
                              </p:par>
                              <p:par>
                                <p:cTn id="225" presetID="53" presetClass="entr" presetSubtype="528" fill="hold" grpId="0" nodeType="withEffect">
                                  <p:stCondLst>
                                    <p:cond delay="0"/>
                                  </p:stCondLst>
                                  <p:childTnLst>
                                    <p:set>
                                      <p:cBhvr>
                                        <p:cTn id="226" dur="1" fill="hold">
                                          <p:stCondLst>
                                            <p:cond delay="0"/>
                                          </p:stCondLst>
                                        </p:cTn>
                                        <p:tgtEl>
                                          <p:spTgt spid="39"/>
                                        </p:tgtEl>
                                        <p:attrNameLst>
                                          <p:attrName>style.visibility</p:attrName>
                                        </p:attrNameLst>
                                      </p:cBhvr>
                                      <p:to>
                                        <p:strVal val="visible"/>
                                      </p:to>
                                    </p:set>
                                    <p:anim calcmode="lin" valueType="num">
                                      <p:cBhvr>
                                        <p:cTn id="227" dur="500" fill="hold"/>
                                        <p:tgtEl>
                                          <p:spTgt spid="39"/>
                                        </p:tgtEl>
                                        <p:attrNameLst>
                                          <p:attrName>ppt_w</p:attrName>
                                        </p:attrNameLst>
                                      </p:cBhvr>
                                      <p:tavLst>
                                        <p:tav tm="0">
                                          <p:val>
                                            <p:fltVal val="0"/>
                                          </p:val>
                                        </p:tav>
                                        <p:tav tm="100000">
                                          <p:val>
                                            <p:strVal val="#ppt_w"/>
                                          </p:val>
                                        </p:tav>
                                      </p:tavLst>
                                    </p:anim>
                                    <p:anim calcmode="lin" valueType="num">
                                      <p:cBhvr>
                                        <p:cTn id="228" dur="500" fill="hold"/>
                                        <p:tgtEl>
                                          <p:spTgt spid="39"/>
                                        </p:tgtEl>
                                        <p:attrNameLst>
                                          <p:attrName>ppt_h</p:attrName>
                                        </p:attrNameLst>
                                      </p:cBhvr>
                                      <p:tavLst>
                                        <p:tav tm="0">
                                          <p:val>
                                            <p:fltVal val="0"/>
                                          </p:val>
                                        </p:tav>
                                        <p:tav tm="100000">
                                          <p:val>
                                            <p:strVal val="#ppt_h"/>
                                          </p:val>
                                        </p:tav>
                                      </p:tavLst>
                                    </p:anim>
                                    <p:animEffect transition="in" filter="fade">
                                      <p:cBhvr>
                                        <p:cTn id="229" dur="500"/>
                                        <p:tgtEl>
                                          <p:spTgt spid="39"/>
                                        </p:tgtEl>
                                      </p:cBhvr>
                                    </p:animEffect>
                                    <p:anim calcmode="lin" valueType="num">
                                      <p:cBhvr>
                                        <p:cTn id="230" dur="500" fill="hold"/>
                                        <p:tgtEl>
                                          <p:spTgt spid="39"/>
                                        </p:tgtEl>
                                        <p:attrNameLst>
                                          <p:attrName>ppt_x</p:attrName>
                                        </p:attrNameLst>
                                      </p:cBhvr>
                                      <p:tavLst>
                                        <p:tav tm="0">
                                          <p:val>
                                            <p:fltVal val="0.5"/>
                                          </p:val>
                                        </p:tav>
                                        <p:tav tm="100000">
                                          <p:val>
                                            <p:strVal val="#ppt_x"/>
                                          </p:val>
                                        </p:tav>
                                      </p:tavLst>
                                    </p:anim>
                                    <p:anim calcmode="lin" valueType="num">
                                      <p:cBhvr>
                                        <p:cTn id="231" dur="500" fill="hold"/>
                                        <p:tgtEl>
                                          <p:spTgt spid="39"/>
                                        </p:tgtEl>
                                        <p:attrNameLst>
                                          <p:attrName>ppt_y</p:attrName>
                                        </p:attrNameLst>
                                      </p:cBhvr>
                                      <p:tavLst>
                                        <p:tav tm="0">
                                          <p:val>
                                            <p:fltVal val="0.5"/>
                                          </p:val>
                                        </p:tav>
                                        <p:tav tm="100000">
                                          <p:val>
                                            <p:strVal val="#ppt_y"/>
                                          </p:val>
                                        </p:tav>
                                      </p:tavLst>
                                    </p:anim>
                                  </p:childTnLst>
                                </p:cTn>
                              </p:par>
                              <p:par>
                                <p:cTn id="232" presetID="53" presetClass="entr" presetSubtype="528" fill="hold" grpId="0" nodeType="withEffect">
                                  <p:stCondLst>
                                    <p:cond delay="0"/>
                                  </p:stCondLst>
                                  <p:childTnLst>
                                    <p:set>
                                      <p:cBhvr>
                                        <p:cTn id="233" dur="1" fill="hold">
                                          <p:stCondLst>
                                            <p:cond delay="0"/>
                                          </p:stCondLst>
                                        </p:cTn>
                                        <p:tgtEl>
                                          <p:spTgt spid="40"/>
                                        </p:tgtEl>
                                        <p:attrNameLst>
                                          <p:attrName>style.visibility</p:attrName>
                                        </p:attrNameLst>
                                      </p:cBhvr>
                                      <p:to>
                                        <p:strVal val="visible"/>
                                      </p:to>
                                    </p:set>
                                    <p:anim calcmode="lin" valueType="num">
                                      <p:cBhvr>
                                        <p:cTn id="234" dur="500" fill="hold"/>
                                        <p:tgtEl>
                                          <p:spTgt spid="40"/>
                                        </p:tgtEl>
                                        <p:attrNameLst>
                                          <p:attrName>ppt_w</p:attrName>
                                        </p:attrNameLst>
                                      </p:cBhvr>
                                      <p:tavLst>
                                        <p:tav tm="0">
                                          <p:val>
                                            <p:fltVal val="0"/>
                                          </p:val>
                                        </p:tav>
                                        <p:tav tm="100000">
                                          <p:val>
                                            <p:strVal val="#ppt_w"/>
                                          </p:val>
                                        </p:tav>
                                      </p:tavLst>
                                    </p:anim>
                                    <p:anim calcmode="lin" valueType="num">
                                      <p:cBhvr>
                                        <p:cTn id="235" dur="500" fill="hold"/>
                                        <p:tgtEl>
                                          <p:spTgt spid="40"/>
                                        </p:tgtEl>
                                        <p:attrNameLst>
                                          <p:attrName>ppt_h</p:attrName>
                                        </p:attrNameLst>
                                      </p:cBhvr>
                                      <p:tavLst>
                                        <p:tav tm="0">
                                          <p:val>
                                            <p:fltVal val="0"/>
                                          </p:val>
                                        </p:tav>
                                        <p:tav tm="100000">
                                          <p:val>
                                            <p:strVal val="#ppt_h"/>
                                          </p:val>
                                        </p:tav>
                                      </p:tavLst>
                                    </p:anim>
                                    <p:animEffect transition="in" filter="fade">
                                      <p:cBhvr>
                                        <p:cTn id="236" dur="500"/>
                                        <p:tgtEl>
                                          <p:spTgt spid="40"/>
                                        </p:tgtEl>
                                      </p:cBhvr>
                                    </p:animEffect>
                                    <p:anim calcmode="lin" valueType="num">
                                      <p:cBhvr>
                                        <p:cTn id="237" dur="500" fill="hold"/>
                                        <p:tgtEl>
                                          <p:spTgt spid="40"/>
                                        </p:tgtEl>
                                        <p:attrNameLst>
                                          <p:attrName>ppt_x</p:attrName>
                                        </p:attrNameLst>
                                      </p:cBhvr>
                                      <p:tavLst>
                                        <p:tav tm="0">
                                          <p:val>
                                            <p:fltVal val="0.5"/>
                                          </p:val>
                                        </p:tav>
                                        <p:tav tm="100000">
                                          <p:val>
                                            <p:strVal val="#ppt_x"/>
                                          </p:val>
                                        </p:tav>
                                      </p:tavLst>
                                    </p:anim>
                                    <p:anim calcmode="lin" valueType="num">
                                      <p:cBhvr>
                                        <p:cTn id="238" dur="500" fill="hold"/>
                                        <p:tgtEl>
                                          <p:spTgt spid="40"/>
                                        </p:tgtEl>
                                        <p:attrNameLst>
                                          <p:attrName>ppt_y</p:attrName>
                                        </p:attrNameLst>
                                      </p:cBhvr>
                                      <p:tavLst>
                                        <p:tav tm="0">
                                          <p:val>
                                            <p:fltVal val="0.5"/>
                                          </p:val>
                                        </p:tav>
                                        <p:tav tm="100000">
                                          <p:val>
                                            <p:strVal val="#ppt_y"/>
                                          </p:val>
                                        </p:tav>
                                      </p:tavLst>
                                    </p:anim>
                                  </p:childTnLst>
                                </p:cTn>
                              </p:par>
                              <p:par>
                                <p:cTn id="239" presetID="53" presetClass="entr" presetSubtype="528" fill="hold" grpId="0" nodeType="withEffect">
                                  <p:stCondLst>
                                    <p:cond delay="0"/>
                                  </p:stCondLst>
                                  <p:childTnLst>
                                    <p:set>
                                      <p:cBhvr>
                                        <p:cTn id="240" dur="1" fill="hold">
                                          <p:stCondLst>
                                            <p:cond delay="0"/>
                                          </p:stCondLst>
                                        </p:cTn>
                                        <p:tgtEl>
                                          <p:spTgt spid="41"/>
                                        </p:tgtEl>
                                        <p:attrNameLst>
                                          <p:attrName>style.visibility</p:attrName>
                                        </p:attrNameLst>
                                      </p:cBhvr>
                                      <p:to>
                                        <p:strVal val="visible"/>
                                      </p:to>
                                    </p:set>
                                    <p:anim calcmode="lin" valueType="num">
                                      <p:cBhvr>
                                        <p:cTn id="241" dur="500" fill="hold"/>
                                        <p:tgtEl>
                                          <p:spTgt spid="41"/>
                                        </p:tgtEl>
                                        <p:attrNameLst>
                                          <p:attrName>ppt_w</p:attrName>
                                        </p:attrNameLst>
                                      </p:cBhvr>
                                      <p:tavLst>
                                        <p:tav tm="0">
                                          <p:val>
                                            <p:fltVal val="0"/>
                                          </p:val>
                                        </p:tav>
                                        <p:tav tm="100000">
                                          <p:val>
                                            <p:strVal val="#ppt_w"/>
                                          </p:val>
                                        </p:tav>
                                      </p:tavLst>
                                    </p:anim>
                                    <p:anim calcmode="lin" valueType="num">
                                      <p:cBhvr>
                                        <p:cTn id="242" dur="500" fill="hold"/>
                                        <p:tgtEl>
                                          <p:spTgt spid="41"/>
                                        </p:tgtEl>
                                        <p:attrNameLst>
                                          <p:attrName>ppt_h</p:attrName>
                                        </p:attrNameLst>
                                      </p:cBhvr>
                                      <p:tavLst>
                                        <p:tav tm="0">
                                          <p:val>
                                            <p:fltVal val="0"/>
                                          </p:val>
                                        </p:tav>
                                        <p:tav tm="100000">
                                          <p:val>
                                            <p:strVal val="#ppt_h"/>
                                          </p:val>
                                        </p:tav>
                                      </p:tavLst>
                                    </p:anim>
                                    <p:animEffect transition="in" filter="fade">
                                      <p:cBhvr>
                                        <p:cTn id="243" dur="500"/>
                                        <p:tgtEl>
                                          <p:spTgt spid="41"/>
                                        </p:tgtEl>
                                      </p:cBhvr>
                                    </p:animEffect>
                                    <p:anim calcmode="lin" valueType="num">
                                      <p:cBhvr>
                                        <p:cTn id="244" dur="500" fill="hold"/>
                                        <p:tgtEl>
                                          <p:spTgt spid="41"/>
                                        </p:tgtEl>
                                        <p:attrNameLst>
                                          <p:attrName>ppt_x</p:attrName>
                                        </p:attrNameLst>
                                      </p:cBhvr>
                                      <p:tavLst>
                                        <p:tav tm="0">
                                          <p:val>
                                            <p:fltVal val="0.5"/>
                                          </p:val>
                                        </p:tav>
                                        <p:tav tm="100000">
                                          <p:val>
                                            <p:strVal val="#ppt_x"/>
                                          </p:val>
                                        </p:tav>
                                      </p:tavLst>
                                    </p:anim>
                                    <p:anim calcmode="lin" valueType="num">
                                      <p:cBhvr>
                                        <p:cTn id="245" dur="500" fill="hold"/>
                                        <p:tgtEl>
                                          <p:spTgt spid="41"/>
                                        </p:tgtEl>
                                        <p:attrNameLst>
                                          <p:attrName>ppt_y</p:attrName>
                                        </p:attrNameLst>
                                      </p:cBhvr>
                                      <p:tavLst>
                                        <p:tav tm="0">
                                          <p:val>
                                            <p:fltVal val="0.5"/>
                                          </p:val>
                                        </p:tav>
                                        <p:tav tm="100000">
                                          <p:val>
                                            <p:strVal val="#ppt_y"/>
                                          </p:val>
                                        </p:tav>
                                      </p:tavLst>
                                    </p:anim>
                                  </p:childTnLst>
                                </p:cTn>
                              </p:par>
                              <p:par>
                                <p:cTn id="246" presetID="53" presetClass="entr" presetSubtype="528" fill="hold" grpId="0" nodeType="withEffect">
                                  <p:stCondLst>
                                    <p:cond delay="0"/>
                                  </p:stCondLst>
                                  <p:childTnLst>
                                    <p:set>
                                      <p:cBhvr>
                                        <p:cTn id="247" dur="1" fill="hold">
                                          <p:stCondLst>
                                            <p:cond delay="0"/>
                                          </p:stCondLst>
                                        </p:cTn>
                                        <p:tgtEl>
                                          <p:spTgt spid="42"/>
                                        </p:tgtEl>
                                        <p:attrNameLst>
                                          <p:attrName>style.visibility</p:attrName>
                                        </p:attrNameLst>
                                      </p:cBhvr>
                                      <p:to>
                                        <p:strVal val="visible"/>
                                      </p:to>
                                    </p:set>
                                    <p:anim calcmode="lin" valueType="num">
                                      <p:cBhvr>
                                        <p:cTn id="248" dur="500" fill="hold"/>
                                        <p:tgtEl>
                                          <p:spTgt spid="42"/>
                                        </p:tgtEl>
                                        <p:attrNameLst>
                                          <p:attrName>ppt_w</p:attrName>
                                        </p:attrNameLst>
                                      </p:cBhvr>
                                      <p:tavLst>
                                        <p:tav tm="0">
                                          <p:val>
                                            <p:fltVal val="0"/>
                                          </p:val>
                                        </p:tav>
                                        <p:tav tm="100000">
                                          <p:val>
                                            <p:strVal val="#ppt_w"/>
                                          </p:val>
                                        </p:tav>
                                      </p:tavLst>
                                    </p:anim>
                                    <p:anim calcmode="lin" valueType="num">
                                      <p:cBhvr>
                                        <p:cTn id="249" dur="500" fill="hold"/>
                                        <p:tgtEl>
                                          <p:spTgt spid="42"/>
                                        </p:tgtEl>
                                        <p:attrNameLst>
                                          <p:attrName>ppt_h</p:attrName>
                                        </p:attrNameLst>
                                      </p:cBhvr>
                                      <p:tavLst>
                                        <p:tav tm="0">
                                          <p:val>
                                            <p:fltVal val="0"/>
                                          </p:val>
                                        </p:tav>
                                        <p:tav tm="100000">
                                          <p:val>
                                            <p:strVal val="#ppt_h"/>
                                          </p:val>
                                        </p:tav>
                                      </p:tavLst>
                                    </p:anim>
                                    <p:animEffect transition="in" filter="fade">
                                      <p:cBhvr>
                                        <p:cTn id="250" dur="500"/>
                                        <p:tgtEl>
                                          <p:spTgt spid="42"/>
                                        </p:tgtEl>
                                      </p:cBhvr>
                                    </p:animEffect>
                                    <p:anim calcmode="lin" valueType="num">
                                      <p:cBhvr>
                                        <p:cTn id="251" dur="500" fill="hold"/>
                                        <p:tgtEl>
                                          <p:spTgt spid="42"/>
                                        </p:tgtEl>
                                        <p:attrNameLst>
                                          <p:attrName>ppt_x</p:attrName>
                                        </p:attrNameLst>
                                      </p:cBhvr>
                                      <p:tavLst>
                                        <p:tav tm="0">
                                          <p:val>
                                            <p:fltVal val="0.5"/>
                                          </p:val>
                                        </p:tav>
                                        <p:tav tm="100000">
                                          <p:val>
                                            <p:strVal val="#ppt_x"/>
                                          </p:val>
                                        </p:tav>
                                      </p:tavLst>
                                    </p:anim>
                                    <p:anim calcmode="lin" valueType="num">
                                      <p:cBhvr>
                                        <p:cTn id="252" dur="500" fill="hold"/>
                                        <p:tgtEl>
                                          <p:spTgt spid="42"/>
                                        </p:tgtEl>
                                        <p:attrNameLst>
                                          <p:attrName>ppt_y</p:attrName>
                                        </p:attrNameLst>
                                      </p:cBhvr>
                                      <p:tavLst>
                                        <p:tav tm="0">
                                          <p:val>
                                            <p:fltVal val="0.5"/>
                                          </p:val>
                                        </p:tav>
                                        <p:tav tm="100000">
                                          <p:val>
                                            <p:strVal val="#ppt_y"/>
                                          </p:val>
                                        </p:tav>
                                      </p:tavLst>
                                    </p:anim>
                                  </p:childTnLst>
                                </p:cTn>
                              </p:par>
                              <p:par>
                                <p:cTn id="253" presetID="53" presetClass="entr" presetSubtype="528" fill="hold" grpId="0" nodeType="withEffect">
                                  <p:stCondLst>
                                    <p:cond delay="0"/>
                                  </p:stCondLst>
                                  <p:childTnLst>
                                    <p:set>
                                      <p:cBhvr>
                                        <p:cTn id="254" dur="1" fill="hold">
                                          <p:stCondLst>
                                            <p:cond delay="0"/>
                                          </p:stCondLst>
                                        </p:cTn>
                                        <p:tgtEl>
                                          <p:spTgt spid="43"/>
                                        </p:tgtEl>
                                        <p:attrNameLst>
                                          <p:attrName>style.visibility</p:attrName>
                                        </p:attrNameLst>
                                      </p:cBhvr>
                                      <p:to>
                                        <p:strVal val="visible"/>
                                      </p:to>
                                    </p:set>
                                    <p:anim calcmode="lin" valueType="num">
                                      <p:cBhvr>
                                        <p:cTn id="255" dur="500" fill="hold"/>
                                        <p:tgtEl>
                                          <p:spTgt spid="43"/>
                                        </p:tgtEl>
                                        <p:attrNameLst>
                                          <p:attrName>ppt_w</p:attrName>
                                        </p:attrNameLst>
                                      </p:cBhvr>
                                      <p:tavLst>
                                        <p:tav tm="0">
                                          <p:val>
                                            <p:fltVal val="0"/>
                                          </p:val>
                                        </p:tav>
                                        <p:tav tm="100000">
                                          <p:val>
                                            <p:strVal val="#ppt_w"/>
                                          </p:val>
                                        </p:tav>
                                      </p:tavLst>
                                    </p:anim>
                                    <p:anim calcmode="lin" valueType="num">
                                      <p:cBhvr>
                                        <p:cTn id="256" dur="500" fill="hold"/>
                                        <p:tgtEl>
                                          <p:spTgt spid="43"/>
                                        </p:tgtEl>
                                        <p:attrNameLst>
                                          <p:attrName>ppt_h</p:attrName>
                                        </p:attrNameLst>
                                      </p:cBhvr>
                                      <p:tavLst>
                                        <p:tav tm="0">
                                          <p:val>
                                            <p:fltVal val="0"/>
                                          </p:val>
                                        </p:tav>
                                        <p:tav tm="100000">
                                          <p:val>
                                            <p:strVal val="#ppt_h"/>
                                          </p:val>
                                        </p:tav>
                                      </p:tavLst>
                                    </p:anim>
                                    <p:animEffect transition="in" filter="fade">
                                      <p:cBhvr>
                                        <p:cTn id="257" dur="500"/>
                                        <p:tgtEl>
                                          <p:spTgt spid="43"/>
                                        </p:tgtEl>
                                      </p:cBhvr>
                                    </p:animEffect>
                                    <p:anim calcmode="lin" valueType="num">
                                      <p:cBhvr>
                                        <p:cTn id="258" dur="500" fill="hold"/>
                                        <p:tgtEl>
                                          <p:spTgt spid="43"/>
                                        </p:tgtEl>
                                        <p:attrNameLst>
                                          <p:attrName>ppt_x</p:attrName>
                                        </p:attrNameLst>
                                      </p:cBhvr>
                                      <p:tavLst>
                                        <p:tav tm="0">
                                          <p:val>
                                            <p:fltVal val="0.5"/>
                                          </p:val>
                                        </p:tav>
                                        <p:tav tm="100000">
                                          <p:val>
                                            <p:strVal val="#ppt_x"/>
                                          </p:val>
                                        </p:tav>
                                      </p:tavLst>
                                    </p:anim>
                                    <p:anim calcmode="lin" valueType="num">
                                      <p:cBhvr>
                                        <p:cTn id="259" dur="500" fill="hold"/>
                                        <p:tgtEl>
                                          <p:spTgt spid="43"/>
                                        </p:tgtEl>
                                        <p:attrNameLst>
                                          <p:attrName>ppt_y</p:attrName>
                                        </p:attrNameLst>
                                      </p:cBhvr>
                                      <p:tavLst>
                                        <p:tav tm="0">
                                          <p:val>
                                            <p:fltVal val="0.5"/>
                                          </p:val>
                                        </p:tav>
                                        <p:tav tm="100000">
                                          <p:val>
                                            <p:strVal val="#ppt_y"/>
                                          </p:val>
                                        </p:tav>
                                      </p:tavLst>
                                    </p:anim>
                                  </p:childTnLst>
                                </p:cTn>
                              </p:par>
                              <p:par>
                                <p:cTn id="260" presetID="53" presetClass="entr" presetSubtype="528" fill="hold" grpId="0" nodeType="withEffect">
                                  <p:stCondLst>
                                    <p:cond delay="0"/>
                                  </p:stCondLst>
                                  <p:childTnLst>
                                    <p:set>
                                      <p:cBhvr>
                                        <p:cTn id="261" dur="1" fill="hold">
                                          <p:stCondLst>
                                            <p:cond delay="0"/>
                                          </p:stCondLst>
                                        </p:cTn>
                                        <p:tgtEl>
                                          <p:spTgt spid="44"/>
                                        </p:tgtEl>
                                        <p:attrNameLst>
                                          <p:attrName>style.visibility</p:attrName>
                                        </p:attrNameLst>
                                      </p:cBhvr>
                                      <p:to>
                                        <p:strVal val="visible"/>
                                      </p:to>
                                    </p:set>
                                    <p:anim calcmode="lin" valueType="num">
                                      <p:cBhvr>
                                        <p:cTn id="262" dur="500" fill="hold"/>
                                        <p:tgtEl>
                                          <p:spTgt spid="44"/>
                                        </p:tgtEl>
                                        <p:attrNameLst>
                                          <p:attrName>ppt_w</p:attrName>
                                        </p:attrNameLst>
                                      </p:cBhvr>
                                      <p:tavLst>
                                        <p:tav tm="0">
                                          <p:val>
                                            <p:fltVal val="0"/>
                                          </p:val>
                                        </p:tav>
                                        <p:tav tm="100000">
                                          <p:val>
                                            <p:strVal val="#ppt_w"/>
                                          </p:val>
                                        </p:tav>
                                      </p:tavLst>
                                    </p:anim>
                                    <p:anim calcmode="lin" valueType="num">
                                      <p:cBhvr>
                                        <p:cTn id="263" dur="500" fill="hold"/>
                                        <p:tgtEl>
                                          <p:spTgt spid="44"/>
                                        </p:tgtEl>
                                        <p:attrNameLst>
                                          <p:attrName>ppt_h</p:attrName>
                                        </p:attrNameLst>
                                      </p:cBhvr>
                                      <p:tavLst>
                                        <p:tav tm="0">
                                          <p:val>
                                            <p:fltVal val="0"/>
                                          </p:val>
                                        </p:tav>
                                        <p:tav tm="100000">
                                          <p:val>
                                            <p:strVal val="#ppt_h"/>
                                          </p:val>
                                        </p:tav>
                                      </p:tavLst>
                                    </p:anim>
                                    <p:animEffect transition="in" filter="fade">
                                      <p:cBhvr>
                                        <p:cTn id="264" dur="500"/>
                                        <p:tgtEl>
                                          <p:spTgt spid="44"/>
                                        </p:tgtEl>
                                      </p:cBhvr>
                                    </p:animEffect>
                                    <p:anim calcmode="lin" valueType="num">
                                      <p:cBhvr>
                                        <p:cTn id="265" dur="500" fill="hold"/>
                                        <p:tgtEl>
                                          <p:spTgt spid="44"/>
                                        </p:tgtEl>
                                        <p:attrNameLst>
                                          <p:attrName>ppt_x</p:attrName>
                                        </p:attrNameLst>
                                      </p:cBhvr>
                                      <p:tavLst>
                                        <p:tav tm="0">
                                          <p:val>
                                            <p:fltVal val="0.5"/>
                                          </p:val>
                                        </p:tav>
                                        <p:tav tm="100000">
                                          <p:val>
                                            <p:strVal val="#ppt_x"/>
                                          </p:val>
                                        </p:tav>
                                      </p:tavLst>
                                    </p:anim>
                                    <p:anim calcmode="lin" valueType="num">
                                      <p:cBhvr>
                                        <p:cTn id="266" dur="500" fill="hold"/>
                                        <p:tgtEl>
                                          <p:spTgt spid="44"/>
                                        </p:tgtEl>
                                        <p:attrNameLst>
                                          <p:attrName>ppt_y</p:attrName>
                                        </p:attrNameLst>
                                      </p:cBhvr>
                                      <p:tavLst>
                                        <p:tav tm="0">
                                          <p:val>
                                            <p:fltVal val="0.5"/>
                                          </p:val>
                                        </p:tav>
                                        <p:tav tm="100000">
                                          <p:val>
                                            <p:strVal val="#ppt_y"/>
                                          </p:val>
                                        </p:tav>
                                      </p:tavLst>
                                    </p:anim>
                                  </p:childTnLst>
                                </p:cTn>
                              </p:par>
                              <p:par>
                                <p:cTn id="267" presetID="53" presetClass="entr" presetSubtype="528" fill="hold" grpId="0" nodeType="withEffect">
                                  <p:stCondLst>
                                    <p:cond delay="0"/>
                                  </p:stCondLst>
                                  <p:childTnLst>
                                    <p:set>
                                      <p:cBhvr>
                                        <p:cTn id="268" dur="1" fill="hold">
                                          <p:stCondLst>
                                            <p:cond delay="0"/>
                                          </p:stCondLst>
                                        </p:cTn>
                                        <p:tgtEl>
                                          <p:spTgt spid="45"/>
                                        </p:tgtEl>
                                        <p:attrNameLst>
                                          <p:attrName>style.visibility</p:attrName>
                                        </p:attrNameLst>
                                      </p:cBhvr>
                                      <p:to>
                                        <p:strVal val="visible"/>
                                      </p:to>
                                    </p:set>
                                    <p:anim calcmode="lin" valueType="num">
                                      <p:cBhvr>
                                        <p:cTn id="269" dur="500" fill="hold"/>
                                        <p:tgtEl>
                                          <p:spTgt spid="45"/>
                                        </p:tgtEl>
                                        <p:attrNameLst>
                                          <p:attrName>ppt_w</p:attrName>
                                        </p:attrNameLst>
                                      </p:cBhvr>
                                      <p:tavLst>
                                        <p:tav tm="0">
                                          <p:val>
                                            <p:fltVal val="0"/>
                                          </p:val>
                                        </p:tav>
                                        <p:tav tm="100000">
                                          <p:val>
                                            <p:strVal val="#ppt_w"/>
                                          </p:val>
                                        </p:tav>
                                      </p:tavLst>
                                    </p:anim>
                                    <p:anim calcmode="lin" valueType="num">
                                      <p:cBhvr>
                                        <p:cTn id="270" dur="500" fill="hold"/>
                                        <p:tgtEl>
                                          <p:spTgt spid="45"/>
                                        </p:tgtEl>
                                        <p:attrNameLst>
                                          <p:attrName>ppt_h</p:attrName>
                                        </p:attrNameLst>
                                      </p:cBhvr>
                                      <p:tavLst>
                                        <p:tav tm="0">
                                          <p:val>
                                            <p:fltVal val="0"/>
                                          </p:val>
                                        </p:tav>
                                        <p:tav tm="100000">
                                          <p:val>
                                            <p:strVal val="#ppt_h"/>
                                          </p:val>
                                        </p:tav>
                                      </p:tavLst>
                                    </p:anim>
                                    <p:animEffect transition="in" filter="fade">
                                      <p:cBhvr>
                                        <p:cTn id="271" dur="500"/>
                                        <p:tgtEl>
                                          <p:spTgt spid="45"/>
                                        </p:tgtEl>
                                      </p:cBhvr>
                                    </p:animEffect>
                                    <p:anim calcmode="lin" valueType="num">
                                      <p:cBhvr>
                                        <p:cTn id="272" dur="500" fill="hold"/>
                                        <p:tgtEl>
                                          <p:spTgt spid="45"/>
                                        </p:tgtEl>
                                        <p:attrNameLst>
                                          <p:attrName>ppt_x</p:attrName>
                                        </p:attrNameLst>
                                      </p:cBhvr>
                                      <p:tavLst>
                                        <p:tav tm="0">
                                          <p:val>
                                            <p:fltVal val="0.5"/>
                                          </p:val>
                                        </p:tav>
                                        <p:tav tm="100000">
                                          <p:val>
                                            <p:strVal val="#ppt_x"/>
                                          </p:val>
                                        </p:tav>
                                      </p:tavLst>
                                    </p:anim>
                                    <p:anim calcmode="lin" valueType="num">
                                      <p:cBhvr>
                                        <p:cTn id="273" dur="500" fill="hold"/>
                                        <p:tgtEl>
                                          <p:spTgt spid="45"/>
                                        </p:tgtEl>
                                        <p:attrNameLst>
                                          <p:attrName>ppt_y</p:attrName>
                                        </p:attrNameLst>
                                      </p:cBhvr>
                                      <p:tavLst>
                                        <p:tav tm="0">
                                          <p:val>
                                            <p:fltVal val="0.5"/>
                                          </p:val>
                                        </p:tav>
                                        <p:tav tm="100000">
                                          <p:val>
                                            <p:strVal val="#ppt_y"/>
                                          </p:val>
                                        </p:tav>
                                      </p:tavLst>
                                    </p:anim>
                                  </p:childTnLst>
                                </p:cTn>
                              </p:par>
                              <p:par>
                                <p:cTn id="274" presetID="53" presetClass="entr" presetSubtype="528" fill="hold" grpId="0" nodeType="withEffect">
                                  <p:stCondLst>
                                    <p:cond delay="0"/>
                                  </p:stCondLst>
                                  <p:childTnLst>
                                    <p:set>
                                      <p:cBhvr>
                                        <p:cTn id="275" dur="1" fill="hold">
                                          <p:stCondLst>
                                            <p:cond delay="0"/>
                                          </p:stCondLst>
                                        </p:cTn>
                                        <p:tgtEl>
                                          <p:spTgt spid="46"/>
                                        </p:tgtEl>
                                        <p:attrNameLst>
                                          <p:attrName>style.visibility</p:attrName>
                                        </p:attrNameLst>
                                      </p:cBhvr>
                                      <p:to>
                                        <p:strVal val="visible"/>
                                      </p:to>
                                    </p:set>
                                    <p:anim calcmode="lin" valueType="num">
                                      <p:cBhvr>
                                        <p:cTn id="276" dur="500" fill="hold"/>
                                        <p:tgtEl>
                                          <p:spTgt spid="46"/>
                                        </p:tgtEl>
                                        <p:attrNameLst>
                                          <p:attrName>ppt_w</p:attrName>
                                        </p:attrNameLst>
                                      </p:cBhvr>
                                      <p:tavLst>
                                        <p:tav tm="0">
                                          <p:val>
                                            <p:fltVal val="0"/>
                                          </p:val>
                                        </p:tav>
                                        <p:tav tm="100000">
                                          <p:val>
                                            <p:strVal val="#ppt_w"/>
                                          </p:val>
                                        </p:tav>
                                      </p:tavLst>
                                    </p:anim>
                                    <p:anim calcmode="lin" valueType="num">
                                      <p:cBhvr>
                                        <p:cTn id="277" dur="500" fill="hold"/>
                                        <p:tgtEl>
                                          <p:spTgt spid="46"/>
                                        </p:tgtEl>
                                        <p:attrNameLst>
                                          <p:attrName>ppt_h</p:attrName>
                                        </p:attrNameLst>
                                      </p:cBhvr>
                                      <p:tavLst>
                                        <p:tav tm="0">
                                          <p:val>
                                            <p:fltVal val="0"/>
                                          </p:val>
                                        </p:tav>
                                        <p:tav tm="100000">
                                          <p:val>
                                            <p:strVal val="#ppt_h"/>
                                          </p:val>
                                        </p:tav>
                                      </p:tavLst>
                                    </p:anim>
                                    <p:animEffect transition="in" filter="fade">
                                      <p:cBhvr>
                                        <p:cTn id="278" dur="500"/>
                                        <p:tgtEl>
                                          <p:spTgt spid="46"/>
                                        </p:tgtEl>
                                      </p:cBhvr>
                                    </p:animEffect>
                                    <p:anim calcmode="lin" valueType="num">
                                      <p:cBhvr>
                                        <p:cTn id="279" dur="500" fill="hold"/>
                                        <p:tgtEl>
                                          <p:spTgt spid="46"/>
                                        </p:tgtEl>
                                        <p:attrNameLst>
                                          <p:attrName>ppt_x</p:attrName>
                                        </p:attrNameLst>
                                      </p:cBhvr>
                                      <p:tavLst>
                                        <p:tav tm="0">
                                          <p:val>
                                            <p:fltVal val="0.5"/>
                                          </p:val>
                                        </p:tav>
                                        <p:tav tm="100000">
                                          <p:val>
                                            <p:strVal val="#ppt_x"/>
                                          </p:val>
                                        </p:tav>
                                      </p:tavLst>
                                    </p:anim>
                                    <p:anim calcmode="lin" valueType="num">
                                      <p:cBhvr>
                                        <p:cTn id="280" dur="500" fill="hold"/>
                                        <p:tgtEl>
                                          <p:spTgt spid="46"/>
                                        </p:tgtEl>
                                        <p:attrNameLst>
                                          <p:attrName>ppt_y</p:attrName>
                                        </p:attrNameLst>
                                      </p:cBhvr>
                                      <p:tavLst>
                                        <p:tav tm="0">
                                          <p:val>
                                            <p:fltVal val="0.5"/>
                                          </p:val>
                                        </p:tav>
                                        <p:tav tm="100000">
                                          <p:val>
                                            <p:strVal val="#ppt_y"/>
                                          </p:val>
                                        </p:tav>
                                      </p:tavLst>
                                    </p:anim>
                                  </p:childTnLst>
                                </p:cTn>
                              </p:par>
                              <p:par>
                                <p:cTn id="281" presetID="53" presetClass="entr" presetSubtype="528" fill="hold" grpId="0" nodeType="withEffect">
                                  <p:stCondLst>
                                    <p:cond delay="0"/>
                                  </p:stCondLst>
                                  <p:childTnLst>
                                    <p:set>
                                      <p:cBhvr>
                                        <p:cTn id="282" dur="1" fill="hold">
                                          <p:stCondLst>
                                            <p:cond delay="0"/>
                                          </p:stCondLst>
                                        </p:cTn>
                                        <p:tgtEl>
                                          <p:spTgt spid="47"/>
                                        </p:tgtEl>
                                        <p:attrNameLst>
                                          <p:attrName>style.visibility</p:attrName>
                                        </p:attrNameLst>
                                      </p:cBhvr>
                                      <p:to>
                                        <p:strVal val="visible"/>
                                      </p:to>
                                    </p:set>
                                    <p:anim calcmode="lin" valueType="num">
                                      <p:cBhvr>
                                        <p:cTn id="283" dur="500" fill="hold"/>
                                        <p:tgtEl>
                                          <p:spTgt spid="47"/>
                                        </p:tgtEl>
                                        <p:attrNameLst>
                                          <p:attrName>ppt_w</p:attrName>
                                        </p:attrNameLst>
                                      </p:cBhvr>
                                      <p:tavLst>
                                        <p:tav tm="0">
                                          <p:val>
                                            <p:fltVal val="0"/>
                                          </p:val>
                                        </p:tav>
                                        <p:tav tm="100000">
                                          <p:val>
                                            <p:strVal val="#ppt_w"/>
                                          </p:val>
                                        </p:tav>
                                      </p:tavLst>
                                    </p:anim>
                                    <p:anim calcmode="lin" valueType="num">
                                      <p:cBhvr>
                                        <p:cTn id="284" dur="500" fill="hold"/>
                                        <p:tgtEl>
                                          <p:spTgt spid="47"/>
                                        </p:tgtEl>
                                        <p:attrNameLst>
                                          <p:attrName>ppt_h</p:attrName>
                                        </p:attrNameLst>
                                      </p:cBhvr>
                                      <p:tavLst>
                                        <p:tav tm="0">
                                          <p:val>
                                            <p:fltVal val="0"/>
                                          </p:val>
                                        </p:tav>
                                        <p:tav tm="100000">
                                          <p:val>
                                            <p:strVal val="#ppt_h"/>
                                          </p:val>
                                        </p:tav>
                                      </p:tavLst>
                                    </p:anim>
                                    <p:animEffect transition="in" filter="fade">
                                      <p:cBhvr>
                                        <p:cTn id="285" dur="500"/>
                                        <p:tgtEl>
                                          <p:spTgt spid="47"/>
                                        </p:tgtEl>
                                      </p:cBhvr>
                                    </p:animEffect>
                                    <p:anim calcmode="lin" valueType="num">
                                      <p:cBhvr>
                                        <p:cTn id="286" dur="500" fill="hold"/>
                                        <p:tgtEl>
                                          <p:spTgt spid="47"/>
                                        </p:tgtEl>
                                        <p:attrNameLst>
                                          <p:attrName>ppt_x</p:attrName>
                                        </p:attrNameLst>
                                      </p:cBhvr>
                                      <p:tavLst>
                                        <p:tav tm="0">
                                          <p:val>
                                            <p:fltVal val="0.5"/>
                                          </p:val>
                                        </p:tav>
                                        <p:tav tm="100000">
                                          <p:val>
                                            <p:strVal val="#ppt_x"/>
                                          </p:val>
                                        </p:tav>
                                      </p:tavLst>
                                    </p:anim>
                                    <p:anim calcmode="lin" valueType="num">
                                      <p:cBhvr>
                                        <p:cTn id="287" dur="500" fill="hold"/>
                                        <p:tgtEl>
                                          <p:spTgt spid="47"/>
                                        </p:tgtEl>
                                        <p:attrNameLst>
                                          <p:attrName>ppt_y</p:attrName>
                                        </p:attrNameLst>
                                      </p:cBhvr>
                                      <p:tavLst>
                                        <p:tav tm="0">
                                          <p:val>
                                            <p:fltVal val="0.5"/>
                                          </p:val>
                                        </p:tav>
                                        <p:tav tm="100000">
                                          <p:val>
                                            <p:strVal val="#ppt_y"/>
                                          </p:val>
                                        </p:tav>
                                      </p:tavLst>
                                    </p:anim>
                                  </p:childTnLst>
                                </p:cTn>
                              </p:par>
                              <p:par>
                                <p:cTn id="288" presetID="53" presetClass="entr" presetSubtype="528" fill="hold" grpId="0" nodeType="withEffect">
                                  <p:stCondLst>
                                    <p:cond delay="0"/>
                                  </p:stCondLst>
                                  <p:childTnLst>
                                    <p:set>
                                      <p:cBhvr>
                                        <p:cTn id="289" dur="1" fill="hold">
                                          <p:stCondLst>
                                            <p:cond delay="0"/>
                                          </p:stCondLst>
                                        </p:cTn>
                                        <p:tgtEl>
                                          <p:spTgt spid="48"/>
                                        </p:tgtEl>
                                        <p:attrNameLst>
                                          <p:attrName>style.visibility</p:attrName>
                                        </p:attrNameLst>
                                      </p:cBhvr>
                                      <p:to>
                                        <p:strVal val="visible"/>
                                      </p:to>
                                    </p:set>
                                    <p:anim calcmode="lin" valueType="num">
                                      <p:cBhvr>
                                        <p:cTn id="290" dur="500" fill="hold"/>
                                        <p:tgtEl>
                                          <p:spTgt spid="48"/>
                                        </p:tgtEl>
                                        <p:attrNameLst>
                                          <p:attrName>ppt_w</p:attrName>
                                        </p:attrNameLst>
                                      </p:cBhvr>
                                      <p:tavLst>
                                        <p:tav tm="0">
                                          <p:val>
                                            <p:fltVal val="0"/>
                                          </p:val>
                                        </p:tav>
                                        <p:tav tm="100000">
                                          <p:val>
                                            <p:strVal val="#ppt_w"/>
                                          </p:val>
                                        </p:tav>
                                      </p:tavLst>
                                    </p:anim>
                                    <p:anim calcmode="lin" valueType="num">
                                      <p:cBhvr>
                                        <p:cTn id="291" dur="500" fill="hold"/>
                                        <p:tgtEl>
                                          <p:spTgt spid="48"/>
                                        </p:tgtEl>
                                        <p:attrNameLst>
                                          <p:attrName>ppt_h</p:attrName>
                                        </p:attrNameLst>
                                      </p:cBhvr>
                                      <p:tavLst>
                                        <p:tav tm="0">
                                          <p:val>
                                            <p:fltVal val="0"/>
                                          </p:val>
                                        </p:tav>
                                        <p:tav tm="100000">
                                          <p:val>
                                            <p:strVal val="#ppt_h"/>
                                          </p:val>
                                        </p:tav>
                                      </p:tavLst>
                                    </p:anim>
                                    <p:animEffect transition="in" filter="fade">
                                      <p:cBhvr>
                                        <p:cTn id="292" dur="500"/>
                                        <p:tgtEl>
                                          <p:spTgt spid="48"/>
                                        </p:tgtEl>
                                      </p:cBhvr>
                                    </p:animEffect>
                                    <p:anim calcmode="lin" valueType="num">
                                      <p:cBhvr>
                                        <p:cTn id="293" dur="500" fill="hold"/>
                                        <p:tgtEl>
                                          <p:spTgt spid="48"/>
                                        </p:tgtEl>
                                        <p:attrNameLst>
                                          <p:attrName>ppt_x</p:attrName>
                                        </p:attrNameLst>
                                      </p:cBhvr>
                                      <p:tavLst>
                                        <p:tav tm="0">
                                          <p:val>
                                            <p:fltVal val="0.5"/>
                                          </p:val>
                                        </p:tav>
                                        <p:tav tm="100000">
                                          <p:val>
                                            <p:strVal val="#ppt_x"/>
                                          </p:val>
                                        </p:tav>
                                      </p:tavLst>
                                    </p:anim>
                                    <p:anim calcmode="lin" valueType="num">
                                      <p:cBhvr>
                                        <p:cTn id="294" dur="500" fill="hold"/>
                                        <p:tgtEl>
                                          <p:spTgt spid="48"/>
                                        </p:tgtEl>
                                        <p:attrNameLst>
                                          <p:attrName>ppt_y</p:attrName>
                                        </p:attrNameLst>
                                      </p:cBhvr>
                                      <p:tavLst>
                                        <p:tav tm="0">
                                          <p:val>
                                            <p:fltVal val="0.5"/>
                                          </p:val>
                                        </p:tav>
                                        <p:tav tm="100000">
                                          <p:val>
                                            <p:strVal val="#ppt_y"/>
                                          </p:val>
                                        </p:tav>
                                      </p:tavLst>
                                    </p:anim>
                                  </p:childTnLst>
                                </p:cTn>
                              </p:par>
                              <p:par>
                                <p:cTn id="295" presetID="53" presetClass="entr" presetSubtype="528" fill="hold" grpId="0" nodeType="withEffect">
                                  <p:stCondLst>
                                    <p:cond delay="0"/>
                                  </p:stCondLst>
                                  <p:childTnLst>
                                    <p:set>
                                      <p:cBhvr>
                                        <p:cTn id="296" dur="1" fill="hold">
                                          <p:stCondLst>
                                            <p:cond delay="0"/>
                                          </p:stCondLst>
                                        </p:cTn>
                                        <p:tgtEl>
                                          <p:spTgt spid="49"/>
                                        </p:tgtEl>
                                        <p:attrNameLst>
                                          <p:attrName>style.visibility</p:attrName>
                                        </p:attrNameLst>
                                      </p:cBhvr>
                                      <p:to>
                                        <p:strVal val="visible"/>
                                      </p:to>
                                    </p:set>
                                    <p:anim calcmode="lin" valueType="num">
                                      <p:cBhvr>
                                        <p:cTn id="297" dur="500" fill="hold"/>
                                        <p:tgtEl>
                                          <p:spTgt spid="49"/>
                                        </p:tgtEl>
                                        <p:attrNameLst>
                                          <p:attrName>ppt_w</p:attrName>
                                        </p:attrNameLst>
                                      </p:cBhvr>
                                      <p:tavLst>
                                        <p:tav tm="0">
                                          <p:val>
                                            <p:fltVal val="0"/>
                                          </p:val>
                                        </p:tav>
                                        <p:tav tm="100000">
                                          <p:val>
                                            <p:strVal val="#ppt_w"/>
                                          </p:val>
                                        </p:tav>
                                      </p:tavLst>
                                    </p:anim>
                                    <p:anim calcmode="lin" valueType="num">
                                      <p:cBhvr>
                                        <p:cTn id="298" dur="500" fill="hold"/>
                                        <p:tgtEl>
                                          <p:spTgt spid="49"/>
                                        </p:tgtEl>
                                        <p:attrNameLst>
                                          <p:attrName>ppt_h</p:attrName>
                                        </p:attrNameLst>
                                      </p:cBhvr>
                                      <p:tavLst>
                                        <p:tav tm="0">
                                          <p:val>
                                            <p:fltVal val="0"/>
                                          </p:val>
                                        </p:tav>
                                        <p:tav tm="100000">
                                          <p:val>
                                            <p:strVal val="#ppt_h"/>
                                          </p:val>
                                        </p:tav>
                                      </p:tavLst>
                                    </p:anim>
                                    <p:animEffect transition="in" filter="fade">
                                      <p:cBhvr>
                                        <p:cTn id="299" dur="500"/>
                                        <p:tgtEl>
                                          <p:spTgt spid="49"/>
                                        </p:tgtEl>
                                      </p:cBhvr>
                                    </p:animEffect>
                                    <p:anim calcmode="lin" valueType="num">
                                      <p:cBhvr>
                                        <p:cTn id="300" dur="500" fill="hold"/>
                                        <p:tgtEl>
                                          <p:spTgt spid="49"/>
                                        </p:tgtEl>
                                        <p:attrNameLst>
                                          <p:attrName>ppt_x</p:attrName>
                                        </p:attrNameLst>
                                      </p:cBhvr>
                                      <p:tavLst>
                                        <p:tav tm="0">
                                          <p:val>
                                            <p:fltVal val="0.5"/>
                                          </p:val>
                                        </p:tav>
                                        <p:tav tm="100000">
                                          <p:val>
                                            <p:strVal val="#ppt_x"/>
                                          </p:val>
                                        </p:tav>
                                      </p:tavLst>
                                    </p:anim>
                                    <p:anim calcmode="lin" valueType="num">
                                      <p:cBhvr>
                                        <p:cTn id="301" dur="500" fill="hold"/>
                                        <p:tgtEl>
                                          <p:spTgt spid="49"/>
                                        </p:tgtEl>
                                        <p:attrNameLst>
                                          <p:attrName>ppt_y</p:attrName>
                                        </p:attrNameLst>
                                      </p:cBhvr>
                                      <p:tavLst>
                                        <p:tav tm="0">
                                          <p:val>
                                            <p:fltVal val="0.5"/>
                                          </p:val>
                                        </p:tav>
                                        <p:tav tm="100000">
                                          <p:val>
                                            <p:strVal val="#ppt_y"/>
                                          </p:val>
                                        </p:tav>
                                      </p:tavLst>
                                    </p:anim>
                                  </p:childTnLst>
                                </p:cTn>
                              </p:par>
                              <p:par>
                                <p:cTn id="302" presetID="53" presetClass="entr" presetSubtype="528" fill="hold" grpId="0" nodeType="withEffect">
                                  <p:stCondLst>
                                    <p:cond delay="0"/>
                                  </p:stCondLst>
                                  <p:childTnLst>
                                    <p:set>
                                      <p:cBhvr>
                                        <p:cTn id="303" dur="1" fill="hold">
                                          <p:stCondLst>
                                            <p:cond delay="0"/>
                                          </p:stCondLst>
                                        </p:cTn>
                                        <p:tgtEl>
                                          <p:spTgt spid="50"/>
                                        </p:tgtEl>
                                        <p:attrNameLst>
                                          <p:attrName>style.visibility</p:attrName>
                                        </p:attrNameLst>
                                      </p:cBhvr>
                                      <p:to>
                                        <p:strVal val="visible"/>
                                      </p:to>
                                    </p:set>
                                    <p:anim calcmode="lin" valueType="num">
                                      <p:cBhvr>
                                        <p:cTn id="304" dur="500" fill="hold"/>
                                        <p:tgtEl>
                                          <p:spTgt spid="50"/>
                                        </p:tgtEl>
                                        <p:attrNameLst>
                                          <p:attrName>ppt_w</p:attrName>
                                        </p:attrNameLst>
                                      </p:cBhvr>
                                      <p:tavLst>
                                        <p:tav tm="0">
                                          <p:val>
                                            <p:fltVal val="0"/>
                                          </p:val>
                                        </p:tav>
                                        <p:tav tm="100000">
                                          <p:val>
                                            <p:strVal val="#ppt_w"/>
                                          </p:val>
                                        </p:tav>
                                      </p:tavLst>
                                    </p:anim>
                                    <p:anim calcmode="lin" valueType="num">
                                      <p:cBhvr>
                                        <p:cTn id="305" dur="500" fill="hold"/>
                                        <p:tgtEl>
                                          <p:spTgt spid="50"/>
                                        </p:tgtEl>
                                        <p:attrNameLst>
                                          <p:attrName>ppt_h</p:attrName>
                                        </p:attrNameLst>
                                      </p:cBhvr>
                                      <p:tavLst>
                                        <p:tav tm="0">
                                          <p:val>
                                            <p:fltVal val="0"/>
                                          </p:val>
                                        </p:tav>
                                        <p:tav tm="100000">
                                          <p:val>
                                            <p:strVal val="#ppt_h"/>
                                          </p:val>
                                        </p:tav>
                                      </p:tavLst>
                                    </p:anim>
                                    <p:animEffect transition="in" filter="fade">
                                      <p:cBhvr>
                                        <p:cTn id="306" dur="500"/>
                                        <p:tgtEl>
                                          <p:spTgt spid="50"/>
                                        </p:tgtEl>
                                      </p:cBhvr>
                                    </p:animEffect>
                                    <p:anim calcmode="lin" valueType="num">
                                      <p:cBhvr>
                                        <p:cTn id="307" dur="500" fill="hold"/>
                                        <p:tgtEl>
                                          <p:spTgt spid="50"/>
                                        </p:tgtEl>
                                        <p:attrNameLst>
                                          <p:attrName>ppt_x</p:attrName>
                                        </p:attrNameLst>
                                      </p:cBhvr>
                                      <p:tavLst>
                                        <p:tav tm="0">
                                          <p:val>
                                            <p:fltVal val="0.5"/>
                                          </p:val>
                                        </p:tav>
                                        <p:tav tm="100000">
                                          <p:val>
                                            <p:strVal val="#ppt_x"/>
                                          </p:val>
                                        </p:tav>
                                      </p:tavLst>
                                    </p:anim>
                                    <p:anim calcmode="lin" valueType="num">
                                      <p:cBhvr>
                                        <p:cTn id="308" dur="500" fill="hold"/>
                                        <p:tgtEl>
                                          <p:spTgt spid="50"/>
                                        </p:tgtEl>
                                        <p:attrNameLst>
                                          <p:attrName>ppt_y</p:attrName>
                                        </p:attrNameLst>
                                      </p:cBhvr>
                                      <p:tavLst>
                                        <p:tav tm="0">
                                          <p:val>
                                            <p:fltVal val="0.5"/>
                                          </p:val>
                                        </p:tav>
                                        <p:tav tm="100000">
                                          <p:val>
                                            <p:strVal val="#ppt_y"/>
                                          </p:val>
                                        </p:tav>
                                      </p:tavLst>
                                    </p:anim>
                                  </p:childTnLst>
                                </p:cTn>
                              </p:par>
                              <p:par>
                                <p:cTn id="309" presetID="53" presetClass="entr" presetSubtype="528" fill="hold" grpId="0" nodeType="withEffect">
                                  <p:stCondLst>
                                    <p:cond delay="0"/>
                                  </p:stCondLst>
                                  <p:childTnLst>
                                    <p:set>
                                      <p:cBhvr>
                                        <p:cTn id="310" dur="1" fill="hold">
                                          <p:stCondLst>
                                            <p:cond delay="0"/>
                                          </p:stCondLst>
                                        </p:cTn>
                                        <p:tgtEl>
                                          <p:spTgt spid="51"/>
                                        </p:tgtEl>
                                        <p:attrNameLst>
                                          <p:attrName>style.visibility</p:attrName>
                                        </p:attrNameLst>
                                      </p:cBhvr>
                                      <p:to>
                                        <p:strVal val="visible"/>
                                      </p:to>
                                    </p:set>
                                    <p:anim calcmode="lin" valueType="num">
                                      <p:cBhvr>
                                        <p:cTn id="311" dur="500" fill="hold"/>
                                        <p:tgtEl>
                                          <p:spTgt spid="51"/>
                                        </p:tgtEl>
                                        <p:attrNameLst>
                                          <p:attrName>ppt_w</p:attrName>
                                        </p:attrNameLst>
                                      </p:cBhvr>
                                      <p:tavLst>
                                        <p:tav tm="0">
                                          <p:val>
                                            <p:fltVal val="0"/>
                                          </p:val>
                                        </p:tav>
                                        <p:tav tm="100000">
                                          <p:val>
                                            <p:strVal val="#ppt_w"/>
                                          </p:val>
                                        </p:tav>
                                      </p:tavLst>
                                    </p:anim>
                                    <p:anim calcmode="lin" valueType="num">
                                      <p:cBhvr>
                                        <p:cTn id="312" dur="500" fill="hold"/>
                                        <p:tgtEl>
                                          <p:spTgt spid="51"/>
                                        </p:tgtEl>
                                        <p:attrNameLst>
                                          <p:attrName>ppt_h</p:attrName>
                                        </p:attrNameLst>
                                      </p:cBhvr>
                                      <p:tavLst>
                                        <p:tav tm="0">
                                          <p:val>
                                            <p:fltVal val="0"/>
                                          </p:val>
                                        </p:tav>
                                        <p:tav tm="100000">
                                          <p:val>
                                            <p:strVal val="#ppt_h"/>
                                          </p:val>
                                        </p:tav>
                                      </p:tavLst>
                                    </p:anim>
                                    <p:animEffect transition="in" filter="fade">
                                      <p:cBhvr>
                                        <p:cTn id="313" dur="500"/>
                                        <p:tgtEl>
                                          <p:spTgt spid="51"/>
                                        </p:tgtEl>
                                      </p:cBhvr>
                                    </p:animEffect>
                                    <p:anim calcmode="lin" valueType="num">
                                      <p:cBhvr>
                                        <p:cTn id="314" dur="500" fill="hold"/>
                                        <p:tgtEl>
                                          <p:spTgt spid="51"/>
                                        </p:tgtEl>
                                        <p:attrNameLst>
                                          <p:attrName>ppt_x</p:attrName>
                                        </p:attrNameLst>
                                      </p:cBhvr>
                                      <p:tavLst>
                                        <p:tav tm="0">
                                          <p:val>
                                            <p:fltVal val="0.5"/>
                                          </p:val>
                                        </p:tav>
                                        <p:tav tm="100000">
                                          <p:val>
                                            <p:strVal val="#ppt_x"/>
                                          </p:val>
                                        </p:tav>
                                      </p:tavLst>
                                    </p:anim>
                                    <p:anim calcmode="lin" valueType="num">
                                      <p:cBhvr>
                                        <p:cTn id="315" dur="500" fill="hold"/>
                                        <p:tgtEl>
                                          <p:spTgt spid="51"/>
                                        </p:tgtEl>
                                        <p:attrNameLst>
                                          <p:attrName>ppt_y</p:attrName>
                                        </p:attrNameLst>
                                      </p:cBhvr>
                                      <p:tavLst>
                                        <p:tav tm="0">
                                          <p:val>
                                            <p:fltVal val="0.5"/>
                                          </p:val>
                                        </p:tav>
                                        <p:tav tm="100000">
                                          <p:val>
                                            <p:strVal val="#ppt_y"/>
                                          </p:val>
                                        </p:tav>
                                      </p:tavLst>
                                    </p:anim>
                                  </p:childTnLst>
                                </p:cTn>
                              </p:par>
                              <p:par>
                                <p:cTn id="316" presetID="53" presetClass="entr" presetSubtype="528" fill="hold" grpId="0" nodeType="withEffect">
                                  <p:stCondLst>
                                    <p:cond delay="0"/>
                                  </p:stCondLst>
                                  <p:childTnLst>
                                    <p:set>
                                      <p:cBhvr>
                                        <p:cTn id="317" dur="1" fill="hold">
                                          <p:stCondLst>
                                            <p:cond delay="0"/>
                                          </p:stCondLst>
                                        </p:cTn>
                                        <p:tgtEl>
                                          <p:spTgt spid="52"/>
                                        </p:tgtEl>
                                        <p:attrNameLst>
                                          <p:attrName>style.visibility</p:attrName>
                                        </p:attrNameLst>
                                      </p:cBhvr>
                                      <p:to>
                                        <p:strVal val="visible"/>
                                      </p:to>
                                    </p:set>
                                    <p:anim calcmode="lin" valueType="num">
                                      <p:cBhvr>
                                        <p:cTn id="318" dur="500" fill="hold"/>
                                        <p:tgtEl>
                                          <p:spTgt spid="52"/>
                                        </p:tgtEl>
                                        <p:attrNameLst>
                                          <p:attrName>ppt_w</p:attrName>
                                        </p:attrNameLst>
                                      </p:cBhvr>
                                      <p:tavLst>
                                        <p:tav tm="0">
                                          <p:val>
                                            <p:fltVal val="0"/>
                                          </p:val>
                                        </p:tav>
                                        <p:tav tm="100000">
                                          <p:val>
                                            <p:strVal val="#ppt_w"/>
                                          </p:val>
                                        </p:tav>
                                      </p:tavLst>
                                    </p:anim>
                                    <p:anim calcmode="lin" valueType="num">
                                      <p:cBhvr>
                                        <p:cTn id="319" dur="500" fill="hold"/>
                                        <p:tgtEl>
                                          <p:spTgt spid="52"/>
                                        </p:tgtEl>
                                        <p:attrNameLst>
                                          <p:attrName>ppt_h</p:attrName>
                                        </p:attrNameLst>
                                      </p:cBhvr>
                                      <p:tavLst>
                                        <p:tav tm="0">
                                          <p:val>
                                            <p:fltVal val="0"/>
                                          </p:val>
                                        </p:tav>
                                        <p:tav tm="100000">
                                          <p:val>
                                            <p:strVal val="#ppt_h"/>
                                          </p:val>
                                        </p:tav>
                                      </p:tavLst>
                                    </p:anim>
                                    <p:animEffect transition="in" filter="fade">
                                      <p:cBhvr>
                                        <p:cTn id="320" dur="500"/>
                                        <p:tgtEl>
                                          <p:spTgt spid="52"/>
                                        </p:tgtEl>
                                      </p:cBhvr>
                                    </p:animEffect>
                                    <p:anim calcmode="lin" valueType="num">
                                      <p:cBhvr>
                                        <p:cTn id="321" dur="500" fill="hold"/>
                                        <p:tgtEl>
                                          <p:spTgt spid="52"/>
                                        </p:tgtEl>
                                        <p:attrNameLst>
                                          <p:attrName>ppt_x</p:attrName>
                                        </p:attrNameLst>
                                      </p:cBhvr>
                                      <p:tavLst>
                                        <p:tav tm="0">
                                          <p:val>
                                            <p:fltVal val="0.5"/>
                                          </p:val>
                                        </p:tav>
                                        <p:tav tm="100000">
                                          <p:val>
                                            <p:strVal val="#ppt_x"/>
                                          </p:val>
                                        </p:tav>
                                      </p:tavLst>
                                    </p:anim>
                                    <p:anim calcmode="lin" valueType="num">
                                      <p:cBhvr>
                                        <p:cTn id="322" dur="500" fill="hold"/>
                                        <p:tgtEl>
                                          <p:spTgt spid="52"/>
                                        </p:tgtEl>
                                        <p:attrNameLst>
                                          <p:attrName>ppt_y</p:attrName>
                                        </p:attrNameLst>
                                      </p:cBhvr>
                                      <p:tavLst>
                                        <p:tav tm="0">
                                          <p:val>
                                            <p:fltVal val="0.5"/>
                                          </p:val>
                                        </p:tav>
                                        <p:tav tm="100000">
                                          <p:val>
                                            <p:strVal val="#ppt_y"/>
                                          </p:val>
                                        </p:tav>
                                      </p:tavLst>
                                    </p:anim>
                                  </p:childTnLst>
                                </p:cTn>
                              </p:par>
                              <p:par>
                                <p:cTn id="323" presetID="53" presetClass="entr" presetSubtype="528" fill="hold" grpId="0" nodeType="withEffect">
                                  <p:stCondLst>
                                    <p:cond delay="0"/>
                                  </p:stCondLst>
                                  <p:childTnLst>
                                    <p:set>
                                      <p:cBhvr>
                                        <p:cTn id="324" dur="1" fill="hold">
                                          <p:stCondLst>
                                            <p:cond delay="0"/>
                                          </p:stCondLst>
                                        </p:cTn>
                                        <p:tgtEl>
                                          <p:spTgt spid="53"/>
                                        </p:tgtEl>
                                        <p:attrNameLst>
                                          <p:attrName>style.visibility</p:attrName>
                                        </p:attrNameLst>
                                      </p:cBhvr>
                                      <p:to>
                                        <p:strVal val="visible"/>
                                      </p:to>
                                    </p:set>
                                    <p:anim calcmode="lin" valueType="num">
                                      <p:cBhvr>
                                        <p:cTn id="325" dur="500" fill="hold"/>
                                        <p:tgtEl>
                                          <p:spTgt spid="53"/>
                                        </p:tgtEl>
                                        <p:attrNameLst>
                                          <p:attrName>ppt_w</p:attrName>
                                        </p:attrNameLst>
                                      </p:cBhvr>
                                      <p:tavLst>
                                        <p:tav tm="0">
                                          <p:val>
                                            <p:fltVal val="0"/>
                                          </p:val>
                                        </p:tav>
                                        <p:tav tm="100000">
                                          <p:val>
                                            <p:strVal val="#ppt_w"/>
                                          </p:val>
                                        </p:tav>
                                      </p:tavLst>
                                    </p:anim>
                                    <p:anim calcmode="lin" valueType="num">
                                      <p:cBhvr>
                                        <p:cTn id="326" dur="500" fill="hold"/>
                                        <p:tgtEl>
                                          <p:spTgt spid="53"/>
                                        </p:tgtEl>
                                        <p:attrNameLst>
                                          <p:attrName>ppt_h</p:attrName>
                                        </p:attrNameLst>
                                      </p:cBhvr>
                                      <p:tavLst>
                                        <p:tav tm="0">
                                          <p:val>
                                            <p:fltVal val="0"/>
                                          </p:val>
                                        </p:tav>
                                        <p:tav tm="100000">
                                          <p:val>
                                            <p:strVal val="#ppt_h"/>
                                          </p:val>
                                        </p:tav>
                                      </p:tavLst>
                                    </p:anim>
                                    <p:animEffect transition="in" filter="fade">
                                      <p:cBhvr>
                                        <p:cTn id="327" dur="500"/>
                                        <p:tgtEl>
                                          <p:spTgt spid="53"/>
                                        </p:tgtEl>
                                      </p:cBhvr>
                                    </p:animEffect>
                                    <p:anim calcmode="lin" valueType="num">
                                      <p:cBhvr>
                                        <p:cTn id="328" dur="500" fill="hold"/>
                                        <p:tgtEl>
                                          <p:spTgt spid="53"/>
                                        </p:tgtEl>
                                        <p:attrNameLst>
                                          <p:attrName>ppt_x</p:attrName>
                                        </p:attrNameLst>
                                      </p:cBhvr>
                                      <p:tavLst>
                                        <p:tav tm="0">
                                          <p:val>
                                            <p:fltVal val="0.5"/>
                                          </p:val>
                                        </p:tav>
                                        <p:tav tm="100000">
                                          <p:val>
                                            <p:strVal val="#ppt_x"/>
                                          </p:val>
                                        </p:tav>
                                      </p:tavLst>
                                    </p:anim>
                                    <p:anim calcmode="lin" valueType="num">
                                      <p:cBhvr>
                                        <p:cTn id="329" dur="500" fill="hold"/>
                                        <p:tgtEl>
                                          <p:spTgt spid="53"/>
                                        </p:tgtEl>
                                        <p:attrNameLst>
                                          <p:attrName>ppt_y</p:attrName>
                                        </p:attrNameLst>
                                      </p:cBhvr>
                                      <p:tavLst>
                                        <p:tav tm="0">
                                          <p:val>
                                            <p:fltVal val="0.5"/>
                                          </p:val>
                                        </p:tav>
                                        <p:tav tm="100000">
                                          <p:val>
                                            <p:strVal val="#ppt_y"/>
                                          </p:val>
                                        </p:tav>
                                      </p:tavLst>
                                    </p:anim>
                                  </p:childTnLst>
                                </p:cTn>
                              </p:par>
                              <p:par>
                                <p:cTn id="330" presetID="53" presetClass="entr" presetSubtype="528" fill="hold" grpId="0" nodeType="withEffect">
                                  <p:stCondLst>
                                    <p:cond delay="0"/>
                                  </p:stCondLst>
                                  <p:childTnLst>
                                    <p:set>
                                      <p:cBhvr>
                                        <p:cTn id="331" dur="1" fill="hold">
                                          <p:stCondLst>
                                            <p:cond delay="0"/>
                                          </p:stCondLst>
                                        </p:cTn>
                                        <p:tgtEl>
                                          <p:spTgt spid="54"/>
                                        </p:tgtEl>
                                        <p:attrNameLst>
                                          <p:attrName>style.visibility</p:attrName>
                                        </p:attrNameLst>
                                      </p:cBhvr>
                                      <p:to>
                                        <p:strVal val="visible"/>
                                      </p:to>
                                    </p:set>
                                    <p:anim calcmode="lin" valueType="num">
                                      <p:cBhvr>
                                        <p:cTn id="332" dur="500" fill="hold"/>
                                        <p:tgtEl>
                                          <p:spTgt spid="54"/>
                                        </p:tgtEl>
                                        <p:attrNameLst>
                                          <p:attrName>ppt_w</p:attrName>
                                        </p:attrNameLst>
                                      </p:cBhvr>
                                      <p:tavLst>
                                        <p:tav tm="0">
                                          <p:val>
                                            <p:fltVal val="0"/>
                                          </p:val>
                                        </p:tav>
                                        <p:tav tm="100000">
                                          <p:val>
                                            <p:strVal val="#ppt_w"/>
                                          </p:val>
                                        </p:tav>
                                      </p:tavLst>
                                    </p:anim>
                                    <p:anim calcmode="lin" valueType="num">
                                      <p:cBhvr>
                                        <p:cTn id="333" dur="500" fill="hold"/>
                                        <p:tgtEl>
                                          <p:spTgt spid="54"/>
                                        </p:tgtEl>
                                        <p:attrNameLst>
                                          <p:attrName>ppt_h</p:attrName>
                                        </p:attrNameLst>
                                      </p:cBhvr>
                                      <p:tavLst>
                                        <p:tav tm="0">
                                          <p:val>
                                            <p:fltVal val="0"/>
                                          </p:val>
                                        </p:tav>
                                        <p:tav tm="100000">
                                          <p:val>
                                            <p:strVal val="#ppt_h"/>
                                          </p:val>
                                        </p:tav>
                                      </p:tavLst>
                                    </p:anim>
                                    <p:animEffect transition="in" filter="fade">
                                      <p:cBhvr>
                                        <p:cTn id="334" dur="500"/>
                                        <p:tgtEl>
                                          <p:spTgt spid="54"/>
                                        </p:tgtEl>
                                      </p:cBhvr>
                                    </p:animEffect>
                                    <p:anim calcmode="lin" valueType="num">
                                      <p:cBhvr>
                                        <p:cTn id="335" dur="500" fill="hold"/>
                                        <p:tgtEl>
                                          <p:spTgt spid="54"/>
                                        </p:tgtEl>
                                        <p:attrNameLst>
                                          <p:attrName>ppt_x</p:attrName>
                                        </p:attrNameLst>
                                      </p:cBhvr>
                                      <p:tavLst>
                                        <p:tav tm="0">
                                          <p:val>
                                            <p:fltVal val="0.5"/>
                                          </p:val>
                                        </p:tav>
                                        <p:tav tm="100000">
                                          <p:val>
                                            <p:strVal val="#ppt_x"/>
                                          </p:val>
                                        </p:tav>
                                      </p:tavLst>
                                    </p:anim>
                                    <p:anim calcmode="lin" valueType="num">
                                      <p:cBhvr>
                                        <p:cTn id="336" dur="500" fill="hold"/>
                                        <p:tgtEl>
                                          <p:spTgt spid="54"/>
                                        </p:tgtEl>
                                        <p:attrNameLst>
                                          <p:attrName>ppt_y</p:attrName>
                                        </p:attrNameLst>
                                      </p:cBhvr>
                                      <p:tavLst>
                                        <p:tav tm="0">
                                          <p:val>
                                            <p:fltVal val="0.5"/>
                                          </p:val>
                                        </p:tav>
                                        <p:tav tm="100000">
                                          <p:val>
                                            <p:strVal val="#ppt_y"/>
                                          </p:val>
                                        </p:tav>
                                      </p:tavLst>
                                    </p:anim>
                                  </p:childTnLst>
                                </p:cTn>
                              </p:par>
                              <p:par>
                                <p:cTn id="337" presetID="53" presetClass="entr" presetSubtype="528" fill="hold" grpId="0" nodeType="withEffect">
                                  <p:stCondLst>
                                    <p:cond delay="0"/>
                                  </p:stCondLst>
                                  <p:childTnLst>
                                    <p:set>
                                      <p:cBhvr>
                                        <p:cTn id="338" dur="1" fill="hold">
                                          <p:stCondLst>
                                            <p:cond delay="0"/>
                                          </p:stCondLst>
                                        </p:cTn>
                                        <p:tgtEl>
                                          <p:spTgt spid="55"/>
                                        </p:tgtEl>
                                        <p:attrNameLst>
                                          <p:attrName>style.visibility</p:attrName>
                                        </p:attrNameLst>
                                      </p:cBhvr>
                                      <p:to>
                                        <p:strVal val="visible"/>
                                      </p:to>
                                    </p:set>
                                    <p:anim calcmode="lin" valueType="num">
                                      <p:cBhvr>
                                        <p:cTn id="339" dur="500" fill="hold"/>
                                        <p:tgtEl>
                                          <p:spTgt spid="55"/>
                                        </p:tgtEl>
                                        <p:attrNameLst>
                                          <p:attrName>ppt_w</p:attrName>
                                        </p:attrNameLst>
                                      </p:cBhvr>
                                      <p:tavLst>
                                        <p:tav tm="0">
                                          <p:val>
                                            <p:fltVal val="0"/>
                                          </p:val>
                                        </p:tav>
                                        <p:tav tm="100000">
                                          <p:val>
                                            <p:strVal val="#ppt_w"/>
                                          </p:val>
                                        </p:tav>
                                      </p:tavLst>
                                    </p:anim>
                                    <p:anim calcmode="lin" valueType="num">
                                      <p:cBhvr>
                                        <p:cTn id="340" dur="500" fill="hold"/>
                                        <p:tgtEl>
                                          <p:spTgt spid="55"/>
                                        </p:tgtEl>
                                        <p:attrNameLst>
                                          <p:attrName>ppt_h</p:attrName>
                                        </p:attrNameLst>
                                      </p:cBhvr>
                                      <p:tavLst>
                                        <p:tav tm="0">
                                          <p:val>
                                            <p:fltVal val="0"/>
                                          </p:val>
                                        </p:tav>
                                        <p:tav tm="100000">
                                          <p:val>
                                            <p:strVal val="#ppt_h"/>
                                          </p:val>
                                        </p:tav>
                                      </p:tavLst>
                                    </p:anim>
                                    <p:animEffect transition="in" filter="fade">
                                      <p:cBhvr>
                                        <p:cTn id="341" dur="500"/>
                                        <p:tgtEl>
                                          <p:spTgt spid="55"/>
                                        </p:tgtEl>
                                      </p:cBhvr>
                                    </p:animEffect>
                                    <p:anim calcmode="lin" valueType="num">
                                      <p:cBhvr>
                                        <p:cTn id="342" dur="500" fill="hold"/>
                                        <p:tgtEl>
                                          <p:spTgt spid="55"/>
                                        </p:tgtEl>
                                        <p:attrNameLst>
                                          <p:attrName>ppt_x</p:attrName>
                                        </p:attrNameLst>
                                      </p:cBhvr>
                                      <p:tavLst>
                                        <p:tav tm="0">
                                          <p:val>
                                            <p:fltVal val="0.5"/>
                                          </p:val>
                                        </p:tav>
                                        <p:tav tm="100000">
                                          <p:val>
                                            <p:strVal val="#ppt_x"/>
                                          </p:val>
                                        </p:tav>
                                      </p:tavLst>
                                    </p:anim>
                                    <p:anim calcmode="lin" valueType="num">
                                      <p:cBhvr>
                                        <p:cTn id="343" dur="500" fill="hold"/>
                                        <p:tgtEl>
                                          <p:spTgt spid="55"/>
                                        </p:tgtEl>
                                        <p:attrNameLst>
                                          <p:attrName>ppt_y</p:attrName>
                                        </p:attrNameLst>
                                      </p:cBhvr>
                                      <p:tavLst>
                                        <p:tav tm="0">
                                          <p:val>
                                            <p:fltVal val="0.5"/>
                                          </p:val>
                                        </p:tav>
                                        <p:tav tm="100000">
                                          <p:val>
                                            <p:strVal val="#ppt_y"/>
                                          </p:val>
                                        </p:tav>
                                      </p:tavLst>
                                    </p:anim>
                                  </p:childTnLst>
                                </p:cTn>
                              </p:par>
                              <p:par>
                                <p:cTn id="344" presetID="8" presetClass="emph" presetSubtype="0" fill="hold" grpId="1" nodeType="withEffect">
                                  <p:stCondLst>
                                    <p:cond delay="0"/>
                                  </p:stCondLst>
                                  <p:childTnLst>
                                    <p:animRot by="21600000">
                                      <p:cBhvr>
                                        <p:cTn id="345" dur="2000" fill="hold"/>
                                        <p:tgtEl>
                                          <p:spTgt spid="7"/>
                                        </p:tgtEl>
                                        <p:attrNameLst>
                                          <p:attrName>r</p:attrName>
                                        </p:attrNameLst>
                                      </p:cBhvr>
                                    </p:animRot>
                                  </p:childTnLst>
                                </p:cTn>
                              </p:par>
                              <p:par>
                                <p:cTn id="346" presetID="8" presetClass="emph" presetSubtype="0" fill="hold" grpId="1" nodeType="withEffect">
                                  <p:stCondLst>
                                    <p:cond delay="0"/>
                                  </p:stCondLst>
                                  <p:childTnLst>
                                    <p:animRot by="21600000">
                                      <p:cBhvr>
                                        <p:cTn id="347" dur="2000" fill="hold"/>
                                        <p:tgtEl>
                                          <p:spTgt spid="8"/>
                                        </p:tgtEl>
                                        <p:attrNameLst>
                                          <p:attrName>r</p:attrName>
                                        </p:attrNameLst>
                                      </p:cBhvr>
                                    </p:animRot>
                                  </p:childTnLst>
                                </p:cTn>
                              </p:par>
                              <p:par>
                                <p:cTn id="348" presetID="8" presetClass="emph" presetSubtype="0" fill="hold" grpId="1" nodeType="withEffect">
                                  <p:stCondLst>
                                    <p:cond delay="0"/>
                                  </p:stCondLst>
                                  <p:childTnLst>
                                    <p:animRot by="21600000">
                                      <p:cBhvr>
                                        <p:cTn id="349" dur="2000" fill="hold"/>
                                        <p:tgtEl>
                                          <p:spTgt spid="9"/>
                                        </p:tgtEl>
                                        <p:attrNameLst>
                                          <p:attrName>r</p:attrName>
                                        </p:attrNameLst>
                                      </p:cBhvr>
                                    </p:animRot>
                                  </p:childTnLst>
                                </p:cTn>
                              </p:par>
                              <p:par>
                                <p:cTn id="350" presetID="8" presetClass="emph" presetSubtype="0" fill="hold" grpId="1" nodeType="withEffect">
                                  <p:stCondLst>
                                    <p:cond delay="0"/>
                                  </p:stCondLst>
                                  <p:childTnLst>
                                    <p:animRot by="21600000">
                                      <p:cBhvr>
                                        <p:cTn id="351" dur="2000" fill="hold"/>
                                        <p:tgtEl>
                                          <p:spTgt spid="12"/>
                                        </p:tgtEl>
                                        <p:attrNameLst>
                                          <p:attrName>r</p:attrName>
                                        </p:attrNameLst>
                                      </p:cBhvr>
                                    </p:animRot>
                                  </p:childTnLst>
                                </p:cTn>
                              </p:par>
                              <p:par>
                                <p:cTn id="352" presetID="8" presetClass="emph" presetSubtype="0" fill="hold" grpId="1" nodeType="withEffect">
                                  <p:stCondLst>
                                    <p:cond delay="0"/>
                                  </p:stCondLst>
                                  <p:childTnLst>
                                    <p:animRot by="21600000">
                                      <p:cBhvr>
                                        <p:cTn id="353" dur="2000" fill="hold"/>
                                        <p:tgtEl>
                                          <p:spTgt spid="13"/>
                                        </p:tgtEl>
                                        <p:attrNameLst>
                                          <p:attrName>r</p:attrName>
                                        </p:attrNameLst>
                                      </p:cBhvr>
                                    </p:animRot>
                                  </p:childTnLst>
                                </p:cTn>
                              </p:par>
                              <p:par>
                                <p:cTn id="354" presetID="8" presetClass="emph" presetSubtype="0" fill="hold" grpId="1" nodeType="withEffect">
                                  <p:stCondLst>
                                    <p:cond delay="0"/>
                                  </p:stCondLst>
                                  <p:childTnLst>
                                    <p:animRot by="21600000">
                                      <p:cBhvr>
                                        <p:cTn id="355" dur="2000" fill="hold"/>
                                        <p:tgtEl>
                                          <p:spTgt spid="14"/>
                                        </p:tgtEl>
                                        <p:attrNameLst>
                                          <p:attrName>r</p:attrName>
                                        </p:attrNameLst>
                                      </p:cBhvr>
                                    </p:animRot>
                                  </p:childTnLst>
                                </p:cTn>
                              </p:par>
                              <p:par>
                                <p:cTn id="356" presetID="8" presetClass="emph" presetSubtype="0" fill="hold" grpId="1" nodeType="withEffect">
                                  <p:stCondLst>
                                    <p:cond delay="0"/>
                                  </p:stCondLst>
                                  <p:childTnLst>
                                    <p:animRot by="21600000">
                                      <p:cBhvr>
                                        <p:cTn id="357" dur="2000" fill="hold"/>
                                        <p:tgtEl>
                                          <p:spTgt spid="15"/>
                                        </p:tgtEl>
                                        <p:attrNameLst>
                                          <p:attrName>r</p:attrName>
                                        </p:attrNameLst>
                                      </p:cBhvr>
                                    </p:animRot>
                                  </p:childTnLst>
                                </p:cTn>
                              </p:par>
                              <p:par>
                                <p:cTn id="358" presetID="8" presetClass="emph" presetSubtype="0" fill="hold" grpId="1" nodeType="withEffect">
                                  <p:stCondLst>
                                    <p:cond delay="0"/>
                                  </p:stCondLst>
                                  <p:childTnLst>
                                    <p:animRot by="21600000">
                                      <p:cBhvr>
                                        <p:cTn id="359" dur="2000" fill="hold"/>
                                        <p:tgtEl>
                                          <p:spTgt spid="16"/>
                                        </p:tgtEl>
                                        <p:attrNameLst>
                                          <p:attrName>r</p:attrName>
                                        </p:attrNameLst>
                                      </p:cBhvr>
                                    </p:animRot>
                                  </p:childTnLst>
                                </p:cTn>
                              </p:par>
                              <p:par>
                                <p:cTn id="360" presetID="8" presetClass="emph" presetSubtype="0" fill="hold" grpId="1" nodeType="withEffect">
                                  <p:stCondLst>
                                    <p:cond delay="0"/>
                                  </p:stCondLst>
                                  <p:childTnLst>
                                    <p:animRot by="21600000">
                                      <p:cBhvr>
                                        <p:cTn id="361" dur="2000" fill="hold"/>
                                        <p:tgtEl>
                                          <p:spTgt spid="17"/>
                                        </p:tgtEl>
                                        <p:attrNameLst>
                                          <p:attrName>r</p:attrName>
                                        </p:attrNameLst>
                                      </p:cBhvr>
                                    </p:animRot>
                                  </p:childTnLst>
                                </p:cTn>
                              </p:par>
                              <p:par>
                                <p:cTn id="362" presetID="8" presetClass="emph" presetSubtype="0" fill="hold" grpId="1" nodeType="withEffect">
                                  <p:stCondLst>
                                    <p:cond delay="0"/>
                                  </p:stCondLst>
                                  <p:childTnLst>
                                    <p:animRot by="21600000">
                                      <p:cBhvr>
                                        <p:cTn id="363" dur="2000" fill="hold"/>
                                        <p:tgtEl>
                                          <p:spTgt spid="18"/>
                                        </p:tgtEl>
                                        <p:attrNameLst>
                                          <p:attrName>r</p:attrName>
                                        </p:attrNameLst>
                                      </p:cBhvr>
                                    </p:animRot>
                                  </p:childTnLst>
                                </p:cTn>
                              </p:par>
                              <p:par>
                                <p:cTn id="364" presetID="8" presetClass="emph" presetSubtype="0" fill="hold" grpId="1" nodeType="withEffect">
                                  <p:stCondLst>
                                    <p:cond delay="0"/>
                                  </p:stCondLst>
                                  <p:childTnLst>
                                    <p:animRot by="21600000">
                                      <p:cBhvr>
                                        <p:cTn id="365" dur="2000" fill="hold"/>
                                        <p:tgtEl>
                                          <p:spTgt spid="19"/>
                                        </p:tgtEl>
                                        <p:attrNameLst>
                                          <p:attrName>r</p:attrName>
                                        </p:attrNameLst>
                                      </p:cBhvr>
                                    </p:animRot>
                                  </p:childTnLst>
                                </p:cTn>
                              </p:par>
                              <p:par>
                                <p:cTn id="366" presetID="8" presetClass="emph" presetSubtype="0" fill="hold" grpId="1" nodeType="withEffect">
                                  <p:stCondLst>
                                    <p:cond delay="0"/>
                                  </p:stCondLst>
                                  <p:childTnLst>
                                    <p:animRot by="21600000">
                                      <p:cBhvr>
                                        <p:cTn id="367" dur="2000" fill="hold"/>
                                        <p:tgtEl>
                                          <p:spTgt spid="20"/>
                                        </p:tgtEl>
                                        <p:attrNameLst>
                                          <p:attrName>r</p:attrName>
                                        </p:attrNameLst>
                                      </p:cBhvr>
                                    </p:animRot>
                                  </p:childTnLst>
                                </p:cTn>
                              </p:par>
                              <p:par>
                                <p:cTn id="368" presetID="8" presetClass="emph" presetSubtype="0" fill="hold" grpId="1" nodeType="withEffect">
                                  <p:stCondLst>
                                    <p:cond delay="0"/>
                                  </p:stCondLst>
                                  <p:childTnLst>
                                    <p:animRot by="21600000">
                                      <p:cBhvr>
                                        <p:cTn id="369" dur="2000" fill="hold"/>
                                        <p:tgtEl>
                                          <p:spTgt spid="21"/>
                                        </p:tgtEl>
                                        <p:attrNameLst>
                                          <p:attrName>r</p:attrName>
                                        </p:attrNameLst>
                                      </p:cBhvr>
                                    </p:animRot>
                                  </p:childTnLst>
                                </p:cTn>
                              </p:par>
                              <p:par>
                                <p:cTn id="370" presetID="8" presetClass="emph" presetSubtype="0" fill="hold" grpId="1" nodeType="withEffect">
                                  <p:stCondLst>
                                    <p:cond delay="0"/>
                                  </p:stCondLst>
                                  <p:childTnLst>
                                    <p:animRot by="21600000">
                                      <p:cBhvr>
                                        <p:cTn id="371" dur="2000" fill="hold"/>
                                        <p:tgtEl>
                                          <p:spTgt spid="22"/>
                                        </p:tgtEl>
                                        <p:attrNameLst>
                                          <p:attrName>r</p:attrName>
                                        </p:attrNameLst>
                                      </p:cBhvr>
                                    </p:animRot>
                                  </p:childTnLst>
                                </p:cTn>
                              </p:par>
                              <p:par>
                                <p:cTn id="372" presetID="8" presetClass="emph" presetSubtype="0" fill="hold" grpId="1" nodeType="withEffect">
                                  <p:stCondLst>
                                    <p:cond delay="0"/>
                                  </p:stCondLst>
                                  <p:childTnLst>
                                    <p:animRot by="21600000">
                                      <p:cBhvr>
                                        <p:cTn id="373" dur="2000" fill="hold"/>
                                        <p:tgtEl>
                                          <p:spTgt spid="23"/>
                                        </p:tgtEl>
                                        <p:attrNameLst>
                                          <p:attrName>r</p:attrName>
                                        </p:attrNameLst>
                                      </p:cBhvr>
                                    </p:animRot>
                                  </p:childTnLst>
                                </p:cTn>
                              </p:par>
                              <p:par>
                                <p:cTn id="374" presetID="8" presetClass="emph" presetSubtype="0" fill="hold" grpId="1" nodeType="withEffect">
                                  <p:stCondLst>
                                    <p:cond delay="0"/>
                                  </p:stCondLst>
                                  <p:childTnLst>
                                    <p:animRot by="21600000">
                                      <p:cBhvr>
                                        <p:cTn id="375" dur="2000" fill="hold"/>
                                        <p:tgtEl>
                                          <p:spTgt spid="24"/>
                                        </p:tgtEl>
                                        <p:attrNameLst>
                                          <p:attrName>r</p:attrName>
                                        </p:attrNameLst>
                                      </p:cBhvr>
                                    </p:animRot>
                                  </p:childTnLst>
                                </p:cTn>
                              </p:par>
                              <p:par>
                                <p:cTn id="376" presetID="8" presetClass="emph" presetSubtype="0" fill="hold" grpId="1" nodeType="withEffect">
                                  <p:stCondLst>
                                    <p:cond delay="0"/>
                                  </p:stCondLst>
                                  <p:childTnLst>
                                    <p:animRot by="21600000">
                                      <p:cBhvr>
                                        <p:cTn id="377" dur="2000" fill="hold"/>
                                        <p:tgtEl>
                                          <p:spTgt spid="25"/>
                                        </p:tgtEl>
                                        <p:attrNameLst>
                                          <p:attrName>r</p:attrName>
                                        </p:attrNameLst>
                                      </p:cBhvr>
                                    </p:animRot>
                                  </p:childTnLst>
                                </p:cTn>
                              </p:par>
                              <p:par>
                                <p:cTn id="378" presetID="8" presetClass="emph" presetSubtype="0" fill="hold" grpId="1" nodeType="withEffect">
                                  <p:stCondLst>
                                    <p:cond delay="0"/>
                                  </p:stCondLst>
                                  <p:childTnLst>
                                    <p:animRot by="21600000">
                                      <p:cBhvr>
                                        <p:cTn id="379" dur="2000" fill="hold"/>
                                        <p:tgtEl>
                                          <p:spTgt spid="26"/>
                                        </p:tgtEl>
                                        <p:attrNameLst>
                                          <p:attrName>r</p:attrName>
                                        </p:attrNameLst>
                                      </p:cBhvr>
                                    </p:animRot>
                                  </p:childTnLst>
                                </p:cTn>
                              </p:par>
                              <p:par>
                                <p:cTn id="380" presetID="8" presetClass="emph" presetSubtype="0" fill="hold" grpId="1" nodeType="withEffect">
                                  <p:stCondLst>
                                    <p:cond delay="0"/>
                                  </p:stCondLst>
                                  <p:childTnLst>
                                    <p:animRot by="21600000">
                                      <p:cBhvr>
                                        <p:cTn id="381" dur="2000" fill="hold"/>
                                        <p:tgtEl>
                                          <p:spTgt spid="27"/>
                                        </p:tgtEl>
                                        <p:attrNameLst>
                                          <p:attrName>r</p:attrName>
                                        </p:attrNameLst>
                                      </p:cBhvr>
                                    </p:animRot>
                                  </p:childTnLst>
                                </p:cTn>
                              </p:par>
                              <p:par>
                                <p:cTn id="382" presetID="8" presetClass="emph" presetSubtype="0" fill="hold" grpId="1" nodeType="withEffect">
                                  <p:stCondLst>
                                    <p:cond delay="0"/>
                                  </p:stCondLst>
                                  <p:childTnLst>
                                    <p:animRot by="21600000">
                                      <p:cBhvr>
                                        <p:cTn id="383" dur="2000" fill="hold"/>
                                        <p:tgtEl>
                                          <p:spTgt spid="28"/>
                                        </p:tgtEl>
                                        <p:attrNameLst>
                                          <p:attrName>r</p:attrName>
                                        </p:attrNameLst>
                                      </p:cBhvr>
                                    </p:animRot>
                                  </p:childTnLst>
                                </p:cTn>
                              </p:par>
                              <p:par>
                                <p:cTn id="384" presetID="8" presetClass="emph" presetSubtype="0" fill="hold" grpId="1" nodeType="withEffect">
                                  <p:stCondLst>
                                    <p:cond delay="0"/>
                                  </p:stCondLst>
                                  <p:childTnLst>
                                    <p:animRot by="21600000">
                                      <p:cBhvr>
                                        <p:cTn id="385" dur="2000" fill="hold"/>
                                        <p:tgtEl>
                                          <p:spTgt spid="29"/>
                                        </p:tgtEl>
                                        <p:attrNameLst>
                                          <p:attrName>r</p:attrName>
                                        </p:attrNameLst>
                                      </p:cBhvr>
                                    </p:animRot>
                                  </p:childTnLst>
                                </p:cTn>
                              </p:par>
                              <p:par>
                                <p:cTn id="386" presetID="8" presetClass="emph" presetSubtype="0" fill="hold" grpId="1" nodeType="withEffect">
                                  <p:stCondLst>
                                    <p:cond delay="0"/>
                                  </p:stCondLst>
                                  <p:childTnLst>
                                    <p:animRot by="21600000">
                                      <p:cBhvr>
                                        <p:cTn id="387" dur="2000" fill="hold"/>
                                        <p:tgtEl>
                                          <p:spTgt spid="30"/>
                                        </p:tgtEl>
                                        <p:attrNameLst>
                                          <p:attrName>r</p:attrName>
                                        </p:attrNameLst>
                                      </p:cBhvr>
                                    </p:animRot>
                                  </p:childTnLst>
                                </p:cTn>
                              </p:par>
                              <p:par>
                                <p:cTn id="388" presetID="8" presetClass="emph" presetSubtype="0" fill="hold" grpId="1" nodeType="withEffect">
                                  <p:stCondLst>
                                    <p:cond delay="0"/>
                                  </p:stCondLst>
                                  <p:childTnLst>
                                    <p:animRot by="21600000">
                                      <p:cBhvr>
                                        <p:cTn id="389" dur="2000" fill="hold"/>
                                        <p:tgtEl>
                                          <p:spTgt spid="31"/>
                                        </p:tgtEl>
                                        <p:attrNameLst>
                                          <p:attrName>r</p:attrName>
                                        </p:attrNameLst>
                                      </p:cBhvr>
                                    </p:animRot>
                                  </p:childTnLst>
                                </p:cTn>
                              </p:par>
                              <p:par>
                                <p:cTn id="390" presetID="8" presetClass="emph" presetSubtype="0" fill="hold" grpId="1" nodeType="withEffect">
                                  <p:stCondLst>
                                    <p:cond delay="0"/>
                                  </p:stCondLst>
                                  <p:childTnLst>
                                    <p:animRot by="21600000">
                                      <p:cBhvr>
                                        <p:cTn id="391" dur="2000" fill="hold"/>
                                        <p:tgtEl>
                                          <p:spTgt spid="32"/>
                                        </p:tgtEl>
                                        <p:attrNameLst>
                                          <p:attrName>r</p:attrName>
                                        </p:attrNameLst>
                                      </p:cBhvr>
                                    </p:animRot>
                                  </p:childTnLst>
                                </p:cTn>
                              </p:par>
                              <p:par>
                                <p:cTn id="392" presetID="8" presetClass="emph" presetSubtype="0" fill="hold" grpId="1" nodeType="withEffect">
                                  <p:stCondLst>
                                    <p:cond delay="0"/>
                                  </p:stCondLst>
                                  <p:childTnLst>
                                    <p:animRot by="21600000">
                                      <p:cBhvr>
                                        <p:cTn id="393" dur="2000" fill="hold"/>
                                        <p:tgtEl>
                                          <p:spTgt spid="33"/>
                                        </p:tgtEl>
                                        <p:attrNameLst>
                                          <p:attrName>r</p:attrName>
                                        </p:attrNameLst>
                                      </p:cBhvr>
                                    </p:animRot>
                                  </p:childTnLst>
                                </p:cTn>
                              </p:par>
                              <p:par>
                                <p:cTn id="394" presetID="8" presetClass="emph" presetSubtype="0" fill="hold" grpId="1" nodeType="withEffect">
                                  <p:stCondLst>
                                    <p:cond delay="0"/>
                                  </p:stCondLst>
                                  <p:childTnLst>
                                    <p:animRot by="21600000">
                                      <p:cBhvr>
                                        <p:cTn id="395" dur="2000" fill="hold"/>
                                        <p:tgtEl>
                                          <p:spTgt spid="34"/>
                                        </p:tgtEl>
                                        <p:attrNameLst>
                                          <p:attrName>r</p:attrName>
                                        </p:attrNameLst>
                                      </p:cBhvr>
                                    </p:animRot>
                                  </p:childTnLst>
                                </p:cTn>
                              </p:par>
                              <p:par>
                                <p:cTn id="396" presetID="8" presetClass="emph" presetSubtype="0" fill="hold" grpId="1" nodeType="withEffect">
                                  <p:stCondLst>
                                    <p:cond delay="0"/>
                                  </p:stCondLst>
                                  <p:childTnLst>
                                    <p:animRot by="21600000">
                                      <p:cBhvr>
                                        <p:cTn id="397" dur="2000" fill="hold"/>
                                        <p:tgtEl>
                                          <p:spTgt spid="35"/>
                                        </p:tgtEl>
                                        <p:attrNameLst>
                                          <p:attrName>r</p:attrName>
                                        </p:attrNameLst>
                                      </p:cBhvr>
                                    </p:animRot>
                                  </p:childTnLst>
                                </p:cTn>
                              </p:par>
                              <p:par>
                                <p:cTn id="398" presetID="8" presetClass="emph" presetSubtype="0" fill="hold" grpId="1" nodeType="withEffect">
                                  <p:stCondLst>
                                    <p:cond delay="0"/>
                                  </p:stCondLst>
                                  <p:childTnLst>
                                    <p:animRot by="21600000">
                                      <p:cBhvr>
                                        <p:cTn id="399" dur="2000" fill="hold"/>
                                        <p:tgtEl>
                                          <p:spTgt spid="36"/>
                                        </p:tgtEl>
                                        <p:attrNameLst>
                                          <p:attrName>r</p:attrName>
                                        </p:attrNameLst>
                                      </p:cBhvr>
                                    </p:animRot>
                                  </p:childTnLst>
                                </p:cTn>
                              </p:par>
                              <p:par>
                                <p:cTn id="400" presetID="8" presetClass="emph" presetSubtype="0" fill="hold" grpId="1" nodeType="withEffect">
                                  <p:stCondLst>
                                    <p:cond delay="0"/>
                                  </p:stCondLst>
                                  <p:childTnLst>
                                    <p:animRot by="21600000">
                                      <p:cBhvr>
                                        <p:cTn id="401" dur="2000" fill="hold"/>
                                        <p:tgtEl>
                                          <p:spTgt spid="37"/>
                                        </p:tgtEl>
                                        <p:attrNameLst>
                                          <p:attrName>r</p:attrName>
                                        </p:attrNameLst>
                                      </p:cBhvr>
                                    </p:animRot>
                                  </p:childTnLst>
                                </p:cTn>
                              </p:par>
                              <p:par>
                                <p:cTn id="402" presetID="8" presetClass="emph" presetSubtype="0" fill="hold" grpId="1" nodeType="withEffect">
                                  <p:stCondLst>
                                    <p:cond delay="0"/>
                                  </p:stCondLst>
                                  <p:childTnLst>
                                    <p:animRot by="21600000">
                                      <p:cBhvr>
                                        <p:cTn id="403" dur="2000" fill="hold"/>
                                        <p:tgtEl>
                                          <p:spTgt spid="38"/>
                                        </p:tgtEl>
                                        <p:attrNameLst>
                                          <p:attrName>r</p:attrName>
                                        </p:attrNameLst>
                                      </p:cBhvr>
                                    </p:animRot>
                                  </p:childTnLst>
                                </p:cTn>
                              </p:par>
                              <p:par>
                                <p:cTn id="404" presetID="8" presetClass="emph" presetSubtype="0" fill="hold" grpId="1" nodeType="withEffect">
                                  <p:stCondLst>
                                    <p:cond delay="0"/>
                                  </p:stCondLst>
                                  <p:childTnLst>
                                    <p:animRot by="21600000">
                                      <p:cBhvr>
                                        <p:cTn id="405" dur="2000" fill="hold"/>
                                        <p:tgtEl>
                                          <p:spTgt spid="39"/>
                                        </p:tgtEl>
                                        <p:attrNameLst>
                                          <p:attrName>r</p:attrName>
                                        </p:attrNameLst>
                                      </p:cBhvr>
                                    </p:animRot>
                                  </p:childTnLst>
                                </p:cTn>
                              </p:par>
                              <p:par>
                                <p:cTn id="406" presetID="8" presetClass="emph" presetSubtype="0" fill="hold" grpId="1" nodeType="withEffect">
                                  <p:stCondLst>
                                    <p:cond delay="0"/>
                                  </p:stCondLst>
                                  <p:childTnLst>
                                    <p:animRot by="21600000">
                                      <p:cBhvr>
                                        <p:cTn id="407" dur="2000" fill="hold"/>
                                        <p:tgtEl>
                                          <p:spTgt spid="40"/>
                                        </p:tgtEl>
                                        <p:attrNameLst>
                                          <p:attrName>r</p:attrName>
                                        </p:attrNameLst>
                                      </p:cBhvr>
                                    </p:animRot>
                                  </p:childTnLst>
                                </p:cTn>
                              </p:par>
                              <p:par>
                                <p:cTn id="408" presetID="8" presetClass="emph" presetSubtype="0" fill="hold" grpId="1" nodeType="withEffect">
                                  <p:stCondLst>
                                    <p:cond delay="0"/>
                                  </p:stCondLst>
                                  <p:childTnLst>
                                    <p:animRot by="21600000">
                                      <p:cBhvr>
                                        <p:cTn id="409" dur="2000" fill="hold"/>
                                        <p:tgtEl>
                                          <p:spTgt spid="41"/>
                                        </p:tgtEl>
                                        <p:attrNameLst>
                                          <p:attrName>r</p:attrName>
                                        </p:attrNameLst>
                                      </p:cBhvr>
                                    </p:animRot>
                                  </p:childTnLst>
                                </p:cTn>
                              </p:par>
                              <p:par>
                                <p:cTn id="410" presetID="8" presetClass="emph" presetSubtype="0" fill="hold" grpId="1" nodeType="withEffect">
                                  <p:stCondLst>
                                    <p:cond delay="0"/>
                                  </p:stCondLst>
                                  <p:childTnLst>
                                    <p:animRot by="21600000">
                                      <p:cBhvr>
                                        <p:cTn id="411" dur="2000" fill="hold"/>
                                        <p:tgtEl>
                                          <p:spTgt spid="42"/>
                                        </p:tgtEl>
                                        <p:attrNameLst>
                                          <p:attrName>r</p:attrName>
                                        </p:attrNameLst>
                                      </p:cBhvr>
                                    </p:animRot>
                                  </p:childTnLst>
                                </p:cTn>
                              </p:par>
                              <p:par>
                                <p:cTn id="412" presetID="8" presetClass="emph" presetSubtype="0" fill="hold" grpId="1" nodeType="withEffect">
                                  <p:stCondLst>
                                    <p:cond delay="0"/>
                                  </p:stCondLst>
                                  <p:childTnLst>
                                    <p:animRot by="21600000">
                                      <p:cBhvr>
                                        <p:cTn id="413" dur="2000" fill="hold"/>
                                        <p:tgtEl>
                                          <p:spTgt spid="43"/>
                                        </p:tgtEl>
                                        <p:attrNameLst>
                                          <p:attrName>r</p:attrName>
                                        </p:attrNameLst>
                                      </p:cBhvr>
                                    </p:animRot>
                                  </p:childTnLst>
                                </p:cTn>
                              </p:par>
                              <p:par>
                                <p:cTn id="414" presetID="8" presetClass="emph" presetSubtype="0" fill="hold" grpId="1" nodeType="withEffect">
                                  <p:stCondLst>
                                    <p:cond delay="0"/>
                                  </p:stCondLst>
                                  <p:childTnLst>
                                    <p:animRot by="21600000">
                                      <p:cBhvr>
                                        <p:cTn id="415" dur="2000" fill="hold"/>
                                        <p:tgtEl>
                                          <p:spTgt spid="44"/>
                                        </p:tgtEl>
                                        <p:attrNameLst>
                                          <p:attrName>r</p:attrName>
                                        </p:attrNameLst>
                                      </p:cBhvr>
                                    </p:animRot>
                                  </p:childTnLst>
                                </p:cTn>
                              </p:par>
                              <p:par>
                                <p:cTn id="416" presetID="8" presetClass="emph" presetSubtype="0" fill="hold" grpId="1" nodeType="withEffect">
                                  <p:stCondLst>
                                    <p:cond delay="0"/>
                                  </p:stCondLst>
                                  <p:childTnLst>
                                    <p:animRot by="21600000">
                                      <p:cBhvr>
                                        <p:cTn id="417" dur="2000" fill="hold"/>
                                        <p:tgtEl>
                                          <p:spTgt spid="45"/>
                                        </p:tgtEl>
                                        <p:attrNameLst>
                                          <p:attrName>r</p:attrName>
                                        </p:attrNameLst>
                                      </p:cBhvr>
                                    </p:animRot>
                                  </p:childTnLst>
                                </p:cTn>
                              </p:par>
                              <p:par>
                                <p:cTn id="418" presetID="8" presetClass="emph" presetSubtype="0" fill="hold" grpId="1" nodeType="withEffect">
                                  <p:stCondLst>
                                    <p:cond delay="0"/>
                                  </p:stCondLst>
                                  <p:childTnLst>
                                    <p:animRot by="21600000">
                                      <p:cBhvr>
                                        <p:cTn id="419" dur="2000" fill="hold"/>
                                        <p:tgtEl>
                                          <p:spTgt spid="46"/>
                                        </p:tgtEl>
                                        <p:attrNameLst>
                                          <p:attrName>r</p:attrName>
                                        </p:attrNameLst>
                                      </p:cBhvr>
                                    </p:animRot>
                                  </p:childTnLst>
                                </p:cTn>
                              </p:par>
                              <p:par>
                                <p:cTn id="420" presetID="8" presetClass="emph" presetSubtype="0" fill="hold" grpId="1" nodeType="withEffect">
                                  <p:stCondLst>
                                    <p:cond delay="0"/>
                                  </p:stCondLst>
                                  <p:childTnLst>
                                    <p:animRot by="21600000">
                                      <p:cBhvr>
                                        <p:cTn id="421" dur="2000" fill="hold"/>
                                        <p:tgtEl>
                                          <p:spTgt spid="47"/>
                                        </p:tgtEl>
                                        <p:attrNameLst>
                                          <p:attrName>r</p:attrName>
                                        </p:attrNameLst>
                                      </p:cBhvr>
                                    </p:animRot>
                                  </p:childTnLst>
                                </p:cTn>
                              </p:par>
                              <p:par>
                                <p:cTn id="422" presetID="8" presetClass="emph" presetSubtype="0" fill="hold" grpId="1" nodeType="withEffect">
                                  <p:stCondLst>
                                    <p:cond delay="0"/>
                                  </p:stCondLst>
                                  <p:childTnLst>
                                    <p:animRot by="21600000">
                                      <p:cBhvr>
                                        <p:cTn id="423" dur="2000" fill="hold"/>
                                        <p:tgtEl>
                                          <p:spTgt spid="48"/>
                                        </p:tgtEl>
                                        <p:attrNameLst>
                                          <p:attrName>r</p:attrName>
                                        </p:attrNameLst>
                                      </p:cBhvr>
                                    </p:animRot>
                                  </p:childTnLst>
                                </p:cTn>
                              </p:par>
                              <p:par>
                                <p:cTn id="424" presetID="8" presetClass="emph" presetSubtype="0" fill="hold" grpId="1" nodeType="withEffect">
                                  <p:stCondLst>
                                    <p:cond delay="0"/>
                                  </p:stCondLst>
                                  <p:childTnLst>
                                    <p:animRot by="21600000">
                                      <p:cBhvr>
                                        <p:cTn id="425" dur="2000" fill="hold"/>
                                        <p:tgtEl>
                                          <p:spTgt spid="49"/>
                                        </p:tgtEl>
                                        <p:attrNameLst>
                                          <p:attrName>r</p:attrName>
                                        </p:attrNameLst>
                                      </p:cBhvr>
                                    </p:animRot>
                                  </p:childTnLst>
                                </p:cTn>
                              </p:par>
                              <p:par>
                                <p:cTn id="426" presetID="8" presetClass="emph" presetSubtype="0" fill="hold" grpId="1" nodeType="withEffect">
                                  <p:stCondLst>
                                    <p:cond delay="0"/>
                                  </p:stCondLst>
                                  <p:childTnLst>
                                    <p:animRot by="21600000">
                                      <p:cBhvr>
                                        <p:cTn id="427" dur="2000" fill="hold"/>
                                        <p:tgtEl>
                                          <p:spTgt spid="50"/>
                                        </p:tgtEl>
                                        <p:attrNameLst>
                                          <p:attrName>r</p:attrName>
                                        </p:attrNameLst>
                                      </p:cBhvr>
                                    </p:animRot>
                                  </p:childTnLst>
                                </p:cTn>
                              </p:par>
                              <p:par>
                                <p:cTn id="428" presetID="8" presetClass="emph" presetSubtype="0" fill="hold" grpId="1" nodeType="withEffect">
                                  <p:stCondLst>
                                    <p:cond delay="0"/>
                                  </p:stCondLst>
                                  <p:childTnLst>
                                    <p:animRot by="21600000">
                                      <p:cBhvr>
                                        <p:cTn id="429" dur="2000" fill="hold"/>
                                        <p:tgtEl>
                                          <p:spTgt spid="51"/>
                                        </p:tgtEl>
                                        <p:attrNameLst>
                                          <p:attrName>r</p:attrName>
                                        </p:attrNameLst>
                                      </p:cBhvr>
                                    </p:animRot>
                                  </p:childTnLst>
                                </p:cTn>
                              </p:par>
                              <p:par>
                                <p:cTn id="430" presetID="8" presetClass="emph" presetSubtype="0" fill="hold" grpId="1" nodeType="withEffect">
                                  <p:stCondLst>
                                    <p:cond delay="0"/>
                                  </p:stCondLst>
                                  <p:childTnLst>
                                    <p:animRot by="21600000">
                                      <p:cBhvr>
                                        <p:cTn id="431" dur="2000" fill="hold"/>
                                        <p:tgtEl>
                                          <p:spTgt spid="52"/>
                                        </p:tgtEl>
                                        <p:attrNameLst>
                                          <p:attrName>r</p:attrName>
                                        </p:attrNameLst>
                                      </p:cBhvr>
                                    </p:animRot>
                                  </p:childTnLst>
                                </p:cTn>
                              </p:par>
                              <p:par>
                                <p:cTn id="432" presetID="8" presetClass="emph" presetSubtype="0" fill="hold" grpId="1" nodeType="withEffect">
                                  <p:stCondLst>
                                    <p:cond delay="0"/>
                                  </p:stCondLst>
                                  <p:childTnLst>
                                    <p:animRot by="21600000">
                                      <p:cBhvr>
                                        <p:cTn id="433" dur="2000" fill="hold"/>
                                        <p:tgtEl>
                                          <p:spTgt spid="53"/>
                                        </p:tgtEl>
                                        <p:attrNameLst>
                                          <p:attrName>r</p:attrName>
                                        </p:attrNameLst>
                                      </p:cBhvr>
                                    </p:animRot>
                                  </p:childTnLst>
                                </p:cTn>
                              </p:par>
                              <p:par>
                                <p:cTn id="434" presetID="8" presetClass="emph" presetSubtype="0" fill="hold" grpId="1" nodeType="withEffect">
                                  <p:stCondLst>
                                    <p:cond delay="0"/>
                                  </p:stCondLst>
                                  <p:childTnLst>
                                    <p:animRot by="21600000">
                                      <p:cBhvr>
                                        <p:cTn id="435" dur="2000" fill="hold"/>
                                        <p:tgtEl>
                                          <p:spTgt spid="54"/>
                                        </p:tgtEl>
                                        <p:attrNameLst>
                                          <p:attrName>r</p:attrName>
                                        </p:attrNameLst>
                                      </p:cBhvr>
                                    </p:animRot>
                                  </p:childTnLst>
                                </p:cTn>
                              </p:par>
                            </p:childTnLst>
                          </p:cTn>
                        </p:par>
                        <p:par>
                          <p:cTn id="436" fill="hold">
                            <p:stCondLst>
                              <p:cond delay="1500"/>
                            </p:stCondLst>
                            <p:childTnLst>
                              <p:par>
                                <p:cTn id="437" presetID="22" presetClass="entr" presetSubtype="2" fill="hold" nodeType="afterEffect">
                                  <p:stCondLst>
                                    <p:cond delay="0"/>
                                  </p:stCondLst>
                                  <p:childTnLst>
                                    <p:set>
                                      <p:cBhvr>
                                        <p:cTn id="438" dur="1" fill="hold">
                                          <p:stCondLst>
                                            <p:cond delay="0"/>
                                          </p:stCondLst>
                                        </p:cTn>
                                        <p:tgtEl>
                                          <p:spTgt spid="60"/>
                                        </p:tgtEl>
                                        <p:attrNameLst>
                                          <p:attrName>style.visibility</p:attrName>
                                        </p:attrNameLst>
                                      </p:cBhvr>
                                      <p:to>
                                        <p:strVal val="visible"/>
                                      </p:to>
                                    </p:set>
                                    <p:animEffect transition="in" filter="wipe(right)">
                                      <p:cBhvr>
                                        <p:cTn id="439" dur="500"/>
                                        <p:tgtEl>
                                          <p:spTgt spid="60"/>
                                        </p:tgtEl>
                                      </p:cBhvr>
                                    </p:animEffect>
                                  </p:childTnLst>
                                </p:cTn>
                              </p:par>
                              <p:par>
                                <p:cTn id="440" presetID="2" presetClass="entr" presetSubtype="8" decel="100000" fill="hold" grpId="0" nodeType="withEffect">
                                  <p:stCondLst>
                                    <p:cond delay="0"/>
                                  </p:stCondLst>
                                  <p:childTnLst>
                                    <p:set>
                                      <p:cBhvr>
                                        <p:cTn id="441" dur="1" fill="hold">
                                          <p:stCondLst>
                                            <p:cond delay="0"/>
                                          </p:stCondLst>
                                        </p:cTn>
                                        <p:tgtEl>
                                          <p:spTgt spid="56"/>
                                        </p:tgtEl>
                                        <p:attrNameLst>
                                          <p:attrName>style.visibility</p:attrName>
                                        </p:attrNameLst>
                                      </p:cBhvr>
                                      <p:to>
                                        <p:strVal val="visible"/>
                                      </p:to>
                                    </p:set>
                                    <p:anim calcmode="lin" valueType="num">
                                      <p:cBhvr additive="base">
                                        <p:cTn id="442" dur="1000" fill="hold"/>
                                        <p:tgtEl>
                                          <p:spTgt spid="56"/>
                                        </p:tgtEl>
                                        <p:attrNameLst>
                                          <p:attrName>ppt_x</p:attrName>
                                        </p:attrNameLst>
                                      </p:cBhvr>
                                      <p:tavLst>
                                        <p:tav tm="0">
                                          <p:val>
                                            <p:strVal val="0-#ppt_w/2"/>
                                          </p:val>
                                        </p:tav>
                                        <p:tav tm="100000">
                                          <p:val>
                                            <p:strVal val="#ppt_x"/>
                                          </p:val>
                                        </p:tav>
                                      </p:tavLst>
                                    </p:anim>
                                    <p:anim calcmode="lin" valueType="num">
                                      <p:cBhvr additive="base">
                                        <p:cTn id="443" dur="1000" fill="hold"/>
                                        <p:tgtEl>
                                          <p:spTgt spid="56"/>
                                        </p:tgtEl>
                                        <p:attrNameLst>
                                          <p:attrName>ppt_y</p:attrName>
                                        </p:attrNameLst>
                                      </p:cBhvr>
                                      <p:tavLst>
                                        <p:tav tm="0">
                                          <p:val>
                                            <p:strVal val="#ppt_y"/>
                                          </p:val>
                                        </p:tav>
                                        <p:tav tm="100000">
                                          <p:val>
                                            <p:strVal val="#ppt_y"/>
                                          </p:val>
                                        </p:tav>
                                      </p:tavLst>
                                    </p:anim>
                                  </p:childTnLst>
                                </p:cTn>
                              </p:par>
                            </p:childTnLst>
                          </p:cTn>
                        </p:par>
                        <p:par>
                          <p:cTn id="444" fill="hold">
                            <p:stCondLst>
                              <p:cond delay="2000"/>
                            </p:stCondLst>
                            <p:childTnLst>
                              <p:par>
                                <p:cTn id="445" presetID="22" presetClass="entr" presetSubtype="8" fill="hold" nodeType="afterEffect">
                                  <p:stCondLst>
                                    <p:cond delay="0"/>
                                  </p:stCondLst>
                                  <p:childTnLst>
                                    <p:set>
                                      <p:cBhvr>
                                        <p:cTn id="446" dur="1" fill="hold">
                                          <p:stCondLst>
                                            <p:cond delay="0"/>
                                          </p:stCondLst>
                                        </p:cTn>
                                        <p:tgtEl>
                                          <p:spTgt spid="61"/>
                                        </p:tgtEl>
                                        <p:attrNameLst>
                                          <p:attrName>style.visibility</p:attrName>
                                        </p:attrNameLst>
                                      </p:cBhvr>
                                      <p:to>
                                        <p:strVal val="visible"/>
                                      </p:to>
                                    </p:set>
                                    <p:animEffect transition="in" filter="wipe(left)">
                                      <p:cBhvr>
                                        <p:cTn id="447" dur="500"/>
                                        <p:tgtEl>
                                          <p:spTgt spid="61"/>
                                        </p:tgtEl>
                                      </p:cBhvr>
                                    </p:animEffect>
                                  </p:childTnLst>
                                </p:cTn>
                              </p:par>
                              <p:par>
                                <p:cTn id="448" presetID="2" presetClass="entr" presetSubtype="2" decel="100000" fill="hold" grpId="0" nodeType="withEffect">
                                  <p:stCondLst>
                                    <p:cond delay="0"/>
                                  </p:stCondLst>
                                  <p:childTnLst>
                                    <p:set>
                                      <p:cBhvr>
                                        <p:cTn id="449" dur="1" fill="hold">
                                          <p:stCondLst>
                                            <p:cond delay="0"/>
                                          </p:stCondLst>
                                        </p:cTn>
                                        <p:tgtEl>
                                          <p:spTgt spid="58"/>
                                        </p:tgtEl>
                                        <p:attrNameLst>
                                          <p:attrName>style.visibility</p:attrName>
                                        </p:attrNameLst>
                                      </p:cBhvr>
                                      <p:to>
                                        <p:strVal val="visible"/>
                                      </p:to>
                                    </p:set>
                                    <p:anim calcmode="lin" valueType="num">
                                      <p:cBhvr additive="base">
                                        <p:cTn id="450" dur="1000" fill="hold"/>
                                        <p:tgtEl>
                                          <p:spTgt spid="58"/>
                                        </p:tgtEl>
                                        <p:attrNameLst>
                                          <p:attrName>ppt_x</p:attrName>
                                        </p:attrNameLst>
                                      </p:cBhvr>
                                      <p:tavLst>
                                        <p:tav tm="0">
                                          <p:val>
                                            <p:strVal val="1+#ppt_w/2"/>
                                          </p:val>
                                        </p:tav>
                                        <p:tav tm="100000">
                                          <p:val>
                                            <p:strVal val="#ppt_x"/>
                                          </p:val>
                                        </p:tav>
                                      </p:tavLst>
                                    </p:anim>
                                    <p:anim calcmode="lin" valueType="num">
                                      <p:cBhvr additive="base">
                                        <p:cTn id="451" dur="1000" fill="hold"/>
                                        <p:tgtEl>
                                          <p:spTgt spid="58"/>
                                        </p:tgtEl>
                                        <p:attrNameLst>
                                          <p:attrName>ppt_y</p:attrName>
                                        </p:attrNameLst>
                                      </p:cBhvr>
                                      <p:tavLst>
                                        <p:tav tm="0">
                                          <p:val>
                                            <p:strVal val="#ppt_y"/>
                                          </p:val>
                                        </p:tav>
                                        <p:tav tm="100000">
                                          <p:val>
                                            <p:strVal val="#ppt_y"/>
                                          </p:val>
                                        </p:tav>
                                      </p:tavLst>
                                    </p:anim>
                                  </p:childTnLst>
                                </p:cTn>
                              </p:par>
                            </p:childTnLst>
                          </p:cTn>
                        </p:par>
                        <p:par>
                          <p:cTn id="452" fill="hold">
                            <p:stCondLst>
                              <p:cond delay="2500"/>
                            </p:stCondLst>
                            <p:childTnLst>
                              <p:par>
                                <p:cTn id="453" presetID="22" presetClass="entr" presetSubtype="8" fill="hold" nodeType="afterEffect">
                                  <p:stCondLst>
                                    <p:cond delay="0"/>
                                  </p:stCondLst>
                                  <p:childTnLst>
                                    <p:set>
                                      <p:cBhvr>
                                        <p:cTn id="454" dur="1" fill="hold">
                                          <p:stCondLst>
                                            <p:cond delay="0"/>
                                          </p:stCondLst>
                                        </p:cTn>
                                        <p:tgtEl>
                                          <p:spTgt spid="63"/>
                                        </p:tgtEl>
                                        <p:attrNameLst>
                                          <p:attrName>style.visibility</p:attrName>
                                        </p:attrNameLst>
                                      </p:cBhvr>
                                      <p:to>
                                        <p:strVal val="visible"/>
                                      </p:to>
                                    </p:set>
                                    <p:animEffect transition="in" filter="wipe(left)">
                                      <p:cBhvr>
                                        <p:cTn id="455" dur="500"/>
                                        <p:tgtEl>
                                          <p:spTgt spid="63"/>
                                        </p:tgtEl>
                                      </p:cBhvr>
                                    </p:animEffect>
                                  </p:childTnLst>
                                </p:cTn>
                              </p:par>
                              <p:par>
                                <p:cTn id="456" presetID="2" presetClass="entr" presetSubtype="2" decel="100000" fill="hold" grpId="0" nodeType="withEffect">
                                  <p:stCondLst>
                                    <p:cond delay="0"/>
                                  </p:stCondLst>
                                  <p:childTnLst>
                                    <p:set>
                                      <p:cBhvr>
                                        <p:cTn id="457" dur="1" fill="hold">
                                          <p:stCondLst>
                                            <p:cond delay="0"/>
                                          </p:stCondLst>
                                        </p:cTn>
                                        <p:tgtEl>
                                          <p:spTgt spid="59"/>
                                        </p:tgtEl>
                                        <p:attrNameLst>
                                          <p:attrName>style.visibility</p:attrName>
                                        </p:attrNameLst>
                                      </p:cBhvr>
                                      <p:to>
                                        <p:strVal val="visible"/>
                                      </p:to>
                                    </p:set>
                                    <p:anim calcmode="lin" valueType="num">
                                      <p:cBhvr additive="base">
                                        <p:cTn id="458" dur="1000" fill="hold"/>
                                        <p:tgtEl>
                                          <p:spTgt spid="59"/>
                                        </p:tgtEl>
                                        <p:attrNameLst>
                                          <p:attrName>ppt_x</p:attrName>
                                        </p:attrNameLst>
                                      </p:cBhvr>
                                      <p:tavLst>
                                        <p:tav tm="0">
                                          <p:val>
                                            <p:strVal val="1+#ppt_w/2"/>
                                          </p:val>
                                        </p:tav>
                                        <p:tav tm="100000">
                                          <p:val>
                                            <p:strVal val="#ppt_x"/>
                                          </p:val>
                                        </p:tav>
                                      </p:tavLst>
                                    </p:anim>
                                    <p:anim calcmode="lin" valueType="num">
                                      <p:cBhvr additive="base">
                                        <p:cTn id="459" dur="1000" fill="hold"/>
                                        <p:tgtEl>
                                          <p:spTgt spid="59"/>
                                        </p:tgtEl>
                                        <p:attrNameLst>
                                          <p:attrName>ppt_y</p:attrName>
                                        </p:attrNameLst>
                                      </p:cBhvr>
                                      <p:tavLst>
                                        <p:tav tm="0">
                                          <p:val>
                                            <p:strVal val="#ppt_y"/>
                                          </p:val>
                                        </p:tav>
                                        <p:tav tm="100000">
                                          <p:val>
                                            <p:strVal val="#ppt_y"/>
                                          </p:val>
                                        </p:tav>
                                      </p:tavLst>
                                    </p:anim>
                                  </p:childTnLst>
                                </p:cTn>
                              </p:par>
                            </p:childTnLst>
                          </p:cTn>
                        </p:par>
                        <p:par>
                          <p:cTn id="460" fill="hold">
                            <p:stCondLst>
                              <p:cond delay="3000"/>
                            </p:stCondLst>
                            <p:childTnLst>
                              <p:par>
                                <p:cTn id="461" presetID="22" presetClass="entr" presetSubtype="2" fill="hold" nodeType="afterEffect">
                                  <p:stCondLst>
                                    <p:cond delay="0"/>
                                  </p:stCondLst>
                                  <p:childTnLst>
                                    <p:set>
                                      <p:cBhvr>
                                        <p:cTn id="462" dur="1" fill="hold">
                                          <p:stCondLst>
                                            <p:cond delay="0"/>
                                          </p:stCondLst>
                                        </p:cTn>
                                        <p:tgtEl>
                                          <p:spTgt spid="62"/>
                                        </p:tgtEl>
                                        <p:attrNameLst>
                                          <p:attrName>style.visibility</p:attrName>
                                        </p:attrNameLst>
                                      </p:cBhvr>
                                      <p:to>
                                        <p:strVal val="visible"/>
                                      </p:to>
                                    </p:set>
                                    <p:animEffect transition="in" filter="wipe(right)">
                                      <p:cBhvr>
                                        <p:cTn id="463" dur="500"/>
                                        <p:tgtEl>
                                          <p:spTgt spid="62"/>
                                        </p:tgtEl>
                                      </p:cBhvr>
                                    </p:animEffect>
                                  </p:childTnLst>
                                </p:cTn>
                              </p:par>
                              <p:par>
                                <p:cTn id="464" presetID="2" presetClass="entr" presetSubtype="8" decel="100000" fill="hold" grpId="0" nodeType="withEffect">
                                  <p:stCondLst>
                                    <p:cond delay="0"/>
                                  </p:stCondLst>
                                  <p:childTnLst>
                                    <p:set>
                                      <p:cBhvr>
                                        <p:cTn id="465" dur="1" fill="hold">
                                          <p:stCondLst>
                                            <p:cond delay="0"/>
                                          </p:stCondLst>
                                        </p:cTn>
                                        <p:tgtEl>
                                          <p:spTgt spid="57"/>
                                        </p:tgtEl>
                                        <p:attrNameLst>
                                          <p:attrName>style.visibility</p:attrName>
                                        </p:attrNameLst>
                                      </p:cBhvr>
                                      <p:to>
                                        <p:strVal val="visible"/>
                                      </p:to>
                                    </p:set>
                                    <p:anim calcmode="lin" valueType="num">
                                      <p:cBhvr additive="base">
                                        <p:cTn id="466" dur="1000" fill="hold"/>
                                        <p:tgtEl>
                                          <p:spTgt spid="57"/>
                                        </p:tgtEl>
                                        <p:attrNameLst>
                                          <p:attrName>ppt_x</p:attrName>
                                        </p:attrNameLst>
                                      </p:cBhvr>
                                      <p:tavLst>
                                        <p:tav tm="0">
                                          <p:val>
                                            <p:strVal val="0-#ppt_w/2"/>
                                          </p:val>
                                        </p:tav>
                                        <p:tav tm="100000">
                                          <p:val>
                                            <p:strVal val="#ppt_x"/>
                                          </p:val>
                                        </p:tav>
                                      </p:tavLst>
                                    </p:anim>
                                    <p:anim calcmode="lin" valueType="num">
                                      <p:cBhvr additive="base">
                                        <p:cTn id="467"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6" grpId="0"/>
      <p:bldP spid="57" grpId="0"/>
      <p:bldP spid="58" grpId="0"/>
      <p:bldP spid="59" grpId="0"/>
      <p:bldP spid="68" grpId="0"/>
      <p:bldP spid="6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Freeform 6"/>
          <p:cNvSpPr/>
          <p:nvPr/>
        </p:nvSpPr>
        <p:spPr bwMode="auto">
          <a:xfrm rot="5400000">
            <a:off x="5120842" y="1706658"/>
            <a:ext cx="1094178" cy="89083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Freeform 6"/>
          <p:cNvSpPr/>
          <p:nvPr/>
        </p:nvSpPr>
        <p:spPr bwMode="auto">
          <a:xfrm rot="16200000" flipH="1">
            <a:off x="6011679" y="2800836"/>
            <a:ext cx="1094178" cy="89083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 name="Freeform 6"/>
          <p:cNvSpPr/>
          <p:nvPr/>
        </p:nvSpPr>
        <p:spPr bwMode="auto">
          <a:xfrm rot="5400000">
            <a:off x="5120842" y="3895014"/>
            <a:ext cx="1094178" cy="89083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2" name="Freeform 6"/>
          <p:cNvSpPr/>
          <p:nvPr/>
        </p:nvSpPr>
        <p:spPr bwMode="auto">
          <a:xfrm rot="16200000" flipH="1">
            <a:off x="6011679" y="4989192"/>
            <a:ext cx="1094178" cy="89083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3" name="文本框 66"/>
          <p:cNvSpPr txBox="1">
            <a:spLocks noChangeArrowheads="1"/>
          </p:cNvSpPr>
          <p:nvPr/>
        </p:nvSpPr>
        <p:spPr bwMode="auto">
          <a:xfrm>
            <a:off x="560388" y="1759661"/>
            <a:ext cx="457554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r"/>
            <a:r>
              <a:rPr lang="zh-CN" altLang="en-US" sz="1800" dirty="0" smtClean="0">
                <a:solidFill>
                  <a:schemeClr val="tx1">
                    <a:lumMod val="75000"/>
                    <a:lumOff val="25000"/>
                  </a:schemeClr>
                </a:solidFill>
                <a:latin typeface="+mj-ea"/>
                <a:ea typeface="+mj-ea"/>
              </a:rPr>
              <a:t>专业设计</a:t>
            </a:r>
            <a:endParaRPr lang="en-US" altLang="zh-CN" sz="1800"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14" name="文本框 66"/>
          <p:cNvSpPr txBox="1">
            <a:spLocks noChangeArrowheads="1"/>
          </p:cNvSpPr>
          <p:nvPr/>
        </p:nvSpPr>
        <p:spPr bwMode="auto">
          <a:xfrm>
            <a:off x="560388" y="3948017"/>
            <a:ext cx="457554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r"/>
            <a:r>
              <a:rPr lang="zh-CN" altLang="en-US" sz="1800" dirty="0" smtClean="0">
                <a:solidFill>
                  <a:schemeClr val="tx1">
                    <a:lumMod val="75000"/>
                    <a:lumOff val="25000"/>
                  </a:schemeClr>
                </a:solidFill>
                <a:latin typeface="+mj-ea"/>
                <a:ea typeface="+mj-ea"/>
              </a:rPr>
              <a:t>详细帮助</a:t>
            </a:r>
            <a:endParaRPr lang="en-US" altLang="zh-CN" sz="1800"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15" name="文本框 66"/>
          <p:cNvSpPr txBox="1">
            <a:spLocks noChangeArrowheads="1"/>
          </p:cNvSpPr>
          <p:nvPr/>
        </p:nvSpPr>
        <p:spPr bwMode="auto">
          <a:xfrm>
            <a:off x="7062788" y="2853839"/>
            <a:ext cx="45418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a:solidFill>
                  <a:schemeClr val="tx1">
                    <a:lumMod val="75000"/>
                    <a:lumOff val="25000"/>
                  </a:schemeClr>
                </a:solidFill>
                <a:latin typeface="+mj-ea"/>
                <a:ea typeface="+mj-ea"/>
              </a:rPr>
              <a:t>一</a:t>
            </a:r>
            <a:r>
              <a:rPr lang="zh-CN" altLang="en-US" sz="1800" dirty="0" smtClean="0">
                <a:solidFill>
                  <a:schemeClr val="tx1">
                    <a:lumMod val="75000"/>
                    <a:lumOff val="25000"/>
                  </a:schemeClr>
                </a:solidFill>
                <a:latin typeface="+mj-ea"/>
                <a:ea typeface="+mj-ea"/>
              </a:rPr>
              <a:t>键换色</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16" name="文本框 66"/>
          <p:cNvSpPr txBox="1">
            <a:spLocks noChangeArrowheads="1"/>
          </p:cNvSpPr>
          <p:nvPr/>
        </p:nvSpPr>
        <p:spPr bwMode="auto">
          <a:xfrm>
            <a:off x="7062787" y="5042195"/>
            <a:ext cx="45418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售后支持</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17" name="Freeform 8"/>
          <p:cNvSpPr>
            <a:spLocks noEditPoints="1"/>
          </p:cNvSpPr>
          <p:nvPr/>
        </p:nvSpPr>
        <p:spPr bwMode="auto">
          <a:xfrm>
            <a:off x="6221436" y="1875338"/>
            <a:ext cx="553480" cy="553478"/>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accent1"/>
          </a:solidFill>
          <a:ln w="0">
            <a:noFill/>
            <a:prstDash val="solid"/>
            <a:round/>
          </a:ln>
        </p:spPr>
        <p:txBody>
          <a:bodyPr vert="horz" wrap="square" lIns="91440" tIns="45720" rIns="91440" bIns="45720" numCol="1" anchor="t" anchorCtr="0" compatLnSpc="1"/>
          <a:lstStyle/>
          <a:p>
            <a:endParaRPr lang="zh-CN" altLang="en-US"/>
          </a:p>
        </p:txBody>
      </p:sp>
      <p:sp>
        <p:nvSpPr>
          <p:cNvPr id="18" name="Freeform 12"/>
          <p:cNvSpPr>
            <a:spLocks noEditPoints="1"/>
          </p:cNvSpPr>
          <p:nvPr/>
        </p:nvSpPr>
        <p:spPr bwMode="auto">
          <a:xfrm>
            <a:off x="5383064" y="2969888"/>
            <a:ext cx="551990" cy="552732"/>
          </a:xfrm>
          <a:custGeom>
            <a:avLst/>
            <a:gdLst>
              <a:gd name="T0" fmla="*/ 264 w 738"/>
              <a:gd name="T1" fmla="*/ 285 h 739"/>
              <a:gd name="T2" fmla="*/ 249 w 738"/>
              <a:gd name="T3" fmla="*/ 429 h 739"/>
              <a:gd name="T4" fmla="*/ 369 w 738"/>
              <a:gd name="T5" fmla="*/ 504 h 739"/>
              <a:gd name="T6" fmla="*/ 490 w 738"/>
              <a:gd name="T7" fmla="*/ 429 h 739"/>
              <a:gd name="T8" fmla="*/ 474 w 738"/>
              <a:gd name="T9" fmla="*/ 285 h 739"/>
              <a:gd name="T10" fmla="*/ 369 w 738"/>
              <a:gd name="T11" fmla="*/ 201 h 739"/>
              <a:gd name="T12" fmla="*/ 508 w 738"/>
              <a:gd name="T13" fmla="*/ 276 h 739"/>
              <a:gd name="T14" fmla="*/ 524 w 738"/>
              <a:gd name="T15" fmla="*/ 436 h 739"/>
              <a:gd name="T16" fmla="*/ 403 w 738"/>
              <a:gd name="T17" fmla="*/ 534 h 739"/>
              <a:gd name="T18" fmla="*/ 250 w 738"/>
              <a:gd name="T19" fmla="*/ 488 h 739"/>
              <a:gd name="T20" fmla="*/ 204 w 738"/>
              <a:gd name="T21" fmla="*/ 336 h 739"/>
              <a:gd name="T22" fmla="*/ 304 w 738"/>
              <a:gd name="T23" fmla="*/ 214 h 739"/>
              <a:gd name="T24" fmla="*/ 314 w 738"/>
              <a:gd name="T25" fmla="*/ 79 h 739"/>
              <a:gd name="T26" fmla="*/ 220 w 738"/>
              <a:gd name="T27" fmla="*/ 124 h 739"/>
              <a:gd name="T28" fmla="*/ 192 w 738"/>
              <a:gd name="T29" fmla="*/ 121 h 739"/>
              <a:gd name="T30" fmla="*/ 124 w 738"/>
              <a:gd name="T31" fmla="*/ 204 h 739"/>
              <a:gd name="T32" fmla="*/ 86 w 738"/>
              <a:gd name="T33" fmla="*/ 306 h 739"/>
              <a:gd name="T34" fmla="*/ 34 w 738"/>
              <a:gd name="T35" fmla="*/ 411 h 739"/>
              <a:gd name="T36" fmla="*/ 105 w 738"/>
              <a:gd name="T37" fmla="*/ 479 h 739"/>
              <a:gd name="T38" fmla="*/ 102 w 738"/>
              <a:gd name="T39" fmla="*/ 578 h 739"/>
              <a:gd name="T40" fmla="*/ 203 w 738"/>
              <a:gd name="T41" fmla="*/ 614 h 739"/>
              <a:gd name="T42" fmla="*/ 259 w 738"/>
              <a:gd name="T43" fmla="*/ 634 h 739"/>
              <a:gd name="T44" fmla="*/ 327 w 738"/>
              <a:gd name="T45" fmla="*/ 705 h 739"/>
              <a:gd name="T46" fmla="*/ 432 w 738"/>
              <a:gd name="T47" fmla="*/ 652 h 739"/>
              <a:gd name="T48" fmla="*/ 524 w 738"/>
              <a:gd name="T49" fmla="*/ 614 h 739"/>
              <a:gd name="T50" fmla="*/ 577 w 738"/>
              <a:gd name="T51" fmla="*/ 636 h 739"/>
              <a:gd name="T52" fmla="*/ 613 w 738"/>
              <a:gd name="T53" fmla="*/ 525 h 739"/>
              <a:gd name="T54" fmla="*/ 660 w 738"/>
              <a:gd name="T55" fmla="*/ 425 h 739"/>
              <a:gd name="T56" fmla="*/ 670 w 738"/>
              <a:gd name="T57" fmla="*/ 319 h 739"/>
              <a:gd name="T58" fmla="*/ 618 w 738"/>
              <a:gd name="T59" fmla="*/ 226 h 739"/>
              <a:gd name="T60" fmla="*/ 636 w 738"/>
              <a:gd name="T61" fmla="*/ 162 h 739"/>
              <a:gd name="T62" fmla="*/ 529 w 738"/>
              <a:gd name="T63" fmla="*/ 127 h 739"/>
              <a:gd name="T64" fmla="*/ 444 w 738"/>
              <a:gd name="T65" fmla="*/ 93 h 739"/>
              <a:gd name="T66" fmla="*/ 411 w 738"/>
              <a:gd name="T67" fmla="*/ 34 h 739"/>
              <a:gd name="T68" fmla="*/ 435 w 738"/>
              <a:gd name="T69" fmla="*/ 7 h 739"/>
              <a:gd name="T70" fmla="*/ 529 w 738"/>
              <a:gd name="T71" fmla="*/ 93 h 739"/>
              <a:gd name="T72" fmla="*/ 585 w 738"/>
              <a:gd name="T73" fmla="*/ 68 h 739"/>
              <a:gd name="T74" fmla="*/ 672 w 738"/>
              <a:gd name="T75" fmla="*/ 159 h 739"/>
              <a:gd name="T76" fmla="*/ 678 w 738"/>
              <a:gd name="T77" fmla="*/ 286 h 739"/>
              <a:gd name="T78" fmla="*/ 738 w 738"/>
              <a:gd name="T79" fmla="*/ 320 h 739"/>
              <a:gd name="T80" fmla="*/ 713 w 738"/>
              <a:gd name="T81" fmla="*/ 443 h 739"/>
              <a:gd name="T82" fmla="*/ 669 w 738"/>
              <a:gd name="T83" fmla="*/ 570 h 739"/>
              <a:gd name="T84" fmla="*/ 590 w 738"/>
              <a:gd name="T85" fmla="*/ 669 h 739"/>
              <a:gd name="T86" fmla="*/ 560 w 738"/>
              <a:gd name="T87" fmla="*/ 666 h 739"/>
              <a:gd name="T88" fmla="*/ 440 w 738"/>
              <a:gd name="T89" fmla="*/ 724 h 739"/>
              <a:gd name="T90" fmla="*/ 310 w 738"/>
              <a:gd name="T91" fmla="*/ 737 h 739"/>
              <a:gd name="T92" fmla="*/ 246 w 738"/>
              <a:gd name="T93" fmla="*/ 665 h 739"/>
              <a:gd name="T94" fmla="*/ 157 w 738"/>
              <a:gd name="T95" fmla="*/ 671 h 739"/>
              <a:gd name="T96" fmla="*/ 68 w 738"/>
              <a:gd name="T97" fmla="*/ 587 h 739"/>
              <a:gd name="T98" fmla="*/ 73 w 738"/>
              <a:gd name="T99" fmla="*/ 492 h 739"/>
              <a:gd name="T100" fmla="*/ 1 w 738"/>
              <a:gd name="T101" fmla="*/ 428 h 739"/>
              <a:gd name="T102" fmla="*/ 16 w 738"/>
              <a:gd name="T103" fmla="*/ 299 h 739"/>
              <a:gd name="T104" fmla="*/ 73 w 738"/>
              <a:gd name="T105" fmla="*/ 178 h 739"/>
              <a:gd name="T106" fmla="*/ 143 w 738"/>
              <a:gd name="T107" fmla="*/ 73 h 739"/>
              <a:gd name="T108" fmla="*/ 171 w 738"/>
              <a:gd name="T109" fmla="*/ 70 h 739"/>
              <a:gd name="T110" fmla="*/ 295 w 738"/>
              <a:gd name="T111" fmla="*/ 2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8" h="739">
                <a:moveTo>
                  <a:pt x="369" y="235"/>
                </a:moveTo>
                <a:lnTo>
                  <a:pt x="338" y="239"/>
                </a:lnTo>
                <a:lnTo>
                  <a:pt x="310" y="248"/>
                </a:lnTo>
                <a:lnTo>
                  <a:pt x="285" y="264"/>
                </a:lnTo>
                <a:lnTo>
                  <a:pt x="264" y="285"/>
                </a:lnTo>
                <a:lnTo>
                  <a:pt x="249" y="310"/>
                </a:lnTo>
                <a:lnTo>
                  <a:pt x="238" y="339"/>
                </a:lnTo>
                <a:lnTo>
                  <a:pt x="234" y="370"/>
                </a:lnTo>
                <a:lnTo>
                  <a:pt x="238" y="400"/>
                </a:lnTo>
                <a:lnTo>
                  <a:pt x="249" y="429"/>
                </a:lnTo>
                <a:lnTo>
                  <a:pt x="264" y="454"/>
                </a:lnTo>
                <a:lnTo>
                  <a:pt x="285" y="475"/>
                </a:lnTo>
                <a:lnTo>
                  <a:pt x="310" y="490"/>
                </a:lnTo>
                <a:lnTo>
                  <a:pt x="338" y="501"/>
                </a:lnTo>
                <a:lnTo>
                  <a:pt x="369" y="504"/>
                </a:lnTo>
                <a:lnTo>
                  <a:pt x="399" y="501"/>
                </a:lnTo>
                <a:lnTo>
                  <a:pt x="428" y="490"/>
                </a:lnTo>
                <a:lnTo>
                  <a:pt x="453" y="475"/>
                </a:lnTo>
                <a:lnTo>
                  <a:pt x="474" y="454"/>
                </a:lnTo>
                <a:lnTo>
                  <a:pt x="490" y="429"/>
                </a:lnTo>
                <a:lnTo>
                  <a:pt x="500" y="400"/>
                </a:lnTo>
                <a:lnTo>
                  <a:pt x="504" y="370"/>
                </a:lnTo>
                <a:lnTo>
                  <a:pt x="500" y="339"/>
                </a:lnTo>
                <a:lnTo>
                  <a:pt x="490" y="310"/>
                </a:lnTo>
                <a:lnTo>
                  <a:pt x="474" y="285"/>
                </a:lnTo>
                <a:lnTo>
                  <a:pt x="453" y="264"/>
                </a:lnTo>
                <a:lnTo>
                  <a:pt x="428" y="248"/>
                </a:lnTo>
                <a:lnTo>
                  <a:pt x="399" y="239"/>
                </a:lnTo>
                <a:lnTo>
                  <a:pt x="369" y="235"/>
                </a:lnTo>
                <a:close/>
                <a:moveTo>
                  <a:pt x="369" y="201"/>
                </a:moveTo>
                <a:lnTo>
                  <a:pt x="403" y="205"/>
                </a:lnTo>
                <a:lnTo>
                  <a:pt x="435" y="214"/>
                </a:lnTo>
                <a:lnTo>
                  <a:pt x="463" y="230"/>
                </a:lnTo>
                <a:lnTo>
                  <a:pt x="488" y="251"/>
                </a:lnTo>
                <a:lnTo>
                  <a:pt x="508" y="276"/>
                </a:lnTo>
                <a:lnTo>
                  <a:pt x="524" y="305"/>
                </a:lnTo>
                <a:lnTo>
                  <a:pt x="534" y="336"/>
                </a:lnTo>
                <a:lnTo>
                  <a:pt x="537" y="370"/>
                </a:lnTo>
                <a:lnTo>
                  <a:pt x="534" y="403"/>
                </a:lnTo>
                <a:lnTo>
                  <a:pt x="524" y="436"/>
                </a:lnTo>
                <a:lnTo>
                  <a:pt x="508" y="463"/>
                </a:lnTo>
                <a:lnTo>
                  <a:pt x="488" y="488"/>
                </a:lnTo>
                <a:lnTo>
                  <a:pt x="463" y="509"/>
                </a:lnTo>
                <a:lnTo>
                  <a:pt x="435" y="525"/>
                </a:lnTo>
                <a:lnTo>
                  <a:pt x="403" y="534"/>
                </a:lnTo>
                <a:lnTo>
                  <a:pt x="369" y="538"/>
                </a:lnTo>
                <a:lnTo>
                  <a:pt x="335" y="534"/>
                </a:lnTo>
                <a:lnTo>
                  <a:pt x="304" y="525"/>
                </a:lnTo>
                <a:lnTo>
                  <a:pt x="275" y="509"/>
                </a:lnTo>
                <a:lnTo>
                  <a:pt x="250" y="488"/>
                </a:lnTo>
                <a:lnTo>
                  <a:pt x="229" y="463"/>
                </a:lnTo>
                <a:lnTo>
                  <a:pt x="215" y="436"/>
                </a:lnTo>
                <a:lnTo>
                  <a:pt x="204" y="403"/>
                </a:lnTo>
                <a:lnTo>
                  <a:pt x="202" y="370"/>
                </a:lnTo>
                <a:lnTo>
                  <a:pt x="204" y="336"/>
                </a:lnTo>
                <a:lnTo>
                  <a:pt x="215" y="305"/>
                </a:lnTo>
                <a:lnTo>
                  <a:pt x="229" y="276"/>
                </a:lnTo>
                <a:lnTo>
                  <a:pt x="250" y="251"/>
                </a:lnTo>
                <a:lnTo>
                  <a:pt x="275" y="230"/>
                </a:lnTo>
                <a:lnTo>
                  <a:pt x="304" y="214"/>
                </a:lnTo>
                <a:lnTo>
                  <a:pt x="335" y="205"/>
                </a:lnTo>
                <a:lnTo>
                  <a:pt x="369" y="201"/>
                </a:lnTo>
                <a:close/>
                <a:moveTo>
                  <a:pt x="327" y="34"/>
                </a:moveTo>
                <a:lnTo>
                  <a:pt x="319" y="69"/>
                </a:lnTo>
                <a:lnTo>
                  <a:pt x="314" y="79"/>
                </a:lnTo>
                <a:lnTo>
                  <a:pt x="305" y="87"/>
                </a:lnTo>
                <a:lnTo>
                  <a:pt x="295" y="93"/>
                </a:lnTo>
                <a:lnTo>
                  <a:pt x="259" y="104"/>
                </a:lnTo>
                <a:lnTo>
                  <a:pt x="226" y="121"/>
                </a:lnTo>
                <a:lnTo>
                  <a:pt x="220" y="124"/>
                </a:lnTo>
                <a:lnTo>
                  <a:pt x="215" y="125"/>
                </a:lnTo>
                <a:lnTo>
                  <a:pt x="209" y="127"/>
                </a:lnTo>
                <a:lnTo>
                  <a:pt x="203" y="125"/>
                </a:lnTo>
                <a:lnTo>
                  <a:pt x="198" y="124"/>
                </a:lnTo>
                <a:lnTo>
                  <a:pt x="192" y="121"/>
                </a:lnTo>
                <a:lnTo>
                  <a:pt x="161" y="103"/>
                </a:lnTo>
                <a:lnTo>
                  <a:pt x="102" y="162"/>
                </a:lnTo>
                <a:lnTo>
                  <a:pt x="102" y="162"/>
                </a:lnTo>
                <a:lnTo>
                  <a:pt x="120" y="192"/>
                </a:lnTo>
                <a:lnTo>
                  <a:pt x="124" y="204"/>
                </a:lnTo>
                <a:lnTo>
                  <a:pt x="124" y="216"/>
                </a:lnTo>
                <a:lnTo>
                  <a:pt x="120" y="226"/>
                </a:lnTo>
                <a:lnTo>
                  <a:pt x="105" y="260"/>
                </a:lnTo>
                <a:lnTo>
                  <a:pt x="92" y="295"/>
                </a:lnTo>
                <a:lnTo>
                  <a:pt x="86" y="306"/>
                </a:lnTo>
                <a:lnTo>
                  <a:pt x="79" y="315"/>
                </a:lnTo>
                <a:lnTo>
                  <a:pt x="68" y="319"/>
                </a:lnTo>
                <a:lnTo>
                  <a:pt x="33" y="328"/>
                </a:lnTo>
                <a:lnTo>
                  <a:pt x="33" y="411"/>
                </a:lnTo>
                <a:lnTo>
                  <a:pt x="34" y="411"/>
                </a:lnTo>
                <a:lnTo>
                  <a:pt x="68" y="420"/>
                </a:lnTo>
                <a:lnTo>
                  <a:pt x="79" y="425"/>
                </a:lnTo>
                <a:lnTo>
                  <a:pt x="86" y="433"/>
                </a:lnTo>
                <a:lnTo>
                  <a:pt x="92" y="443"/>
                </a:lnTo>
                <a:lnTo>
                  <a:pt x="105" y="479"/>
                </a:lnTo>
                <a:lnTo>
                  <a:pt x="120" y="513"/>
                </a:lnTo>
                <a:lnTo>
                  <a:pt x="124" y="525"/>
                </a:lnTo>
                <a:lnTo>
                  <a:pt x="124" y="536"/>
                </a:lnTo>
                <a:lnTo>
                  <a:pt x="120" y="547"/>
                </a:lnTo>
                <a:lnTo>
                  <a:pt x="102" y="578"/>
                </a:lnTo>
                <a:lnTo>
                  <a:pt x="161" y="636"/>
                </a:lnTo>
                <a:lnTo>
                  <a:pt x="161" y="636"/>
                </a:lnTo>
                <a:lnTo>
                  <a:pt x="192" y="617"/>
                </a:lnTo>
                <a:lnTo>
                  <a:pt x="198" y="615"/>
                </a:lnTo>
                <a:lnTo>
                  <a:pt x="203" y="614"/>
                </a:lnTo>
                <a:lnTo>
                  <a:pt x="209" y="614"/>
                </a:lnTo>
                <a:lnTo>
                  <a:pt x="215" y="614"/>
                </a:lnTo>
                <a:lnTo>
                  <a:pt x="220" y="615"/>
                </a:lnTo>
                <a:lnTo>
                  <a:pt x="226" y="617"/>
                </a:lnTo>
                <a:lnTo>
                  <a:pt x="259" y="634"/>
                </a:lnTo>
                <a:lnTo>
                  <a:pt x="295" y="646"/>
                </a:lnTo>
                <a:lnTo>
                  <a:pt x="305" y="652"/>
                </a:lnTo>
                <a:lnTo>
                  <a:pt x="314" y="659"/>
                </a:lnTo>
                <a:lnTo>
                  <a:pt x="319"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5" y="614"/>
                </a:lnTo>
                <a:lnTo>
                  <a:pt x="541" y="615"/>
                </a:lnTo>
                <a:lnTo>
                  <a:pt x="546" y="617"/>
                </a:lnTo>
                <a:lnTo>
                  <a:pt x="577" y="636"/>
                </a:lnTo>
                <a:lnTo>
                  <a:pt x="577" y="636"/>
                </a:lnTo>
                <a:lnTo>
                  <a:pt x="636" y="578"/>
                </a:lnTo>
                <a:lnTo>
                  <a:pt x="618" y="547"/>
                </a:lnTo>
                <a:lnTo>
                  <a:pt x="613" y="536"/>
                </a:lnTo>
                <a:lnTo>
                  <a:pt x="613" y="525"/>
                </a:lnTo>
                <a:lnTo>
                  <a:pt x="618" y="513"/>
                </a:lnTo>
                <a:lnTo>
                  <a:pt x="634" y="479"/>
                </a:lnTo>
                <a:lnTo>
                  <a:pt x="645" y="443"/>
                </a:lnTo>
                <a:lnTo>
                  <a:pt x="651" y="433"/>
                </a:lnTo>
                <a:lnTo>
                  <a:pt x="660" y="425"/>
                </a:lnTo>
                <a:lnTo>
                  <a:pt x="670" y="420"/>
                </a:lnTo>
                <a:lnTo>
                  <a:pt x="704" y="411"/>
                </a:lnTo>
                <a:lnTo>
                  <a:pt x="706" y="411"/>
                </a:lnTo>
                <a:lnTo>
                  <a:pt x="706" y="328"/>
                </a:lnTo>
                <a:lnTo>
                  <a:pt x="670" y="319"/>
                </a:lnTo>
                <a:lnTo>
                  <a:pt x="660" y="315"/>
                </a:lnTo>
                <a:lnTo>
                  <a:pt x="651" y="306"/>
                </a:lnTo>
                <a:lnTo>
                  <a:pt x="645" y="295"/>
                </a:lnTo>
                <a:lnTo>
                  <a:pt x="634" y="260"/>
                </a:lnTo>
                <a:lnTo>
                  <a:pt x="618" y="226"/>
                </a:lnTo>
                <a:lnTo>
                  <a:pt x="613" y="216"/>
                </a:lnTo>
                <a:lnTo>
                  <a:pt x="613" y="204"/>
                </a:lnTo>
                <a:lnTo>
                  <a:pt x="618" y="192"/>
                </a:lnTo>
                <a:lnTo>
                  <a:pt x="636" y="162"/>
                </a:lnTo>
                <a:lnTo>
                  <a:pt x="636" y="162"/>
                </a:lnTo>
                <a:lnTo>
                  <a:pt x="577" y="103"/>
                </a:lnTo>
                <a:lnTo>
                  <a:pt x="546" y="121"/>
                </a:lnTo>
                <a:lnTo>
                  <a:pt x="541" y="124"/>
                </a:lnTo>
                <a:lnTo>
                  <a:pt x="535"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19" y="0"/>
                </a:moveTo>
                <a:lnTo>
                  <a:pt x="419" y="0"/>
                </a:lnTo>
                <a:lnTo>
                  <a:pt x="427" y="2"/>
                </a:lnTo>
                <a:lnTo>
                  <a:pt x="435" y="7"/>
                </a:lnTo>
                <a:lnTo>
                  <a:pt x="440" y="15"/>
                </a:lnTo>
                <a:lnTo>
                  <a:pt x="442" y="24"/>
                </a:lnTo>
                <a:lnTo>
                  <a:pt x="452" y="60"/>
                </a:lnTo>
                <a:lnTo>
                  <a:pt x="492" y="74"/>
                </a:lnTo>
                <a:lnTo>
                  <a:pt x="529" y="93"/>
                </a:lnTo>
                <a:lnTo>
                  <a:pt x="560" y="73"/>
                </a:lnTo>
                <a:lnTo>
                  <a:pt x="567" y="70"/>
                </a:lnTo>
                <a:lnTo>
                  <a:pt x="573" y="68"/>
                </a:lnTo>
                <a:lnTo>
                  <a:pt x="580" y="68"/>
                </a:lnTo>
                <a:lnTo>
                  <a:pt x="585" y="68"/>
                </a:lnTo>
                <a:lnTo>
                  <a:pt x="590" y="70"/>
                </a:lnTo>
                <a:lnTo>
                  <a:pt x="596" y="73"/>
                </a:lnTo>
                <a:lnTo>
                  <a:pt x="665" y="144"/>
                </a:lnTo>
                <a:lnTo>
                  <a:pt x="670" y="151"/>
                </a:lnTo>
                <a:lnTo>
                  <a:pt x="672" y="159"/>
                </a:lnTo>
                <a:lnTo>
                  <a:pt x="669" y="168"/>
                </a:lnTo>
                <a:lnTo>
                  <a:pt x="665" y="178"/>
                </a:lnTo>
                <a:lnTo>
                  <a:pt x="647" y="209"/>
                </a:lnTo>
                <a:lnTo>
                  <a:pt x="665" y="247"/>
                </a:lnTo>
                <a:lnTo>
                  <a:pt x="678" y="286"/>
                </a:lnTo>
                <a:lnTo>
                  <a:pt x="713" y="295"/>
                </a:lnTo>
                <a:lnTo>
                  <a:pt x="723" y="299"/>
                </a:lnTo>
                <a:lnTo>
                  <a:pt x="730" y="305"/>
                </a:lnTo>
                <a:lnTo>
                  <a:pt x="737" y="311"/>
                </a:lnTo>
                <a:lnTo>
                  <a:pt x="738" y="320"/>
                </a:lnTo>
                <a:lnTo>
                  <a:pt x="738" y="418"/>
                </a:lnTo>
                <a:lnTo>
                  <a:pt x="737" y="428"/>
                </a:lnTo>
                <a:lnTo>
                  <a:pt x="730" y="434"/>
                </a:lnTo>
                <a:lnTo>
                  <a:pt x="723" y="439"/>
                </a:lnTo>
                <a:lnTo>
                  <a:pt x="713" y="443"/>
                </a:lnTo>
                <a:lnTo>
                  <a:pt x="678" y="453"/>
                </a:lnTo>
                <a:lnTo>
                  <a:pt x="665" y="492"/>
                </a:lnTo>
                <a:lnTo>
                  <a:pt x="647" y="530"/>
                </a:lnTo>
                <a:lnTo>
                  <a:pt x="665" y="561"/>
                </a:lnTo>
                <a:lnTo>
                  <a:pt x="669" y="570"/>
                </a:lnTo>
                <a:lnTo>
                  <a:pt x="672" y="580"/>
                </a:lnTo>
                <a:lnTo>
                  <a:pt x="670" y="587"/>
                </a:lnTo>
                <a:lnTo>
                  <a:pt x="665" y="597"/>
                </a:lnTo>
                <a:lnTo>
                  <a:pt x="596" y="666"/>
                </a:lnTo>
                <a:lnTo>
                  <a:pt x="590" y="669"/>
                </a:lnTo>
                <a:lnTo>
                  <a:pt x="586" y="671"/>
                </a:lnTo>
                <a:lnTo>
                  <a:pt x="581" y="671"/>
                </a:lnTo>
                <a:lnTo>
                  <a:pt x="575" y="671"/>
                </a:lnTo>
                <a:lnTo>
                  <a:pt x="567" y="669"/>
                </a:lnTo>
                <a:lnTo>
                  <a:pt x="560" y="666"/>
                </a:lnTo>
                <a:lnTo>
                  <a:pt x="529" y="646"/>
                </a:lnTo>
                <a:lnTo>
                  <a:pt x="492" y="665"/>
                </a:lnTo>
                <a:lnTo>
                  <a:pt x="452" y="679"/>
                </a:lnTo>
                <a:lnTo>
                  <a:pt x="442" y="714"/>
                </a:lnTo>
                <a:lnTo>
                  <a:pt x="440" y="724"/>
                </a:lnTo>
                <a:lnTo>
                  <a:pt x="435" y="731"/>
                </a:lnTo>
                <a:lnTo>
                  <a:pt x="427" y="737"/>
                </a:lnTo>
                <a:lnTo>
                  <a:pt x="419" y="739"/>
                </a:lnTo>
                <a:lnTo>
                  <a:pt x="319" y="739"/>
                </a:lnTo>
                <a:lnTo>
                  <a:pt x="310" y="737"/>
                </a:lnTo>
                <a:lnTo>
                  <a:pt x="304" y="731"/>
                </a:lnTo>
                <a:lnTo>
                  <a:pt x="298" y="724"/>
                </a:lnTo>
                <a:lnTo>
                  <a:pt x="295" y="714"/>
                </a:lnTo>
                <a:lnTo>
                  <a:pt x="287" y="679"/>
                </a:lnTo>
                <a:lnTo>
                  <a:pt x="246" y="665"/>
                </a:lnTo>
                <a:lnTo>
                  <a:pt x="209" y="646"/>
                </a:lnTo>
                <a:lnTo>
                  <a:pt x="178" y="666"/>
                </a:lnTo>
                <a:lnTo>
                  <a:pt x="171" y="669"/>
                </a:lnTo>
                <a:lnTo>
                  <a:pt x="164" y="671"/>
                </a:lnTo>
                <a:lnTo>
                  <a:pt x="157" y="671"/>
                </a:lnTo>
                <a:lnTo>
                  <a:pt x="152" y="671"/>
                </a:lnTo>
                <a:lnTo>
                  <a:pt x="147" y="669"/>
                </a:lnTo>
                <a:lnTo>
                  <a:pt x="143" y="666"/>
                </a:lnTo>
                <a:lnTo>
                  <a:pt x="73" y="597"/>
                </a:lnTo>
                <a:lnTo>
                  <a:pt x="68" y="587"/>
                </a:lnTo>
                <a:lnTo>
                  <a:pt x="67" y="580"/>
                </a:lnTo>
                <a:lnTo>
                  <a:pt x="69" y="570"/>
                </a:lnTo>
                <a:lnTo>
                  <a:pt x="73" y="561"/>
                </a:lnTo>
                <a:lnTo>
                  <a:pt x="92" y="530"/>
                </a:lnTo>
                <a:lnTo>
                  <a:pt x="73" y="492"/>
                </a:lnTo>
                <a:lnTo>
                  <a:pt x="60" y="453"/>
                </a:lnTo>
                <a:lnTo>
                  <a:pt x="24" y="443"/>
                </a:lnTo>
                <a:lnTo>
                  <a:pt x="16" y="439"/>
                </a:lnTo>
                <a:lnTo>
                  <a:pt x="8" y="434"/>
                </a:lnTo>
                <a:lnTo>
                  <a:pt x="1" y="428"/>
                </a:lnTo>
                <a:lnTo>
                  <a:pt x="0" y="418"/>
                </a:lnTo>
                <a:lnTo>
                  <a:pt x="0" y="320"/>
                </a:lnTo>
                <a:lnTo>
                  <a:pt x="1" y="311"/>
                </a:lnTo>
                <a:lnTo>
                  <a:pt x="8" y="305"/>
                </a:lnTo>
                <a:lnTo>
                  <a:pt x="16" y="299"/>
                </a:lnTo>
                <a:lnTo>
                  <a:pt x="24" y="295"/>
                </a:lnTo>
                <a:lnTo>
                  <a:pt x="60" y="286"/>
                </a:lnTo>
                <a:lnTo>
                  <a:pt x="73" y="247"/>
                </a:lnTo>
                <a:lnTo>
                  <a:pt x="92" y="209"/>
                </a:lnTo>
                <a:lnTo>
                  <a:pt x="73" y="178"/>
                </a:lnTo>
                <a:lnTo>
                  <a:pt x="69" y="168"/>
                </a:lnTo>
                <a:lnTo>
                  <a:pt x="67" y="159"/>
                </a:lnTo>
                <a:lnTo>
                  <a:pt x="68" y="151"/>
                </a:lnTo>
                <a:lnTo>
                  <a:pt x="73" y="144"/>
                </a:lnTo>
                <a:lnTo>
                  <a:pt x="143" y="73"/>
                </a:lnTo>
                <a:lnTo>
                  <a:pt x="147" y="70"/>
                </a:lnTo>
                <a:lnTo>
                  <a:pt x="152" y="68"/>
                </a:lnTo>
                <a:lnTo>
                  <a:pt x="157" y="68"/>
                </a:lnTo>
                <a:lnTo>
                  <a:pt x="165" y="68"/>
                </a:lnTo>
                <a:lnTo>
                  <a:pt x="171" y="70"/>
                </a:lnTo>
                <a:lnTo>
                  <a:pt x="178" y="73"/>
                </a:lnTo>
                <a:lnTo>
                  <a:pt x="209" y="93"/>
                </a:lnTo>
                <a:lnTo>
                  <a:pt x="246" y="74"/>
                </a:lnTo>
                <a:lnTo>
                  <a:pt x="287" y="60"/>
                </a:lnTo>
                <a:lnTo>
                  <a:pt x="295" y="24"/>
                </a:lnTo>
                <a:lnTo>
                  <a:pt x="298" y="15"/>
                </a:lnTo>
                <a:lnTo>
                  <a:pt x="304" y="7"/>
                </a:lnTo>
                <a:lnTo>
                  <a:pt x="310" y="2"/>
                </a:lnTo>
                <a:lnTo>
                  <a:pt x="319" y="0"/>
                </a:lnTo>
                <a:close/>
              </a:path>
            </a:pathLst>
          </a:custGeom>
          <a:solidFill>
            <a:schemeClr val="accent2"/>
          </a:solidFill>
          <a:ln w="0">
            <a:noFill/>
            <a:prstDash val="solid"/>
            <a:round/>
          </a:ln>
        </p:spPr>
        <p:txBody>
          <a:bodyPr vert="horz" wrap="square" lIns="91440" tIns="45720" rIns="91440" bIns="45720" numCol="1" anchor="t" anchorCtr="0" compatLnSpc="1"/>
          <a:lstStyle/>
          <a:p>
            <a:endParaRPr lang="zh-CN" altLang="en-US"/>
          </a:p>
        </p:txBody>
      </p:sp>
      <p:sp>
        <p:nvSpPr>
          <p:cNvPr id="19" name="Freeform 50"/>
          <p:cNvSpPr>
            <a:spLocks noEditPoints="1"/>
          </p:cNvSpPr>
          <p:nvPr/>
        </p:nvSpPr>
        <p:spPr bwMode="auto">
          <a:xfrm>
            <a:off x="6222110" y="4086953"/>
            <a:ext cx="552806" cy="452230"/>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accent3"/>
          </a:solidFill>
          <a:ln w="0">
            <a:noFill/>
            <a:prstDash val="solid"/>
            <a:round/>
          </a:ln>
        </p:spPr>
        <p:txBody>
          <a:bodyPr vert="horz" wrap="square" lIns="91440" tIns="45720" rIns="91440" bIns="45720" numCol="1" anchor="t" anchorCtr="0" compatLnSpc="1"/>
          <a:lstStyle/>
          <a:p>
            <a:endParaRPr lang="zh-CN" altLang="en-US"/>
          </a:p>
        </p:txBody>
      </p:sp>
      <p:sp>
        <p:nvSpPr>
          <p:cNvPr id="20" name="Freeform 51"/>
          <p:cNvSpPr>
            <a:spLocks noEditPoints="1"/>
          </p:cNvSpPr>
          <p:nvPr/>
        </p:nvSpPr>
        <p:spPr bwMode="auto">
          <a:xfrm>
            <a:off x="5381840" y="5157870"/>
            <a:ext cx="552806" cy="553480"/>
          </a:xfrm>
          <a:custGeom>
            <a:avLst/>
            <a:gdLst>
              <a:gd name="T0" fmla="*/ 123 w 819"/>
              <a:gd name="T1" fmla="*/ 693 h 820"/>
              <a:gd name="T2" fmla="*/ 131 w 819"/>
              <a:gd name="T3" fmla="*/ 707 h 820"/>
              <a:gd name="T4" fmla="*/ 123 w 819"/>
              <a:gd name="T5" fmla="*/ 723 h 820"/>
              <a:gd name="T6" fmla="*/ 106 w 819"/>
              <a:gd name="T7" fmla="*/ 726 h 820"/>
              <a:gd name="T8" fmla="*/ 94 w 819"/>
              <a:gd name="T9" fmla="*/ 714 h 820"/>
              <a:gd name="T10" fmla="*/ 96 w 819"/>
              <a:gd name="T11" fmla="*/ 698 h 820"/>
              <a:gd name="T12" fmla="*/ 107 w 819"/>
              <a:gd name="T13" fmla="*/ 690 h 820"/>
              <a:gd name="T14" fmla="*/ 548 w 819"/>
              <a:gd name="T15" fmla="*/ 0 h 820"/>
              <a:gd name="T16" fmla="*/ 657 w 819"/>
              <a:gd name="T17" fmla="*/ 29 h 820"/>
              <a:gd name="T18" fmla="*/ 548 w 819"/>
              <a:gd name="T19" fmla="*/ 139 h 820"/>
              <a:gd name="T20" fmla="*/ 569 w 819"/>
              <a:gd name="T21" fmla="*/ 38 h 820"/>
              <a:gd name="T22" fmla="*/ 534 w 819"/>
              <a:gd name="T23" fmla="*/ 38 h 820"/>
              <a:gd name="T24" fmla="*/ 483 w 819"/>
              <a:gd name="T25" fmla="*/ 55 h 820"/>
              <a:gd name="T26" fmla="*/ 351 w 819"/>
              <a:gd name="T27" fmla="*/ 191 h 820"/>
              <a:gd name="T28" fmla="*/ 336 w 819"/>
              <a:gd name="T29" fmla="*/ 262 h 820"/>
              <a:gd name="T30" fmla="*/ 377 w 819"/>
              <a:gd name="T31" fmla="*/ 346 h 820"/>
              <a:gd name="T32" fmla="*/ 379 w 819"/>
              <a:gd name="T33" fmla="*/ 352 h 820"/>
              <a:gd name="T34" fmla="*/ 378 w 819"/>
              <a:gd name="T35" fmla="*/ 364 h 820"/>
              <a:gd name="T36" fmla="*/ 373 w 819"/>
              <a:gd name="T37" fmla="*/ 372 h 820"/>
              <a:gd name="T38" fmla="*/ 39 w 819"/>
              <a:gd name="T39" fmla="*/ 688 h 820"/>
              <a:gd name="T40" fmla="*/ 51 w 819"/>
              <a:gd name="T41" fmla="*/ 752 h 820"/>
              <a:gd name="T42" fmla="*/ 111 w 819"/>
              <a:gd name="T43" fmla="*/ 782 h 820"/>
              <a:gd name="T44" fmla="*/ 165 w 819"/>
              <a:gd name="T45" fmla="*/ 761 h 820"/>
              <a:gd name="T46" fmla="*/ 451 w 819"/>
              <a:gd name="T47" fmla="*/ 443 h 820"/>
              <a:gd name="T48" fmla="*/ 465 w 819"/>
              <a:gd name="T49" fmla="*/ 438 h 820"/>
              <a:gd name="T50" fmla="*/ 474 w 819"/>
              <a:gd name="T51" fmla="*/ 441 h 820"/>
              <a:gd name="T52" fmla="*/ 526 w 819"/>
              <a:gd name="T53" fmla="*/ 466 h 820"/>
              <a:gd name="T54" fmla="*/ 586 w 819"/>
              <a:gd name="T55" fmla="*/ 482 h 820"/>
              <a:gd name="T56" fmla="*/ 620 w 819"/>
              <a:gd name="T57" fmla="*/ 482 h 820"/>
              <a:gd name="T58" fmla="*/ 752 w 819"/>
              <a:gd name="T59" fmla="*/ 360 h 820"/>
              <a:gd name="T60" fmla="*/ 783 w 819"/>
              <a:gd name="T61" fmla="*/ 288 h 820"/>
              <a:gd name="T62" fmla="*/ 707 w 819"/>
              <a:gd name="T63" fmla="*/ 297 h 820"/>
              <a:gd name="T64" fmla="*/ 665 w 819"/>
              <a:gd name="T65" fmla="*/ 325 h 820"/>
              <a:gd name="T66" fmla="*/ 585 w 819"/>
              <a:gd name="T67" fmla="*/ 332 h 820"/>
              <a:gd name="T68" fmla="*/ 513 w 819"/>
              <a:gd name="T69" fmla="*/ 287 h 820"/>
              <a:gd name="T70" fmla="*/ 484 w 819"/>
              <a:gd name="T71" fmla="*/ 205 h 820"/>
              <a:gd name="T72" fmla="*/ 506 w 819"/>
              <a:gd name="T73" fmla="*/ 133 h 820"/>
              <a:gd name="T74" fmla="*/ 534 w 819"/>
              <a:gd name="T75" fmla="*/ 157 h 820"/>
              <a:gd name="T76" fmla="*/ 525 w 819"/>
              <a:gd name="T77" fmla="*/ 229 h 820"/>
              <a:gd name="T78" fmla="*/ 568 w 819"/>
              <a:gd name="T79" fmla="*/ 286 h 820"/>
              <a:gd name="T80" fmla="*/ 639 w 819"/>
              <a:gd name="T81" fmla="*/ 295 h 820"/>
              <a:gd name="T82" fmla="*/ 680 w 819"/>
              <a:gd name="T83" fmla="*/ 271 h 820"/>
              <a:gd name="T84" fmla="*/ 789 w 819"/>
              <a:gd name="T85" fmla="*/ 163 h 820"/>
              <a:gd name="T86" fmla="*/ 818 w 819"/>
              <a:gd name="T87" fmla="*/ 256 h 820"/>
              <a:gd name="T88" fmla="*/ 807 w 819"/>
              <a:gd name="T89" fmla="*/ 341 h 820"/>
              <a:gd name="T90" fmla="*/ 678 w 819"/>
              <a:gd name="T91" fmla="*/ 489 h 820"/>
              <a:gd name="T92" fmla="*/ 622 w 819"/>
              <a:gd name="T93" fmla="*/ 520 h 820"/>
              <a:gd name="T94" fmla="*/ 576 w 819"/>
              <a:gd name="T95" fmla="*/ 519 h 820"/>
              <a:gd name="T96" fmla="*/ 499 w 819"/>
              <a:gd name="T97" fmla="*/ 495 h 820"/>
              <a:gd name="T98" fmla="*/ 167 w 819"/>
              <a:gd name="T99" fmla="*/ 804 h 820"/>
              <a:gd name="T100" fmla="*/ 82 w 819"/>
              <a:gd name="T101" fmla="*/ 816 h 820"/>
              <a:gd name="T102" fmla="*/ 16 w 819"/>
              <a:gd name="T103" fmla="*/ 764 h 820"/>
              <a:gd name="T104" fmla="*/ 4 w 819"/>
              <a:gd name="T105" fmla="*/ 678 h 820"/>
              <a:gd name="T106" fmla="*/ 338 w 819"/>
              <a:gd name="T107" fmla="*/ 354 h 820"/>
              <a:gd name="T108" fmla="*/ 300 w 819"/>
              <a:gd name="T109" fmla="*/ 266 h 820"/>
              <a:gd name="T110" fmla="*/ 318 w 819"/>
              <a:gd name="T111" fmla="*/ 174 h 820"/>
              <a:gd name="T112" fmla="*/ 463 w 819"/>
              <a:gd name="T113" fmla="*/ 24 h 820"/>
              <a:gd name="T114" fmla="*/ 548 w 819"/>
              <a:gd name="T11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9" h="820">
                <a:moveTo>
                  <a:pt x="111" y="689"/>
                </a:moveTo>
                <a:lnTo>
                  <a:pt x="118" y="690"/>
                </a:lnTo>
                <a:lnTo>
                  <a:pt x="123" y="693"/>
                </a:lnTo>
                <a:lnTo>
                  <a:pt x="127" y="697"/>
                </a:lnTo>
                <a:lnTo>
                  <a:pt x="130" y="702"/>
                </a:lnTo>
                <a:lnTo>
                  <a:pt x="131" y="707"/>
                </a:lnTo>
                <a:lnTo>
                  <a:pt x="130" y="714"/>
                </a:lnTo>
                <a:lnTo>
                  <a:pt x="127" y="719"/>
                </a:lnTo>
                <a:lnTo>
                  <a:pt x="123" y="723"/>
                </a:lnTo>
                <a:lnTo>
                  <a:pt x="118" y="726"/>
                </a:lnTo>
                <a:lnTo>
                  <a:pt x="111" y="727"/>
                </a:lnTo>
                <a:lnTo>
                  <a:pt x="106" y="726"/>
                </a:lnTo>
                <a:lnTo>
                  <a:pt x="101" y="723"/>
                </a:lnTo>
                <a:lnTo>
                  <a:pt x="97" y="719"/>
                </a:lnTo>
                <a:lnTo>
                  <a:pt x="94" y="714"/>
                </a:lnTo>
                <a:lnTo>
                  <a:pt x="93" y="707"/>
                </a:lnTo>
                <a:lnTo>
                  <a:pt x="94" y="703"/>
                </a:lnTo>
                <a:lnTo>
                  <a:pt x="96" y="698"/>
                </a:lnTo>
                <a:lnTo>
                  <a:pt x="98" y="694"/>
                </a:lnTo>
                <a:lnTo>
                  <a:pt x="102" y="692"/>
                </a:lnTo>
                <a:lnTo>
                  <a:pt x="107" y="690"/>
                </a:lnTo>
                <a:lnTo>
                  <a:pt x="111" y="689"/>
                </a:lnTo>
                <a:close/>
                <a:moveTo>
                  <a:pt x="548" y="0"/>
                </a:moveTo>
                <a:lnTo>
                  <a:pt x="548" y="0"/>
                </a:lnTo>
                <a:lnTo>
                  <a:pt x="584" y="3"/>
                </a:lnTo>
                <a:lnTo>
                  <a:pt x="620" y="13"/>
                </a:lnTo>
                <a:lnTo>
                  <a:pt x="657" y="29"/>
                </a:lnTo>
                <a:lnTo>
                  <a:pt x="641" y="46"/>
                </a:lnTo>
                <a:lnTo>
                  <a:pt x="641" y="46"/>
                </a:lnTo>
                <a:lnTo>
                  <a:pt x="548" y="139"/>
                </a:lnTo>
                <a:lnTo>
                  <a:pt x="522" y="113"/>
                </a:lnTo>
                <a:lnTo>
                  <a:pt x="591" y="44"/>
                </a:lnTo>
                <a:lnTo>
                  <a:pt x="569" y="38"/>
                </a:lnTo>
                <a:lnTo>
                  <a:pt x="548" y="37"/>
                </a:lnTo>
                <a:lnTo>
                  <a:pt x="548" y="37"/>
                </a:lnTo>
                <a:lnTo>
                  <a:pt x="534" y="38"/>
                </a:lnTo>
                <a:lnTo>
                  <a:pt x="517" y="41"/>
                </a:lnTo>
                <a:lnTo>
                  <a:pt x="500" y="46"/>
                </a:lnTo>
                <a:lnTo>
                  <a:pt x="483" y="55"/>
                </a:lnTo>
                <a:lnTo>
                  <a:pt x="467" y="68"/>
                </a:lnTo>
                <a:lnTo>
                  <a:pt x="368" y="170"/>
                </a:lnTo>
                <a:lnTo>
                  <a:pt x="351" y="191"/>
                </a:lnTo>
                <a:lnTo>
                  <a:pt x="339" y="215"/>
                </a:lnTo>
                <a:lnTo>
                  <a:pt x="335" y="237"/>
                </a:lnTo>
                <a:lnTo>
                  <a:pt x="336" y="262"/>
                </a:lnTo>
                <a:lnTo>
                  <a:pt x="343" y="288"/>
                </a:lnTo>
                <a:lnTo>
                  <a:pt x="357" y="316"/>
                </a:lnTo>
                <a:lnTo>
                  <a:pt x="377" y="346"/>
                </a:lnTo>
                <a:lnTo>
                  <a:pt x="377" y="346"/>
                </a:lnTo>
                <a:lnTo>
                  <a:pt x="378" y="349"/>
                </a:lnTo>
                <a:lnTo>
                  <a:pt x="379" y="352"/>
                </a:lnTo>
                <a:lnTo>
                  <a:pt x="381" y="356"/>
                </a:lnTo>
                <a:lnTo>
                  <a:pt x="379" y="360"/>
                </a:lnTo>
                <a:lnTo>
                  <a:pt x="378" y="364"/>
                </a:lnTo>
                <a:lnTo>
                  <a:pt x="376" y="368"/>
                </a:lnTo>
                <a:lnTo>
                  <a:pt x="372" y="371"/>
                </a:lnTo>
                <a:lnTo>
                  <a:pt x="373" y="372"/>
                </a:lnTo>
                <a:lnTo>
                  <a:pt x="59" y="655"/>
                </a:lnTo>
                <a:lnTo>
                  <a:pt x="47" y="671"/>
                </a:lnTo>
                <a:lnTo>
                  <a:pt x="39" y="688"/>
                </a:lnTo>
                <a:lnTo>
                  <a:pt x="37" y="707"/>
                </a:lnTo>
                <a:lnTo>
                  <a:pt x="41" y="731"/>
                </a:lnTo>
                <a:lnTo>
                  <a:pt x="51" y="752"/>
                </a:lnTo>
                <a:lnTo>
                  <a:pt x="68" y="767"/>
                </a:lnTo>
                <a:lnTo>
                  <a:pt x="88" y="778"/>
                </a:lnTo>
                <a:lnTo>
                  <a:pt x="111" y="782"/>
                </a:lnTo>
                <a:lnTo>
                  <a:pt x="131" y="779"/>
                </a:lnTo>
                <a:lnTo>
                  <a:pt x="149" y="773"/>
                </a:lnTo>
                <a:lnTo>
                  <a:pt x="165" y="761"/>
                </a:lnTo>
                <a:lnTo>
                  <a:pt x="449" y="445"/>
                </a:lnTo>
                <a:lnTo>
                  <a:pt x="449" y="445"/>
                </a:lnTo>
                <a:lnTo>
                  <a:pt x="451" y="443"/>
                </a:lnTo>
                <a:lnTo>
                  <a:pt x="455" y="440"/>
                </a:lnTo>
                <a:lnTo>
                  <a:pt x="459" y="439"/>
                </a:lnTo>
                <a:lnTo>
                  <a:pt x="465" y="438"/>
                </a:lnTo>
                <a:lnTo>
                  <a:pt x="467" y="438"/>
                </a:lnTo>
                <a:lnTo>
                  <a:pt x="471" y="439"/>
                </a:lnTo>
                <a:lnTo>
                  <a:pt x="474" y="441"/>
                </a:lnTo>
                <a:lnTo>
                  <a:pt x="474" y="440"/>
                </a:lnTo>
                <a:lnTo>
                  <a:pt x="501" y="456"/>
                </a:lnTo>
                <a:lnTo>
                  <a:pt x="526" y="466"/>
                </a:lnTo>
                <a:lnTo>
                  <a:pt x="550" y="474"/>
                </a:lnTo>
                <a:lnTo>
                  <a:pt x="571" y="479"/>
                </a:lnTo>
                <a:lnTo>
                  <a:pt x="586" y="482"/>
                </a:lnTo>
                <a:lnTo>
                  <a:pt x="597" y="483"/>
                </a:lnTo>
                <a:lnTo>
                  <a:pt x="601" y="485"/>
                </a:lnTo>
                <a:lnTo>
                  <a:pt x="620" y="482"/>
                </a:lnTo>
                <a:lnTo>
                  <a:pt x="637" y="474"/>
                </a:lnTo>
                <a:lnTo>
                  <a:pt x="652" y="462"/>
                </a:lnTo>
                <a:lnTo>
                  <a:pt x="752" y="360"/>
                </a:lnTo>
                <a:lnTo>
                  <a:pt x="768" y="339"/>
                </a:lnTo>
                <a:lnTo>
                  <a:pt x="777" y="314"/>
                </a:lnTo>
                <a:lnTo>
                  <a:pt x="783" y="288"/>
                </a:lnTo>
                <a:lnTo>
                  <a:pt x="781" y="258"/>
                </a:lnTo>
                <a:lnTo>
                  <a:pt x="776" y="228"/>
                </a:lnTo>
                <a:lnTo>
                  <a:pt x="707" y="297"/>
                </a:lnTo>
                <a:lnTo>
                  <a:pt x="707" y="297"/>
                </a:lnTo>
                <a:lnTo>
                  <a:pt x="687" y="313"/>
                </a:lnTo>
                <a:lnTo>
                  <a:pt x="665" y="325"/>
                </a:lnTo>
                <a:lnTo>
                  <a:pt x="640" y="333"/>
                </a:lnTo>
                <a:lnTo>
                  <a:pt x="614" y="335"/>
                </a:lnTo>
                <a:lnTo>
                  <a:pt x="585" y="332"/>
                </a:lnTo>
                <a:lnTo>
                  <a:pt x="557" y="322"/>
                </a:lnTo>
                <a:lnTo>
                  <a:pt x="533" y="307"/>
                </a:lnTo>
                <a:lnTo>
                  <a:pt x="513" y="287"/>
                </a:lnTo>
                <a:lnTo>
                  <a:pt x="497" y="262"/>
                </a:lnTo>
                <a:lnTo>
                  <a:pt x="487" y="235"/>
                </a:lnTo>
                <a:lnTo>
                  <a:pt x="484" y="205"/>
                </a:lnTo>
                <a:lnTo>
                  <a:pt x="487" y="178"/>
                </a:lnTo>
                <a:lnTo>
                  <a:pt x="495" y="155"/>
                </a:lnTo>
                <a:lnTo>
                  <a:pt x="506" y="133"/>
                </a:lnTo>
                <a:lnTo>
                  <a:pt x="522" y="113"/>
                </a:lnTo>
                <a:lnTo>
                  <a:pt x="548" y="139"/>
                </a:lnTo>
                <a:lnTo>
                  <a:pt x="534" y="157"/>
                </a:lnTo>
                <a:lnTo>
                  <a:pt x="525" y="180"/>
                </a:lnTo>
                <a:lnTo>
                  <a:pt x="521" y="205"/>
                </a:lnTo>
                <a:lnTo>
                  <a:pt x="525" y="229"/>
                </a:lnTo>
                <a:lnTo>
                  <a:pt x="534" y="252"/>
                </a:lnTo>
                <a:lnTo>
                  <a:pt x="548" y="271"/>
                </a:lnTo>
                <a:lnTo>
                  <a:pt x="568" y="286"/>
                </a:lnTo>
                <a:lnTo>
                  <a:pt x="589" y="295"/>
                </a:lnTo>
                <a:lnTo>
                  <a:pt x="614" y="297"/>
                </a:lnTo>
                <a:lnTo>
                  <a:pt x="639" y="295"/>
                </a:lnTo>
                <a:lnTo>
                  <a:pt x="661" y="286"/>
                </a:lnTo>
                <a:lnTo>
                  <a:pt x="680" y="271"/>
                </a:lnTo>
                <a:lnTo>
                  <a:pt x="680" y="271"/>
                </a:lnTo>
                <a:lnTo>
                  <a:pt x="773" y="178"/>
                </a:lnTo>
                <a:lnTo>
                  <a:pt x="773" y="178"/>
                </a:lnTo>
                <a:lnTo>
                  <a:pt x="789" y="163"/>
                </a:lnTo>
                <a:lnTo>
                  <a:pt x="803" y="193"/>
                </a:lnTo>
                <a:lnTo>
                  <a:pt x="813" y="224"/>
                </a:lnTo>
                <a:lnTo>
                  <a:pt x="818" y="256"/>
                </a:lnTo>
                <a:lnTo>
                  <a:pt x="819" y="286"/>
                </a:lnTo>
                <a:lnTo>
                  <a:pt x="815" y="314"/>
                </a:lnTo>
                <a:lnTo>
                  <a:pt x="807" y="341"/>
                </a:lnTo>
                <a:lnTo>
                  <a:pt x="796" y="366"/>
                </a:lnTo>
                <a:lnTo>
                  <a:pt x="777" y="386"/>
                </a:lnTo>
                <a:lnTo>
                  <a:pt x="678" y="489"/>
                </a:lnTo>
                <a:lnTo>
                  <a:pt x="661" y="503"/>
                </a:lnTo>
                <a:lnTo>
                  <a:pt x="641" y="513"/>
                </a:lnTo>
                <a:lnTo>
                  <a:pt x="622" y="520"/>
                </a:lnTo>
                <a:lnTo>
                  <a:pt x="601" y="521"/>
                </a:lnTo>
                <a:lnTo>
                  <a:pt x="591" y="521"/>
                </a:lnTo>
                <a:lnTo>
                  <a:pt x="576" y="519"/>
                </a:lnTo>
                <a:lnTo>
                  <a:pt x="555" y="513"/>
                </a:lnTo>
                <a:lnTo>
                  <a:pt x="529" y="507"/>
                </a:lnTo>
                <a:lnTo>
                  <a:pt x="499" y="495"/>
                </a:lnTo>
                <a:lnTo>
                  <a:pt x="468" y="479"/>
                </a:lnTo>
                <a:lnTo>
                  <a:pt x="191" y="787"/>
                </a:lnTo>
                <a:lnTo>
                  <a:pt x="167" y="804"/>
                </a:lnTo>
                <a:lnTo>
                  <a:pt x="141" y="816"/>
                </a:lnTo>
                <a:lnTo>
                  <a:pt x="111" y="820"/>
                </a:lnTo>
                <a:lnTo>
                  <a:pt x="82" y="816"/>
                </a:lnTo>
                <a:lnTo>
                  <a:pt x="55" y="804"/>
                </a:lnTo>
                <a:lnTo>
                  <a:pt x="33" y="787"/>
                </a:lnTo>
                <a:lnTo>
                  <a:pt x="16" y="764"/>
                </a:lnTo>
                <a:lnTo>
                  <a:pt x="4" y="737"/>
                </a:lnTo>
                <a:lnTo>
                  <a:pt x="0" y="707"/>
                </a:lnTo>
                <a:lnTo>
                  <a:pt x="4" y="678"/>
                </a:lnTo>
                <a:lnTo>
                  <a:pt x="16" y="651"/>
                </a:lnTo>
                <a:lnTo>
                  <a:pt x="33" y="629"/>
                </a:lnTo>
                <a:lnTo>
                  <a:pt x="338" y="354"/>
                </a:lnTo>
                <a:lnTo>
                  <a:pt x="321" y="325"/>
                </a:lnTo>
                <a:lnTo>
                  <a:pt x="308" y="296"/>
                </a:lnTo>
                <a:lnTo>
                  <a:pt x="300" y="266"/>
                </a:lnTo>
                <a:lnTo>
                  <a:pt x="298" y="236"/>
                </a:lnTo>
                <a:lnTo>
                  <a:pt x="304" y="206"/>
                </a:lnTo>
                <a:lnTo>
                  <a:pt x="318" y="174"/>
                </a:lnTo>
                <a:lnTo>
                  <a:pt x="342" y="144"/>
                </a:lnTo>
                <a:lnTo>
                  <a:pt x="441" y="42"/>
                </a:lnTo>
                <a:lnTo>
                  <a:pt x="463" y="24"/>
                </a:lnTo>
                <a:lnTo>
                  <a:pt x="489" y="11"/>
                </a:lnTo>
                <a:lnTo>
                  <a:pt x="518" y="3"/>
                </a:lnTo>
                <a:lnTo>
                  <a:pt x="548" y="0"/>
                </a:lnTo>
                <a:close/>
              </a:path>
            </a:pathLst>
          </a:custGeom>
          <a:solidFill>
            <a:schemeClr val="accent4"/>
          </a:solidFill>
          <a:ln w="0">
            <a:noFill/>
            <a:prstDash val="solid"/>
            <a:round/>
          </a:ln>
        </p:spPr>
        <p:txBody>
          <a:bodyPr vert="horz" wrap="square" lIns="91440" tIns="45720" rIns="91440" bIns="45720" numCol="1" anchor="t" anchorCtr="0" compatLnSpc="1"/>
          <a:lstStyle/>
          <a:p>
            <a:endParaRPr lang="zh-CN" altLang="en-US"/>
          </a:p>
        </p:txBody>
      </p:sp>
      <p:sp>
        <p:nvSpPr>
          <p:cNvPr id="25" name="矩形 24"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6" name="组合 25"/>
          <p:cNvGrpSpPr/>
          <p:nvPr/>
        </p:nvGrpSpPr>
        <p:grpSpPr>
          <a:xfrm>
            <a:off x="5632530" y="0"/>
            <a:ext cx="926940" cy="475126"/>
            <a:chOff x="5358606" y="-11457"/>
            <a:chExt cx="1093949" cy="560732"/>
          </a:xfrm>
        </p:grpSpPr>
        <p:sp>
          <p:nvSpPr>
            <p:cNvPr id="27" name="任意多边形 26"/>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27"/>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5"/>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1+#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par>
                                <p:cTn id="38" presetID="64" presetClass="path" presetSubtype="0" accel="50000" decel="50000" autoRev="1" fill="hold" grpId="1" nodeType="withEffect">
                                  <p:stCondLst>
                                    <p:cond delay="0"/>
                                  </p:stCondLst>
                                  <p:childTnLst>
                                    <p:animMotion origin="layout" path="M 2.70833E-6 -4.81481E-6 L 0.02383 -4.81481E-6 " pathEditMode="relative" rAng="0" ptsTypes="AA">
                                      <p:cBhvr>
                                        <p:cTn id="39" dur="1000" fill="hold"/>
                                        <p:tgtEl>
                                          <p:spTgt spid="13"/>
                                        </p:tgtEl>
                                        <p:attrNameLst>
                                          <p:attrName>ppt_x</p:attrName>
                                          <p:attrName>ppt_y</p:attrName>
                                        </p:attrNameLst>
                                      </p:cBhvr>
                                      <p:rCtr x="1185" y="0"/>
                                    </p:animMotion>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childTnLst>
                                </p:cTn>
                              </p:par>
                              <p:par>
                                <p:cTn id="47" presetID="64" presetClass="path" presetSubtype="0" accel="50000" decel="50000" autoRev="1" fill="hold" grpId="1" nodeType="withEffect">
                                  <p:stCondLst>
                                    <p:cond delay="0"/>
                                  </p:stCondLst>
                                  <p:childTnLst>
                                    <p:animMotion origin="layout" path="M 2.91667E-6 -1.11022E-16 L -0.02474 -1.11022E-16 " pathEditMode="relative" rAng="0" ptsTypes="AA">
                                      <p:cBhvr>
                                        <p:cTn id="48" dur="1000" fill="hold"/>
                                        <p:tgtEl>
                                          <p:spTgt spid="15"/>
                                        </p:tgtEl>
                                        <p:attrNameLst>
                                          <p:attrName>ppt_x</p:attrName>
                                          <p:attrName>ppt_y</p:attrName>
                                        </p:attrNameLst>
                                      </p:cBhvr>
                                      <p:rCtr x="-1237" y="0"/>
                                    </p:animMotion>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par>
                                <p:cTn id="56" presetID="64" presetClass="path" presetSubtype="0" accel="50000" decel="50000" autoRev="1" fill="hold" grpId="1" nodeType="withEffect">
                                  <p:stCondLst>
                                    <p:cond delay="0"/>
                                  </p:stCondLst>
                                  <p:childTnLst>
                                    <p:animMotion origin="layout" path="M 2.70833E-6 -4.81481E-6 L 0.02383 -4.81481E-6 " pathEditMode="relative" rAng="0" ptsTypes="AA">
                                      <p:cBhvr>
                                        <p:cTn id="57" dur="1000" fill="hold"/>
                                        <p:tgtEl>
                                          <p:spTgt spid="14"/>
                                        </p:tgtEl>
                                        <p:attrNameLst>
                                          <p:attrName>ppt_x</p:attrName>
                                          <p:attrName>ppt_y</p:attrName>
                                        </p:attrNameLst>
                                      </p:cBhvr>
                                      <p:rCtr x="1185" y="0"/>
                                    </p:animMotion>
                                  </p:childTnLst>
                                </p:cTn>
                              </p:par>
                            </p:childTnLst>
                          </p:cTn>
                        </p:par>
                        <p:par>
                          <p:cTn id="58" fill="hold">
                            <p:stCondLst>
                              <p:cond delay="3500"/>
                            </p:stCondLst>
                            <p:childTnLst>
                              <p:par>
                                <p:cTn id="59" presetID="10"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childTnLst>
                                </p:cTn>
                              </p:par>
                              <p:par>
                                <p:cTn id="65" presetID="64" presetClass="path" presetSubtype="0" accel="50000" decel="50000" autoRev="1" fill="hold" grpId="1" nodeType="withEffect">
                                  <p:stCondLst>
                                    <p:cond delay="0"/>
                                  </p:stCondLst>
                                  <p:childTnLst>
                                    <p:animMotion origin="layout" path="M 2.91667E-6 -1.11022E-16 L -0.02474 -1.11022E-16 " pathEditMode="relative" rAng="0" ptsTypes="AA">
                                      <p:cBhvr>
                                        <p:cTn id="66" dur="1000" fill="hold"/>
                                        <p:tgtEl>
                                          <p:spTgt spid="16"/>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p:bldP spid="13" grpId="1"/>
      <p:bldP spid="14" grpId="0"/>
      <p:bldP spid="14" grpId="1"/>
      <p:bldP spid="15" grpId="0"/>
      <p:bldP spid="15" grpId="1"/>
      <p:bldP spid="16" grpId="0"/>
      <p:bldP spid="16" grpId="1"/>
      <p:bldP spid="17" grpId="0" animBg="1"/>
      <p:bldP spid="18" grpId="0" animBg="1"/>
      <p:bldP spid="19" grpId="0" animBg="1"/>
      <p:bldP spid="20" grpId="0" animBg="1"/>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27" name="矩形 2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1447197" y="2197245"/>
            <a:ext cx="3574900" cy="954107"/>
          </a:xfrm>
          <a:prstGeom prst="rect">
            <a:avLst/>
          </a:prstGeom>
        </p:spPr>
        <p:txBody>
          <a:bodyPr wrap="square">
            <a:spAutoFit/>
          </a:bodyPr>
          <a:lstStyle/>
          <a:p>
            <a:pPr algn="r">
              <a:spcBef>
                <a:spcPts val="600"/>
              </a:spcBef>
            </a:pPr>
            <a:r>
              <a:rPr lang="zh-CN" altLang="en-US" dirty="0">
                <a:solidFill>
                  <a:schemeClr val="tx1">
                    <a:lumMod val="75000"/>
                    <a:lumOff val="25000"/>
                  </a:schemeClr>
                </a:solidFill>
                <a:latin typeface="+mj-ea"/>
                <a:ea typeface="+mj-ea"/>
              </a:rPr>
              <a:t>一键换色</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28" name="矩形 2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20176" y="3784824"/>
            <a:ext cx="3574900" cy="954107"/>
          </a:xfrm>
          <a:prstGeom prst="rect">
            <a:avLst/>
          </a:prstGeom>
        </p:spPr>
        <p:txBody>
          <a:bodyPr wrap="square">
            <a:spAutoFit/>
          </a:bodyPr>
          <a:lstStyle/>
          <a:p>
            <a:pPr algn="r">
              <a:spcBef>
                <a:spcPts val="600"/>
              </a:spcBef>
            </a:pPr>
            <a:r>
              <a:rPr lang="zh-CN" altLang="en-US" dirty="0" smtClean="0">
                <a:solidFill>
                  <a:schemeClr val="tx1">
                    <a:lumMod val="75000"/>
                    <a:lumOff val="25000"/>
                  </a:schemeClr>
                </a:solidFill>
                <a:latin typeface="+mj-ea"/>
                <a:ea typeface="+mj-ea"/>
              </a:rPr>
              <a:t>在线支持</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29" name="矩形 28"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058830" y="2842177"/>
            <a:ext cx="3574900" cy="954107"/>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专业设计</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sp>
        <p:nvSpPr>
          <p:cNvPr id="30" name="矩形 29"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242856" y="4408791"/>
            <a:ext cx="3574900" cy="954107"/>
          </a:xfrm>
          <a:prstGeom prst="rect">
            <a:avLst/>
          </a:prstGeom>
        </p:spPr>
        <p:txBody>
          <a:bodyPr wrap="square">
            <a:spAutoFit/>
          </a:bodyPr>
          <a:lstStyle/>
          <a:p>
            <a:pPr>
              <a:spcBef>
                <a:spcPts val="600"/>
              </a:spcBef>
            </a:pPr>
            <a:r>
              <a:rPr lang="zh-CN" altLang="en-US" dirty="0">
                <a:solidFill>
                  <a:schemeClr val="tx1">
                    <a:lumMod val="75000"/>
                    <a:lumOff val="25000"/>
                  </a:schemeClr>
                </a:solidFill>
                <a:latin typeface="+mj-ea"/>
                <a:ea typeface="+mj-ea"/>
              </a:rPr>
              <a:t>帮助文件</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65000"/>
                  </a:schemeClr>
                </a:solidFill>
              </a:rPr>
              <a:t>Clean, Minimalist, Flat, Powerful and Flexible PowerPoint template, perfect for business, corporate and personal use. </a:t>
            </a:r>
            <a:endParaRPr lang="en-US" altLang="zh-CN" sz="1100" dirty="0">
              <a:solidFill>
                <a:schemeClr val="bg1">
                  <a:lumMod val="65000"/>
                </a:schemeClr>
              </a:solidFill>
            </a:endParaRPr>
          </a:p>
        </p:txBody>
      </p:sp>
      <p:grpSp>
        <p:nvGrpSpPr>
          <p:cNvPr id="31" name="组合 30"/>
          <p:cNvGrpSpPr/>
          <p:nvPr/>
        </p:nvGrpSpPr>
        <p:grpSpPr>
          <a:xfrm>
            <a:off x="4250080" y="1943631"/>
            <a:ext cx="3691846" cy="3691844"/>
            <a:chOff x="4250080" y="1943631"/>
            <a:chExt cx="3691846" cy="3691844"/>
          </a:xfrm>
        </p:grpSpPr>
        <p:grpSp>
          <p:nvGrpSpPr>
            <p:cNvPr id="32" name="组合 31"/>
            <p:cNvGrpSpPr/>
            <p:nvPr/>
          </p:nvGrpSpPr>
          <p:grpSpPr>
            <a:xfrm>
              <a:off x="4250080" y="1943631"/>
              <a:ext cx="3691846" cy="3691844"/>
              <a:chOff x="4250080" y="1943631"/>
              <a:chExt cx="3691846" cy="3691844"/>
            </a:xfrm>
          </p:grpSpPr>
          <p:sp>
            <p:nvSpPr>
              <p:cNvPr id="39" name="任意多边形 38"/>
              <p:cNvSpPr/>
              <p:nvPr/>
            </p:nvSpPr>
            <p:spPr>
              <a:xfrm>
                <a:off x="5167698" y="1943631"/>
                <a:ext cx="901204" cy="1819207"/>
              </a:xfrm>
              <a:custGeom>
                <a:avLst/>
                <a:gdLst>
                  <a:gd name="connsiteX0" fmla="*/ 450320 w 901204"/>
                  <a:gd name="connsiteY0" fmla="*/ 0 h 1819207"/>
                  <a:gd name="connsiteX1" fmla="*/ 901011 w 901204"/>
                  <a:gd name="connsiteY1" fmla="*/ 450319 h 1819207"/>
                  <a:gd name="connsiteX2" fmla="*/ 901204 w 901204"/>
                  <a:gd name="connsiteY2" fmla="*/ 918414 h 1819207"/>
                  <a:gd name="connsiteX3" fmla="*/ 833332 w 901204"/>
                  <a:gd name="connsiteY3" fmla="*/ 921841 h 1819207"/>
                  <a:gd name="connsiteX4" fmla="*/ 4223 w 901204"/>
                  <a:gd name="connsiteY4" fmla="*/ 1750950 h 1819207"/>
                  <a:gd name="connsiteX5" fmla="*/ 776 w 901204"/>
                  <a:gd name="connsiteY5" fmla="*/ 1819207 h 1819207"/>
                  <a:gd name="connsiteX6" fmla="*/ 563 w 901204"/>
                  <a:gd name="connsiteY6" fmla="*/ 1819207 h 1819207"/>
                  <a:gd name="connsiteX7" fmla="*/ 0 w 901204"/>
                  <a:gd name="connsiteY7" fmla="*/ 450690 h 1819207"/>
                  <a:gd name="connsiteX8" fmla="*/ 450320 w 901204"/>
                  <a:gd name="connsiteY8" fmla="*/ 0 h 18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204" h="1819207">
                    <a:moveTo>
                      <a:pt x="450320" y="0"/>
                    </a:moveTo>
                    <a:lnTo>
                      <a:pt x="901011" y="450319"/>
                    </a:lnTo>
                    <a:lnTo>
                      <a:pt x="901204" y="918414"/>
                    </a:lnTo>
                    <a:lnTo>
                      <a:pt x="833332" y="921841"/>
                    </a:lnTo>
                    <a:cubicBezTo>
                      <a:pt x="396166" y="966237"/>
                      <a:pt x="48619" y="1313784"/>
                      <a:pt x="4223" y="1750950"/>
                    </a:cubicBezTo>
                    <a:lnTo>
                      <a:pt x="776" y="1819207"/>
                    </a:lnTo>
                    <a:lnTo>
                      <a:pt x="563" y="1819207"/>
                    </a:lnTo>
                    <a:lnTo>
                      <a:pt x="0" y="450690"/>
                    </a:lnTo>
                    <a:lnTo>
                      <a:pt x="450320" y="0"/>
                    </a:lnTo>
                    <a:close/>
                  </a:path>
                </a:pathLst>
              </a:cu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6122719" y="2861247"/>
                <a:ext cx="1819207" cy="901203"/>
              </a:xfrm>
              <a:custGeom>
                <a:avLst/>
                <a:gdLst>
                  <a:gd name="connsiteX0" fmla="*/ 1368517 w 1819207"/>
                  <a:gd name="connsiteY0" fmla="*/ 0 h 901203"/>
                  <a:gd name="connsiteX1" fmla="*/ 1819207 w 1819207"/>
                  <a:gd name="connsiteY1" fmla="*/ 450321 h 901203"/>
                  <a:gd name="connsiteX2" fmla="*/ 1368888 w 1819207"/>
                  <a:gd name="connsiteY2" fmla="*/ 901010 h 901203"/>
                  <a:gd name="connsiteX3" fmla="*/ 900793 w 1819207"/>
                  <a:gd name="connsiteY3" fmla="*/ 901203 h 901203"/>
                  <a:gd name="connsiteX4" fmla="*/ 897365 w 1819207"/>
                  <a:gd name="connsiteY4" fmla="*/ 833334 h 901203"/>
                  <a:gd name="connsiteX5" fmla="*/ 68256 w 1819207"/>
                  <a:gd name="connsiteY5" fmla="*/ 4225 h 901203"/>
                  <a:gd name="connsiteX6" fmla="*/ 0 w 1819207"/>
                  <a:gd name="connsiteY6" fmla="*/ 778 h 901203"/>
                  <a:gd name="connsiteX7" fmla="*/ 0 w 1819207"/>
                  <a:gd name="connsiteY7" fmla="*/ 565 h 901203"/>
                  <a:gd name="connsiteX8" fmla="*/ 1368517 w 1819207"/>
                  <a:gd name="connsiteY8" fmla="*/ 0 h 9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07" h="901203">
                    <a:moveTo>
                      <a:pt x="1368517" y="0"/>
                    </a:moveTo>
                    <a:lnTo>
                      <a:pt x="1819207" y="450321"/>
                    </a:lnTo>
                    <a:lnTo>
                      <a:pt x="1368888" y="901010"/>
                    </a:lnTo>
                    <a:lnTo>
                      <a:pt x="900793" y="901203"/>
                    </a:lnTo>
                    <a:lnTo>
                      <a:pt x="897365" y="833334"/>
                    </a:lnTo>
                    <a:cubicBezTo>
                      <a:pt x="852969" y="396168"/>
                      <a:pt x="505423" y="48621"/>
                      <a:pt x="68256" y="4225"/>
                    </a:cubicBezTo>
                    <a:lnTo>
                      <a:pt x="0" y="778"/>
                    </a:lnTo>
                    <a:lnTo>
                      <a:pt x="0" y="565"/>
                    </a:lnTo>
                    <a:lnTo>
                      <a:pt x="1368517" y="0"/>
                    </a:ln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6123106" y="3816266"/>
                <a:ext cx="901204" cy="1819209"/>
              </a:xfrm>
              <a:custGeom>
                <a:avLst/>
                <a:gdLst>
                  <a:gd name="connsiteX0" fmla="*/ 900639 w 901204"/>
                  <a:gd name="connsiteY0" fmla="*/ 0 h 1819209"/>
                  <a:gd name="connsiteX1" fmla="*/ 901204 w 901204"/>
                  <a:gd name="connsiteY1" fmla="*/ 1368517 h 1819209"/>
                  <a:gd name="connsiteX2" fmla="*/ 450882 w 901204"/>
                  <a:gd name="connsiteY2" fmla="*/ 1819209 h 1819209"/>
                  <a:gd name="connsiteX3" fmla="*/ 193 w 901204"/>
                  <a:gd name="connsiteY3" fmla="*/ 1368888 h 1819209"/>
                  <a:gd name="connsiteX4" fmla="*/ 0 w 901204"/>
                  <a:gd name="connsiteY4" fmla="*/ 900796 h 1819209"/>
                  <a:gd name="connsiteX5" fmla="*/ 67868 w 901204"/>
                  <a:gd name="connsiteY5" fmla="*/ 897368 h 1819209"/>
                  <a:gd name="connsiteX6" fmla="*/ 896977 w 901204"/>
                  <a:gd name="connsiteY6" fmla="*/ 68259 h 1819209"/>
                  <a:gd name="connsiteX7" fmla="*/ 900424 w 901204"/>
                  <a:gd name="connsiteY7" fmla="*/ 0 h 1819209"/>
                  <a:gd name="connsiteX8" fmla="*/ 900639 w 901204"/>
                  <a:gd name="connsiteY8" fmla="*/ 0 h 181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204" h="1819209">
                    <a:moveTo>
                      <a:pt x="900639" y="0"/>
                    </a:moveTo>
                    <a:lnTo>
                      <a:pt x="901204" y="1368517"/>
                    </a:lnTo>
                    <a:lnTo>
                      <a:pt x="450882" y="1819209"/>
                    </a:lnTo>
                    <a:lnTo>
                      <a:pt x="193" y="1368888"/>
                    </a:lnTo>
                    <a:lnTo>
                      <a:pt x="0" y="900796"/>
                    </a:lnTo>
                    <a:lnTo>
                      <a:pt x="67868" y="897368"/>
                    </a:lnTo>
                    <a:cubicBezTo>
                      <a:pt x="505035" y="852972"/>
                      <a:pt x="852581" y="505426"/>
                      <a:pt x="896977" y="68259"/>
                    </a:cubicBezTo>
                    <a:lnTo>
                      <a:pt x="900424" y="0"/>
                    </a:lnTo>
                    <a:lnTo>
                      <a:pt x="900639" y="0"/>
                    </a:ln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4250080" y="3816655"/>
                <a:ext cx="1819208" cy="901203"/>
              </a:xfrm>
              <a:custGeom>
                <a:avLst/>
                <a:gdLst>
                  <a:gd name="connsiteX0" fmla="*/ 918414 w 1819208"/>
                  <a:gd name="connsiteY0" fmla="*/ 0 h 901203"/>
                  <a:gd name="connsiteX1" fmla="*/ 921841 w 1819208"/>
                  <a:gd name="connsiteY1" fmla="*/ 67870 h 901203"/>
                  <a:gd name="connsiteX2" fmla="*/ 1750950 w 1819208"/>
                  <a:gd name="connsiteY2" fmla="*/ 896979 h 901203"/>
                  <a:gd name="connsiteX3" fmla="*/ 1819208 w 1819208"/>
                  <a:gd name="connsiteY3" fmla="*/ 900426 h 901203"/>
                  <a:gd name="connsiteX4" fmla="*/ 1819208 w 1819208"/>
                  <a:gd name="connsiteY4" fmla="*/ 900639 h 901203"/>
                  <a:gd name="connsiteX5" fmla="*/ 450691 w 1819208"/>
                  <a:gd name="connsiteY5" fmla="*/ 901203 h 901203"/>
                  <a:gd name="connsiteX6" fmla="*/ 0 w 1819208"/>
                  <a:gd name="connsiteY6" fmla="*/ 450883 h 901203"/>
                  <a:gd name="connsiteX7" fmla="*/ 450320 w 1819208"/>
                  <a:gd name="connsiteY7" fmla="*/ 193 h 901203"/>
                  <a:gd name="connsiteX8" fmla="*/ 918414 w 1819208"/>
                  <a:gd name="connsiteY8" fmla="*/ 0 h 9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08" h="901203">
                    <a:moveTo>
                      <a:pt x="918414" y="0"/>
                    </a:moveTo>
                    <a:lnTo>
                      <a:pt x="921841" y="67870"/>
                    </a:lnTo>
                    <a:cubicBezTo>
                      <a:pt x="966237" y="505037"/>
                      <a:pt x="1313784" y="852583"/>
                      <a:pt x="1750950" y="896979"/>
                    </a:cubicBezTo>
                    <a:lnTo>
                      <a:pt x="1819208" y="900426"/>
                    </a:lnTo>
                    <a:lnTo>
                      <a:pt x="1819208" y="900639"/>
                    </a:lnTo>
                    <a:lnTo>
                      <a:pt x="450691" y="901203"/>
                    </a:lnTo>
                    <a:lnTo>
                      <a:pt x="0" y="450883"/>
                    </a:lnTo>
                    <a:lnTo>
                      <a:pt x="450320" y="193"/>
                    </a:lnTo>
                    <a:lnTo>
                      <a:pt x="918414" y="0"/>
                    </a:lnTo>
                    <a:close/>
                  </a:path>
                </a:pathLst>
              </a:cu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椭圆 32"/>
            <p:cNvSpPr/>
            <p:nvPr/>
          </p:nvSpPr>
          <p:spPr>
            <a:xfrm>
              <a:off x="5322700" y="3016250"/>
              <a:ext cx="1546606" cy="154660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8"/>
            <p:cNvSpPr>
              <a:spLocks noEditPoints="1"/>
            </p:cNvSpPr>
            <p:nvPr/>
          </p:nvSpPr>
          <p:spPr bwMode="auto">
            <a:xfrm>
              <a:off x="5389349" y="2343767"/>
              <a:ext cx="457902" cy="457900"/>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5" name="Freeform 50"/>
            <p:cNvSpPr>
              <a:spLocks noEditPoints="1"/>
            </p:cNvSpPr>
            <p:nvPr/>
          </p:nvSpPr>
          <p:spPr bwMode="auto">
            <a:xfrm>
              <a:off x="7141522" y="3124780"/>
              <a:ext cx="457344" cy="374136"/>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6" name="Freeform 51"/>
            <p:cNvSpPr>
              <a:spLocks noEditPoints="1"/>
            </p:cNvSpPr>
            <p:nvPr/>
          </p:nvSpPr>
          <p:spPr bwMode="auto">
            <a:xfrm>
              <a:off x="6345036" y="4777439"/>
              <a:ext cx="457344" cy="457900"/>
            </a:xfrm>
            <a:custGeom>
              <a:avLst/>
              <a:gdLst>
                <a:gd name="T0" fmla="*/ 123 w 819"/>
                <a:gd name="T1" fmla="*/ 693 h 820"/>
                <a:gd name="T2" fmla="*/ 131 w 819"/>
                <a:gd name="T3" fmla="*/ 707 h 820"/>
                <a:gd name="T4" fmla="*/ 123 w 819"/>
                <a:gd name="T5" fmla="*/ 723 h 820"/>
                <a:gd name="T6" fmla="*/ 106 w 819"/>
                <a:gd name="T7" fmla="*/ 726 h 820"/>
                <a:gd name="T8" fmla="*/ 94 w 819"/>
                <a:gd name="T9" fmla="*/ 714 h 820"/>
                <a:gd name="T10" fmla="*/ 96 w 819"/>
                <a:gd name="T11" fmla="*/ 698 h 820"/>
                <a:gd name="T12" fmla="*/ 107 w 819"/>
                <a:gd name="T13" fmla="*/ 690 h 820"/>
                <a:gd name="T14" fmla="*/ 548 w 819"/>
                <a:gd name="T15" fmla="*/ 0 h 820"/>
                <a:gd name="T16" fmla="*/ 657 w 819"/>
                <a:gd name="T17" fmla="*/ 29 h 820"/>
                <a:gd name="T18" fmla="*/ 548 w 819"/>
                <a:gd name="T19" fmla="*/ 139 h 820"/>
                <a:gd name="T20" fmla="*/ 569 w 819"/>
                <a:gd name="T21" fmla="*/ 38 h 820"/>
                <a:gd name="T22" fmla="*/ 534 w 819"/>
                <a:gd name="T23" fmla="*/ 38 h 820"/>
                <a:gd name="T24" fmla="*/ 483 w 819"/>
                <a:gd name="T25" fmla="*/ 55 h 820"/>
                <a:gd name="T26" fmla="*/ 351 w 819"/>
                <a:gd name="T27" fmla="*/ 191 h 820"/>
                <a:gd name="T28" fmla="*/ 336 w 819"/>
                <a:gd name="T29" fmla="*/ 262 h 820"/>
                <a:gd name="T30" fmla="*/ 377 w 819"/>
                <a:gd name="T31" fmla="*/ 346 h 820"/>
                <a:gd name="T32" fmla="*/ 379 w 819"/>
                <a:gd name="T33" fmla="*/ 352 h 820"/>
                <a:gd name="T34" fmla="*/ 378 w 819"/>
                <a:gd name="T35" fmla="*/ 364 h 820"/>
                <a:gd name="T36" fmla="*/ 373 w 819"/>
                <a:gd name="T37" fmla="*/ 372 h 820"/>
                <a:gd name="T38" fmla="*/ 39 w 819"/>
                <a:gd name="T39" fmla="*/ 688 h 820"/>
                <a:gd name="T40" fmla="*/ 51 w 819"/>
                <a:gd name="T41" fmla="*/ 752 h 820"/>
                <a:gd name="T42" fmla="*/ 111 w 819"/>
                <a:gd name="T43" fmla="*/ 782 h 820"/>
                <a:gd name="T44" fmla="*/ 165 w 819"/>
                <a:gd name="T45" fmla="*/ 761 h 820"/>
                <a:gd name="T46" fmla="*/ 451 w 819"/>
                <a:gd name="T47" fmla="*/ 443 h 820"/>
                <a:gd name="T48" fmla="*/ 465 w 819"/>
                <a:gd name="T49" fmla="*/ 438 h 820"/>
                <a:gd name="T50" fmla="*/ 474 w 819"/>
                <a:gd name="T51" fmla="*/ 441 h 820"/>
                <a:gd name="T52" fmla="*/ 526 w 819"/>
                <a:gd name="T53" fmla="*/ 466 h 820"/>
                <a:gd name="T54" fmla="*/ 586 w 819"/>
                <a:gd name="T55" fmla="*/ 482 h 820"/>
                <a:gd name="T56" fmla="*/ 620 w 819"/>
                <a:gd name="T57" fmla="*/ 482 h 820"/>
                <a:gd name="T58" fmla="*/ 752 w 819"/>
                <a:gd name="T59" fmla="*/ 360 h 820"/>
                <a:gd name="T60" fmla="*/ 783 w 819"/>
                <a:gd name="T61" fmla="*/ 288 h 820"/>
                <a:gd name="T62" fmla="*/ 707 w 819"/>
                <a:gd name="T63" fmla="*/ 297 h 820"/>
                <a:gd name="T64" fmla="*/ 665 w 819"/>
                <a:gd name="T65" fmla="*/ 325 h 820"/>
                <a:gd name="T66" fmla="*/ 585 w 819"/>
                <a:gd name="T67" fmla="*/ 332 h 820"/>
                <a:gd name="T68" fmla="*/ 513 w 819"/>
                <a:gd name="T69" fmla="*/ 287 h 820"/>
                <a:gd name="T70" fmla="*/ 484 w 819"/>
                <a:gd name="T71" fmla="*/ 205 h 820"/>
                <a:gd name="T72" fmla="*/ 506 w 819"/>
                <a:gd name="T73" fmla="*/ 133 h 820"/>
                <a:gd name="T74" fmla="*/ 534 w 819"/>
                <a:gd name="T75" fmla="*/ 157 h 820"/>
                <a:gd name="T76" fmla="*/ 525 w 819"/>
                <a:gd name="T77" fmla="*/ 229 h 820"/>
                <a:gd name="T78" fmla="*/ 568 w 819"/>
                <a:gd name="T79" fmla="*/ 286 h 820"/>
                <a:gd name="T80" fmla="*/ 639 w 819"/>
                <a:gd name="T81" fmla="*/ 295 h 820"/>
                <a:gd name="T82" fmla="*/ 680 w 819"/>
                <a:gd name="T83" fmla="*/ 271 h 820"/>
                <a:gd name="T84" fmla="*/ 789 w 819"/>
                <a:gd name="T85" fmla="*/ 163 h 820"/>
                <a:gd name="T86" fmla="*/ 818 w 819"/>
                <a:gd name="T87" fmla="*/ 256 h 820"/>
                <a:gd name="T88" fmla="*/ 807 w 819"/>
                <a:gd name="T89" fmla="*/ 341 h 820"/>
                <a:gd name="T90" fmla="*/ 678 w 819"/>
                <a:gd name="T91" fmla="*/ 489 h 820"/>
                <a:gd name="T92" fmla="*/ 622 w 819"/>
                <a:gd name="T93" fmla="*/ 520 h 820"/>
                <a:gd name="T94" fmla="*/ 576 w 819"/>
                <a:gd name="T95" fmla="*/ 519 h 820"/>
                <a:gd name="T96" fmla="*/ 499 w 819"/>
                <a:gd name="T97" fmla="*/ 495 h 820"/>
                <a:gd name="T98" fmla="*/ 167 w 819"/>
                <a:gd name="T99" fmla="*/ 804 h 820"/>
                <a:gd name="T100" fmla="*/ 82 w 819"/>
                <a:gd name="T101" fmla="*/ 816 h 820"/>
                <a:gd name="T102" fmla="*/ 16 w 819"/>
                <a:gd name="T103" fmla="*/ 764 h 820"/>
                <a:gd name="T104" fmla="*/ 4 w 819"/>
                <a:gd name="T105" fmla="*/ 678 h 820"/>
                <a:gd name="T106" fmla="*/ 338 w 819"/>
                <a:gd name="T107" fmla="*/ 354 h 820"/>
                <a:gd name="T108" fmla="*/ 300 w 819"/>
                <a:gd name="T109" fmla="*/ 266 h 820"/>
                <a:gd name="T110" fmla="*/ 318 w 819"/>
                <a:gd name="T111" fmla="*/ 174 h 820"/>
                <a:gd name="T112" fmla="*/ 463 w 819"/>
                <a:gd name="T113" fmla="*/ 24 h 820"/>
                <a:gd name="T114" fmla="*/ 548 w 819"/>
                <a:gd name="T11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9" h="820">
                  <a:moveTo>
                    <a:pt x="111" y="689"/>
                  </a:moveTo>
                  <a:lnTo>
                    <a:pt x="118" y="690"/>
                  </a:lnTo>
                  <a:lnTo>
                    <a:pt x="123" y="693"/>
                  </a:lnTo>
                  <a:lnTo>
                    <a:pt x="127" y="697"/>
                  </a:lnTo>
                  <a:lnTo>
                    <a:pt x="130" y="702"/>
                  </a:lnTo>
                  <a:lnTo>
                    <a:pt x="131" y="707"/>
                  </a:lnTo>
                  <a:lnTo>
                    <a:pt x="130" y="714"/>
                  </a:lnTo>
                  <a:lnTo>
                    <a:pt x="127" y="719"/>
                  </a:lnTo>
                  <a:lnTo>
                    <a:pt x="123" y="723"/>
                  </a:lnTo>
                  <a:lnTo>
                    <a:pt x="118" y="726"/>
                  </a:lnTo>
                  <a:lnTo>
                    <a:pt x="111" y="727"/>
                  </a:lnTo>
                  <a:lnTo>
                    <a:pt x="106" y="726"/>
                  </a:lnTo>
                  <a:lnTo>
                    <a:pt x="101" y="723"/>
                  </a:lnTo>
                  <a:lnTo>
                    <a:pt x="97" y="719"/>
                  </a:lnTo>
                  <a:lnTo>
                    <a:pt x="94" y="714"/>
                  </a:lnTo>
                  <a:lnTo>
                    <a:pt x="93" y="707"/>
                  </a:lnTo>
                  <a:lnTo>
                    <a:pt x="94" y="703"/>
                  </a:lnTo>
                  <a:lnTo>
                    <a:pt x="96" y="698"/>
                  </a:lnTo>
                  <a:lnTo>
                    <a:pt x="98" y="694"/>
                  </a:lnTo>
                  <a:lnTo>
                    <a:pt x="102" y="692"/>
                  </a:lnTo>
                  <a:lnTo>
                    <a:pt x="107" y="690"/>
                  </a:lnTo>
                  <a:lnTo>
                    <a:pt x="111" y="689"/>
                  </a:lnTo>
                  <a:close/>
                  <a:moveTo>
                    <a:pt x="548" y="0"/>
                  </a:moveTo>
                  <a:lnTo>
                    <a:pt x="548" y="0"/>
                  </a:lnTo>
                  <a:lnTo>
                    <a:pt x="584" y="3"/>
                  </a:lnTo>
                  <a:lnTo>
                    <a:pt x="620" y="13"/>
                  </a:lnTo>
                  <a:lnTo>
                    <a:pt x="657" y="29"/>
                  </a:lnTo>
                  <a:lnTo>
                    <a:pt x="641" y="46"/>
                  </a:lnTo>
                  <a:lnTo>
                    <a:pt x="641" y="46"/>
                  </a:lnTo>
                  <a:lnTo>
                    <a:pt x="548" y="139"/>
                  </a:lnTo>
                  <a:lnTo>
                    <a:pt x="522" y="113"/>
                  </a:lnTo>
                  <a:lnTo>
                    <a:pt x="591" y="44"/>
                  </a:lnTo>
                  <a:lnTo>
                    <a:pt x="569" y="38"/>
                  </a:lnTo>
                  <a:lnTo>
                    <a:pt x="548" y="37"/>
                  </a:lnTo>
                  <a:lnTo>
                    <a:pt x="548" y="37"/>
                  </a:lnTo>
                  <a:lnTo>
                    <a:pt x="534" y="38"/>
                  </a:lnTo>
                  <a:lnTo>
                    <a:pt x="517" y="41"/>
                  </a:lnTo>
                  <a:lnTo>
                    <a:pt x="500" y="46"/>
                  </a:lnTo>
                  <a:lnTo>
                    <a:pt x="483" y="55"/>
                  </a:lnTo>
                  <a:lnTo>
                    <a:pt x="467" y="68"/>
                  </a:lnTo>
                  <a:lnTo>
                    <a:pt x="368" y="170"/>
                  </a:lnTo>
                  <a:lnTo>
                    <a:pt x="351" y="191"/>
                  </a:lnTo>
                  <a:lnTo>
                    <a:pt x="339" y="215"/>
                  </a:lnTo>
                  <a:lnTo>
                    <a:pt x="335" y="237"/>
                  </a:lnTo>
                  <a:lnTo>
                    <a:pt x="336" y="262"/>
                  </a:lnTo>
                  <a:lnTo>
                    <a:pt x="343" y="288"/>
                  </a:lnTo>
                  <a:lnTo>
                    <a:pt x="357" y="316"/>
                  </a:lnTo>
                  <a:lnTo>
                    <a:pt x="377" y="346"/>
                  </a:lnTo>
                  <a:lnTo>
                    <a:pt x="377" y="346"/>
                  </a:lnTo>
                  <a:lnTo>
                    <a:pt x="378" y="349"/>
                  </a:lnTo>
                  <a:lnTo>
                    <a:pt x="379" y="352"/>
                  </a:lnTo>
                  <a:lnTo>
                    <a:pt x="381" y="356"/>
                  </a:lnTo>
                  <a:lnTo>
                    <a:pt x="379" y="360"/>
                  </a:lnTo>
                  <a:lnTo>
                    <a:pt x="378" y="364"/>
                  </a:lnTo>
                  <a:lnTo>
                    <a:pt x="376" y="368"/>
                  </a:lnTo>
                  <a:lnTo>
                    <a:pt x="372" y="371"/>
                  </a:lnTo>
                  <a:lnTo>
                    <a:pt x="373" y="372"/>
                  </a:lnTo>
                  <a:lnTo>
                    <a:pt x="59" y="655"/>
                  </a:lnTo>
                  <a:lnTo>
                    <a:pt x="47" y="671"/>
                  </a:lnTo>
                  <a:lnTo>
                    <a:pt x="39" y="688"/>
                  </a:lnTo>
                  <a:lnTo>
                    <a:pt x="37" y="707"/>
                  </a:lnTo>
                  <a:lnTo>
                    <a:pt x="41" y="731"/>
                  </a:lnTo>
                  <a:lnTo>
                    <a:pt x="51" y="752"/>
                  </a:lnTo>
                  <a:lnTo>
                    <a:pt x="68" y="767"/>
                  </a:lnTo>
                  <a:lnTo>
                    <a:pt x="88" y="778"/>
                  </a:lnTo>
                  <a:lnTo>
                    <a:pt x="111" y="782"/>
                  </a:lnTo>
                  <a:lnTo>
                    <a:pt x="131" y="779"/>
                  </a:lnTo>
                  <a:lnTo>
                    <a:pt x="149" y="773"/>
                  </a:lnTo>
                  <a:lnTo>
                    <a:pt x="165" y="761"/>
                  </a:lnTo>
                  <a:lnTo>
                    <a:pt x="449" y="445"/>
                  </a:lnTo>
                  <a:lnTo>
                    <a:pt x="449" y="445"/>
                  </a:lnTo>
                  <a:lnTo>
                    <a:pt x="451" y="443"/>
                  </a:lnTo>
                  <a:lnTo>
                    <a:pt x="455" y="440"/>
                  </a:lnTo>
                  <a:lnTo>
                    <a:pt x="459" y="439"/>
                  </a:lnTo>
                  <a:lnTo>
                    <a:pt x="465" y="438"/>
                  </a:lnTo>
                  <a:lnTo>
                    <a:pt x="467" y="438"/>
                  </a:lnTo>
                  <a:lnTo>
                    <a:pt x="471" y="439"/>
                  </a:lnTo>
                  <a:lnTo>
                    <a:pt x="474" y="441"/>
                  </a:lnTo>
                  <a:lnTo>
                    <a:pt x="474" y="440"/>
                  </a:lnTo>
                  <a:lnTo>
                    <a:pt x="501" y="456"/>
                  </a:lnTo>
                  <a:lnTo>
                    <a:pt x="526" y="466"/>
                  </a:lnTo>
                  <a:lnTo>
                    <a:pt x="550" y="474"/>
                  </a:lnTo>
                  <a:lnTo>
                    <a:pt x="571" y="479"/>
                  </a:lnTo>
                  <a:lnTo>
                    <a:pt x="586" y="482"/>
                  </a:lnTo>
                  <a:lnTo>
                    <a:pt x="597" y="483"/>
                  </a:lnTo>
                  <a:lnTo>
                    <a:pt x="601" y="485"/>
                  </a:lnTo>
                  <a:lnTo>
                    <a:pt x="620" y="482"/>
                  </a:lnTo>
                  <a:lnTo>
                    <a:pt x="637" y="474"/>
                  </a:lnTo>
                  <a:lnTo>
                    <a:pt x="652" y="462"/>
                  </a:lnTo>
                  <a:lnTo>
                    <a:pt x="752" y="360"/>
                  </a:lnTo>
                  <a:lnTo>
                    <a:pt x="768" y="339"/>
                  </a:lnTo>
                  <a:lnTo>
                    <a:pt x="777" y="314"/>
                  </a:lnTo>
                  <a:lnTo>
                    <a:pt x="783" y="288"/>
                  </a:lnTo>
                  <a:lnTo>
                    <a:pt x="781" y="258"/>
                  </a:lnTo>
                  <a:lnTo>
                    <a:pt x="776" y="228"/>
                  </a:lnTo>
                  <a:lnTo>
                    <a:pt x="707" y="297"/>
                  </a:lnTo>
                  <a:lnTo>
                    <a:pt x="707" y="297"/>
                  </a:lnTo>
                  <a:lnTo>
                    <a:pt x="687" y="313"/>
                  </a:lnTo>
                  <a:lnTo>
                    <a:pt x="665" y="325"/>
                  </a:lnTo>
                  <a:lnTo>
                    <a:pt x="640" y="333"/>
                  </a:lnTo>
                  <a:lnTo>
                    <a:pt x="614" y="335"/>
                  </a:lnTo>
                  <a:lnTo>
                    <a:pt x="585" y="332"/>
                  </a:lnTo>
                  <a:lnTo>
                    <a:pt x="557" y="322"/>
                  </a:lnTo>
                  <a:lnTo>
                    <a:pt x="533" y="307"/>
                  </a:lnTo>
                  <a:lnTo>
                    <a:pt x="513" y="287"/>
                  </a:lnTo>
                  <a:lnTo>
                    <a:pt x="497" y="262"/>
                  </a:lnTo>
                  <a:lnTo>
                    <a:pt x="487" y="235"/>
                  </a:lnTo>
                  <a:lnTo>
                    <a:pt x="484" y="205"/>
                  </a:lnTo>
                  <a:lnTo>
                    <a:pt x="487" y="178"/>
                  </a:lnTo>
                  <a:lnTo>
                    <a:pt x="495" y="155"/>
                  </a:lnTo>
                  <a:lnTo>
                    <a:pt x="506" y="133"/>
                  </a:lnTo>
                  <a:lnTo>
                    <a:pt x="522" y="113"/>
                  </a:lnTo>
                  <a:lnTo>
                    <a:pt x="548" y="139"/>
                  </a:lnTo>
                  <a:lnTo>
                    <a:pt x="534" y="157"/>
                  </a:lnTo>
                  <a:lnTo>
                    <a:pt x="525" y="180"/>
                  </a:lnTo>
                  <a:lnTo>
                    <a:pt x="521" y="205"/>
                  </a:lnTo>
                  <a:lnTo>
                    <a:pt x="525" y="229"/>
                  </a:lnTo>
                  <a:lnTo>
                    <a:pt x="534" y="252"/>
                  </a:lnTo>
                  <a:lnTo>
                    <a:pt x="548" y="271"/>
                  </a:lnTo>
                  <a:lnTo>
                    <a:pt x="568" y="286"/>
                  </a:lnTo>
                  <a:lnTo>
                    <a:pt x="589" y="295"/>
                  </a:lnTo>
                  <a:lnTo>
                    <a:pt x="614" y="297"/>
                  </a:lnTo>
                  <a:lnTo>
                    <a:pt x="639" y="295"/>
                  </a:lnTo>
                  <a:lnTo>
                    <a:pt x="661" y="286"/>
                  </a:lnTo>
                  <a:lnTo>
                    <a:pt x="680" y="271"/>
                  </a:lnTo>
                  <a:lnTo>
                    <a:pt x="680" y="271"/>
                  </a:lnTo>
                  <a:lnTo>
                    <a:pt x="773" y="178"/>
                  </a:lnTo>
                  <a:lnTo>
                    <a:pt x="773" y="178"/>
                  </a:lnTo>
                  <a:lnTo>
                    <a:pt x="789" y="163"/>
                  </a:lnTo>
                  <a:lnTo>
                    <a:pt x="803" y="193"/>
                  </a:lnTo>
                  <a:lnTo>
                    <a:pt x="813" y="224"/>
                  </a:lnTo>
                  <a:lnTo>
                    <a:pt x="818" y="256"/>
                  </a:lnTo>
                  <a:lnTo>
                    <a:pt x="819" y="286"/>
                  </a:lnTo>
                  <a:lnTo>
                    <a:pt x="815" y="314"/>
                  </a:lnTo>
                  <a:lnTo>
                    <a:pt x="807" y="341"/>
                  </a:lnTo>
                  <a:lnTo>
                    <a:pt x="796" y="366"/>
                  </a:lnTo>
                  <a:lnTo>
                    <a:pt x="777" y="386"/>
                  </a:lnTo>
                  <a:lnTo>
                    <a:pt x="678" y="489"/>
                  </a:lnTo>
                  <a:lnTo>
                    <a:pt x="661" y="503"/>
                  </a:lnTo>
                  <a:lnTo>
                    <a:pt x="641" y="513"/>
                  </a:lnTo>
                  <a:lnTo>
                    <a:pt x="622" y="520"/>
                  </a:lnTo>
                  <a:lnTo>
                    <a:pt x="601" y="521"/>
                  </a:lnTo>
                  <a:lnTo>
                    <a:pt x="591" y="521"/>
                  </a:lnTo>
                  <a:lnTo>
                    <a:pt x="576" y="519"/>
                  </a:lnTo>
                  <a:lnTo>
                    <a:pt x="555" y="513"/>
                  </a:lnTo>
                  <a:lnTo>
                    <a:pt x="529" y="507"/>
                  </a:lnTo>
                  <a:lnTo>
                    <a:pt x="499" y="495"/>
                  </a:lnTo>
                  <a:lnTo>
                    <a:pt x="468" y="479"/>
                  </a:lnTo>
                  <a:lnTo>
                    <a:pt x="191" y="787"/>
                  </a:lnTo>
                  <a:lnTo>
                    <a:pt x="167" y="804"/>
                  </a:lnTo>
                  <a:lnTo>
                    <a:pt x="141" y="816"/>
                  </a:lnTo>
                  <a:lnTo>
                    <a:pt x="111" y="820"/>
                  </a:lnTo>
                  <a:lnTo>
                    <a:pt x="82" y="816"/>
                  </a:lnTo>
                  <a:lnTo>
                    <a:pt x="55" y="804"/>
                  </a:lnTo>
                  <a:lnTo>
                    <a:pt x="33" y="787"/>
                  </a:lnTo>
                  <a:lnTo>
                    <a:pt x="16" y="764"/>
                  </a:lnTo>
                  <a:lnTo>
                    <a:pt x="4" y="737"/>
                  </a:lnTo>
                  <a:lnTo>
                    <a:pt x="0" y="707"/>
                  </a:lnTo>
                  <a:lnTo>
                    <a:pt x="4" y="678"/>
                  </a:lnTo>
                  <a:lnTo>
                    <a:pt x="16" y="651"/>
                  </a:lnTo>
                  <a:lnTo>
                    <a:pt x="33" y="629"/>
                  </a:lnTo>
                  <a:lnTo>
                    <a:pt x="338" y="354"/>
                  </a:lnTo>
                  <a:lnTo>
                    <a:pt x="321" y="325"/>
                  </a:lnTo>
                  <a:lnTo>
                    <a:pt x="308" y="296"/>
                  </a:lnTo>
                  <a:lnTo>
                    <a:pt x="300" y="266"/>
                  </a:lnTo>
                  <a:lnTo>
                    <a:pt x="298" y="236"/>
                  </a:lnTo>
                  <a:lnTo>
                    <a:pt x="304" y="206"/>
                  </a:lnTo>
                  <a:lnTo>
                    <a:pt x="318" y="174"/>
                  </a:lnTo>
                  <a:lnTo>
                    <a:pt x="342" y="144"/>
                  </a:lnTo>
                  <a:lnTo>
                    <a:pt x="441" y="42"/>
                  </a:lnTo>
                  <a:lnTo>
                    <a:pt x="463" y="24"/>
                  </a:lnTo>
                  <a:lnTo>
                    <a:pt x="489" y="11"/>
                  </a:lnTo>
                  <a:lnTo>
                    <a:pt x="518" y="3"/>
                  </a:lnTo>
                  <a:lnTo>
                    <a:pt x="548"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7" name="Freeform 66"/>
            <p:cNvSpPr>
              <a:spLocks noEditPoints="1"/>
            </p:cNvSpPr>
            <p:nvPr/>
          </p:nvSpPr>
          <p:spPr bwMode="auto">
            <a:xfrm>
              <a:off x="4673175" y="4057329"/>
              <a:ext cx="409096" cy="409096"/>
            </a:xfrm>
            <a:custGeom>
              <a:avLst/>
              <a:gdLst>
                <a:gd name="T0" fmla="*/ 461 w 780"/>
                <a:gd name="T1" fmla="*/ 355 h 780"/>
                <a:gd name="T2" fmla="*/ 411 w 780"/>
                <a:gd name="T3" fmla="*/ 388 h 780"/>
                <a:gd name="T4" fmla="*/ 401 w 780"/>
                <a:gd name="T5" fmla="*/ 330 h 780"/>
                <a:gd name="T6" fmla="*/ 494 w 780"/>
                <a:gd name="T7" fmla="*/ 191 h 780"/>
                <a:gd name="T8" fmla="*/ 599 w 780"/>
                <a:gd name="T9" fmla="*/ 320 h 780"/>
                <a:gd name="T10" fmla="*/ 591 w 780"/>
                <a:gd name="T11" fmla="*/ 372 h 780"/>
                <a:gd name="T12" fmla="*/ 568 w 780"/>
                <a:gd name="T13" fmla="*/ 360 h 780"/>
                <a:gd name="T14" fmla="*/ 513 w 780"/>
                <a:gd name="T15" fmla="*/ 244 h 780"/>
                <a:gd name="T16" fmla="*/ 415 w 780"/>
                <a:gd name="T17" fmla="*/ 210 h 780"/>
                <a:gd name="T18" fmla="*/ 411 w 780"/>
                <a:gd name="T19" fmla="*/ 185 h 780"/>
                <a:gd name="T20" fmla="*/ 140 w 780"/>
                <a:gd name="T21" fmla="*/ 38 h 780"/>
                <a:gd name="T22" fmla="*/ 47 w 780"/>
                <a:gd name="T23" fmla="*/ 126 h 780"/>
                <a:gd name="T24" fmla="*/ 51 w 780"/>
                <a:gd name="T25" fmla="*/ 257 h 780"/>
                <a:gd name="T26" fmla="*/ 313 w 780"/>
                <a:gd name="T27" fmla="*/ 587 h 780"/>
                <a:gd name="T28" fmla="*/ 561 w 780"/>
                <a:gd name="T29" fmla="*/ 741 h 780"/>
                <a:gd name="T30" fmla="*/ 699 w 780"/>
                <a:gd name="T31" fmla="*/ 703 h 780"/>
                <a:gd name="T32" fmla="*/ 744 w 780"/>
                <a:gd name="T33" fmla="*/ 621 h 780"/>
                <a:gd name="T34" fmla="*/ 737 w 780"/>
                <a:gd name="T35" fmla="*/ 606 h 780"/>
                <a:gd name="T36" fmla="*/ 578 w 780"/>
                <a:gd name="T37" fmla="*/ 482 h 780"/>
                <a:gd name="T38" fmla="*/ 558 w 780"/>
                <a:gd name="T39" fmla="*/ 481 h 780"/>
                <a:gd name="T40" fmla="*/ 466 w 780"/>
                <a:gd name="T41" fmla="*/ 543 h 780"/>
                <a:gd name="T42" fmla="*/ 371 w 780"/>
                <a:gd name="T43" fmla="*/ 487 h 780"/>
                <a:gd name="T44" fmla="*/ 245 w 780"/>
                <a:gd name="T45" fmla="*/ 347 h 780"/>
                <a:gd name="T46" fmla="*/ 258 w 780"/>
                <a:gd name="T47" fmla="*/ 262 h 780"/>
                <a:gd name="T48" fmla="*/ 300 w 780"/>
                <a:gd name="T49" fmla="*/ 208 h 780"/>
                <a:gd name="T50" fmla="*/ 176 w 780"/>
                <a:gd name="T51" fmla="*/ 47 h 780"/>
                <a:gd name="T52" fmla="*/ 167 w 780"/>
                <a:gd name="T53" fmla="*/ 37 h 780"/>
                <a:gd name="T54" fmla="*/ 528 w 780"/>
                <a:gd name="T55" fmla="*/ 15 h 780"/>
                <a:gd name="T56" fmla="*/ 723 w 780"/>
                <a:gd name="T57" fmla="*/ 161 h 780"/>
                <a:gd name="T58" fmla="*/ 779 w 780"/>
                <a:gd name="T59" fmla="*/ 360 h 780"/>
                <a:gd name="T60" fmla="*/ 757 w 780"/>
                <a:gd name="T61" fmla="*/ 372 h 780"/>
                <a:gd name="T62" fmla="*/ 741 w 780"/>
                <a:gd name="T63" fmla="*/ 308 h 780"/>
                <a:gd name="T64" fmla="*/ 635 w 780"/>
                <a:gd name="T65" fmla="*/ 114 h 780"/>
                <a:gd name="T66" fmla="*/ 426 w 780"/>
                <a:gd name="T67" fmla="*/ 35 h 780"/>
                <a:gd name="T68" fmla="*/ 407 w 780"/>
                <a:gd name="T69" fmla="*/ 18 h 780"/>
                <a:gd name="T70" fmla="*/ 426 w 780"/>
                <a:gd name="T71" fmla="*/ 0 h 780"/>
                <a:gd name="T72" fmla="*/ 201 w 780"/>
                <a:gd name="T73" fmla="*/ 20 h 780"/>
                <a:gd name="T74" fmla="*/ 337 w 780"/>
                <a:gd name="T75" fmla="*/ 212 h 780"/>
                <a:gd name="T76" fmla="*/ 275 w 780"/>
                <a:gd name="T77" fmla="*/ 299 h 780"/>
                <a:gd name="T78" fmla="*/ 286 w 780"/>
                <a:gd name="T79" fmla="*/ 343 h 780"/>
                <a:gd name="T80" fmla="*/ 438 w 780"/>
                <a:gd name="T81" fmla="*/ 492 h 780"/>
                <a:gd name="T82" fmla="*/ 492 w 780"/>
                <a:gd name="T83" fmla="*/ 496 h 780"/>
                <a:gd name="T84" fmla="*/ 580 w 780"/>
                <a:gd name="T85" fmla="*/ 445 h 780"/>
                <a:gd name="T86" fmla="*/ 763 w 780"/>
                <a:gd name="T87" fmla="*/ 583 h 780"/>
                <a:gd name="T88" fmla="*/ 779 w 780"/>
                <a:gd name="T89" fmla="*/ 621 h 780"/>
                <a:gd name="T90" fmla="*/ 698 w 780"/>
                <a:gd name="T91" fmla="*/ 749 h 780"/>
                <a:gd name="T92" fmla="*/ 540 w 780"/>
                <a:gd name="T93" fmla="*/ 773 h 780"/>
                <a:gd name="T94" fmla="*/ 291 w 780"/>
                <a:gd name="T95" fmla="*/ 615 h 780"/>
                <a:gd name="T96" fmla="*/ 17 w 780"/>
                <a:gd name="T97" fmla="*/ 266 h 780"/>
                <a:gd name="T98" fmla="*/ 4 w 780"/>
                <a:gd name="T99" fmla="*/ 148 h 780"/>
                <a:gd name="T100" fmla="*/ 105 w 780"/>
                <a:gd name="T101" fmla="*/ 1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0" h="780">
                  <a:moveTo>
                    <a:pt x="426" y="320"/>
                  </a:moveTo>
                  <a:lnTo>
                    <a:pt x="439" y="322"/>
                  </a:lnTo>
                  <a:lnTo>
                    <a:pt x="451" y="330"/>
                  </a:lnTo>
                  <a:lnTo>
                    <a:pt x="458" y="341"/>
                  </a:lnTo>
                  <a:lnTo>
                    <a:pt x="461" y="355"/>
                  </a:lnTo>
                  <a:lnTo>
                    <a:pt x="458" y="368"/>
                  </a:lnTo>
                  <a:lnTo>
                    <a:pt x="451" y="380"/>
                  </a:lnTo>
                  <a:lnTo>
                    <a:pt x="439" y="388"/>
                  </a:lnTo>
                  <a:lnTo>
                    <a:pt x="426" y="390"/>
                  </a:lnTo>
                  <a:lnTo>
                    <a:pt x="411" y="388"/>
                  </a:lnTo>
                  <a:lnTo>
                    <a:pt x="401" y="380"/>
                  </a:lnTo>
                  <a:lnTo>
                    <a:pt x="392" y="368"/>
                  </a:lnTo>
                  <a:lnTo>
                    <a:pt x="390" y="355"/>
                  </a:lnTo>
                  <a:lnTo>
                    <a:pt x="392" y="341"/>
                  </a:lnTo>
                  <a:lnTo>
                    <a:pt x="401" y="330"/>
                  </a:lnTo>
                  <a:lnTo>
                    <a:pt x="411" y="322"/>
                  </a:lnTo>
                  <a:lnTo>
                    <a:pt x="426" y="320"/>
                  </a:lnTo>
                  <a:close/>
                  <a:moveTo>
                    <a:pt x="426" y="177"/>
                  </a:moveTo>
                  <a:lnTo>
                    <a:pt x="461" y="181"/>
                  </a:lnTo>
                  <a:lnTo>
                    <a:pt x="494" y="191"/>
                  </a:lnTo>
                  <a:lnTo>
                    <a:pt x="524" y="208"/>
                  </a:lnTo>
                  <a:lnTo>
                    <a:pt x="550" y="229"/>
                  </a:lnTo>
                  <a:lnTo>
                    <a:pt x="572" y="255"/>
                  </a:lnTo>
                  <a:lnTo>
                    <a:pt x="588" y="286"/>
                  </a:lnTo>
                  <a:lnTo>
                    <a:pt x="599" y="320"/>
                  </a:lnTo>
                  <a:lnTo>
                    <a:pt x="602" y="355"/>
                  </a:lnTo>
                  <a:lnTo>
                    <a:pt x="601" y="360"/>
                  </a:lnTo>
                  <a:lnTo>
                    <a:pt x="600" y="365"/>
                  </a:lnTo>
                  <a:lnTo>
                    <a:pt x="596" y="369"/>
                  </a:lnTo>
                  <a:lnTo>
                    <a:pt x="591" y="372"/>
                  </a:lnTo>
                  <a:lnTo>
                    <a:pt x="585" y="372"/>
                  </a:lnTo>
                  <a:lnTo>
                    <a:pt x="579" y="372"/>
                  </a:lnTo>
                  <a:lnTo>
                    <a:pt x="575" y="369"/>
                  </a:lnTo>
                  <a:lnTo>
                    <a:pt x="571" y="365"/>
                  </a:lnTo>
                  <a:lnTo>
                    <a:pt x="568" y="360"/>
                  </a:lnTo>
                  <a:lnTo>
                    <a:pt x="567" y="355"/>
                  </a:lnTo>
                  <a:lnTo>
                    <a:pt x="563" y="322"/>
                  </a:lnTo>
                  <a:lnTo>
                    <a:pt x="553" y="292"/>
                  </a:lnTo>
                  <a:lnTo>
                    <a:pt x="536" y="266"/>
                  </a:lnTo>
                  <a:lnTo>
                    <a:pt x="513" y="244"/>
                  </a:lnTo>
                  <a:lnTo>
                    <a:pt x="487" y="227"/>
                  </a:lnTo>
                  <a:lnTo>
                    <a:pt x="458" y="216"/>
                  </a:lnTo>
                  <a:lnTo>
                    <a:pt x="426" y="212"/>
                  </a:lnTo>
                  <a:lnTo>
                    <a:pt x="419" y="212"/>
                  </a:lnTo>
                  <a:lnTo>
                    <a:pt x="415" y="210"/>
                  </a:lnTo>
                  <a:lnTo>
                    <a:pt x="411" y="206"/>
                  </a:lnTo>
                  <a:lnTo>
                    <a:pt x="409" y="200"/>
                  </a:lnTo>
                  <a:lnTo>
                    <a:pt x="407" y="195"/>
                  </a:lnTo>
                  <a:lnTo>
                    <a:pt x="409" y="190"/>
                  </a:lnTo>
                  <a:lnTo>
                    <a:pt x="411" y="185"/>
                  </a:lnTo>
                  <a:lnTo>
                    <a:pt x="415" y="181"/>
                  </a:lnTo>
                  <a:lnTo>
                    <a:pt x="419" y="178"/>
                  </a:lnTo>
                  <a:lnTo>
                    <a:pt x="426" y="177"/>
                  </a:lnTo>
                  <a:close/>
                  <a:moveTo>
                    <a:pt x="159" y="35"/>
                  </a:moveTo>
                  <a:lnTo>
                    <a:pt x="140" y="38"/>
                  </a:lnTo>
                  <a:lnTo>
                    <a:pt x="119" y="47"/>
                  </a:lnTo>
                  <a:lnTo>
                    <a:pt x="98" y="60"/>
                  </a:lnTo>
                  <a:lnTo>
                    <a:pt x="79" y="79"/>
                  </a:lnTo>
                  <a:lnTo>
                    <a:pt x="62" y="101"/>
                  </a:lnTo>
                  <a:lnTo>
                    <a:pt x="47" y="126"/>
                  </a:lnTo>
                  <a:lnTo>
                    <a:pt x="38" y="155"/>
                  </a:lnTo>
                  <a:lnTo>
                    <a:pt x="36" y="186"/>
                  </a:lnTo>
                  <a:lnTo>
                    <a:pt x="38" y="219"/>
                  </a:lnTo>
                  <a:lnTo>
                    <a:pt x="50" y="250"/>
                  </a:lnTo>
                  <a:lnTo>
                    <a:pt x="51" y="257"/>
                  </a:lnTo>
                  <a:lnTo>
                    <a:pt x="93" y="330"/>
                  </a:lnTo>
                  <a:lnTo>
                    <a:pt x="140" y="401"/>
                  </a:lnTo>
                  <a:lnTo>
                    <a:pt x="193" y="467"/>
                  </a:lnTo>
                  <a:lnTo>
                    <a:pt x="250" y="529"/>
                  </a:lnTo>
                  <a:lnTo>
                    <a:pt x="313" y="587"/>
                  </a:lnTo>
                  <a:lnTo>
                    <a:pt x="379" y="639"/>
                  </a:lnTo>
                  <a:lnTo>
                    <a:pt x="449" y="686"/>
                  </a:lnTo>
                  <a:lnTo>
                    <a:pt x="524" y="728"/>
                  </a:lnTo>
                  <a:lnTo>
                    <a:pt x="529" y="731"/>
                  </a:lnTo>
                  <a:lnTo>
                    <a:pt x="561" y="741"/>
                  </a:lnTo>
                  <a:lnTo>
                    <a:pt x="593" y="745"/>
                  </a:lnTo>
                  <a:lnTo>
                    <a:pt x="623" y="741"/>
                  </a:lnTo>
                  <a:lnTo>
                    <a:pt x="652" y="733"/>
                  </a:lnTo>
                  <a:lnTo>
                    <a:pt x="677" y="719"/>
                  </a:lnTo>
                  <a:lnTo>
                    <a:pt x="699" y="703"/>
                  </a:lnTo>
                  <a:lnTo>
                    <a:pt x="718" y="683"/>
                  </a:lnTo>
                  <a:lnTo>
                    <a:pt x="731" y="664"/>
                  </a:lnTo>
                  <a:lnTo>
                    <a:pt x="740" y="643"/>
                  </a:lnTo>
                  <a:lnTo>
                    <a:pt x="744" y="623"/>
                  </a:lnTo>
                  <a:lnTo>
                    <a:pt x="744" y="621"/>
                  </a:lnTo>
                  <a:lnTo>
                    <a:pt x="744" y="615"/>
                  </a:lnTo>
                  <a:lnTo>
                    <a:pt x="742" y="613"/>
                  </a:lnTo>
                  <a:lnTo>
                    <a:pt x="740" y="610"/>
                  </a:lnTo>
                  <a:lnTo>
                    <a:pt x="739" y="608"/>
                  </a:lnTo>
                  <a:lnTo>
                    <a:pt x="737" y="606"/>
                  </a:lnTo>
                  <a:lnTo>
                    <a:pt x="736" y="605"/>
                  </a:lnTo>
                  <a:lnTo>
                    <a:pt x="732" y="604"/>
                  </a:lnTo>
                  <a:lnTo>
                    <a:pt x="583" y="487"/>
                  </a:lnTo>
                  <a:lnTo>
                    <a:pt x="579" y="483"/>
                  </a:lnTo>
                  <a:lnTo>
                    <a:pt x="578" y="482"/>
                  </a:lnTo>
                  <a:lnTo>
                    <a:pt x="575" y="481"/>
                  </a:lnTo>
                  <a:lnTo>
                    <a:pt x="571" y="479"/>
                  </a:lnTo>
                  <a:lnTo>
                    <a:pt x="567" y="478"/>
                  </a:lnTo>
                  <a:lnTo>
                    <a:pt x="562" y="479"/>
                  </a:lnTo>
                  <a:lnTo>
                    <a:pt x="558" y="481"/>
                  </a:lnTo>
                  <a:lnTo>
                    <a:pt x="519" y="521"/>
                  </a:lnTo>
                  <a:lnTo>
                    <a:pt x="516" y="522"/>
                  </a:lnTo>
                  <a:lnTo>
                    <a:pt x="502" y="534"/>
                  </a:lnTo>
                  <a:lnTo>
                    <a:pt x="485" y="541"/>
                  </a:lnTo>
                  <a:lnTo>
                    <a:pt x="466" y="543"/>
                  </a:lnTo>
                  <a:lnTo>
                    <a:pt x="448" y="541"/>
                  </a:lnTo>
                  <a:lnTo>
                    <a:pt x="432" y="534"/>
                  </a:lnTo>
                  <a:lnTo>
                    <a:pt x="418" y="524"/>
                  </a:lnTo>
                  <a:lnTo>
                    <a:pt x="417" y="522"/>
                  </a:lnTo>
                  <a:lnTo>
                    <a:pt x="371" y="487"/>
                  </a:lnTo>
                  <a:lnTo>
                    <a:pt x="329" y="449"/>
                  </a:lnTo>
                  <a:lnTo>
                    <a:pt x="291" y="407"/>
                  </a:lnTo>
                  <a:lnTo>
                    <a:pt x="257" y="364"/>
                  </a:lnTo>
                  <a:lnTo>
                    <a:pt x="256" y="361"/>
                  </a:lnTo>
                  <a:lnTo>
                    <a:pt x="245" y="347"/>
                  </a:lnTo>
                  <a:lnTo>
                    <a:pt x="239" y="331"/>
                  </a:lnTo>
                  <a:lnTo>
                    <a:pt x="236" y="313"/>
                  </a:lnTo>
                  <a:lnTo>
                    <a:pt x="239" y="293"/>
                  </a:lnTo>
                  <a:lnTo>
                    <a:pt x="246" y="276"/>
                  </a:lnTo>
                  <a:lnTo>
                    <a:pt x="258" y="262"/>
                  </a:lnTo>
                  <a:lnTo>
                    <a:pt x="259" y="261"/>
                  </a:lnTo>
                  <a:lnTo>
                    <a:pt x="299" y="221"/>
                  </a:lnTo>
                  <a:lnTo>
                    <a:pt x="300" y="217"/>
                  </a:lnTo>
                  <a:lnTo>
                    <a:pt x="301" y="212"/>
                  </a:lnTo>
                  <a:lnTo>
                    <a:pt x="300" y="208"/>
                  </a:lnTo>
                  <a:lnTo>
                    <a:pt x="299" y="204"/>
                  </a:lnTo>
                  <a:lnTo>
                    <a:pt x="297" y="202"/>
                  </a:lnTo>
                  <a:lnTo>
                    <a:pt x="296" y="200"/>
                  </a:lnTo>
                  <a:lnTo>
                    <a:pt x="294" y="197"/>
                  </a:lnTo>
                  <a:lnTo>
                    <a:pt x="176" y="47"/>
                  </a:lnTo>
                  <a:lnTo>
                    <a:pt x="174" y="45"/>
                  </a:lnTo>
                  <a:lnTo>
                    <a:pt x="173" y="42"/>
                  </a:lnTo>
                  <a:lnTo>
                    <a:pt x="172" y="41"/>
                  </a:lnTo>
                  <a:lnTo>
                    <a:pt x="170" y="39"/>
                  </a:lnTo>
                  <a:lnTo>
                    <a:pt x="167" y="37"/>
                  </a:lnTo>
                  <a:lnTo>
                    <a:pt x="164" y="35"/>
                  </a:lnTo>
                  <a:lnTo>
                    <a:pt x="159" y="35"/>
                  </a:lnTo>
                  <a:close/>
                  <a:moveTo>
                    <a:pt x="426" y="0"/>
                  </a:moveTo>
                  <a:lnTo>
                    <a:pt x="478" y="4"/>
                  </a:lnTo>
                  <a:lnTo>
                    <a:pt x="528" y="15"/>
                  </a:lnTo>
                  <a:lnTo>
                    <a:pt x="575" y="33"/>
                  </a:lnTo>
                  <a:lnTo>
                    <a:pt x="618" y="58"/>
                  </a:lnTo>
                  <a:lnTo>
                    <a:pt x="657" y="87"/>
                  </a:lnTo>
                  <a:lnTo>
                    <a:pt x="693" y="122"/>
                  </a:lnTo>
                  <a:lnTo>
                    <a:pt x="723" y="161"/>
                  </a:lnTo>
                  <a:lnTo>
                    <a:pt x="746" y="206"/>
                  </a:lnTo>
                  <a:lnTo>
                    <a:pt x="765" y="253"/>
                  </a:lnTo>
                  <a:lnTo>
                    <a:pt x="777" y="303"/>
                  </a:lnTo>
                  <a:lnTo>
                    <a:pt x="780" y="355"/>
                  </a:lnTo>
                  <a:lnTo>
                    <a:pt x="779" y="360"/>
                  </a:lnTo>
                  <a:lnTo>
                    <a:pt x="777" y="365"/>
                  </a:lnTo>
                  <a:lnTo>
                    <a:pt x="773" y="369"/>
                  </a:lnTo>
                  <a:lnTo>
                    <a:pt x="767" y="372"/>
                  </a:lnTo>
                  <a:lnTo>
                    <a:pt x="762" y="372"/>
                  </a:lnTo>
                  <a:lnTo>
                    <a:pt x="757" y="372"/>
                  </a:lnTo>
                  <a:lnTo>
                    <a:pt x="752" y="369"/>
                  </a:lnTo>
                  <a:lnTo>
                    <a:pt x="748" y="365"/>
                  </a:lnTo>
                  <a:lnTo>
                    <a:pt x="745" y="360"/>
                  </a:lnTo>
                  <a:lnTo>
                    <a:pt x="744" y="355"/>
                  </a:lnTo>
                  <a:lnTo>
                    <a:pt x="741" y="308"/>
                  </a:lnTo>
                  <a:lnTo>
                    <a:pt x="731" y="262"/>
                  </a:lnTo>
                  <a:lnTo>
                    <a:pt x="715" y="220"/>
                  </a:lnTo>
                  <a:lnTo>
                    <a:pt x="693" y="181"/>
                  </a:lnTo>
                  <a:lnTo>
                    <a:pt x="667" y="145"/>
                  </a:lnTo>
                  <a:lnTo>
                    <a:pt x="635" y="114"/>
                  </a:lnTo>
                  <a:lnTo>
                    <a:pt x="599" y="87"/>
                  </a:lnTo>
                  <a:lnTo>
                    <a:pt x="559" y="66"/>
                  </a:lnTo>
                  <a:lnTo>
                    <a:pt x="517" y="49"/>
                  </a:lnTo>
                  <a:lnTo>
                    <a:pt x="473" y="39"/>
                  </a:lnTo>
                  <a:lnTo>
                    <a:pt x="426" y="35"/>
                  </a:lnTo>
                  <a:lnTo>
                    <a:pt x="419" y="34"/>
                  </a:lnTo>
                  <a:lnTo>
                    <a:pt x="415" y="32"/>
                  </a:lnTo>
                  <a:lnTo>
                    <a:pt x="411" y="29"/>
                  </a:lnTo>
                  <a:lnTo>
                    <a:pt x="409" y="24"/>
                  </a:lnTo>
                  <a:lnTo>
                    <a:pt x="407" y="18"/>
                  </a:lnTo>
                  <a:lnTo>
                    <a:pt x="409" y="12"/>
                  </a:lnTo>
                  <a:lnTo>
                    <a:pt x="411" y="8"/>
                  </a:lnTo>
                  <a:lnTo>
                    <a:pt x="415" y="4"/>
                  </a:lnTo>
                  <a:lnTo>
                    <a:pt x="419" y="1"/>
                  </a:lnTo>
                  <a:lnTo>
                    <a:pt x="426" y="0"/>
                  </a:lnTo>
                  <a:close/>
                  <a:moveTo>
                    <a:pt x="159" y="0"/>
                  </a:moveTo>
                  <a:lnTo>
                    <a:pt x="173" y="1"/>
                  </a:lnTo>
                  <a:lnTo>
                    <a:pt x="186" y="8"/>
                  </a:lnTo>
                  <a:lnTo>
                    <a:pt x="197" y="16"/>
                  </a:lnTo>
                  <a:lnTo>
                    <a:pt x="201" y="20"/>
                  </a:lnTo>
                  <a:lnTo>
                    <a:pt x="205" y="25"/>
                  </a:lnTo>
                  <a:lnTo>
                    <a:pt x="321" y="176"/>
                  </a:lnTo>
                  <a:lnTo>
                    <a:pt x="329" y="186"/>
                  </a:lnTo>
                  <a:lnTo>
                    <a:pt x="334" y="199"/>
                  </a:lnTo>
                  <a:lnTo>
                    <a:pt x="337" y="212"/>
                  </a:lnTo>
                  <a:lnTo>
                    <a:pt x="334" y="231"/>
                  </a:lnTo>
                  <a:lnTo>
                    <a:pt x="326" y="245"/>
                  </a:lnTo>
                  <a:lnTo>
                    <a:pt x="284" y="286"/>
                  </a:lnTo>
                  <a:lnTo>
                    <a:pt x="284" y="286"/>
                  </a:lnTo>
                  <a:lnTo>
                    <a:pt x="275" y="299"/>
                  </a:lnTo>
                  <a:lnTo>
                    <a:pt x="271" y="313"/>
                  </a:lnTo>
                  <a:lnTo>
                    <a:pt x="274" y="325"/>
                  </a:lnTo>
                  <a:lnTo>
                    <a:pt x="279" y="334"/>
                  </a:lnTo>
                  <a:lnTo>
                    <a:pt x="287" y="342"/>
                  </a:lnTo>
                  <a:lnTo>
                    <a:pt x="286" y="343"/>
                  </a:lnTo>
                  <a:lnTo>
                    <a:pt x="318" y="385"/>
                  </a:lnTo>
                  <a:lnTo>
                    <a:pt x="355" y="424"/>
                  </a:lnTo>
                  <a:lnTo>
                    <a:pt x="394" y="461"/>
                  </a:lnTo>
                  <a:lnTo>
                    <a:pt x="436" y="494"/>
                  </a:lnTo>
                  <a:lnTo>
                    <a:pt x="438" y="492"/>
                  </a:lnTo>
                  <a:lnTo>
                    <a:pt x="445" y="500"/>
                  </a:lnTo>
                  <a:lnTo>
                    <a:pt x="455" y="505"/>
                  </a:lnTo>
                  <a:lnTo>
                    <a:pt x="466" y="508"/>
                  </a:lnTo>
                  <a:lnTo>
                    <a:pt x="481" y="504"/>
                  </a:lnTo>
                  <a:lnTo>
                    <a:pt x="492" y="496"/>
                  </a:lnTo>
                  <a:lnTo>
                    <a:pt x="492" y="496"/>
                  </a:lnTo>
                  <a:lnTo>
                    <a:pt x="534" y="454"/>
                  </a:lnTo>
                  <a:lnTo>
                    <a:pt x="550" y="447"/>
                  </a:lnTo>
                  <a:lnTo>
                    <a:pt x="567" y="443"/>
                  </a:lnTo>
                  <a:lnTo>
                    <a:pt x="580" y="445"/>
                  </a:lnTo>
                  <a:lnTo>
                    <a:pt x="593" y="450"/>
                  </a:lnTo>
                  <a:lnTo>
                    <a:pt x="604" y="458"/>
                  </a:lnTo>
                  <a:lnTo>
                    <a:pt x="754" y="575"/>
                  </a:lnTo>
                  <a:lnTo>
                    <a:pt x="760" y="579"/>
                  </a:lnTo>
                  <a:lnTo>
                    <a:pt x="763" y="583"/>
                  </a:lnTo>
                  <a:lnTo>
                    <a:pt x="773" y="593"/>
                  </a:lnTo>
                  <a:lnTo>
                    <a:pt x="778" y="606"/>
                  </a:lnTo>
                  <a:lnTo>
                    <a:pt x="779" y="621"/>
                  </a:lnTo>
                  <a:lnTo>
                    <a:pt x="779" y="621"/>
                  </a:lnTo>
                  <a:lnTo>
                    <a:pt x="779" y="621"/>
                  </a:lnTo>
                  <a:lnTo>
                    <a:pt x="775" y="648"/>
                  </a:lnTo>
                  <a:lnTo>
                    <a:pt x="765" y="676"/>
                  </a:lnTo>
                  <a:lnTo>
                    <a:pt x="748" y="702"/>
                  </a:lnTo>
                  <a:lnTo>
                    <a:pt x="725" y="727"/>
                  </a:lnTo>
                  <a:lnTo>
                    <a:pt x="698" y="749"/>
                  </a:lnTo>
                  <a:lnTo>
                    <a:pt x="667" y="765"/>
                  </a:lnTo>
                  <a:lnTo>
                    <a:pt x="631" y="776"/>
                  </a:lnTo>
                  <a:lnTo>
                    <a:pt x="593" y="780"/>
                  </a:lnTo>
                  <a:lnTo>
                    <a:pt x="566" y="778"/>
                  </a:lnTo>
                  <a:lnTo>
                    <a:pt x="540" y="773"/>
                  </a:lnTo>
                  <a:lnTo>
                    <a:pt x="513" y="762"/>
                  </a:lnTo>
                  <a:lnTo>
                    <a:pt x="513" y="762"/>
                  </a:lnTo>
                  <a:lnTo>
                    <a:pt x="435" y="719"/>
                  </a:lnTo>
                  <a:lnTo>
                    <a:pt x="362" y="670"/>
                  </a:lnTo>
                  <a:lnTo>
                    <a:pt x="291" y="615"/>
                  </a:lnTo>
                  <a:lnTo>
                    <a:pt x="225" y="554"/>
                  </a:lnTo>
                  <a:lnTo>
                    <a:pt x="165" y="488"/>
                  </a:lnTo>
                  <a:lnTo>
                    <a:pt x="110" y="419"/>
                  </a:lnTo>
                  <a:lnTo>
                    <a:pt x="61" y="344"/>
                  </a:lnTo>
                  <a:lnTo>
                    <a:pt x="17" y="266"/>
                  </a:lnTo>
                  <a:lnTo>
                    <a:pt x="17" y="266"/>
                  </a:lnTo>
                  <a:lnTo>
                    <a:pt x="8" y="241"/>
                  </a:lnTo>
                  <a:lnTo>
                    <a:pt x="2" y="214"/>
                  </a:lnTo>
                  <a:lnTo>
                    <a:pt x="0" y="186"/>
                  </a:lnTo>
                  <a:lnTo>
                    <a:pt x="4" y="148"/>
                  </a:lnTo>
                  <a:lnTo>
                    <a:pt x="15" y="114"/>
                  </a:lnTo>
                  <a:lnTo>
                    <a:pt x="32" y="83"/>
                  </a:lnTo>
                  <a:lnTo>
                    <a:pt x="53" y="55"/>
                  </a:lnTo>
                  <a:lnTo>
                    <a:pt x="78" y="32"/>
                  </a:lnTo>
                  <a:lnTo>
                    <a:pt x="105" y="15"/>
                  </a:lnTo>
                  <a:lnTo>
                    <a:pt x="133" y="4"/>
                  </a:lnTo>
                  <a:lnTo>
                    <a:pt x="15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8" name="矩形 37"/>
            <p:cNvSpPr/>
            <p:nvPr/>
          </p:nvSpPr>
          <p:spPr>
            <a:xfrm>
              <a:off x="5426589" y="3604887"/>
              <a:ext cx="1338828" cy="369332"/>
            </a:xfrm>
            <a:prstGeom prst="rect">
              <a:avLst/>
            </a:prstGeom>
          </p:spPr>
          <p:txBody>
            <a:bodyPr wrap="none">
              <a:spAutoFit/>
            </a:bodyPr>
            <a:lstStyle/>
            <a:p>
              <a:pPr algn="ctr">
                <a:spcBef>
                  <a:spcPts val="600"/>
                </a:spcBef>
              </a:pPr>
              <a:r>
                <a:rPr lang="zh-CN" altLang="en-US" dirty="0" smtClean="0">
                  <a:solidFill>
                    <a:schemeClr val="tx1">
                      <a:lumMod val="75000"/>
                      <a:lumOff val="25000"/>
                    </a:schemeClr>
                  </a:solidFill>
                  <a:latin typeface="+mj-ea"/>
                  <a:ea typeface="+mj-ea"/>
                </a:rPr>
                <a:t>添加关键字</a:t>
              </a:r>
              <a:endParaRPr lang="en-US" altLang="zh-CN" dirty="0">
                <a:solidFill>
                  <a:schemeClr val="tx1">
                    <a:lumMod val="75000"/>
                    <a:lumOff val="25000"/>
                  </a:schemeClr>
                </a:solidFill>
                <a:latin typeface="+mj-ea"/>
                <a:ea typeface="+mj-ea"/>
              </a:endParaRPr>
            </a:p>
          </p:txBody>
        </p:sp>
      </p:grpSp>
      <p:sp>
        <p:nvSpPr>
          <p:cNvPr id="43" name="矩形 42"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44" name="组合 43"/>
          <p:cNvGrpSpPr/>
          <p:nvPr/>
        </p:nvGrpSpPr>
        <p:grpSpPr>
          <a:xfrm>
            <a:off x="5632530" y="0"/>
            <a:ext cx="926940" cy="475126"/>
            <a:chOff x="5358606" y="-11457"/>
            <a:chExt cx="1093949" cy="560732"/>
          </a:xfrm>
        </p:grpSpPr>
        <p:sp>
          <p:nvSpPr>
            <p:cNvPr id="45" name="任意多边形 44"/>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6" name="任意多边形 45"/>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43"/>
                                        </p:tgtEl>
                                        <p:attrNameLst>
                                          <p:attrName>ppt_x</p:attrName>
                                          <p:attrName>ppt_y</p:attrName>
                                        </p:attrNameLst>
                                      </p:cBhvr>
                                      <p:rCtr x="0" y="1667"/>
                                    </p:animMotion>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style.rotation</p:attrName>
                                        </p:attrNameLst>
                                      </p:cBhvr>
                                      <p:tavLst>
                                        <p:tav tm="0">
                                          <p:val>
                                            <p:fltVal val="90"/>
                                          </p:val>
                                        </p:tav>
                                        <p:tav tm="100000">
                                          <p:val>
                                            <p:fltVal val="0"/>
                                          </p:val>
                                        </p:tav>
                                      </p:tavLst>
                                    </p:anim>
                                    <p:animEffect transition="in" filter="fade">
                                      <p:cBhvr>
                                        <p:cTn id="20" dur="1000"/>
                                        <p:tgtEl>
                                          <p:spTgt spid="3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par>
                                <p:cTn id="25" presetID="64" presetClass="path" presetSubtype="0" accel="50000" decel="50000" autoRev="1" fill="hold" grpId="1" nodeType="withEffect">
                                  <p:stCondLst>
                                    <p:cond delay="0"/>
                                  </p:stCondLst>
                                  <p:childTnLst>
                                    <p:animMotion origin="layout" path="M 2.70833E-6 -4.81481E-6 L 0.02383 -4.81481E-6 " pathEditMode="relative" rAng="0" ptsTypes="AA">
                                      <p:cBhvr>
                                        <p:cTn id="26" dur="1000" fill="hold"/>
                                        <p:tgtEl>
                                          <p:spTgt spid="27"/>
                                        </p:tgtEl>
                                        <p:attrNameLst>
                                          <p:attrName>ppt_x</p:attrName>
                                          <p:attrName>ppt_y</p:attrName>
                                        </p:attrNameLst>
                                      </p:cBhvr>
                                      <p:rCtr x="1185" y="0"/>
                                    </p:animMotion>
                                  </p:childTnLst>
                                </p:cTn>
                              </p:par>
                              <p:par>
                                <p:cTn id="27" presetID="10" presetClass="entr" presetSubtype="0" fill="hold" grpId="0" nodeType="withEffect">
                                  <p:stCondLst>
                                    <p:cond delay="1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childTnLst>
                                </p:cTn>
                              </p:par>
                              <p:par>
                                <p:cTn id="30" presetID="64" presetClass="path" presetSubtype="0" accel="50000" decel="50000" autoRev="1" fill="hold" grpId="1" nodeType="withEffect">
                                  <p:stCondLst>
                                    <p:cond delay="100"/>
                                  </p:stCondLst>
                                  <p:childTnLst>
                                    <p:animMotion origin="layout" path="M 2.70833E-6 -4.81481E-6 L 0.02383 -4.81481E-6 " pathEditMode="relative" rAng="0" ptsTypes="AA">
                                      <p:cBhvr>
                                        <p:cTn id="31" dur="1000" fill="hold"/>
                                        <p:tgtEl>
                                          <p:spTgt spid="28"/>
                                        </p:tgtEl>
                                        <p:attrNameLst>
                                          <p:attrName>ppt_x</p:attrName>
                                          <p:attrName>ppt_y</p:attrName>
                                        </p:attrNameLst>
                                      </p:cBhvr>
                                      <p:rCtr x="1185" y="0"/>
                                    </p:animMotion>
                                  </p:childTnLst>
                                </p:cTn>
                              </p:par>
                              <p:par>
                                <p:cTn id="32" presetID="10" presetClass="entr" presetSubtype="0" fill="hold" grpId="0" nodeType="withEffect">
                                  <p:stCondLst>
                                    <p:cond delay="20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childTnLst>
                                </p:cTn>
                              </p:par>
                              <p:par>
                                <p:cTn id="35" presetID="64" presetClass="path" presetSubtype="0" accel="50000" decel="50000" autoRev="1" fill="hold" grpId="1" nodeType="withEffect">
                                  <p:stCondLst>
                                    <p:cond delay="200"/>
                                  </p:stCondLst>
                                  <p:childTnLst>
                                    <p:animMotion origin="layout" path="M 2.91667E-6 -1.11022E-16 L -0.02474 -1.11022E-16 " pathEditMode="relative" rAng="0" ptsTypes="AA">
                                      <p:cBhvr>
                                        <p:cTn id="36" dur="1000" fill="hold"/>
                                        <p:tgtEl>
                                          <p:spTgt spid="29"/>
                                        </p:tgtEl>
                                        <p:attrNameLst>
                                          <p:attrName>ppt_x</p:attrName>
                                          <p:attrName>ppt_y</p:attrName>
                                        </p:attrNameLst>
                                      </p:cBhvr>
                                      <p:rCtr x="-1237" y="0"/>
                                    </p:animMotion>
                                  </p:childTnLst>
                                </p:cTn>
                              </p:par>
                              <p:par>
                                <p:cTn id="37" presetID="10" presetClass="entr" presetSubtype="0" fill="hold" grpId="0" nodeType="withEffect">
                                  <p:stCondLst>
                                    <p:cond delay="3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64" presetClass="path" presetSubtype="0" accel="50000" decel="50000" autoRev="1" fill="hold" grpId="1" nodeType="withEffect">
                                  <p:stCondLst>
                                    <p:cond delay="300"/>
                                  </p:stCondLst>
                                  <p:childTnLst>
                                    <p:animMotion origin="layout" path="M 2.91667E-6 -1.11022E-16 L -0.02474 -1.11022E-16 " pathEditMode="relative" rAng="0" ptsTypes="AA">
                                      <p:cBhvr>
                                        <p:cTn id="41" dur="1000" fill="hold"/>
                                        <p:tgtEl>
                                          <p:spTgt spid="30"/>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29" grpId="1"/>
      <p:bldP spid="30" grpId="0"/>
      <p:bldP spid="30" grpId="1"/>
      <p:bldP spid="43" grpId="0"/>
      <p:bldP spid="4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4" name="矩形 13"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12763" y="4686661"/>
            <a:ext cx="3433310" cy="989965"/>
          </a:xfrm>
          <a:prstGeom prst="rect">
            <a:avLst/>
          </a:prstGeom>
        </p:spPr>
        <p:txBody>
          <a:bodyPr wrap="square">
            <a:spAutoFit/>
          </a:bodyPr>
          <a:lstStyle/>
          <a:p>
            <a:pPr algn="ctr">
              <a:spcBef>
                <a:spcPts val="600"/>
              </a:spcBef>
            </a:pPr>
            <a:r>
              <a:rPr lang="zh-CN" altLang="en-US" dirty="0">
                <a:solidFill>
                  <a:schemeClr val="tx1">
                    <a:lumMod val="75000"/>
                    <a:lumOff val="25000"/>
                  </a:schemeClr>
                </a:solidFill>
                <a:latin typeface="+mj-ea"/>
                <a:ea typeface="+mj-ea"/>
              </a:rPr>
              <a:t>一键换色</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5" name="矩形 14"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045928" y="4686661"/>
            <a:ext cx="3433310" cy="989965"/>
          </a:xfrm>
          <a:prstGeom prst="rect">
            <a:avLst/>
          </a:prstGeom>
        </p:spPr>
        <p:txBody>
          <a:bodyPr wrap="square">
            <a:spAutoFit/>
          </a:bodyPr>
          <a:lstStyle/>
          <a:p>
            <a:pPr algn="ctr">
              <a:spcBef>
                <a:spcPts val="600"/>
              </a:spcBef>
            </a:pPr>
            <a:r>
              <a:rPr lang="zh-CN" altLang="en-US" dirty="0" smtClean="0">
                <a:solidFill>
                  <a:schemeClr val="tx1">
                    <a:lumMod val="75000"/>
                    <a:lumOff val="25000"/>
                  </a:schemeClr>
                </a:solidFill>
                <a:latin typeface="+mj-ea"/>
                <a:ea typeface="+mj-ea"/>
              </a:rPr>
              <a:t>丰富图标</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6" name="矩形 15"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4379346" y="4686661"/>
            <a:ext cx="3433310" cy="989965"/>
          </a:xfrm>
          <a:prstGeom prst="rect">
            <a:avLst/>
          </a:prstGeom>
        </p:spPr>
        <p:txBody>
          <a:bodyPr wrap="square">
            <a:spAutoFit/>
          </a:bodyPr>
          <a:lstStyle/>
          <a:p>
            <a:pPr algn="ctr">
              <a:spcBef>
                <a:spcPts val="600"/>
              </a:spcBef>
            </a:pPr>
            <a:r>
              <a:rPr lang="zh-CN" altLang="en-US" dirty="0" smtClean="0">
                <a:solidFill>
                  <a:schemeClr val="tx1">
                    <a:lumMod val="75000"/>
                    <a:lumOff val="25000"/>
                  </a:schemeClr>
                </a:solidFill>
                <a:latin typeface="+mj-ea"/>
                <a:ea typeface="+mj-ea"/>
              </a:rPr>
              <a:t>详细帮助</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7" name="矩形 1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2565400" y="1853659"/>
            <a:ext cx="3405770" cy="989965"/>
          </a:xfrm>
          <a:prstGeom prst="rect">
            <a:avLst/>
          </a:prstGeom>
        </p:spPr>
        <p:txBody>
          <a:bodyPr wrap="square">
            <a:spAutoFit/>
          </a:bodyPr>
          <a:lstStyle/>
          <a:p>
            <a:pPr algn="ctr">
              <a:spcBef>
                <a:spcPts val="600"/>
              </a:spcBef>
            </a:pPr>
            <a:r>
              <a:rPr lang="zh-CN" altLang="en-US" dirty="0">
                <a:solidFill>
                  <a:schemeClr val="tx1">
                    <a:lumMod val="75000"/>
                    <a:lumOff val="25000"/>
                  </a:schemeClr>
                </a:solidFill>
                <a:latin typeface="+mj-ea"/>
                <a:ea typeface="+mj-ea"/>
              </a:rPr>
              <a:t>专业设计</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8" name="矩形 1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220830" y="1853658"/>
            <a:ext cx="3405770" cy="989965"/>
          </a:xfrm>
          <a:prstGeom prst="rect">
            <a:avLst/>
          </a:prstGeom>
        </p:spPr>
        <p:txBody>
          <a:bodyPr wrap="square">
            <a:spAutoFit/>
          </a:bodyPr>
          <a:lstStyle/>
          <a:p>
            <a:pPr algn="ctr">
              <a:spcBef>
                <a:spcPts val="600"/>
              </a:spcBef>
            </a:pPr>
            <a:r>
              <a:rPr lang="zh-CN" altLang="en-US" dirty="0" smtClean="0">
                <a:solidFill>
                  <a:schemeClr val="tx1">
                    <a:lumMod val="75000"/>
                    <a:lumOff val="25000"/>
                  </a:schemeClr>
                </a:solidFill>
                <a:latin typeface="+mj-ea"/>
                <a:ea typeface="+mj-ea"/>
              </a:rPr>
              <a:t>售后支持</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3" name="组合 2"/>
          <p:cNvGrpSpPr/>
          <p:nvPr/>
        </p:nvGrpSpPr>
        <p:grpSpPr>
          <a:xfrm>
            <a:off x="1702676" y="3023888"/>
            <a:ext cx="1453484" cy="1453482"/>
            <a:chOff x="1702676" y="3266760"/>
            <a:chExt cx="1453484" cy="1453482"/>
          </a:xfrm>
        </p:grpSpPr>
        <p:sp>
          <p:nvSpPr>
            <p:cNvPr id="7" name="菱形 6"/>
            <p:cNvSpPr/>
            <p:nvPr/>
          </p:nvSpPr>
          <p:spPr>
            <a:xfrm>
              <a:off x="1702676" y="3266760"/>
              <a:ext cx="1453484" cy="145348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8"/>
            <p:cNvSpPr>
              <a:spLocks noEditPoints="1"/>
            </p:cNvSpPr>
            <p:nvPr/>
          </p:nvSpPr>
          <p:spPr bwMode="auto">
            <a:xfrm>
              <a:off x="2196705" y="3760788"/>
              <a:ext cx="465426" cy="465426"/>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7202552" y="3023888"/>
            <a:ext cx="1453484" cy="1453482"/>
            <a:chOff x="7202552" y="2781016"/>
            <a:chExt cx="1453484" cy="1453482"/>
          </a:xfrm>
        </p:grpSpPr>
        <p:sp>
          <p:nvSpPr>
            <p:cNvPr id="12" name="菱形 11"/>
            <p:cNvSpPr/>
            <p:nvPr/>
          </p:nvSpPr>
          <p:spPr>
            <a:xfrm>
              <a:off x="7202552" y="2781016"/>
              <a:ext cx="1453484" cy="145348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2"/>
            <p:cNvSpPr>
              <a:spLocks noEditPoints="1"/>
            </p:cNvSpPr>
            <p:nvPr/>
          </p:nvSpPr>
          <p:spPr bwMode="auto">
            <a:xfrm>
              <a:off x="7697209" y="3275358"/>
              <a:ext cx="464170" cy="464798"/>
            </a:xfrm>
            <a:custGeom>
              <a:avLst/>
              <a:gdLst>
                <a:gd name="T0" fmla="*/ 264 w 738"/>
                <a:gd name="T1" fmla="*/ 285 h 739"/>
                <a:gd name="T2" fmla="*/ 249 w 738"/>
                <a:gd name="T3" fmla="*/ 429 h 739"/>
                <a:gd name="T4" fmla="*/ 369 w 738"/>
                <a:gd name="T5" fmla="*/ 504 h 739"/>
                <a:gd name="T6" fmla="*/ 490 w 738"/>
                <a:gd name="T7" fmla="*/ 429 h 739"/>
                <a:gd name="T8" fmla="*/ 474 w 738"/>
                <a:gd name="T9" fmla="*/ 285 h 739"/>
                <a:gd name="T10" fmla="*/ 369 w 738"/>
                <a:gd name="T11" fmla="*/ 201 h 739"/>
                <a:gd name="T12" fmla="*/ 508 w 738"/>
                <a:gd name="T13" fmla="*/ 276 h 739"/>
                <a:gd name="T14" fmla="*/ 524 w 738"/>
                <a:gd name="T15" fmla="*/ 436 h 739"/>
                <a:gd name="T16" fmla="*/ 403 w 738"/>
                <a:gd name="T17" fmla="*/ 534 h 739"/>
                <a:gd name="T18" fmla="*/ 250 w 738"/>
                <a:gd name="T19" fmla="*/ 488 h 739"/>
                <a:gd name="T20" fmla="*/ 204 w 738"/>
                <a:gd name="T21" fmla="*/ 336 h 739"/>
                <a:gd name="T22" fmla="*/ 304 w 738"/>
                <a:gd name="T23" fmla="*/ 214 h 739"/>
                <a:gd name="T24" fmla="*/ 314 w 738"/>
                <a:gd name="T25" fmla="*/ 79 h 739"/>
                <a:gd name="T26" fmla="*/ 220 w 738"/>
                <a:gd name="T27" fmla="*/ 124 h 739"/>
                <a:gd name="T28" fmla="*/ 192 w 738"/>
                <a:gd name="T29" fmla="*/ 121 h 739"/>
                <a:gd name="T30" fmla="*/ 124 w 738"/>
                <a:gd name="T31" fmla="*/ 204 h 739"/>
                <a:gd name="T32" fmla="*/ 86 w 738"/>
                <a:gd name="T33" fmla="*/ 306 h 739"/>
                <a:gd name="T34" fmla="*/ 34 w 738"/>
                <a:gd name="T35" fmla="*/ 411 h 739"/>
                <a:gd name="T36" fmla="*/ 105 w 738"/>
                <a:gd name="T37" fmla="*/ 479 h 739"/>
                <a:gd name="T38" fmla="*/ 102 w 738"/>
                <a:gd name="T39" fmla="*/ 578 h 739"/>
                <a:gd name="T40" fmla="*/ 203 w 738"/>
                <a:gd name="T41" fmla="*/ 614 h 739"/>
                <a:gd name="T42" fmla="*/ 259 w 738"/>
                <a:gd name="T43" fmla="*/ 634 h 739"/>
                <a:gd name="T44" fmla="*/ 327 w 738"/>
                <a:gd name="T45" fmla="*/ 705 h 739"/>
                <a:gd name="T46" fmla="*/ 432 w 738"/>
                <a:gd name="T47" fmla="*/ 652 h 739"/>
                <a:gd name="T48" fmla="*/ 524 w 738"/>
                <a:gd name="T49" fmla="*/ 614 h 739"/>
                <a:gd name="T50" fmla="*/ 577 w 738"/>
                <a:gd name="T51" fmla="*/ 636 h 739"/>
                <a:gd name="T52" fmla="*/ 613 w 738"/>
                <a:gd name="T53" fmla="*/ 525 h 739"/>
                <a:gd name="T54" fmla="*/ 660 w 738"/>
                <a:gd name="T55" fmla="*/ 425 h 739"/>
                <a:gd name="T56" fmla="*/ 670 w 738"/>
                <a:gd name="T57" fmla="*/ 319 h 739"/>
                <a:gd name="T58" fmla="*/ 618 w 738"/>
                <a:gd name="T59" fmla="*/ 226 h 739"/>
                <a:gd name="T60" fmla="*/ 636 w 738"/>
                <a:gd name="T61" fmla="*/ 162 h 739"/>
                <a:gd name="T62" fmla="*/ 529 w 738"/>
                <a:gd name="T63" fmla="*/ 127 h 739"/>
                <a:gd name="T64" fmla="*/ 444 w 738"/>
                <a:gd name="T65" fmla="*/ 93 h 739"/>
                <a:gd name="T66" fmla="*/ 411 w 738"/>
                <a:gd name="T67" fmla="*/ 34 h 739"/>
                <a:gd name="T68" fmla="*/ 435 w 738"/>
                <a:gd name="T69" fmla="*/ 7 h 739"/>
                <a:gd name="T70" fmla="*/ 529 w 738"/>
                <a:gd name="T71" fmla="*/ 93 h 739"/>
                <a:gd name="T72" fmla="*/ 585 w 738"/>
                <a:gd name="T73" fmla="*/ 68 h 739"/>
                <a:gd name="T74" fmla="*/ 672 w 738"/>
                <a:gd name="T75" fmla="*/ 159 h 739"/>
                <a:gd name="T76" fmla="*/ 678 w 738"/>
                <a:gd name="T77" fmla="*/ 286 h 739"/>
                <a:gd name="T78" fmla="*/ 738 w 738"/>
                <a:gd name="T79" fmla="*/ 320 h 739"/>
                <a:gd name="T80" fmla="*/ 713 w 738"/>
                <a:gd name="T81" fmla="*/ 443 h 739"/>
                <a:gd name="T82" fmla="*/ 669 w 738"/>
                <a:gd name="T83" fmla="*/ 570 h 739"/>
                <a:gd name="T84" fmla="*/ 590 w 738"/>
                <a:gd name="T85" fmla="*/ 669 h 739"/>
                <a:gd name="T86" fmla="*/ 560 w 738"/>
                <a:gd name="T87" fmla="*/ 666 h 739"/>
                <a:gd name="T88" fmla="*/ 440 w 738"/>
                <a:gd name="T89" fmla="*/ 724 h 739"/>
                <a:gd name="T90" fmla="*/ 310 w 738"/>
                <a:gd name="T91" fmla="*/ 737 h 739"/>
                <a:gd name="T92" fmla="*/ 246 w 738"/>
                <a:gd name="T93" fmla="*/ 665 h 739"/>
                <a:gd name="T94" fmla="*/ 157 w 738"/>
                <a:gd name="T95" fmla="*/ 671 h 739"/>
                <a:gd name="T96" fmla="*/ 68 w 738"/>
                <a:gd name="T97" fmla="*/ 587 h 739"/>
                <a:gd name="T98" fmla="*/ 73 w 738"/>
                <a:gd name="T99" fmla="*/ 492 h 739"/>
                <a:gd name="T100" fmla="*/ 1 w 738"/>
                <a:gd name="T101" fmla="*/ 428 h 739"/>
                <a:gd name="T102" fmla="*/ 16 w 738"/>
                <a:gd name="T103" fmla="*/ 299 h 739"/>
                <a:gd name="T104" fmla="*/ 73 w 738"/>
                <a:gd name="T105" fmla="*/ 178 h 739"/>
                <a:gd name="T106" fmla="*/ 143 w 738"/>
                <a:gd name="T107" fmla="*/ 73 h 739"/>
                <a:gd name="T108" fmla="*/ 171 w 738"/>
                <a:gd name="T109" fmla="*/ 70 h 739"/>
                <a:gd name="T110" fmla="*/ 295 w 738"/>
                <a:gd name="T111" fmla="*/ 2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8" h="739">
                  <a:moveTo>
                    <a:pt x="369" y="235"/>
                  </a:moveTo>
                  <a:lnTo>
                    <a:pt x="338" y="239"/>
                  </a:lnTo>
                  <a:lnTo>
                    <a:pt x="310" y="248"/>
                  </a:lnTo>
                  <a:lnTo>
                    <a:pt x="285" y="264"/>
                  </a:lnTo>
                  <a:lnTo>
                    <a:pt x="264" y="285"/>
                  </a:lnTo>
                  <a:lnTo>
                    <a:pt x="249" y="310"/>
                  </a:lnTo>
                  <a:lnTo>
                    <a:pt x="238" y="339"/>
                  </a:lnTo>
                  <a:lnTo>
                    <a:pt x="234" y="370"/>
                  </a:lnTo>
                  <a:lnTo>
                    <a:pt x="238" y="400"/>
                  </a:lnTo>
                  <a:lnTo>
                    <a:pt x="249" y="429"/>
                  </a:lnTo>
                  <a:lnTo>
                    <a:pt x="264" y="454"/>
                  </a:lnTo>
                  <a:lnTo>
                    <a:pt x="285" y="475"/>
                  </a:lnTo>
                  <a:lnTo>
                    <a:pt x="310" y="490"/>
                  </a:lnTo>
                  <a:lnTo>
                    <a:pt x="338" y="501"/>
                  </a:lnTo>
                  <a:lnTo>
                    <a:pt x="369" y="504"/>
                  </a:lnTo>
                  <a:lnTo>
                    <a:pt x="399" y="501"/>
                  </a:lnTo>
                  <a:lnTo>
                    <a:pt x="428" y="490"/>
                  </a:lnTo>
                  <a:lnTo>
                    <a:pt x="453" y="475"/>
                  </a:lnTo>
                  <a:lnTo>
                    <a:pt x="474" y="454"/>
                  </a:lnTo>
                  <a:lnTo>
                    <a:pt x="490" y="429"/>
                  </a:lnTo>
                  <a:lnTo>
                    <a:pt x="500" y="400"/>
                  </a:lnTo>
                  <a:lnTo>
                    <a:pt x="504" y="370"/>
                  </a:lnTo>
                  <a:lnTo>
                    <a:pt x="500" y="339"/>
                  </a:lnTo>
                  <a:lnTo>
                    <a:pt x="490" y="310"/>
                  </a:lnTo>
                  <a:lnTo>
                    <a:pt x="474" y="285"/>
                  </a:lnTo>
                  <a:lnTo>
                    <a:pt x="453" y="264"/>
                  </a:lnTo>
                  <a:lnTo>
                    <a:pt x="428" y="248"/>
                  </a:lnTo>
                  <a:lnTo>
                    <a:pt x="399" y="239"/>
                  </a:lnTo>
                  <a:lnTo>
                    <a:pt x="369" y="235"/>
                  </a:lnTo>
                  <a:close/>
                  <a:moveTo>
                    <a:pt x="369" y="201"/>
                  </a:moveTo>
                  <a:lnTo>
                    <a:pt x="403" y="205"/>
                  </a:lnTo>
                  <a:lnTo>
                    <a:pt x="435" y="214"/>
                  </a:lnTo>
                  <a:lnTo>
                    <a:pt x="463" y="230"/>
                  </a:lnTo>
                  <a:lnTo>
                    <a:pt x="488" y="251"/>
                  </a:lnTo>
                  <a:lnTo>
                    <a:pt x="508" y="276"/>
                  </a:lnTo>
                  <a:lnTo>
                    <a:pt x="524" y="305"/>
                  </a:lnTo>
                  <a:lnTo>
                    <a:pt x="534" y="336"/>
                  </a:lnTo>
                  <a:lnTo>
                    <a:pt x="537" y="370"/>
                  </a:lnTo>
                  <a:lnTo>
                    <a:pt x="534" y="403"/>
                  </a:lnTo>
                  <a:lnTo>
                    <a:pt x="524" y="436"/>
                  </a:lnTo>
                  <a:lnTo>
                    <a:pt x="508" y="463"/>
                  </a:lnTo>
                  <a:lnTo>
                    <a:pt x="488" y="488"/>
                  </a:lnTo>
                  <a:lnTo>
                    <a:pt x="463" y="509"/>
                  </a:lnTo>
                  <a:lnTo>
                    <a:pt x="435" y="525"/>
                  </a:lnTo>
                  <a:lnTo>
                    <a:pt x="403" y="534"/>
                  </a:lnTo>
                  <a:lnTo>
                    <a:pt x="369" y="538"/>
                  </a:lnTo>
                  <a:lnTo>
                    <a:pt x="335" y="534"/>
                  </a:lnTo>
                  <a:lnTo>
                    <a:pt x="304" y="525"/>
                  </a:lnTo>
                  <a:lnTo>
                    <a:pt x="275" y="509"/>
                  </a:lnTo>
                  <a:lnTo>
                    <a:pt x="250" y="488"/>
                  </a:lnTo>
                  <a:lnTo>
                    <a:pt x="229" y="463"/>
                  </a:lnTo>
                  <a:lnTo>
                    <a:pt x="215" y="436"/>
                  </a:lnTo>
                  <a:lnTo>
                    <a:pt x="204" y="403"/>
                  </a:lnTo>
                  <a:lnTo>
                    <a:pt x="202" y="370"/>
                  </a:lnTo>
                  <a:lnTo>
                    <a:pt x="204" y="336"/>
                  </a:lnTo>
                  <a:lnTo>
                    <a:pt x="215" y="305"/>
                  </a:lnTo>
                  <a:lnTo>
                    <a:pt x="229" y="276"/>
                  </a:lnTo>
                  <a:lnTo>
                    <a:pt x="250" y="251"/>
                  </a:lnTo>
                  <a:lnTo>
                    <a:pt x="275" y="230"/>
                  </a:lnTo>
                  <a:lnTo>
                    <a:pt x="304" y="214"/>
                  </a:lnTo>
                  <a:lnTo>
                    <a:pt x="335" y="205"/>
                  </a:lnTo>
                  <a:lnTo>
                    <a:pt x="369" y="201"/>
                  </a:lnTo>
                  <a:close/>
                  <a:moveTo>
                    <a:pt x="327" y="34"/>
                  </a:moveTo>
                  <a:lnTo>
                    <a:pt x="319" y="69"/>
                  </a:lnTo>
                  <a:lnTo>
                    <a:pt x="314" y="79"/>
                  </a:lnTo>
                  <a:lnTo>
                    <a:pt x="305" y="87"/>
                  </a:lnTo>
                  <a:lnTo>
                    <a:pt x="295" y="93"/>
                  </a:lnTo>
                  <a:lnTo>
                    <a:pt x="259" y="104"/>
                  </a:lnTo>
                  <a:lnTo>
                    <a:pt x="226" y="121"/>
                  </a:lnTo>
                  <a:lnTo>
                    <a:pt x="220" y="124"/>
                  </a:lnTo>
                  <a:lnTo>
                    <a:pt x="215" y="125"/>
                  </a:lnTo>
                  <a:lnTo>
                    <a:pt x="209" y="127"/>
                  </a:lnTo>
                  <a:lnTo>
                    <a:pt x="203" y="125"/>
                  </a:lnTo>
                  <a:lnTo>
                    <a:pt x="198" y="124"/>
                  </a:lnTo>
                  <a:lnTo>
                    <a:pt x="192" y="121"/>
                  </a:lnTo>
                  <a:lnTo>
                    <a:pt x="161" y="103"/>
                  </a:lnTo>
                  <a:lnTo>
                    <a:pt x="102" y="162"/>
                  </a:lnTo>
                  <a:lnTo>
                    <a:pt x="102" y="162"/>
                  </a:lnTo>
                  <a:lnTo>
                    <a:pt x="120" y="192"/>
                  </a:lnTo>
                  <a:lnTo>
                    <a:pt x="124" y="204"/>
                  </a:lnTo>
                  <a:lnTo>
                    <a:pt x="124" y="216"/>
                  </a:lnTo>
                  <a:lnTo>
                    <a:pt x="120" y="226"/>
                  </a:lnTo>
                  <a:lnTo>
                    <a:pt x="105" y="260"/>
                  </a:lnTo>
                  <a:lnTo>
                    <a:pt x="92" y="295"/>
                  </a:lnTo>
                  <a:lnTo>
                    <a:pt x="86" y="306"/>
                  </a:lnTo>
                  <a:lnTo>
                    <a:pt x="79" y="315"/>
                  </a:lnTo>
                  <a:lnTo>
                    <a:pt x="68" y="319"/>
                  </a:lnTo>
                  <a:lnTo>
                    <a:pt x="33" y="328"/>
                  </a:lnTo>
                  <a:lnTo>
                    <a:pt x="33" y="411"/>
                  </a:lnTo>
                  <a:lnTo>
                    <a:pt x="34" y="411"/>
                  </a:lnTo>
                  <a:lnTo>
                    <a:pt x="68" y="420"/>
                  </a:lnTo>
                  <a:lnTo>
                    <a:pt x="79" y="425"/>
                  </a:lnTo>
                  <a:lnTo>
                    <a:pt x="86" y="433"/>
                  </a:lnTo>
                  <a:lnTo>
                    <a:pt x="92" y="443"/>
                  </a:lnTo>
                  <a:lnTo>
                    <a:pt x="105" y="479"/>
                  </a:lnTo>
                  <a:lnTo>
                    <a:pt x="120" y="513"/>
                  </a:lnTo>
                  <a:lnTo>
                    <a:pt x="124" y="525"/>
                  </a:lnTo>
                  <a:lnTo>
                    <a:pt x="124" y="536"/>
                  </a:lnTo>
                  <a:lnTo>
                    <a:pt x="120" y="547"/>
                  </a:lnTo>
                  <a:lnTo>
                    <a:pt x="102" y="578"/>
                  </a:lnTo>
                  <a:lnTo>
                    <a:pt x="161" y="636"/>
                  </a:lnTo>
                  <a:lnTo>
                    <a:pt x="161" y="636"/>
                  </a:lnTo>
                  <a:lnTo>
                    <a:pt x="192" y="617"/>
                  </a:lnTo>
                  <a:lnTo>
                    <a:pt x="198" y="615"/>
                  </a:lnTo>
                  <a:lnTo>
                    <a:pt x="203" y="614"/>
                  </a:lnTo>
                  <a:lnTo>
                    <a:pt x="209" y="614"/>
                  </a:lnTo>
                  <a:lnTo>
                    <a:pt x="215" y="614"/>
                  </a:lnTo>
                  <a:lnTo>
                    <a:pt x="220" y="615"/>
                  </a:lnTo>
                  <a:lnTo>
                    <a:pt x="226" y="617"/>
                  </a:lnTo>
                  <a:lnTo>
                    <a:pt x="259" y="634"/>
                  </a:lnTo>
                  <a:lnTo>
                    <a:pt x="295" y="646"/>
                  </a:lnTo>
                  <a:lnTo>
                    <a:pt x="305" y="652"/>
                  </a:lnTo>
                  <a:lnTo>
                    <a:pt x="314" y="659"/>
                  </a:lnTo>
                  <a:lnTo>
                    <a:pt x="319"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5" y="614"/>
                  </a:lnTo>
                  <a:lnTo>
                    <a:pt x="541" y="615"/>
                  </a:lnTo>
                  <a:lnTo>
                    <a:pt x="546" y="617"/>
                  </a:lnTo>
                  <a:lnTo>
                    <a:pt x="577" y="636"/>
                  </a:lnTo>
                  <a:lnTo>
                    <a:pt x="577" y="636"/>
                  </a:lnTo>
                  <a:lnTo>
                    <a:pt x="636" y="578"/>
                  </a:lnTo>
                  <a:lnTo>
                    <a:pt x="618" y="547"/>
                  </a:lnTo>
                  <a:lnTo>
                    <a:pt x="613" y="536"/>
                  </a:lnTo>
                  <a:lnTo>
                    <a:pt x="613" y="525"/>
                  </a:lnTo>
                  <a:lnTo>
                    <a:pt x="618" y="513"/>
                  </a:lnTo>
                  <a:lnTo>
                    <a:pt x="634" y="479"/>
                  </a:lnTo>
                  <a:lnTo>
                    <a:pt x="645" y="443"/>
                  </a:lnTo>
                  <a:lnTo>
                    <a:pt x="651" y="433"/>
                  </a:lnTo>
                  <a:lnTo>
                    <a:pt x="660" y="425"/>
                  </a:lnTo>
                  <a:lnTo>
                    <a:pt x="670" y="420"/>
                  </a:lnTo>
                  <a:lnTo>
                    <a:pt x="704" y="411"/>
                  </a:lnTo>
                  <a:lnTo>
                    <a:pt x="706" y="411"/>
                  </a:lnTo>
                  <a:lnTo>
                    <a:pt x="706" y="328"/>
                  </a:lnTo>
                  <a:lnTo>
                    <a:pt x="670" y="319"/>
                  </a:lnTo>
                  <a:lnTo>
                    <a:pt x="660" y="315"/>
                  </a:lnTo>
                  <a:lnTo>
                    <a:pt x="651" y="306"/>
                  </a:lnTo>
                  <a:lnTo>
                    <a:pt x="645" y="295"/>
                  </a:lnTo>
                  <a:lnTo>
                    <a:pt x="634" y="260"/>
                  </a:lnTo>
                  <a:lnTo>
                    <a:pt x="618" y="226"/>
                  </a:lnTo>
                  <a:lnTo>
                    <a:pt x="613" y="216"/>
                  </a:lnTo>
                  <a:lnTo>
                    <a:pt x="613" y="204"/>
                  </a:lnTo>
                  <a:lnTo>
                    <a:pt x="618" y="192"/>
                  </a:lnTo>
                  <a:lnTo>
                    <a:pt x="636" y="162"/>
                  </a:lnTo>
                  <a:lnTo>
                    <a:pt x="636" y="162"/>
                  </a:lnTo>
                  <a:lnTo>
                    <a:pt x="577" y="103"/>
                  </a:lnTo>
                  <a:lnTo>
                    <a:pt x="546" y="121"/>
                  </a:lnTo>
                  <a:lnTo>
                    <a:pt x="541" y="124"/>
                  </a:lnTo>
                  <a:lnTo>
                    <a:pt x="535"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19" y="0"/>
                  </a:moveTo>
                  <a:lnTo>
                    <a:pt x="419" y="0"/>
                  </a:lnTo>
                  <a:lnTo>
                    <a:pt x="427" y="2"/>
                  </a:lnTo>
                  <a:lnTo>
                    <a:pt x="435" y="7"/>
                  </a:lnTo>
                  <a:lnTo>
                    <a:pt x="440" y="15"/>
                  </a:lnTo>
                  <a:lnTo>
                    <a:pt x="442" y="24"/>
                  </a:lnTo>
                  <a:lnTo>
                    <a:pt x="452" y="60"/>
                  </a:lnTo>
                  <a:lnTo>
                    <a:pt x="492" y="74"/>
                  </a:lnTo>
                  <a:lnTo>
                    <a:pt x="529" y="93"/>
                  </a:lnTo>
                  <a:lnTo>
                    <a:pt x="560" y="73"/>
                  </a:lnTo>
                  <a:lnTo>
                    <a:pt x="567" y="70"/>
                  </a:lnTo>
                  <a:lnTo>
                    <a:pt x="573" y="68"/>
                  </a:lnTo>
                  <a:lnTo>
                    <a:pt x="580" y="68"/>
                  </a:lnTo>
                  <a:lnTo>
                    <a:pt x="585" y="68"/>
                  </a:lnTo>
                  <a:lnTo>
                    <a:pt x="590" y="70"/>
                  </a:lnTo>
                  <a:lnTo>
                    <a:pt x="596" y="73"/>
                  </a:lnTo>
                  <a:lnTo>
                    <a:pt x="665" y="144"/>
                  </a:lnTo>
                  <a:lnTo>
                    <a:pt x="670" y="151"/>
                  </a:lnTo>
                  <a:lnTo>
                    <a:pt x="672" y="159"/>
                  </a:lnTo>
                  <a:lnTo>
                    <a:pt x="669" y="168"/>
                  </a:lnTo>
                  <a:lnTo>
                    <a:pt x="665" y="178"/>
                  </a:lnTo>
                  <a:lnTo>
                    <a:pt x="647" y="209"/>
                  </a:lnTo>
                  <a:lnTo>
                    <a:pt x="665" y="247"/>
                  </a:lnTo>
                  <a:lnTo>
                    <a:pt x="678" y="286"/>
                  </a:lnTo>
                  <a:lnTo>
                    <a:pt x="713" y="295"/>
                  </a:lnTo>
                  <a:lnTo>
                    <a:pt x="723" y="299"/>
                  </a:lnTo>
                  <a:lnTo>
                    <a:pt x="730" y="305"/>
                  </a:lnTo>
                  <a:lnTo>
                    <a:pt x="737" y="311"/>
                  </a:lnTo>
                  <a:lnTo>
                    <a:pt x="738" y="320"/>
                  </a:lnTo>
                  <a:lnTo>
                    <a:pt x="738" y="418"/>
                  </a:lnTo>
                  <a:lnTo>
                    <a:pt x="737" y="428"/>
                  </a:lnTo>
                  <a:lnTo>
                    <a:pt x="730" y="434"/>
                  </a:lnTo>
                  <a:lnTo>
                    <a:pt x="723" y="439"/>
                  </a:lnTo>
                  <a:lnTo>
                    <a:pt x="713" y="443"/>
                  </a:lnTo>
                  <a:lnTo>
                    <a:pt x="678" y="453"/>
                  </a:lnTo>
                  <a:lnTo>
                    <a:pt x="665" y="492"/>
                  </a:lnTo>
                  <a:lnTo>
                    <a:pt x="647" y="530"/>
                  </a:lnTo>
                  <a:lnTo>
                    <a:pt x="665" y="561"/>
                  </a:lnTo>
                  <a:lnTo>
                    <a:pt x="669" y="570"/>
                  </a:lnTo>
                  <a:lnTo>
                    <a:pt x="672" y="580"/>
                  </a:lnTo>
                  <a:lnTo>
                    <a:pt x="670" y="587"/>
                  </a:lnTo>
                  <a:lnTo>
                    <a:pt x="665" y="597"/>
                  </a:lnTo>
                  <a:lnTo>
                    <a:pt x="596" y="666"/>
                  </a:lnTo>
                  <a:lnTo>
                    <a:pt x="590" y="669"/>
                  </a:lnTo>
                  <a:lnTo>
                    <a:pt x="586" y="671"/>
                  </a:lnTo>
                  <a:lnTo>
                    <a:pt x="581" y="671"/>
                  </a:lnTo>
                  <a:lnTo>
                    <a:pt x="575" y="671"/>
                  </a:lnTo>
                  <a:lnTo>
                    <a:pt x="567" y="669"/>
                  </a:lnTo>
                  <a:lnTo>
                    <a:pt x="560" y="666"/>
                  </a:lnTo>
                  <a:lnTo>
                    <a:pt x="529" y="646"/>
                  </a:lnTo>
                  <a:lnTo>
                    <a:pt x="492" y="665"/>
                  </a:lnTo>
                  <a:lnTo>
                    <a:pt x="452" y="679"/>
                  </a:lnTo>
                  <a:lnTo>
                    <a:pt x="442" y="714"/>
                  </a:lnTo>
                  <a:lnTo>
                    <a:pt x="440" y="724"/>
                  </a:lnTo>
                  <a:lnTo>
                    <a:pt x="435" y="731"/>
                  </a:lnTo>
                  <a:lnTo>
                    <a:pt x="427" y="737"/>
                  </a:lnTo>
                  <a:lnTo>
                    <a:pt x="419" y="739"/>
                  </a:lnTo>
                  <a:lnTo>
                    <a:pt x="319" y="739"/>
                  </a:lnTo>
                  <a:lnTo>
                    <a:pt x="310" y="737"/>
                  </a:lnTo>
                  <a:lnTo>
                    <a:pt x="304" y="731"/>
                  </a:lnTo>
                  <a:lnTo>
                    <a:pt x="298" y="724"/>
                  </a:lnTo>
                  <a:lnTo>
                    <a:pt x="295" y="714"/>
                  </a:lnTo>
                  <a:lnTo>
                    <a:pt x="287" y="679"/>
                  </a:lnTo>
                  <a:lnTo>
                    <a:pt x="246" y="665"/>
                  </a:lnTo>
                  <a:lnTo>
                    <a:pt x="209" y="646"/>
                  </a:lnTo>
                  <a:lnTo>
                    <a:pt x="178" y="666"/>
                  </a:lnTo>
                  <a:lnTo>
                    <a:pt x="171" y="669"/>
                  </a:lnTo>
                  <a:lnTo>
                    <a:pt x="164" y="671"/>
                  </a:lnTo>
                  <a:lnTo>
                    <a:pt x="157" y="671"/>
                  </a:lnTo>
                  <a:lnTo>
                    <a:pt x="152" y="671"/>
                  </a:lnTo>
                  <a:lnTo>
                    <a:pt x="147" y="669"/>
                  </a:lnTo>
                  <a:lnTo>
                    <a:pt x="143" y="666"/>
                  </a:lnTo>
                  <a:lnTo>
                    <a:pt x="73" y="597"/>
                  </a:lnTo>
                  <a:lnTo>
                    <a:pt x="68" y="587"/>
                  </a:lnTo>
                  <a:lnTo>
                    <a:pt x="67" y="580"/>
                  </a:lnTo>
                  <a:lnTo>
                    <a:pt x="69" y="570"/>
                  </a:lnTo>
                  <a:lnTo>
                    <a:pt x="73" y="561"/>
                  </a:lnTo>
                  <a:lnTo>
                    <a:pt x="92" y="530"/>
                  </a:lnTo>
                  <a:lnTo>
                    <a:pt x="73" y="492"/>
                  </a:lnTo>
                  <a:lnTo>
                    <a:pt x="60" y="453"/>
                  </a:lnTo>
                  <a:lnTo>
                    <a:pt x="24" y="443"/>
                  </a:lnTo>
                  <a:lnTo>
                    <a:pt x="16" y="439"/>
                  </a:lnTo>
                  <a:lnTo>
                    <a:pt x="8" y="434"/>
                  </a:lnTo>
                  <a:lnTo>
                    <a:pt x="1" y="428"/>
                  </a:lnTo>
                  <a:lnTo>
                    <a:pt x="0" y="418"/>
                  </a:lnTo>
                  <a:lnTo>
                    <a:pt x="0" y="320"/>
                  </a:lnTo>
                  <a:lnTo>
                    <a:pt x="1" y="311"/>
                  </a:lnTo>
                  <a:lnTo>
                    <a:pt x="8" y="305"/>
                  </a:lnTo>
                  <a:lnTo>
                    <a:pt x="16" y="299"/>
                  </a:lnTo>
                  <a:lnTo>
                    <a:pt x="24" y="295"/>
                  </a:lnTo>
                  <a:lnTo>
                    <a:pt x="60" y="286"/>
                  </a:lnTo>
                  <a:lnTo>
                    <a:pt x="73" y="247"/>
                  </a:lnTo>
                  <a:lnTo>
                    <a:pt x="92" y="209"/>
                  </a:lnTo>
                  <a:lnTo>
                    <a:pt x="73" y="178"/>
                  </a:lnTo>
                  <a:lnTo>
                    <a:pt x="69" y="168"/>
                  </a:lnTo>
                  <a:lnTo>
                    <a:pt x="67" y="159"/>
                  </a:lnTo>
                  <a:lnTo>
                    <a:pt x="68" y="151"/>
                  </a:lnTo>
                  <a:lnTo>
                    <a:pt x="73" y="144"/>
                  </a:lnTo>
                  <a:lnTo>
                    <a:pt x="143" y="73"/>
                  </a:lnTo>
                  <a:lnTo>
                    <a:pt x="147" y="70"/>
                  </a:lnTo>
                  <a:lnTo>
                    <a:pt x="152" y="68"/>
                  </a:lnTo>
                  <a:lnTo>
                    <a:pt x="157" y="68"/>
                  </a:lnTo>
                  <a:lnTo>
                    <a:pt x="165" y="68"/>
                  </a:lnTo>
                  <a:lnTo>
                    <a:pt x="171" y="70"/>
                  </a:lnTo>
                  <a:lnTo>
                    <a:pt x="178" y="73"/>
                  </a:lnTo>
                  <a:lnTo>
                    <a:pt x="209" y="93"/>
                  </a:lnTo>
                  <a:lnTo>
                    <a:pt x="246" y="74"/>
                  </a:lnTo>
                  <a:lnTo>
                    <a:pt x="287" y="60"/>
                  </a:lnTo>
                  <a:lnTo>
                    <a:pt x="295" y="24"/>
                  </a:lnTo>
                  <a:lnTo>
                    <a:pt x="298" y="15"/>
                  </a:lnTo>
                  <a:lnTo>
                    <a:pt x="304" y="7"/>
                  </a:lnTo>
                  <a:lnTo>
                    <a:pt x="310" y="2"/>
                  </a:lnTo>
                  <a:lnTo>
                    <a:pt x="31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9035841" y="3023888"/>
            <a:ext cx="1453484" cy="1453482"/>
            <a:chOff x="9035841" y="3266760"/>
            <a:chExt cx="1453484" cy="1453482"/>
          </a:xfrm>
        </p:grpSpPr>
        <p:sp>
          <p:nvSpPr>
            <p:cNvPr id="13" name="菱形 12"/>
            <p:cNvSpPr/>
            <p:nvPr/>
          </p:nvSpPr>
          <p:spPr>
            <a:xfrm>
              <a:off x="9035841" y="3266760"/>
              <a:ext cx="1453484" cy="1453482"/>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9"/>
            <p:cNvSpPr>
              <a:spLocks noEditPoints="1"/>
            </p:cNvSpPr>
            <p:nvPr/>
          </p:nvSpPr>
          <p:spPr bwMode="auto">
            <a:xfrm>
              <a:off x="9529870" y="3803026"/>
              <a:ext cx="465426" cy="380950"/>
            </a:xfrm>
            <a:custGeom>
              <a:avLst/>
              <a:gdLst>
                <a:gd name="T0" fmla="*/ 79 w 865"/>
                <a:gd name="T1" fmla="*/ 669 h 708"/>
                <a:gd name="T2" fmla="*/ 787 w 865"/>
                <a:gd name="T3" fmla="*/ 355 h 708"/>
                <a:gd name="T4" fmla="*/ 708 w 865"/>
                <a:gd name="T5" fmla="*/ 394 h 708"/>
                <a:gd name="T6" fmla="*/ 696 w 865"/>
                <a:gd name="T7" fmla="*/ 421 h 708"/>
                <a:gd name="T8" fmla="*/ 669 w 865"/>
                <a:gd name="T9" fmla="*/ 433 h 708"/>
                <a:gd name="T10" fmla="*/ 575 w 865"/>
                <a:gd name="T11" fmla="*/ 429 h 708"/>
                <a:gd name="T12" fmla="*/ 554 w 865"/>
                <a:gd name="T13" fmla="*/ 408 h 708"/>
                <a:gd name="T14" fmla="*/ 550 w 865"/>
                <a:gd name="T15" fmla="*/ 355 h 708"/>
                <a:gd name="T16" fmla="*/ 314 w 865"/>
                <a:gd name="T17" fmla="*/ 394 h 708"/>
                <a:gd name="T18" fmla="*/ 302 w 865"/>
                <a:gd name="T19" fmla="*/ 421 h 708"/>
                <a:gd name="T20" fmla="*/ 275 w 865"/>
                <a:gd name="T21" fmla="*/ 433 h 708"/>
                <a:gd name="T22" fmla="*/ 181 w 865"/>
                <a:gd name="T23" fmla="*/ 429 h 708"/>
                <a:gd name="T24" fmla="*/ 160 w 865"/>
                <a:gd name="T25" fmla="*/ 408 h 708"/>
                <a:gd name="T26" fmla="*/ 157 w 865"/>
                <a:gd name="T27" fmla="*/ 355 h 708"/>
                <a:gd name="T28" fmla="*/ 589 w 865"/>
                <a:gd name="T29" fmla="*/ 275 h 708"/>
                <a:gd name="T30" fmla="*/ 669 w 865"/>
                <a:gd name="T31" fmla="*/ 394 h 708"/>
                <a:gd name="T32" fmla="*/ 589 w 865"/>
                <a:gd name="T33" fmla="*/ 275 h 708"/>
                <a:gd name="T34" fmla="*/ 196 w 865"/>
                <a:gd name="T35" fmla="*/ 394 h 708"/>
                <a:gd name="T36" fmla="*/ 275 w 865"/>
                <a:gd name="T37" fmla="*/ 275 h 708"/>
                <a:gd name="T38" fmla="*/ 39 w 865"/>
                <a:gd name="T39" fmla="*/ 118 h 708"/>
                <a:gd name="T40" fmla="*/ 157 w 865"/>
                <a:gd name="T41" fmla="*/ 314 h 708"/>
                <a:gd name="T42" fmla="*/ 160 w 865"/>
                <a:gd name="T43" fmla="*/ 260 h 708"/>
                <a:gd name="T44" fmla="*/ 181 w 865"/>
                <a:gd name="T45" fmla="*/ 239 h 708"/>
                <a:gd name="T46" fmla="*/ 275 w 865"/>
                <a:gd name="T47" fmla="*/ 235 h 708"/>
                <a:gd name="T48" fmla="*/ 302 w 865"/>
                <a:gd name="T49" fmla="*/ 247 h 708"/>
                <a:gd name="T50" fmla="*/ 314 w 865"/>
                <a:gd name="T51" fmla="*/ 275 h 708"/>
                <a:gd name="T52" fmla="*/ 550 w 865"/>
                <a:gd name="T53" fmla="*/ 314 h 708"/>
                <a:gd name="T54" fmla="*/ 554 w 865"/>
                <a:gd name="T55" fmla="*/ 260 h 708"/>
                <a:gd name="T56" fmla="*/ 575 w 865"/>
                <a:gd name="T57" fmla="*/ 239 h 708"/>
                <a:gd name="T58" fmla="*/ 669 w 865"/>
                <a:gd name="T59" fmla="*/ 235 h 708"/>
                <a:gd name="T60" fmla="*/ 696 w 865"/>
                <a:gd name="T61" fmla="*/ 247 h 708"/>
                <a:gd name="T62" fmla="*/ 708 w 865"/>
                <a:gd name="T63" fmla="*/ 275 h 708"/>
                <a:gd name="T64" fmla="*/ 826 w 865"/>
                <a:gd name="T65" fmla="*/ 314 h 708"/>
                <a:gd name="T66" fmla="*/ 39 w 865"/>
                <a:gd name="T67" fmla="*/ 118 h 708"/>
                <a:gd name="T68" fmla="*/ 338 w 865"/>
                <a:gd name="T69" fmla="*/ 43 h 708"/>
                <a:gd name="T70" fmla="*/ 317 w 865"/>
                <a:gd name="T71" fmla="*/ 64 h 708"/>
                <a:gd name="T72" fmla="*/ 550 w 865"/>
                <a:gd name="T73" fmla="*/ 78 h 708"/>
                <a:gd name="T74" fmla="*/ 539 w 865"/>
                <a:gd name="T75" fmla="*/ 51 h 708"/>
                <a:gd name="T76" fmla="*/ 510 w 865"/>
                <a:gd name="T77" fmla="*/ 39 h 708"/>
                <a:gd name="T78" fmla="*/ 353 w 865"/>
                <a:gd name="T79" fmla="*/ 0 h 708"/>
                <a:gd name="T80" fmla="*/ 535 w 865"/>
                <a:gd name="T81" fmla="*/ 4 h 708"/>
                <a:gd name="T82" fmla="*/ 575 w 865"/>
                <a:gd name="T83" fmla="*/ 33 h 708"/>
                <a:gd name="T84" fmla="*/ 589 w 865"/>
                <a:gd name="T85" fmla="*/ 78 h 708"/>
                <a:gd name="T86" fmla="*/ 840 w 865"/>
                <a:gd name="T87" fmla="*/ 82 h 708"/>
                <a:gd name="T88" fmla="*/ 861 w 865"/>
                <a:gd name="T89" fmla="*/ 103 h 708"/>
                <a:gd name="T90" fmla="*/ 865 w 865"/>
                <a:gd name="T91" fmla="*/ 314 h 708"/>
                <a:gd name="T92" fmla="*/ 853 w 865"/>
                <a:gd name="T93" fmla="*/ 343 h 708"/>
                <a:gd name="T94" fmla="*/ 826 w 865"/>
                <a:gd name="T95" fmla="*/ 355 h 708"/>
                <a:gd name="T96" fmla="*/ 822 w 865"/>
                <a:gd name="T97" fmla="*/ 684 h 708"/>
                <a:gd name="T98" fmla="*/ 801 w 865"/>
                <a:gd name="T99" fmla="*/ 705 h 708"/>
                <a:gd name="T100" fmla="*/ 79 w 865"/>
                <a:gd name="T101" fmla="*/ 708 h 708"/>
                <a:gd name="T102" fmla="*/ 51 w 865"/>
                <a:gd name="T103" fmla="*/ 696 h 708"/>
                <a:gd name="T104" fmla="*/ 39 w 865"/>
                <a:gd name="T105" fmla="*/ 669 h 708"/>
                <a:gd name="T106" fmla="*/ 24 w 865"/>
                <a:gd name="T107" fmla="*/ 351 h 708"/>
                <a:gd name="T108" fmla="*/ 3 w 865"/>
                <a:gd name="T109" fmla="*/ 330 h 708"/>
                <a:gd name="T110" fmla="*/ 0 w 865"/>
                <a:gd name="T111" fmla="*/ 118 h 708"/>
                <a:gd name="T112" fmla="*/ 10 w 865"/>
                <a:gd name="T113" fmla="*/ 90 h 708"/>
                <a:gd name="T114" fmla="*/ 39 w 865"/>
                <a:gd name="T115" fmla="*/ 78 h 708"/>
                <a:gd name="T116" fmla="*/ 279 w 865"/>
                <a:gd name="T117" fmla="*/ 53 h 708"/>
                <a:gd name="T118" fmla="*/ 308 w 865"/>
                <a:gd name="T119" fmla="*/ 15 h 708"/>
                <a:gd name="T120" fmla="*/ 353 w 865"/>
                <a:gd name="T121"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5" h="708">
                  <a:moveTo>
                    <a:pt x="79" y="355"/>
                  </a:moveTo>
                  <a:lnTo>
                    <a:pt x="79" y="669"/>
                  </a:lnTo>
                  <a:lnTo>
                    <a:pt x="787" y="669"/>
                  </a:lnTo>
                  <a:lnTo>
                    <a:pt x="787" y="355"/>
                  </a:lnTo>
                  <a:lnTo>
                    <a:pt x="708" y="355"/>
                  </a:lnTo>
                  <a:lnTo>
                    <a:pt x="708" y="394"/>
                  </a:lnTo>
                  <a:lnTo>
                    <a:pt x="704" y="408"/>
                  </a:lnTo>
                  <a:lnTo>
                    <a:pt x="696" y="421"/>
                  </a:lnTo>
                  <a:lnTo>
                    <a:pt x="683" y="429"/>
                  </a:lnTo>
                  <a:lnTo>
                    <a:pt x="669" y="433"/>
                  </a:lnTo>
                  <a:lnTo>
                    <a:pt x="589" y="433"/>
                  </a:lnTo>
                  <a:lnTo>
                    <a:pt x="575" y="429"/>
                  </a:lnTo>
                  <a:lnTo>
                    <a:pt x="561" y="421"/>
                  </a:lnTo>
                  <a:lnTo>
                    <a:pt x="554" y="408"/>
                  </a:lnTo>
                  <a:lnTo>
                    <a:pt x="550" y="394"/>
                  </a:lnTo>
                  <a:lnTo>
                    <a:pt x="550" y="355"/>
                  </a:lnTo>
                  <a:lnTo>
                    <a:pt x="314" y="355"/>
                  </a:lnTo>
                  <a:lnTo>
                    <a:pt x="314" y="394"/>
                  </a:lnTo>
                  <a:lnTo>
                    <a:pt x="311" y="408"/>
                  </a:lnTo>
                  <a:lnTo>
                    <a:pt x="302" y="421"/>
                  </a:lnTo>
                  <a:lnTo>
                    <a:pt x="291" y="429"/>
                  </a:lnTo>
                  <a:lnTo>
                    <a:pt x="275" y="433"/>
                  </a:lnTo>
                  <a:lnTo>
                    <a:pt x="196" y="433"/>
                  </a:lnTo>
                  <a:lnTo>
                    <a:pt x="181" y="429"/>
                  </a:lnTo>
                  <a:lnTo>
                    <a:pt x="169" y="421"/>
                  </a:lnTo>
                  <a:lnTo>
                    <a:pt x="160" y="408"/>
                  </a:lnTo>
                  <a:lnTo>
                    <a:pt x="157" y="394"/>
                  </a:lnTo>
                  <a:lnTo>
                    <a:pt x="157" y="355"/>
                  </a:lnTo>
                  <a:lnTo>
                    <a:pt x="79" y="355"/>
                  </a:lnTo>
                  <a:close/>
                  <a:moveTo>
                    <a:pt x="589" y="275"/>
                  </a:moveTo>
                  <a:lnTo>
                    <a:pt x="589" y="394"/>
                  </a:lnTo>
                  <a:lnTo>
                    <a:pt x="669" y="394"/>
                  </a:lnTo>
                  <a:lnTo>
                    <a:pt x="669" y="275"/>
                  </a:lnTo>
                  <a:lnTo>
                    <a:pt x="589" y="275"/>
                  </a:lnTo>
                  <a:close/>
                  <a:moveTo>
                    <a:pt x="196" y="275"/>
                  </a:moveTo>
                  <a:lnTo>
                    <a:pt x="196" y="394"/>
                  </a:lnTo>
                  <a:lnTo>
                    <a:pt x="275" y="394"/>
                  </a:lnTo>
                  <a:lnTo>
                    <a:pt x="275" y="275"/>
                  </a:lnTo>
                  <a:lnTo>
                    <a:pt x="196" y="275"/>
                  </a:lnTo>
                  <a:close/>
                  <a:moveTo>
                    <a:pt x="39" y="118"/>
                  </a:moveTo>
                  <a:lnTo>
                    <a:pt x="39" y="314"/>
                  </a:lnTo>
                  <a:lnTo>
                    <a:pt x="157" y="314"/>
                  </a:lnTo>
                  <a:lnTo>
                    <a:pt x="157" y="275"/>
                  </a:lnTo>
                  <a:lnTo>
                    <a:pt x="160" y="260"/>
                  </a:lnTo>
                  <a:lnTo>
                    <a:pt x="169" y="247"/>
                  </a:lnTo>
                  <a:lnTo>
                    <a:pt x="181" y="239"/>
                  </a:lnTo>
                  <a:lnTo>
                    <a:pt x="196" y="235"/>
                  </a:lnTo>
                  <a:lnTo>
                    <a:pt x="275" y="235"/>
                  </a:lnTo>
                  <a:lnTo>
                    <a:pt x="291" y="239"/>
                  </a:lnTo>
                  <a:lnTo>
                    <a:pt x="302" y="247"/>
                  </a:lnTo>
                  <a:lnTo>
                    <a:pt x="311" y="260"/>
                  </a:lnTo>
                  <a:lnTo>
                    <a:pt x="314" y="275"/>
                  </a:lnTo>
                  <a:lnTo>
                    <a:pt x="314" y="314"/>
                  </a:lnTo>
                  <a:lnTo>
                    <a:pt x="550" y="314"/>
                  </a:lnTo>
                  <a:lnTo>
                    <a:pt x="550" y="275"/>
                  </a:lnTo>
                  <a:lnTo>
                    <a:pt x="554" y="260"/>
                  </a:lnTo>
                  <a:lnTo>
                    <a:pt x="561" y="247"/>
                  </a:lnTo>
                  <a:lnTo>
                    <a:pt x="575" y="239"/>
                  </a:lnTo>
                  <a:lnTo>
                    <a:pt x="589" y="235"/>
                  </a:lnTo>
                  <a:lnTo>
                    <a:pt x="669" y="235"/>
                  </a:lnTo>
                  <a:lnTo>
                    <a:pt x="683" y="239"/>
                  </a:lnTo>
                  <a:lnTo>
                    <a:pt x="696" y="247"/>
                  </a:lnTo>
                  <a:lnTo>
                    <a:pt x="704" y="260"/>
                  </a:lnTo>
                  <a:lnTo>
                    <a:pt x="708" y="275"/>
                  </a:lnTo>
                  <a:lnTo>
                    <a:pt x="708" y="314"/>
                  </a:lnTo>
                  <a:lnTo>
                    <a:pt x="826" y="314"/>
                  </a:lnTo>
                  <a:lnTo>
                    <a:pt x="826" y="118"/>
                  </a:lnTo>
                  <a:lnTo>
                    <a:pt x="39" y="118"/>
                  </a:lnTo>
                  <a:close/>
                  <a:moveTo>
                    <a:pt x="353" y="39"/>
                  </a:moveTo>
                  <a:lnTo>
                    <a:pt x="338" y="43"/>
                  </a:lnTo>
                  <a:lnTo>
                    <a:pt x="326" y="51"/>
                  </a:lnTo>
                  <a:lnTo>
                    <a:pt x="317" y="64"/>
                  </a:lnTo>
                  <a:lnTo>
                    <a:pt x="314" y="78"/>
                  </a:lnTo>
                  <a:lnTo>
                    <a:pt x="550" y="78"/>
                  </a:lnTo>
                  <a:lnTo>
                    <a:pt x="547" y="64"/>
                  </a:lnTo>
                  <a:lnTo>
                    <a:pt x="539" y="51"/>
                  </a:lnTo>
                  <a:lnTo>
                    <a:pt x="526" y="43"/>
                  </a:lnTo>
                  <a:lnTo>
                    <a:pt x="510" y="39"/>
                  </a:lnTo>
                  <a:lnTo>
                    <a:pt x="353" y="39"/>
                  </a:lnTo>
                  <a:close/>
                  <a:moveTo>
                    <a:pt x="353" y="0"/>
                  </a:moveTo>
                  <a:lnTo>
                    <a:pt x="510" y="0"/>
                  </a:lnTo>
                  <a:lnTo>
                    <a:pt x="535" y="4"/>
                  </a:lnTo>
                  <a:lnTo>
                    <a:pt x="558" y="15"/>
                  </a:lnTo>
                  <a:lnTo>
                    <a:pt x="575" y="33"/>
                  </a:lnTo>
                  <a:lnTo>
                    <a:pt x="585" y="53"/>
                  </a:lnTo>
                  <a:lnTo>
                    <a:pt x="589" y="78"/>
                  </a:lnTo>
                  <a:lnTo>
                    <a:pt x="826" y="78"/>
                  </a:lnTo>
                  <a:lnTo>
                    <a:pt x="840" y="82"/>
                  </a:lnTo>
                  <a:lnTo>
                    <a:pt x="853" y="90"/>
                  </a:lnTo>
                  <a:lnTo>
                    <a:pt x="861" y="103"/>
                  </a:lnTo>
                  <a:lnTo>
                    <a:pt x="865" y="118"/>
                  </a:lnTo>
                  <a:lnTo>
                    <a:pt x="865" y="314"/>
                  </a:lnTo>
                  <a:lnTo>
                    <a:pt x="861" y="330"/>
                  </a:lnTo>
                  <a:lnTo>
                    <a:pt x="853" y="343"/>
                  </a:lnTo>
                  <a:lnTo>
                    <a:pt x="840" y="351"/>
                  </a:lnTo>
                  <a:lnTo>
                    <a:pt x="826" y="355"/>
                  </a:lnTo>
                  <a:lnTo>
                    <a:pt x="826" y="669"/>
                  </a:lnTo>
                  <a:lnTo>
                    <a:pt x="822" y="684"/>
                  </a:lnTo>
                  <a:lnTo>
                    <a:pt x="814" y="696"/>
                  </a:lnTo>
                  <a:lnTo>
                    <a:pt x="801" y="705"/>
                  </a:lnTo>
                  <a:lnTo>
                    <a:pt x="787" y="708"/>
                  </a:lnTo>
                  <a:lnTo>
                    <a:pt x="79" y="708"/>
                  </a:lnTo>
                  <a:lnTo>
                    <a:pt x="63" y="705"/>
                  </a:lnTo>
                  <a:lnTo>
                    <a:pt x="51" y="696"/>
                  </a:lnTo>
                  <a:lnTo>
                    <a:pt x="42" y="684"/>
                  </a:lnTo>
                  <a:lnTo>
                    <a:pt x="39" y="669"/>
                  </a:lnTo>
                  <a:lnTo>
                    <a:pt x="39" y="355"/>
                  </a:lnTo>
                  <a:lnTo>
                    <a:pt x="24" y="351"/>
                  </a:lnTo>
                  <a:lnTo>
                    <a:pt x="10" y="343"/>
                  </a:lnTo>
                  <a:lnTo>
                    <a:pt x="3" y="330"/>
                  </a:lnTo>
                  <a:lnTo>
                    <a:pt x="0" y="314"/>
                  </a:lnTo>
                  <a:lnTo>
                    <a:pt x="0" y="118"/>
                  </a:lnTo>
                  <a:lnTo>
                    <a:pt x="3" y="103"/>
                  </a:lnTo>
                  <a:lnTo>
                    <a:pt x="10" y="90"/>
                  </a:lnTo>
                  <a:lnTo>
                    <a:pt x="24" y="82"/>
                  </a:lnTo>
                  <a:lnTo>
                    <a:pt x="39" y="78"/>
                  </a:lnTo>
                  <a:lnTo>
                    <a:pt x="275" y="78"/>
                  </a:lnTo>
                  <a:lnTo>
                    <a:pt x="279" y="53"/>
                  </a:lnTo>
                  <a:lnTo>
                    <a:pt x="291" y="33"/>
                  </a:lnTo>
                  <a:lnTo>
                    <a:pt x="308" y="15"/>
                  </a:lnTo>
                  <a:lnTo>
                    <a:pt x="328" y="4"/>
                  </a:lnTo>
                  <a:lnTo>
                    <a:pt x="35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3535968" y="3023888"/>
            <a:ext cx="1453484" cy="1453482"/>
            <a:chOff x="3535968" y="2781016"/>
            <a:chExt cx="1453484" cy="1453482"/>
          </a:xfrm>
        </p:grpSpPr>
        <p:sp>
          <p:nvSpPr>
            <p:cNvPr id="8" name="菱形 7"/>
            <p:cNvSpPr/>
            <p:nvPr/>
          </p:nvSpPr>
          <p:spPr>
            <a:xfrm>
              <a:off x="3535968" y="2781016"/>
              <a:ext cx="1453484" cy="145348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50"/>
            <p:cNvSpPr>
              <a:spLocks noEditPoints="1"/>
            </p:cNvSpPr>
            <p:nvPr/>
          </p:nvSpPr>
          <p:spPr bwMode="auto">
            <a:xfrm>
              <a:off x="4030280" y="3317614"/>
              <a:ext cx="464860" cy="380286"/>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5369260" y="3023888"/>
            <a:ext cx="1453484" cy="1453482"/>
            <a:chOff x="5369260" y="3266760"/>
            <a:chExt cx="1453484" cy="1453482"/>
          </a:xfrm>
        </p:grpSpPr>
        <p:sp>
          <p:nvSpPr>
            <p:cNvPr id="9" name="菱形 8"/>
            <p:cNvSpPr/>
            <p:nvPr/>
          </p:nvSpPr>
          <p:spPr>
            <a:xfrm>
              <a:off x="5369260" y="3266760"/>
              <a:ext cx="1453484" cy="1453482"/>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65"/>
            <p:cNvSpPr>
              <a:spLocks noEditPoints="1"/>
            </p:cNvSpPr>
            <p:nvPr/>
          </p:nvSpPr>
          <p:spPr bwMode="auto">
            <a:xfrm>
              <a:off x="5863586" y="3761085"/>
              <a:ext cx="464832" cy="464832"/>
            </a:xfrm>
            <a:custGeom>
              <a:avLst/>
              <a:gdLst>
                <a:gd name="T0" fmla="*/ 119 w 780"/>
                <a:gd name="T1" fmla="*/ 47 h 780"/>
                <a:gd name="T2" fmla="*/ 61 w 780"/>
                <a:gd name="T3" fmla="*/ 101 h 780"/>
                <a:gd name="T4" fmla="*/ 35 w 780"/>
                <a:gd name="T5" fmla="*/ 186 h 780"/>
                <a:gd name="T6" fmla="*/ 52 w 780"/>
                <a:gd name="T7" fmla="*/ 257 h 780"/>
                <a:gd name="T8" fmla="*/ 193 w 780"/>
                <a:gd name="T9" fmla="*/ 467 h 780"/>
                <a:gd name="T10" fmla="*/ 379 w 780"/>
                <a:gd name="T11" fmla="*/ 639 h 780"/>
                <a:gd name="T12" fmla="*/ 530 w 780"/>
                <a:gd name="T13" fmla="*/ 731 h 780"/>
                <a:gd name="T14" fmla="*/ 624 w 780"/>
                <a:gd name="T15" fmla="*/ 741 h 780"/>
                <a:gd name="T16" fmla="*/ 699 w 780"/>
                <a:gd name="T17" fmla="*/ 703 h 780"/>
                <a:gd name="T18" fmla="*/ 741 w 780"/>
                <a:gd name="T19" fmla="*/ 643 h 780"/>
                <a:gd name="T20" fmla="*/ 743 w 780"/>
                <a:gd name="T21" fmla="*/ 615 h 780"/>
                <a:gd name="T22" fmla="*/ 739 w 780"/>
                <a:gd name="T23" fmla="*/ 608 h 780"/>
                <a:gd name="T24" fmla="*/ 733 w 780"/>
                <a:gd name="T25" fmla="*/ 604 h 780"/>
                <a:gd name="T26" fmla="*/ 577 w 780"/>
                <a:gd name="T27" fmla="*/ 482 h 780"/>
                <a:gd name="T28" fmla="*/ 566 w 780"/>
                <a:gd name="T29" fmla="*/ 478 h 780"/>
                <a:gd name="T30" fmla="*/ 518 w 780"/>
                <a:gd name="T31" fmla="*/ 521 h 780"/>
                <a:gd name="T32" fmla="*/ 484 w 780"/>
                <a:gd name="T33" fmla="*/ 541 h 780"/>
                <a:gd name="T34" fmla="*/ 432 w 780"/>
                <a:gd name="T35" fmla="*/ 534 h 780"/>
                <a:gd name="T36" fmla="*/ 371 w 780"/>
                <a:gd name="T37" fmla="*/ 487 h 780"/>
                <a:gd name="T38" fmla="*/ 256 w 780"/>
                <a:gd name="T39" fmla="*/ 364 h 780"/>
                <a:gd name="T40" fmla="*/ 238 w 780"/>
                <a:gd name="T41" fmla="*/ 331 h 780"/>
                <a:gd name="T42" fmla="*/ 246 w 780"/>
                <a:gd name="T43" fmla="*/ 276 h 780"/>
                <a:gd name="T44" fmla="*/ 298 w 780"/>
                <a:gd name="T45" fmla="*/ 221 h 780"/>
                <a:gd name="T46" fmla="*/ 301 w 780"/>
                <a:gd name="T47" fmla="*/ 208 h 780"/>
                <a:gd name="T48" fmla="*/ 296 w 780"/>
                <a:gd name="T49" fmla="*/ 200 h 780"/>
                <a:gd name="T50" fmla="*/ 174 w 780"/>
                <a:gd name="T51" fmla="*/ 45 h 780"/>
                <a:gd name="T52" fmla="*/ 170 w 780"/>
                <a:gd name="T53" fmla="*/ 39 h 780"/>
                <a:gd name="T54" fmla="*/ 159 w 780"/>
                <a:gd name="T55" fmla="*/ 35 h 780"/>
                <a:gd name="T56" fmla="*/ 186 w 780"/>
                <a:gd name="T57" fmla="*/ 8 h 780"/>
                <a:gd name="T58" fmla="*/ 204 w 780"/>
                <a:gd name="T59" fmla="*/ 25 h 780"/>
                <a:gd name="T60" fmla="*/ 335 w 780"/>
                <a:gd name="T61" fmla="*/ 199 h 780"/>
                <a:gd name="T62" fmla="*/ 326 w 780"/>
                <a:gd name="T63" fmla="*/ 245 h 780"/>
                <a:gd name="T64" fmla="*/ 275 w 780"/>
                <a:gd name="T65" fmla="*/ 299 h 780"/>
                <a:gd name="T66" fmla="*/ 278 w 780"/>
                <a:gd name="T67" fmla="*/ 334 h 780"/>
                <a:gd name="T68" fmla="*/ 319 w 780"/>
                <a:gd name="T69" fmla="*/ 385 h 780"/>
                <a:gd name="T70" fmla="*/ 437 w 780"/>
                <a:gd name="T71" fmla="*/ 494 h 780"/>
                <a:gd name="T72" fmla="*/ 455 w 780"/>
                <a:gd name="T73" fmla="*/ 505 h 780"/>
                <a:gd name="T74" fmla="*/ 493 w 780"/>
                <a:gd name="T75" fmla="*/ 496 h 780"/>
                <a:gd name="T76" fmla="*/ 549 w 780"/>
                <a:gd name="T77" fmla="*/ 447 h 780"/>
                <a:gd name="T78" fmla="*/ 594 w 780"/>
                <a:gd name="T79" fmla="*/ 450 h 780"/>
                <a:gd name="T80" fmla="*/ 759 w 780"/>
                <a:gd name="T81" fmla="*/ 579 h 780"/>
                <a:gd name="T82" fmla="*/ 777 w 780"/>
                <a:gd name="T83" fmla="*/ 606 h 780"/>
                <a:gd name="T84" fmla="*/ 780 w 780"/>
                <a:gd name="T85" fmla="*/ 621 h 780"/>
                <a:gd name="T86" fmla="*/ 748 w 780"/>
                <a:gd name="T87" fmla="*/ 702 h 780"/>
                <a:gd name="T88" fmla="*/ 666 w 780"/>
                <a:gd name="T89" fmla="*/ 765 h 780"/>
                <a:gd name="T90" fmla="*/ 565 w 780"/>
                <a:gd name="T91" fmla="*/ 778 h 780"/>
                <a:gd name="T92" fmla="*/ 513 w 780"/>
                <a:gd name="T93" fmla="*/ 762 h 780"/>
                <a:gd name="T94" fmla="*/ 292 w 780"/>
                <a:gd name="T95" fmla="*/ 615 h 780"/>
                <a:gd name="T96" fmla="*/ 110 w 780"/>
                <a:gd name="T97" fmla="*/ 419 h 780"/>
                <a:gd name="T98" fmla="*/ 18 w 780"/>
                <a:gd name="T99" fmla="*/ 266 h 780"/>
                <a:gd name="T100" fmla="*/ 0 w 780"/>
                <a:gd name="T101" fmla="*/ 186 h 780"/>
                <a:gd name="T102" fmla="*/ 31 w 780"/>
                <a:gd name="T103" fmla="*/ 83 h 780"/>
                <a:gd name="T104" fmla="*/ 104 w 780"/>
                <a:gd name="T105" fmla="*/ 1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780">
                  <a:moveTo>
                    <a:pt x="159" y="35"/>
                  </a:moveTo>
                  <a:lnTo>
                    <a:pt x="140" y="38"/>
                  </a:lnTo>
                  <a:lnTo>
                    <a:pt x="119" y="47"/>
                  </a:lnTo>
                  <a:lnTo>
                    <a:pt x="98" y="60"/>
                  </a:lnTo>
                  <a:lnTo>
                    <a:pt x="78" y="79"/>
                  </a:lnTo>
                  <a:lnTo>
                    <a:pt x="61" y="101"/>
                  </a:lnTo>
                  <a:lnTo>
                    <a:pt x="48" y="126"/>
                  </a:lnTo>
                  <a:lnTo>
                    <a:pt x="39" y="155"/>
                  </a:lnTo>
                  <a:lnTo>
                    <a:pt x="35" y="186"/>
                  </a:lnTo>
                  <a:lnTo>
                    <a:pt x="39" y="219"/>
                  </a:lnTo>
                  <a:lnTo>
                    <a:pt x="49" y="250"/>
                  </a:lnTo>
                  <a:lnTo>
                    <a:pt x="52" y="257"/>
                  </a:lnTo>
                  <a:lnTo>
                    <a:pt x="94" y="330"/>
                  </a:lnTo>
                  <a:lnTo>
                    <a:pt x="141" y="401"/>
                  </a:lnTo>
                  <a:lnTo>
                    <a:pt x="193" y="467"/>
                  </a:lnTo>
                  <a:lnTo>
                    <a:pt x="251" y="529"/>
                  </a:lnTo>
                  <a:lnTo>
                    <a:pt x="313" y="587"/>
                  </a:lnTo>
                  <a:lnTo>
                    <a:pt x="379" y="639"/>
                  </a:lnTo>
                  <a:lnTo>
                    <a:pt x="450" y="686"/>
                  </a:lnTo>
                  <a:lnTo>
                    <a:pt x="523" y="728"/>
                  </a:lnTo>
                  <a:lnTo>
                    <a:pt x="530" y="731"/>
                  </a:lnTo>
                  <a:lnTo>
                    <a:pt x="561" y="741"/>
                  </a:lnTo>
                  <a:lnTo>
                    <a:pt x="594" y="745"/>
                  </a:lnTo>
                  <a:lnTo>
                    <a:pt x="624" y="741"/>
                  </a:lnTo>
                  <a:lnTo>
                    <a:pt x="652" y="733"/>
                  </a:lnTo>
                  <a:lnTo>
                    <a:pt x="678" y="719"/>
                  </a:lnTo>
                  <a:lnTo>
                    <a:pt x="699" y="703"/>
                  </a:lnTo>
                  <a:lnTo>
                    <a:pt x="717" y="683"/>
                  </a:lnTo>
                  <a:lnTo>
                    <a:pt x="731" y="664"/>
                  </a:lnTo>
                  <a:lnTo>
                    <a:pt x="741" y="643"/>
                  </a:lnTo>
                  <a:lnTo>
                    <a:pt x="744" y="623"/>
                  </a:lnTo>
                  <a:lnTo>
                    <a:pt x="744" y="621"/>
                  </a:lnTo>
                  <a:lnTo>
                    <a:pt x="743" y="615"/>
                  </a:lnTo>
                  <a:lnTo>
                    <a:pt x="742" y="613"/>
                  </a:lnTo>
                  <a:lnTo>
                    <a:pt x="741" y="610"/>
                  </a:lnTo>
                  <a:lnTo>
                    <a:pt x="739" y="608"/>
                  </a:lnTo>
                  <a:lnTo>
                    <a:pt x="738" y="606"/>
                  </a:lnTo>
                  <a:lnTo>
                    <a:pt x="735" y="605"/>
                  </a:lnTo>
                  <a:lnTo>
                    <a:pt x="733" y="604"/>
                  </a:lnTo>
                  <a:lnTo>
                    <a:pt x="582" y="487"/>
                  </a:lnTo>
                  <a:lnTo>
                    <a:pt x="580" y="483"/>
                  </a:lnTo>
                  <a:lnTo>
                    <a:pt x="577" y="482"/>
                  </a:lnTo>
                  <a:lnTo>
                    <a:pt x="574" y="481"/>
                  </a:lnTo>
                  <a:lnTo>
                    <a:pt x="570" y="479"/>
                  </a:lnTo>
                  <a:lnTo>
                    <a:pt x="566" y="478"/>
                  </a:lnTo>
                  <a:lnTo>
                    <a:pt x="563" y="479"/>
                  </a:lnTo>
                  <a:lnTo>
                    <a:pt x="557" y="481"/>
                  </a:lnTo>
                  <a:lnTo>
                    <a:pt x="518" y="521"/>
                  </a:lnTo>
                  <a:lnTo>
                    <a:pt x="515" y="522"/>
                  </a:lnTo>
                  <a:lnTo>
                    <a:pt x="501" y="534"/>
                  </a:lnTo>
                  <a:lnTo>
                    <a:pt x="484" y="541"/>
                  </a:lnTo>
                  <a:lnTo>
                    <a:pt x="467" y="543"/>
                  </a:lnTo>
                  <a:lnTo>
                    <a:pt x="449" y="541"/>
                  </a:lnTo>
                  <a:lnTo>
                    <a:pt x="432" y="534"/>
                  </a:lnTo>
                  <a:lnTo>
                    <a:pt x="417" y="524"/>
                  </a:lnTo>
                  <a:lnTo>
                    <a:pt x="416" y="522"/>
                  </a:lnTo>
                  <a:lnTo>
                    <a:pt x="371" y="487"/>
                  </a:lnTo>
                  <a:lnTo>
                    <a:pt x="330" y="449"/>
                  </a:lnTo>
                  <a:lnTo>
                    <a:pt x="292" y="407"/>
                  </a:lnTo>
                  <a:lnTo>
                    <a:pt x="256" y="364"/>
                  </a:lnTo>
                  <a:lnTo>
                    <a:pt x="255" y="361"/>
                  </a:lnTo>
                  <a:lnTo>
                    <a:pt x="244" y="347"/>
                  </a:lnTo>
                  <a:lnTo>
                    <a:pt x="238" y="331"/>
                  </a:lnTo>
                  <a:lnTo>
                    <a:pt x="235" y="313"/>
                  </a:lnTo>
                  <a:lnTo>
                    <a:pt x="238" y="293"/>
                  </a:lnTo>
                  <a:lnTo>
                    <a:pt x="246" y="276"/>
                  </a:lnTo>
                  <a:lnTo>
                    <a:pt x="259" y="262"/>
                  </a:lnTo>
                  <a:lnTo>
                    <a:pt x="259" y="261"/>
                  </a:lnTo>
                  <a:lnTo>
                    <a:pt x="298" y="221"/>
                  </a:lnTo>
                  <a:lnTo>
                    <a:pt x="301" y="217"/>
                  </a:lnTo>
                  <a:lnTo>
                    <a:pt x="301" y="212"/>
                  </a:lnTo>
                  <a:lnTo>
                    <a:pt x="301" y="208"/>
                  </a:lnTo>
                  <a:lnTo>
                    <a:pt x="299" y="204"/>
                  </a:lnTo>
                  <a:lnTo>
                    <a:pt x="297" y="202"/>
                  </a:lnTo>
                  <a:lnTo>
                    <a:pt x="296" y="200"/>
                  </a:lnTo>
                  <a:lnTo>
                    <a:pt x="293" y="197"/>
                  </a:lnTo>
                  <a:lnTo>
                    <a:pt x="176" y="47"/>
                  </a:lnTo>
                  <a:lnTo>
                    <a:pt x="174" y="45"/>
                  </a:lnTo>
                  <a:lnTo>
                    <a:pt x="172" y="42"/>
                  </a:lnTo>
                  <a:lnTo>
                    <a:pt x="171" y="41"/>
                  </a:lnTo>
                  <a:lnTo>
                    <a:pt x="170" y="39"/>
                  </a:lnTo>
                  <a:lnTo>
                    <a:pt x="167" y="37"/>
                  </a:lnTo>
                  <a:lnTo>
                    <a:pt x="163" y="35"/>
                  </a:lnTo>
                  <a:lnTo>
                    <a:pt x="159" y="35"/>
                  </a:lnTo>
                  <a:close/>
                  <a:moveTo>
                    <a:pt x="159" y="0"/>
                  </a:moveTo>
                  <a:lnTo>
                    <a:pt x="174" y="1"/>
                  </a:lnTo>
                  <a:lnTo>
                    <a:pt x="186" y="8"/>
                  </a:lnTo>
                  <a:lnTo>
                    <a:pt x="197" y="16"/>
                  </a:lnTo>
                  <a:lnTo>
                    <a:pt x="201" y="20"/>
                  </a:lnTo>
                  <a:lnTo>
                    <a:pt x="204" y="25"/>
                  </a:lnTo>
                  <a:lnTo>
                    <a:pt x="320" y="176"/>
                  </a:lnTo>
                  <a:lnTo>
                    <a:pt x="330" y="186"/>
                  </a:lnTo>
                  <a:lnTo>
                    <a:pt x="335" y="199"/>
                  </a:lnTo>
                  <a:lnTo>
                    <a:pt x="336" y="212"/>
                  </a:lnTo>
                  <a:lnTo>
                    <a:pt x="333" y="231"/>
                  </a:lnTo>
                  <a:lnTo>
                    <a:pt x="326" y="245"/>
                  </a:lnTo>
                  <a:lnTo>
                    <a:pt x="284" y="286"/>
                  </a:lnTo>
                  <a:lnTo>
                    <a:pt x="284" y="286"/>
                  </a:lnTo>
                  <a:lnTo>
                    <a:pt x="275" y="299"/>
                  </a:lnTo>
                  <a:lnTo>
                    <a:pt x="272" y="313"/>
                  </a:lnTo>
                  <a:lnTo>
                    <a:pt x="273" y="325"/>
                  </a:lnTo>
                  <a:lnTo>
                    <a:pt x="278" y="334"/>
                  </a:lnTo>
                  <a:lnTo>
                    <a:pt x="286" y="342"/>
                  </a:lnTo>
                  <a:lnTo>
                    <a:pt x="285" y="343"/>
                  </a:lnTo>
                  <a:lnTo>
                    <a:pt x="319" y="385"/>
                  </a:lnTo>
                  <a:lnTo>
                    <a:pt x="356" y="424"/>
                  </a:lnTo>
                  <a:lnTo>
                    <a:pt x="395" y="461"/>
                  </a:lnTo>
                  <a:lnTo>
                    <a:pt x="437" y="494"/>
                  </a:lnTo>
                  <a:lnTo>
                    <a:pt x="437" y="492"/>
                  </a:lnTo>
                  <a:lnTo>
                    <a:pt x="445" y="500"/>
                  </a:lnTo>
                  <a:lnTo>
                    <a:pt x="455" y="505"/>
                  </a:lnTo>
                  <a:lnTo>
                    <a:pt x="467" y="508"/>
                  </a:lnTo>
                  <a:lnTo>
                    <a:pt x="481" y="504"/>
                  </a:lnTo>
                  <a:lnTo>
                    <a:pt x="493" y="496"/>
                  </a:lnTo>
                  <a:lnTo>
                    <a:pt x="493" y="496"/>
                  </a:lnTo>
                  <a:lnTo>
                    <a:pt x="535" y="454"/>
                  </a:lnTo>
                  <a:lnTo>
                    <a:pt x="549" y="447"/>
                  </a:lnTo>
                  <a:lnTo>
                    <a:pt x="566" y="443"/>
                  </a:lnTo>
                  <a:lnTo>
                    <a:pt x="581" y="445"/>
                  </a:lnTo>
                  <a:lnTo>
                    <a:pt x="594" y="450"/>
                  </a:lnTo>
                  <a:lnTo>
                    <a:pt x="604" y="458"/>
                  </a:lnTo>
                  <a:lnTo>
                    <a:pt x="755" y="575"/>
                  </a:lnTo>
                  <a:lnTo>
                    <a:pt x="759" y="579"/>
                  </a:lnTo>
                  <a:lnTo>
                    <a:pt x="764" y="583"/>
                  </a:lnTo>
                  <a:lnTo>
                    <a:pt x="772" y="593"/>
                  </a:lnTo>
                  <a:lnTo>
                    <a:pt x="777" y="606"/>
                  </a:lnTo>
                  <a:lnTo>
                    <a:pt x="780" y="621"/>
                  </a:lnTo>
                  <a:lnTo>
                    <a:pt x="780" y="621"/>
                  </a:lnTo>
                  <a:lnTo>
                    <a:pt x="780" y="621"/>
                  </a:lnTo>
                  <a:lnTo>
                    <a:pt x="776" y="648"/>
                  </a:lnTo>
                  <a:lnTo>
                    <a:pt x="765" y="676"/>
                  </a:lnTo>
                  <a:lnTo>
                    <a:pt x="748" y="702"/>
                  </a:lnTo>
                  <a:lnTo>
                    <a:pt x="725" y="727"/>
                  </a:lnTo>
                  <a:lnTo>
                    <a:pt x="697" y="749"/>
                  </a:lnTo>
                  <a:lnTo>
                    <a:pt x="666" y="765"/>
                  </a:lnTo>
                  <a:lnTo>
                    <a:pt x="631" y="776"/>
                  </a:lnTo>
                  <a:lnTo>
                    <a:pt x="594" y="780"/>
                  </a:lnTo>
                  <a:lnTo>
                    <a:pt x="565" y="778"/>
                  </a:lnTo>
                  <a:lnTo>
                    <a:pt x="539" y="773"/>
                  </a:lnTo>
                  <a:lnTo>
                    <a:pt x="514" y="762"/>
                  </a:lnTo>
                  <a:lnTo>
                    <a:pt x="513" y="762"/>
                  </a:lnTo>
                  <a:lnTo>
                    <a:pt x="436" y="719"/>
                  </a:lnTo>
                  <a:lnTo>
                    <a:pt x="361" y="670"/>
                  </a:lnTo>
                  <a:lnTo>
                    <a:pt x="292" y="615"/>
                  </a:lnTo>
                  <a:lnTo>
                    <a:pt x="226" y="554"/>
                  </a:lnTo>
                  <a:lnTo>
                    <a:pt x="165" y="488"/>
                  </a:lnTo>
                  <a:lnTo>
                    <a:pt x="110" y="419"/>
                  </a:lnTo>
                  <a:lnTo>
                    <a:pt x="60" y="344"/>
                  </a:lnTo>
                  <a:lnTo>
                    <a:pt x="17" y="266"/>
                  </a:lnTo>
                  <a:lnTo>
                    <a:pt x="18" y="266"/>
                  </a:lnTo>
                  <a:lnTo>
                    <a:pt x="8" y="241"/>
                  </a:lnTo>
                  <a:lnTo>
                    <a:pt x="2" y="214"/>
                  </a:lnTo>
                  <a:lnTo>
                    <a:pt x="0" y="186"/>
                  </a:lnTo>
                  <a:lnTo>
                    <a:pt x="4" y="148"/>
                  </a:lnTo>
                  <a:lnTo>
                    <a:pt x="14" y="114"/>
                  </a:lnTo>
                  <a:lnTo>
                    <a:pt x="31" y="83"/>
                  </a:lnTo>
                  <a:lnTo>
                    <a:pt x="53" y="55"/>
                  </a:lnTo>
                  <a:lnTo>
                    <a:pt x="77" y="32"/>
                  </a:lnTo>
                  <a:lnTo>
                    <a:pt x="104" y="15"/>
                  </a:lnTo>
                  <a:lnTo>
                    <a:pt x="132" y="4"/>
                  </a:lnTo>
                  <a:lnTo>
                    <a:pt x="15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8" name="矩形 27"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9" name="组合 28"/>
          <p:cNvGrpSpPr/>
          <p:nvPr/>
        </p:nvGrpSpPr>
        <p:grpSpPr>
          <a:xfrm>
            <a:off x="5632530" y="0"/>
            <a:ext cx="926940" cy="475126"/>
            <a:chOff x="5358606" y="-11457"/>
            <a:chExt cx="1093949" cy="560732"/>
          </a:xfrm>
        </p:grpSpPr>
        <p:sp>
          <p:nvSpPr>
            <p:cNvPr id="30" name="任意多边形 29"/>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30"/>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8"/>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52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anim calcmode="lin" valueType="num">
                                      <p:cBhvr>
                                        <p:cTn id="20" dur="500" fill="hold"/>
                                        <p:tgtEl>
                                          <p:spTgt spid="3"/>
                                        </p:tgtEl>
                                        <p:attrNameLst>
                                          <p:attrName>ppt_x</p:attrName>
                                        </p:attrNameLst>
                                      </p:cBhvr>
                                      <p:tavLst>
                                        <p:tav tm="0">
                                          <p:val>
                                            <p:fltVal val="0.5"/>
                                          </p:val>
                                        </p:tav>
                                        <p:tav tm="100000">
                                          <p:val>
                                            <p:strVal val="#ppt_x"/>
                                          </p:val>
                                        </p:tav>
                                      </p:tavLst>
                                    </p:anim>
                                    <p:anim calcmode="lin" valueType="num">
                                      <p:cBhvr>
                                        <p:cTn id="21" dur="500" fill="hold"/>
                                        <p:tgtEl>
                                          <p:spTgt spid="3"/>
                                        </p:tgtEl>
                                        <p:attrNameLst>
                                          <p:attrName>ppt_y</p:attrName>
                                        </p:attrNameLst>
                                      </p:cBhvr>
                                      <p:tavLst>
                                        <p:tav tm="0">
                                          <p:val>
                                            <p:fltVal val="0.5"/>
                                          </p:val>
                                        </p:tav>
                                        <p:tav tm="100000">
                                          <p:val>
                                            <p:strVal val="#ppt_y"/>
                                          </p:val>
                                        </p:tav>
                                      </p:tavLst>
                                    </p:anim>
                                  </p:childTnLst>
                                </p:cTn>
                              </p:par>
                              <p:par>
                                <p:cTn id="22" presetID="53" presetClass="entr" presetSubtype="528" fill="hold" nodeType="withEffect">
                                  <p:stCondLst>
                                    <p:cond delay="10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anim calcmode="lin" valueType="num">
                                      <p:cBhvr>
                                        <p:cTn id="34" dur="500" fill="hold"/>
                                        <p:tgtEl>
                                          <p:spTgt spid="5"/>
                                        </p:tgtEl>
                                        <p:attrNameLst>
                                          <p:attrName>ppt_x</p:attrName>
                                        </p:attrNameLst>
                                      </p:cBhvr>
                                      <p:tavLst>
                                        <p:tav tm="0">
                                          <p:val>
                                            <p:fltVal val="0.5"/>
                                          </p:val>
                                        </p:tav>
                                        <p:tav tm="100000">
                                          <p:val>
                                            <p:strVal val="#ppt_x"/>
                                          </p:val>
                                        </p:tav>
                                      </p:tavLst>
                                    </p:anim>
                                    <p:anim calcmode="lin" valueType="num">
                                      <p:cBhvr>
                                        <p:cTn id="35" dur="500" fill="hold"/>
                                        <p:tgtEl>
                                          <p:spTgt spid="5"/>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30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4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fltVal val="0.5"/>
                                          </p:val>
                                        </p:tav>
                                        <p:tav tm="100000">
                                          <p:val>
                                            <p:strVal val="#ppt_x"/>
                                          </p:val>
                                        </p:tav>
                                      </p:tavLst>
                                    </p:anim>
                                    <p:anim calcmode="lin" valueType="num">
                                      <p:cBhvr>
                                        <p:cTn id="49" dur="500" fill="hold"/>
                                        <p:tgtEl>
                                          <p:spTgt spid="10"/>
                                        </p:tgtEl>
                                        <p:attrNameLst>
                                          <p:attrName>ppt_y</p:attrName>
                                        </p:attrNameLst>
                                      </p:cBhvr>
                                      <p:tavLst>
                                        <p:tav tm="0">
                                          <p:val>
                                            <p:fltVal val="0.5"/>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childTnLst>
                                </p:cTn>
                              </p:par>
                              <p:par>
                                <p:cTn id="54" presetID="64" presetClass="path" presetSubtype="0" accel="50000" decel="50000" autoRev="1" fill="hold" grpId="1" nodeType="withEffect">
                                  <p:stCondLst>
                                    <p:cond delay="0"/>
                                  </p:stCondLst>
                                  <p:childTnLst>
                                    <p:animMotion origin="layout" path="M -3.95833E-6 4.07407E-6 L -3.95833E-6 -0.03473 " pathEditMode="relative" rAng="0" ptsTypes="AA">
                                      <p:cBhvr>
                                        <p:cTn id="55" dur="1000" fill="hold"/>
                                        <p:tgtEl>
                                          <p:spTgt spid="14"/>
                                        </p:tgtEl>
                                        <p:attrNameLst>
                                          <p:attrName>ppt_x</p:attrName>
                                          <p:attrName>ppt_y</p:attrName>
                                        </p:attrNameLst>
                                      </p:cBhvr>
                                      <p:rCtr x="0" y="-1736"/>
                                    </p:animMotion>
                                  </p:childTnLst>
                                </p:cTn>
                              </p:par>
                              <p:par>
                                <p:cTn id="56" presetID="10" presetClass="entr" presetSubtype="0" fill="hold" grpId="0" nodeType="withEffect">
                                  <p:stCondLst>
                                    <p:cond delay="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par>
                                <p:cTn id="59" presetID="64" presetClass="path" presetSubtype="0" accel="50000" decel="50000" autoRev="1" fill="hold" grpId="1" nodeType="withEffect">
                                  <p:stCondLst>
                                    <p:cond delay="100"/>
                                  </p:stCondLst>
                                  <p:childTnLst>
                                    <p:animMotion origin="layout" path="M 0 -2.22222E-6 L 0 0.03334 " pathEditMode="relative" rAng="0" ptsTypes="AA">
                                      <p:cBhvr>
                                        <p:cTn id="60" dur="1000" fill="hold"/>
                                        <p:tgtEl>
                                          <p:spTgt spid="17"/>
                                        </p:tgtEl>
                                        <p:attrNameLst>
                                          <p:attrName>ppt_x</p:attrName>
                                          <p:attrName>ppt_y</p:attrName>
                                        </p:attrNameLst>
                                      </p:cBhvr>
                                      <p:rCtr x="0" y="1667"/>
                                    </p:animMotion>
                                  </p:childTnLst>
                                </p:cTn>
                              </p:par>
                              <p:par>
                                <p:cTn id="61" presetID="10" presetClass="entr" presetSubtype="0" fill="hold" grpId="0" nodeType="withEffect">
                                  <p:stCondLst>
                                    <p:cond delay="2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64" presetClass="path" presetSubtype="0" accel="50000" decel="50000" autoRev="1" fill="hold" grpId="1" nodeType="withEffect">
                                  <p:stCondLst>
                                    <p:cond delay="200"/>
                                  </p:stCondLst>
                                  <p:childTnLst>
                                    <p:animMotion origin="layout" path="M -3.95833E-6 4.07407E-6 L -3.95833E-6 -0.03473 " pathEditMode="relative" rAng="0" ptsTypes="AA">
                                      <p:cBhvr>
                                        <p:cTn id="65" dur="1000" fill="hold"/>
                                        <p:tgtEl>
                                          <p:spTgt spid="16"/>
                                        </p:tgtEl>
                                        <p:attrNameLst>
                                          <p:attrName>ppt_x</p:attrName>
                                          <p:attrName>ppt_y</p:attrName>
                                        </p:attrNameLst>
                                      </p:cBhvr>
                                      <p:rCtr x="0" y="-1736"/>
                                    </p:animMotion>
                                  </p:childTnLst>
                                </p:cTn>
                              </p:par>
                              <p:par>
                                <p:cTn id="66" presetID="10" presetClass="entr" presetSubtype="0" fill="hold" grpId="0" nodeType="withEffect">
                                  <p:stCondLst>
                                    <p:cond delay="30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childTnLst>
                                </p:cTn>
                              </p:par>
                              <p:par>
                                <p:cTn id="69" presetID="64" presetClass="path" presetSubtype="0" accel="50000" decel="50000" autoRev="1" fill="hold" grpId="1" nodeType="withEffect">
                                  <p:stCondLst>
                                    <p:cond delay="300"/>
                                  </p:stCondLst>
                                  <p:childTnLst>
                                    <p:animMotion origin="layout" path="M 0 -2.22222E-6 L 0 0.03334 " pathEditMode="relative" rAng="0" ptsTypes="AA">
                                      <p:cBhvr>
                                        <p:cTn id="70" dur="1000" fill="hold"/>
                                        <p:tgtEl>
                                          <p:spTgt spid="18"/>
                                        </p:tgtEl>
                                        <p:attrNameLst>
                                          <p:attrName>ppt_x</p:attrName>
                                          <p:attrName>ppt_y</p:attrName>
                                        </p:attrNameLst>
                                      </p:cBhvr>
                                      <p:rCtr x="0" y="1667"/>
                                    </p:animMotion>
                                  </p:childTnLst>
                                </p:cTn>
                              </p:par>
                              <p:par>
                                <p:cTn id="71" presetID="10" presetClass="entr" presetSubtype="0" fill="hold" grpId="0" nodeType="withEffect">
                                  <p:stCondLst>
                                    <p:cond delay="40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childTnLst>
                                </p:cTn>
                              </p:par>
                              <p:par>
                                <p:cTn id="74" presetID="64" presetClass="path" presetSubtype="0" accel="50000" decel="50000" autoRev="1" fill="hold" grpId="1" nodeType="withEffect">
                                  <p:stCondLst>
                                    <p:cond delay="400"/>
                                  </p:stCondLst>
                                  <p:childTnLst>
                                    <p:animMotion origin="layout" path="M -3.95833E-6 4.07407E-6 L -3.95833E-6 -0.03473 " pathEditMode="relative" rAng="0" ptsTypes="AA">
                                      <p:cBhvr>
                                        <p:cTn id="75" dur="1000" fill="hold"/>
                                        <p:tgtEl>
                                          <p:spTgt spid="1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pSp>
        <p:nvGrpSpPr>
          <p:cNvPr id="13" name="组合 12"/>
          <p:cNvGrpSpPr/>
          <p:nvPr/>
        </p:nvGrpSpPr>
        <p:grpSpPr>
          <a:xfrm rot="16200000">
            <a:off x="4424442" y="1766803"/>
            <a:ext cx="3327666" cy="3909581"/>
            <a:chOff x="4424442" y="1766803"/>
            <a:chExt cx="3327666" cy="3909581"/>
          </a:xfrm>
        </p:grpSpPr>
        <p:sp>
          <p:nvSpPr>
            <p:cNvPr id="14" name="Freeform 9"/>
            <p:cNvSpPr/>
            <p:nvPr/>
          </p:nvSpPr>
          <p:spPr bwMode="auto">
            <a:xfrm rot="2700000">
              <a:off x="4423450" y="2347726"/>
              <a:ext cx="3329650" cy="3327666"/>
            </a:xfrm>
            <a:custGeom>
              <a:avLst/>
              <a:gdLst>
                <a:gd name="T0" fmla="*/ 0 w 986"/>
                <a:gd name="T1" fmla="*/ 817 h 986"/>
                <a:gd name="T2" fmla="*/ 75 w 986"/>
                <a:gd name="T3" fmla="*/ 741 h 986"/>
                <a:gd name="T4" fmla="*/ 741 w 986"/>
                <a:gd name="T5" fmla="*/ 741 h 986"/>
                <a:gd name="T6" fmla="*/ 741 w 986"/>
                <a:gd name="T7" fmla="*/ 75 h 986"/>
                <a:gd name="T8" fmla="*/ 817 w 986"/>
                <a:gd name="T9" fmla="*/ 0 h 986"/>
                <a:gd name="T10" fmla="*/ 986 w 986"/>
                <a:gd name="T11" fmla="*/ 408 h 986"/>
                <a:gd name="T12" fmla="*/ 817 w 986"/>
                <a:gd name="T13" fmla="*/ 817 h 986"/>
                <a:gd name="T14" fmla="*/ 408 w 986"/>
                <a:gd name="T15" fmla="*/ 986 h 986"/>
                <a:gd name="T16" fmla="*/ 0 w 986"/>
                <a:gd name="T17" fmla="*/ 81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986">
                  <a:moveTo>
                    <a:pt x="0" y="817"/>
                  </a:moveTo>
                  <a:cubicBezTo>
                    <a:pt x="75" y="741"/>
                    <a:pt x="75" y="741"/>
                    <a:pt x="75" y="741"/>
                  </a:cubicBezTo>
                  <a:cubicBezTo>
                    <a:pt x="259" y="925"/>
                    <a:pt x="558" y="925"/>
                    <a:pt x="741" y="741"/>
                  </a:cubicBezTo>
                  <a:cubicBezTo>
                    <a:pt x="925" y="558"/>
                    <a:pt x="925" y="259"/>
                    <a:pt x="741" y="75"/>
                  </a:cubicBezTo>
                  <a:cubicBezTo>
                    <a:pt x="817" y="0"/>
                    <a:pt x="817" y="0"/>
                    <a:pt x="817" y="0"/>
                  </a:cubicBezTo>
                  <a:cubicBezTo>
                    <a:pt x="926" y="109"/>
                    <a:pt x="986" y="254"/>
                    <a:pt x="986" y="408"/>
                  </a:cubicBezTo>
                  <a:cubicBezTo>
                    <a:pt x="986" y="563"/>
                    <a:pt x="926" y="708"/>
                    <a:pt x="817" y="817"/>
                  </a:cubicBezTo>
                  <a:cubicBezTo>
                    <a:pt x="708" y="926"/>
                    <a:pt x="563" y="986"/>
                    <a:pt x="408" y="986"/>
                  </a:cubicBezTo>
                  <a:cubicBezTo>
                    <a:pt x="254" y="986"/>
                    <a:pt x="109" y="926"/>
                    <a:pt x="0" y="817"/>
                  </a:cubicBezTo>
                  <a:close/>
                </a:path>
              </a:pathLst>
            </a:custGeom>
            <a:solidFill>
              <a:schemeClr val="accent4"/>
            </a:solidFill>
            <a:ln>
              <a:noFill/>
            </a:ln>
          </p:spPr>
          <p:txBody>
            <a:bodyPr vert="horz" wrap="square" lIns="91440" tIns="45720" rIns="91440" bIns="45720" numCol="1" anchor="t" anchorCtr="0" compatLnSpc="1"/>
            <a:lstStyle/>
            <a:p>
              <a:endParaRPr lang="zh-CN" altLang="en-US" sz="2400" b="1"/>
            </a:p>
          </p:txBody>
        </p:sp>
        <p:sp>
          <p:nvSpPr>
            <p:cNvPr id="15" name="TextBox 144"/>
            <p:cNvSpPr txBox="1"/>
            <p:nvPr/>
          </p:nvSpPr>
          <p:spPr>
            <a:xfrm rot="5400000">
              <a:off x="5905479" y="5147730"/>
              <a:ext cx="404278" cy="461664"/>
            </a:xfrm>
            <a:prstGeom prst="rect">
              <a:avLst/>
            </a:prstGeom>
            <a:noFill/>
          </p:spPr>
          <p:txBody>
            <a:bodyPr wrap="none" rtlCol="0">
              <a:spAutoFit/>
            </a:bodyPr>
            <a:lstStyle/>
            <a:p>
              <a:r>
                <a:rPr lang="en-US" altLang="zh-CN" sz="2400" b="1" dirty="0" smtClean="0">
                  <a:solidFill>
                    <a:schemeClr val="bg1"/>
                  </a:solidFill>
                  <a:latin typeface="Raleway ExtraBold" panose="020B0903030101060003" pitchFamily="34" charset="0"/>
                </a:rPr>
                <a:t>D</a:t>
              </a:r>
              <a:endParaRPr lang="zh-CN" altLang="en-US" sz="2400" b="1" dirty="0">
                <a:solidFill>
                  <a:schemeClr val="bg1"/>
                </a:solidFill>
                <a:latin typeface="Raleway ExtraBold" panose="020B0903030101060003" pitchFamily="34" charset="0"/>
              </a:endParaRPr>
            </a:p>
          </p:txBody>
        </p:sp>
        <p:sp>
          <p:nvSpPr>
            <p:cNvPr id="16" name="Freeform 7"/>
            <p:cNvSpPr/>
            <p:nvPr/>
          </p:nvSpPr>
          <p:spPr bwMode="auto">
            <a:xfrm rot="2700000">
              <a:off x="4721865" y="1766803"/>
              <a:ext cx="2748252" cy="2748251"/>
            </a:xfrm>
            <a:custGeom>
              <a:avLst/>
              <a:gdLst>
                <a:gd name="T0" fmla="*/ 174 w 814"/>
                <a:gd name="T1" fmla="*/ 814 h 814"/>
                <a:gd name="T2" fmla="*/ 179 w 814"/>
                <a:gd name="T3" fmla="*/ 179 h 814"/>
                <a:gd name="T4" fmla="*/ 814 w 814"/>
                <a:gd name="T5" fmla="*/ 174 h 814"/>
                <a:gd name="T6" fmla="*/ 739 w 814"/>
                <a:gd name="T7" fmla="*/ 249 h 814"/>
                <a:gd name="T8" fmla="*/ 255 w 814"/>
                <a:gd name="T9" fmla="*/ 255 h 814"/>
                <a:gd name="T10" fmla="*/ 250 w 814"/>
                <a:gd name="T11" fmla="*/ 738 h 814"/>
                <a:gd name="T12" fmla="*/ 174 w 814"/>
                <a:gd name="T13" fmla="*/ 814 h 814"/>
              </a:gdLst>
              <a:ahLst/>
              <a:cxnLst>
                <a:cxn ang="0">
                  <a:pos x="T0" y="T1"/>
                </a:cxn>
                <a:cxn ang="0">
                  <a:pos x="T2" y="T3"/>
                </a:cxn>
                <a:cxn ang="0">
                  <a:pos x="T4" y="T5"/>
                </a:cxn>
                <a:cxn ang="0">
                  <a:pos x="T6" y="T7"/>
                </a:cxn>
                <a:cxn ang="0">
                  <a:pos x="T8" y="T9"/>
                </a:cxn>
                <a:cxn ang="0">
                  <a:pos x="T10" y="T11"/>
                </a:cxn>
                <a:cxn ang="0">
                  <a:pos x="T12" y="T13"/>
                </a:cxn>
              </a:cxnLst>
              <a:rect l="0" t="0" r="r" b="b"/>
              <a:pathLst>
                <a:path w="814" h="814">
                  <a:moveTo>
                    <a:pt x="174" y="814"/>
                  </a:moveTo>
                  <a:cubicBezTo>
                    <a:pt x="0" y="640"/>
                    <a:pt x="3" y="355"/>
                    <a:pt x="179" y="179"/>
                  </a:cubicBezTo>
                  <a:cubicBezTo>
                    <a:pt x="356" y="2"/>
                    <a:pt x="641" y="0"/>
                    <a:pt x="814" y="174"/>
                  </a:cubicBezTo>
                  <a:cubicBezTo>
                    <a:pt x="739" y="249"/>
                    <a:pt x="739" y="249"/>
                    <a:pt x="739" y="249"/>
                  </a:cubicBezTo>
                  <a:cubicBezTo>
                    <a:pt x="607" y="117"/>
                    <a:pt x="390" y="120"/>
                    <a:pt x="255" y="255"/>
                  </a:cubicBezTo>
                  <a:cubicBezTo>
                    <a:pt x="120" y="389"/>
                    <a:pt x="118" y="606"/>
                    <a:pt x="250" y="738"/>
                  </a:cubicBezTo>
                  <a:lnTo>
                    <a:pt x="174" y="814"/>
                  </a:lnTo>
                  <a:close/>
                </a:path>
              </a:pathLst>
            </a:custGeom>
            <a:solidFill>
              <a:schemeClr val="accent1"/>
            </a:solidFill>
            <a:ln>
              <a:noFill/>
            </a:ln>
          </p:spPr>
          <p:txBody>
            <a:bodyPr vert="horz" wrap="square" lIns="91440" tIns="45720" rIns="91440" bIns="45720" numCol="1" anchor="t" anchorCtr="0" compatLnSpc="1"/>
            <a:lstStyle/>
            <a:p>
              <a:endParaRPr lang="zh-CN" altLang="en-US" sz="2400" b="1"/>
            </a:p>
          </p:txBody>
        </p:sp>
        <p:sp>
          <p:nvSpPr>
            <p:cNvPr id="17" name="TextBox 152"/>
            <p:cNvSpPr txBox="1"/>
            <p:nvPr/>
          </p:nvSpPr>
          <p:spPr>
            <a:xfrm rot="5400000">
              <a:off x="5915699" y="1998751"/>
              <a:ext cx="391455" cy="461664"/>
            </a:xfrm>
            <a:prstGeom prst="rect">
              <a:avLst/>
            </a:prstGeom>
            <a:noFill/>
          </p:spPr>
          <p:txBody>
            <a:bodyPr wrap="none" rtlCol="0">
              <a:spAutoFit/>
            </a:bodyPr>
            <a:lstStyle/>
            <a:p>
              <a:r>
                <a:rPr lang="en-US" altLang="zh-CN" sz="2400" b="1" dirty="0">
                  <a:solidFill>
                    <a:schemeClr val="bg1"/>
                  </a:solidFill>
                  <a:latin typeface="Raleway ExtraBold" panose="020B0903030101060003" pitchFamily="34" charset="0"/>
                </a:rPr>
                <a:t>A</a:t>
              </a:r>
              <a:endParaRPr lang="zh-CN" altLang="en-US" sz="2400" b="1" dirty="0">
                <a:solidFill>
                  <a:schemeClr val="bg1"/>
                </a:solidFill>
                <a:latin typeface="Raleway ExtraBold" panose="020B0903030101060003" pitchFamily="34" charset="0"/>
              </a:endParaRPr>
            </a:p>
          </p:txBody>
        </p:sp>
        <p:sp>
          <p:nvSpPr>
            <p:cNvPr id="18" name="Freeform 6"/>
            <p:cNvSpPr/>
            <p:nvPr/>
          </p:nvSpPr>
          <p:spPr bwMode="auto">
            <a:xfrm rot="2700000">
              <a:off x="5387187" y="2631365"/>
              <a:ext cx="1414804" cy="1414803"/>
            </a:xfrm>
            <a:custGeom>
              <a:avLst/>
              <a:gdLst>
                <a:gd name="T0" fmla="*/ 91 w 419"/>
                <a:gd name="T1" fmla="*/ 419 h 419"/>
                <a:gd name="T2" fmla="*/ 91 w 419"/>
                <a:gd name="T3" fmla="*/ 91 h 419"/>
                <a:gd name="T4" fmla="*/ 419 w 419"/>
                <a:gd name="T5" fmla="*/ 91 h 419"/>
                <a:gd name="T6" fmla="*/ 344 w 419"/>
                <a:gd name="T7" fmla="*/ 166 h 419"/>
                <a:gd name="T8" fmla="*/ 167 w 419"/>
                <a:gd name="T9" fmla="*/ 166 h 419"/>
                <a:gd name="T10" fmla="*/ 167 w 419"/>
                <a:gd name="T11" fmla="*/ 343 h 419"/>
                <a:gd name="T12" fmla="*/ 91 w 419"/>
                <a:gd name="T13" fmla="*/ 419 h 419"/>
              </a:gdLst>
              <a:ahLst/>
              <a:cxnLst>
                <a:cxn ang="0">
                  <a:pos x="T0" y="T1"/>
                </a:cxn>
                <a:cxn ang="0">
                  <a:pos x="T2" y="T3"/>
                </a:cxn>
                <a:cxn ang="0">
                  <a:pos x="T4" y="T5"/>
                </a:cxn>
                <a:cxn ang="0">
                  <a:pos x="T6" y="T7"/>
                </a:cxn>
                <a:cxn ang="0">
                  <a:pos x="T8" y="T9"/>
                </a:cxn>
                <a:cxn ang="0">
                  <a:pos x="T10" y="T11"/>
                </a:cxn>
                <a:cxn ang="0">
                  <a:pos x="T12" y="T13"/>
                </a:cxn>
              </a:cxnLst>
              <a:rect l="0" t="0" r="r" b="b"/>
              <a:pathLst>
                <a:path w="419" h="419">
                  <a:moveTo>
                    <a:pt x="91" y="419"/>
                  </a:moveTo>
                  <a:cubicBezTo>
                    <a:pt x="0" y="329"/>
                    <a:pt x="0" y="181"/>
                    <a:pt x="91" y="91"/>
                  </a:cubicBezTo>
                  <a:cubicBezTo>
                    <a:pt x="181" y="0"/>
                    <a:pt x="329" y="0"/>
                    <a:pt x="419" y="91"/>
                  </a:cubicBezTo>
                  <a:cubicBezTo>
                    <a:pt x="344" y="166"/>
                    <a:pt x="344" y="166"/>
                    <a:pt x="344" y="166"/>
                  </a:cubicBezTo>
                  <a:cubicBezTo>
                    <a:pt x="295" y="117"/>
                    <a:pt x="215" y="117"/>
                    <a:pt x="167" y="166"/>
                  </a:cubicBezTo>
                  <a:cubicBezTo>
                    <a:pt x="118" y="215"/>
                    <a:pt x="118" y="295"/>
                    <a:pt x="167" y="343"/>
                  </a:cubicBezTo>
                  <a:lnTo>
                    <a:pt x="91" y="419"/>
                  </a:lnTo>
                  <a:close/>
                </a:path>
              </a:pathLst>
            </a:custGeom>
            <a:solidFill>
              <a:schemeClr val="accent2"/>
            </a:solidFill>
            <a:ln>
              <a:noFill/>
            </a:ln>
          </p:spPr>
          <p:txBody>
            <a:bodyPr vert="horz" wrap="square" lIns="91440" tIns="45720" rIns="91440" bIns="45720" numCol="1" anchor="t" anchorCtr="0" compatLnSpc="1"/>
            <a:lstStyle/>
            <a:p>
              <a:endParaRPr lang="zh-CN" altLang="en-US" sz="2400" b="1"/>
            </a:p>
          </p:txBody>
        </p:sp>
        <p:sp>
          <p:nvSpPr>
            <p:cNvPr id="19" name="TextBox 150"/>
            <p:cNvSpPr txBox="1"/>
            <p:nvPr/>
          </p:nvSpPr>
          <p:spPr>
            <a:xfrm rot="5400000">
              <a:off x="5910289" y="2729565"/>
              <a:ext cx="394659" cy="461666"/>
            </a:xfrm>
            <a:prstGeom prst="rect">
              <a:avLst/>
            </a:prstGeom>
            <a:noFill/>
          </p:spPr>
          <p:txBody>
            <a:bodyPr wrap="none" rtlCol="0">
              <a:spAutoFit/>
            </a:bodyPr>
            <a:lstStyle/>
            <a:p>
              <a:r>
                <a:rPr lang="en-US" altLang="zh-CN" sz="2400" b="1" dirty="0">
                  <a:solidFill>
                    <a:schemeClr val="bg1"/>
                  </a:solidFill>
                  <a:latin typeface="Raleway ExtraBold" panose="020B0903030101060003" pitchFamily="34" charset="0"/>
                </a:rPr>
                <a:t>B</a:t>
              </a:r>
              <a:endParaRPr lang="zh-CN" altLang="en-US" sz="2400" b="1" dirty="0">
                <a:solidFill>
                  <a:schemeClr val="bg1"/>
                </a:solidFill>
                <a:latin typeface="Raleway ExtraBold" panose="020B0903030101060003" pitchFamily="34" charset="0"/>
              </a:endParaRPr>
            </a:p>
          </p:txBody>
        </p:sp>
        <p:sp>
          <p:nvSpPr>
            <p:cNvPr id="20" name="Freeform 8"/>
            <p:cNvSpPr/>
            <p:nvPr/>
          </p:nvSpPr>
          <p:spPr bwMode="auto">
            <a:xfrm rot="2700000">
              <a:off x="5078600" y="2945759"/>
              <a:ext cx="2065654" cy="2065653"/>
            </a:xfrm>
            <a:custGeom>
              <a:avLst/>
              <a:gdLst>
                <a:gd name="T0" fmla="*/ 0 w 612"/>
                <a:gd name="T1" fmla="*/ 480 h 612"/>
                <a:gd name="T2" fmla="*/ 76 w 612"/>
                <a:gd name="T3" fmla="*/ 404 h 612"/>
                <a:gd name="T4" fmla="*/ 404 w 612"/>
                <a:gd name="T5" fmla="*/ 404 h 612"/>
                <a:gd name="T6" fmla="*/ 404 w 612"/>
                <a:gd name="T7" fmla="*/ 76 h 612"/>
                <a:gd name="T8" fmla="*/ 480 w 612"/>
                <a:gd name="T9" fmla="*/ 0 h 612"/>
                <a:gd name="T10" fmla="*/ 480 w 612"/>
                <a:gd name="T11" fmla="*/ 480 h 612"/>
                <a:gd name="T12" fmla="*/ 0 w 612"/>
                <a:gd name="T13" fmla="*/ 480 h 612"/>
              </a:gdLst>
              <a:ahLst/>
              <a:cxnLst>
                <a:cxn ang="0">
                  <a:pos x="T0" y="T1"/>
                </a:cxn>
                <a:cxn ang="0">
                  <a:pos x="T2" y="T3"/>
                </a:cxn>
                <a:cxn ang="0">
                  <a:pos x="T4" y="T5"/>
                </a:cxn>
                <a:cxn ang="0">
                  <a:pos x="T6" y="T7"/>
                </a:cxn>
                <a:cxn ang="0">
                  <a:pos x="T8" y="T9"/>
                </a:cxn>
                <a:cxn ang="0">
                  <a:pos x="T10" y="T11"/>
                </a:cxn>
                <a:cxn ang="0">
                  <a:pos x="T12" y="T13"/>
                </a:cxn>
              </a:cxnLst>
              <a:rect l="0" t="0" r="r" b="b"/>
              <a:pathLst>
                <a:path w="612" h="612">
                  <a:moveTo>
                    <a:pt x="0" y="480"/>
                  </a:moveTo>
                  <a:cubicBezTo>
                    <a:pt x="76" y="404"/>
                    <a:pt x="76" y="404"/>
                    <a:pt x="76" y="404"/>
                  </a:cubicBezTo>
                  <a:cubicBezTo>
                    <a:pt x="166" y="495"/>
                    <a:pt x="314" y="495"/>
                    <a:pt x="404" y="404"/>
                  </a:cubicBezTo>
                  <a:cubicBezTo>
                    <a:pt x="495" y="314"/>
                    <a:pt x="495" y="166"/>
                    <a:pt x="404" y="76"/>
                  </a:cubicBezTo>
                  <a:cubicBezTo>
                    <a:pt x="480" y="0"/>
                    <a:pt x="480" y="0"/>
                    <a:pt x="480" y="0"/>
                  </a:cubicBezTo>
                  <a:cubicBezTo>
                    <a:pt x="612" y="132"/>
                    <a:pt x="612" y="348"/>
                    <a:pt x="480" y="480"/>
                  </a:cubicBezTo>
                  <a:cubicBezTo>
                    <a:pt x="348" y="612"/>
                    <a:pt x="133" y="612"/>
                    <a:pt x="0" y="480"/>
                  </a:cubicBezTo>
                  <a:close/>
                </a:path>
              </a:pathLst>
            </a:custGeom>
            <a:solidFill>
              <a:schemeClr val="accent3"/>
            </a:solidFill>
            <a:ln>
              <a:noFill/>
            </a:ln>
          </p:spPr>
          <p:txBody>
            <a:bodyPr vert="horz" wrap="square" lIns="91440" tIns="45720" rIns="91440" bIns="45720" numCol="1" anchor="t" anchorCtr="0" compatLnSpc="1"/>
            <a:lstStyle/>
            <a:p>
              <a:endParaRPr lang="zh-CN" altLang="en-US" sz="2400" b="1"/>
            </a:p>
          </p:txBody>
        </p:sp>
        <p:sp>
          <p:nvSpPr>
            <p:cNvPr id="21" name="TextBox 147"/>
            <p:cNvSpPr txBox="1"/>
            <p:nvPr/>
          </p:nvSpPr>
          <p:spPr>
            <a:xfrm rot="5400000">
              <a:off x="5910289" y="4395924"/>
              <a:ext cx="396262" cy="461664"/>
            </a:xfrm>
            <a:prstGeom prst="rect">
              <a:avLst/>
            </a:prstGeom>
            <a:noFill/>
          </p:spPr>
          <p:txBody>
            <a:bodyPr wrap="none" rtlCol="0">
              <a:spAutoFit/>
            </a:bodyPr>
            <a:lstStyle/>
            <a:p>
              <a:r>
                <a:rPr lang="en-US" altLang="zh-CN" sz="2400" b="1" dirty="0">
                  <a:solidFill>
                    <a:schemeClr val="bg1"/>
                  </a:solidFill>
                  <a:latin typeface="Raleway ExtraBold" panose="020B0903030101060003" pitchFamily="34" charset="0"/>
                </a:rPr>
                <a:t>C</a:t>
              </a:r>
              <a:endParaRPr lang="zh-CN" altLang="en-US" sz="2400" b="1" dirty="0">
                <a:solidFill>
                  <a:schemeClr val="bg1"/>
                </a:solidFill>
                <a:latin typeface="Raleway ExtraBold" panose="020B0903030101060003" pitchFamily="34" charset="0"/>
              </a:endParaRPr>
            </a:p>
          </p:txBody>
        </p:sp>
        <p:sp>
          <p:nvSpPr>
            <p:cNvPr id="22" name="Freeform 94"/>
            <p:cNvSpPr>
              <a:spLocks noEditPoints="1"/>
            </p:cNvSpPr>
            <p:nvPr/>
          </p:nvSpPr>
          <p:spPr bwMode="auto">
            <a:xfrm rot="5400000">
              <a:off x="5822832" y="3511798"/>
              <a:ext cx="539303" cy="539303"/>
            </a:xfrm>
            <a:custGeom>
              <a:avLst/>
              <a:gdLst>
                <a:gd name="T0" fmla="*/ 624 w 773"/>
                <a:gd name="T1" fmla="*/ 425 h 773"/>
                <a:gd name="T2" fmla="*/ 631 w 773"/>
                <a:gd name="T3" fmla="*/ 445 h 773"/>
                <a:gd name="T4" fmla="*/ 614 w 773"/>
                <a:gd name="T5" fmla="*/ 457 h 773"/>
                <a:gd name="T6" fmla="*/ 424 w 773"/>
                <a:gd name="T7" fmla="*/ 450 h 773"/>
                <a:gd name="T8" fmla="*/ 424 w 773"/>
                <a:gd name="T9" fmla="*/ 429 h 773"/>
                <a:gd name="T10" fmla="*/ 438 w 773"/>
                <a:gd name="T11" fmla="*/ 352 h 773"/>
                <a:gd name="T12" fmla="*/ 524 w 773"/>
                <a:gd name="T13" fmla="*/ 358 h 773"/>
                <a:gd name="T14" fmla="*/ 524 w 773"/>
                <a:gd name="T15" fmla="*/ 379 h 773"/>
                <a:gd name="T16" fmla="*/ 438 w 773"/>
                <a:gd name="T17" fmla="*/ 387 h 773"/>
                <a:gd name="T18" fmla="*/ 421 w 773"/>
                <a:gd name="T19" fmla="*/ 374 h 773"/>
                <a:gd name="T20" fmla="*/ 428 w 773"/>
                <a:gd name="T21" fmla="*/ 355 h 773"/>
                <a:gd name="T22" fmla="*/ 614 w 773"/>
                <a:gd name="T23" fmla="*/ 281 h 773"/>
                <a:gd name="T24" fmla="*/ 631 w 773"/>
                <a:gd name="T25" fmla="*/ 293 h 773"/>
                <a:gd name="T26" fmla="*/ 624 w 773"/>
                <a:gd name="T27" fmla="*/ 313 h 773"/>
                <a:gd name="T28" fmla="*/ 433 w 773"/>
                <a:gd name="T29" fmla="*/ 315 h 773"/>
                <a:gd name="T30" fmla="*/ 421 w 773"/>
                <a:gd name="T31" fmla="*/ 298 h 773"/>
                <a:gd name="T32" fmla="*/ 433 w 773"/>
                <a:gd name="T33" fmla="*/ 283 h 773"/>
                <a:gd name="T34" fmla="*/ 315 w 773"/>
                <a:gd name="T35" fmla="*/ 421 h 773"/>
                <a:gd name="T36" fmla="*/ 545 w 773"/>
                <a:gd name="T37" fmla="*/ 211 h 773"/>
                <a:gd name="T38" fmla="*/ 560 w 773"/>
                <a:gd name="T39" fmla="*/ 222 h 773"/>
                <a:gd name="T40" fmla="*/ 555 w 773"/>
                <a:gd name="T41" fmla="*/ 243 h 773"/>
                <a:gd name="T42" fmla="*/ 433 w 773"/>
                <a:gd name="T43" fmla="*/ 245 h 773"/>
                <a:gd name="T44" fmla="*/ 421 w 773"/>
                <a:gd name="T45" fmla="*/ 229 h 773"/>
                <a:gd name="T46" fmla="*/ 433 w 773"/>
                <a:gd name="T47" fmla="*/ 212 h 773"/>
                <a:gd name="T48" fmla="*/ 330 w 773"/>
                <a:gd name="T49" fmla="*/ 213 h 773"/>
                <a:gd name="T50" fmla="*/ 351 w 773"/>
                <a:gd name="T51" fmla="*/ 421 h 773"/>
                <a:gd name="T52" fmla="*/ 315 w 773"/>
                <a:gd name="T53" fmla="*/ 457 h 773"/>
                <a:gd name="T54" fmla="*/ 142 w 773"/>
                <a:gd name="T55" fmla="*/ 436 h 773"/>
                <a:gd name="T56" fmla="*/ 150 w 773"/>
                <a:gd name="T57" fmla="*/ 221 h 773"/>
                <a:gd name="T58" fmla="*/ 69 w 773"/>
                <a:gd name="T59" fmla="*/ 563 h 773"/>
                <a:gd name="T60" fmla="*/ 34 w 773"/>
                <a:gd name="T61" fmla="*/ 70 h 773"/>
                <a:gd name="T62" fmla="*/ 34 w 773"/>
                <a:gd name="T63" fmla="*/ 70 h 773"/>
                <a:gd name="T64" fmla="*/ 419 w 773"/>
                <a:gd name="T65" fmla="*/ 22 h 773"/>
                <a:gd name="T66" fmla="*/ 762 w 773"/>
                <a:gd name="T67" fmla="*/ 46 h 773"/>
                <a:gd name="T68" fmla="*/ 770 w 773"/>
                <a:gd name="T69" fmla="*/ 119 h 773"/>
                <a:gd name="T70" fmla="*/ 737 w 773"/>
                <a:gd name="T71" fmla="*/ 563 h 773"/>
                <a:gd name="T72" fmla="*/ 703 w 773"/>
                <a:gd name="T73" fmla="*/ 598 h 773"/>
                <a:gd name="T74" fmla="*/ 507 w 773"/>
                <a:gd name="T75" fmla="*/ 747 h 773"/>
                <a:gd name="T76" fmla="*/ 505 w 773"/>
                <a:gd name="T77" fmla="*/ 766 h 773"/>
                <a:gd name="T78" fmla="*/ 487 w 773"/>
                <a:gd name="T79" fmla="*/ 772 h 773"/>
                <a:gd name="T80" fmla="*/ 293 w 773"/>
                <a:gd name="T81" fmla="*/ 768 h 773"/>
                <a:gd name="T82" fmla="*/ 275 w 773"/>
                <a:gd name="T83" fmla="*/ 772 h 773"/>
                <a:gd name="T84" fmla="*/ 263 w 773"/>
                <a:gd name="T85" fmla="*/ 755 h 773"/>
                <a:gd name="T86" fmla="*/ 369 w 773"/>
                <a:gd name="T87" fmla="*/ 643 h 773"/>
                <a:gd name="T88" fmla="*/ 44 w 773"/>
                <a:gd name="T89" fmla="*/ 588 h 773"/>
                <a:gd name="T90" fmla="*/ 21 w 773"/>
                <a:gd name="T91" fmla="*/ 137 h 773"/>
                <a:gd name="T92" fmla="*/ 0 w 773"/>
                <a:gd name="T93" fmla="*/ 70 h 773"/>
                <a:gd name="T94" fmla="*/ 34 w 773"/>
                <a:gd name="T95" fmla="*/ 35 h 773"/>
                <a:gd name="T96" fmla="*/ 372 w 773"/>
                <a:gd name="T97" fmla="*/ 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3" h="773">
                  <a:moveTo>
                    <a:pt x="438" y="421"/>
                  </a:moveTo>
                  <a:lnTo>
                    <a:pt x="614" y="421"/>
                  </a:lnTo>
                  <a:lnTo>
                    <a:pt x="621" y="423"/>
                  </a:lnTo>
                  <a:lnTo>
                    <a:pt x="624" y="425"/>
                  </a:lnTo>
                  <a:lnTo>
                    <a:pt x="628" y="429"/>
                  </a:lnTo>
                  <a:lnTo>
                    <a:pt x="631" y="434"/>
                  </a:lnTo>
                  <a:lnTo>
                    <a:pt x="632" y="440"/>
                  </a:lnTo>
                  <a:lnTo>
                    <a:pt x="631" y="445"/>
                  </a:lnTo>
                  <a:lnTo>
                    <a:pt x="628" y="450"/>
                  </a:lnTo>
                  <a:lnTo>
                    <a:pt x="624" y="454"/>
                  </a:lnTo>
                  <a:lnTo>
                    <a:pt x="621" y="457"/>
                  </a:lnTo>
                  <a:lnTo>
                    <a:pt x="614" y="457"/>
                  </a:lnTo>
                  <a:lnTo>
                    <a:pt x="438" y="457"/>
                  </a:lnTo>
                  <a:lnTo>
                    <a:pt x="433" y="457"/>
                  </a:lnTo>
                  <a:lnTo>
                    <a:pt x="428" y="454"/>
                  </a:lnTo>
                  <a:lnTo>
                    <a:pt x="424" y="450"/>
                  </a:lnTo>
                  <a:lnTo>
                    <a:pt x="421" y="445"/>
                  </a:lnTo>
                  <a:lnTo>
                    <a:pt x="421" y="440"/>
                  </a:lnTo>
                  <a:lnTo>
                    <a:pt x="421" y="434"/>
                  </a:lnTo>
                  <a:lnTo>
                    <a:pt x="424" y="429"/>
                  </a:lnTo>
                  <a:lnTo>
                    <a:pt x="428" y="425"/>
                  </a:lnTo>
                  <a:lnTo>
                    <a:pt x="433" y="423"/>
                  </a:lnTo>
                  <a:lnTo>
                    <a:pt x="438" y="421"/>
                  </a:lnTo>
                  <a:close/>
                  <a:moveTo>
                    <a:pt x="438" y="352"/>
                  </a:moveTo>
                  <a:lnTo>
                    <a:pt x="509" y="352"/>
                  </a:lnTo>
                  <a:lnTo>
                    <a:pt x="514" y="352"/>
                  </a:lnTo>
                  <a:lnTo>
                    <a:pt x="520" y="355"/>
                  </a:lnTo>
                  <a:lnTo>
                    <a:pt x="524" y="358"/>
                  </a:lnTo>
                  <a:lnTo>
                    <a:pt x="526" y="364"/>
                  </a:lnTo>
                  <a:lnTo>
                    <a:pt x="526" y="369"/>
                  </a:lnTo>
                  <a:lnTo>
                    <a:pt x="526" y="374"/>
                  </a:lnTo>
                  <a:lnTo>
                    <a:pt x="524" y="379"/>
                  </a:lnTo>
                  <a:lnTo>
                    <a:pt x="520" y="383"/>
                  </a:lnTo>
                  <a:lnTo>
                    <a:pt x="514" y="386"/>
                  </a:lnTo>
                  <a:lnTo>
                    <a:pt x="509" y="387"/>
                  </a:lnTo>
                  <a:lnTo>
                    <a:pt x="438" y="387"/>
                  </a:lnTo>
                  <a:lnTo>
                    <a:pt x="433" y="386"/>
                  </a:lnTo>
                  <a:lnTo>
                    <a:pt x="428" y="383"/>
                  </a:lnTo>
                  <a:lnTo>
                    <a:pt x="424" y="379"/>
                  </a:lnTo>
                  <a:lnTo>
                    <a:pt x="421" y="374"/>
                  </a:lnTo>
                  <a:lnTo>
                    <a:pt x="421" y="369"/>
                  </a:lnTo>
                  <a:lnTo>
                    <a:pt x="421" y="364"/>
                  </a:lnTo>
                  <a:lnTo>
                    <a:pt x="424" y="358"/>
                  </a:lnTo>
                  <a:lnTo>
                    <a:pt x="428" y="355"/>
                  </a:lnTo>
                  <a:lnTo>
                    <a:pt x="433" y="352"/>
                  </a:lnTo>
                  <a:lnTo>
                    <a:pt x="438" y="352"/>
                  </a:lnTo>
                  <a:close/>
                  <a:moveTo>
                    <a:pt x="438" y="281"/>
                  </a:moveTo>
                  <a:lnTo>
                    <a:pt x="614" y="281"/>
                  </a:lnTo>
                  <a:lnTo>
                    <a:pt x="621" y="283"/>
                  </a:lnTo>
                  <a:lnTo>
                    <a:pt x="624" y="285"/>
                  </a:lnTo>
                  <a:lnTo>
                    <a:pt x="628" y="288"/>
                  </a:lnTo>
                  <a:lnTo>
                    <a:pt x="631" y="293"/>
                  </a:lnTo>
                  <a:lnTo>
                    <a:pt x="632" y="298"/>
                  </a:lnTo>
                  <a:lnTo>
                    <a:pt x="631" y="305"/>
                  </a:lnTo>
                  <a:lnTo>
                    <a:pt x="628" y="309"/>
                  </a:lnTo>
                  <a:lnTo>
                    <a:pt x="624" y="313"/>
                  </a:lnTo>
                  <a:lnTo>
                    <a:pt x="621" y="315"/>
                  </a:lnTo>
                  <a:lnTo>
                    <a:pt x="614" y="317"/>
                  </a:lnTo>
                  <a:lnTo>
                    <a:pt x="438" y="317"/>
                  </a:lnTo>
                  <a:lnTo>
                    <a:pt x="433" y="315"/>
                  </a:lnTo>
                  <a:lnTo>
                    <a:pt x="428" y="313"/>
                  </a:lnTo>
                  <a:lnTo>
                    <a:pt x="424" y="309"/>
                  </a:lnTo>
                  <a:lnTo>
                    <a:pt x="421" y="305"/>
                  </a:lnTo>
                  <a:lnTo>
                    <a:pt x="421" y="298"/>
                  </a:lnTo>
                  <a:lnTo>
                    <a:pt x="421" y="293"/>
                  </a:lnTo>
                  <a:lnTo>
                    <a:pt x="424" y="288"/>
                  </a:lnTo>
                  <a:lnTo>
                    <a:pt x="428" y="285"/>
                  </a:lnTo>
                  <a:lnTo>
                    <a:pt x="433" y="283"/>
                  </a:lnTo>
                  <a:lnTo>
                    <a:pt x="438" y="281"/>
                  </a:lnTo>
                  <a:close/>
                  <a:moveTo>
                    <a:pt x="175" y="246"/>
                  </a:moveTo>
                  <a:lnTo>
                    <a:pt x="175" y="421"/>
                  </a:lnTo>
                  <a:lnTo>
                    <a:pt x="315" y="421"/>
                  </a:lnTo>
                  <a:lnTo>
                    <a:pt x="315" y="246"/>
                  </a:lnTo>
                  <a:lnTo>
                    <a:pt x="175" y="246"/>
                  </a:lnTo>
                  <a:close/>
                  <a:moveTo>
                    <a:pt x="438" y="211"/>
                  </a:moveTo>
                  <a:lnTo>
                    <a:pt x="545" y="211"/>
                  </a:lnTo>
                  <a:lnTo>
                    <a:pt x="550" y="212"/>
                  </a:lnTo>
                  <a:lnTo>
                    <a:pt x="555" y="214"/>
                  </a:lnTo>
                  <a:lnTo>
                    <a:pt x="559" y="218"/>
                  </a:lnTo>
                  <a:lnTo>
                    <a:pt x="560" y="222"/>
                  </a:lnTo>
                  <a:lnTo>
                    <a:pt x="562" y="229"/>
                  </a:lnTo>
                  <a:lnTo>
                    <a:pt x="560" y="234"/>
                  </a:lnTo>
                  <a:lnTo>
                    <a:pt x="559" y="239"/>
                  </a:lnTo>
                  <a:lnTo>
                    <a:pt x="555" y="243"/>
                  </a:lnTo>
                  <a:lnTo>
                    <a:pt x="550" y="245"/>
                  </a:lnTo>
                  <a:lnTo>
                    <a:pt x="545" y="246"/>
                  </a:lnTo>
                  <a:lnTo>
                    <a:pt x="438" y="246"/>
                  </a:lnTo>
                  <a:lnTo>
                    <a:pt x="433" y="245"/>
                  </a:lnTo>
                  <a:lnTo>
                    <a:pt x="428" y="243"/>
                  </a:lnTo>
                  <a:lnTo>
                    <a:pt x="424" y="239"/>
                  </a:lnTo>
                  <a:lnTo>
                    <a:pt x="421" y="234"/>
                  </a:lnTo>
                  <a:lnTo>
                    <a:pt x="421" y="229"/>
                  </a:lnTo>
                  <a:lnTo>
                    <a:pt x="421" y="222"/>
                  </a:lnTo>
                  <a:lnTo>
                    <a:pt x="424" y="218"/>
                  </a:lnTo>
                  <a:lnTo>
                    <a:pt x="428" y="214"/>
                  </a:lnTo>
                  <a:lnTo>
                    <a:pt x="433" y="212"/>
                  </a:lnTo>
                  <a:lnTo>
                    <a:pt x="438" y="211"/>
                  </a:lnTo>
                  <a:close/>
                  <a:moveTo>
                    <a:pt x="175" y="211"/>
                  </a:moveTo>
                  <a:lnTo>
                    <a:pt x="315" y="211"/>
                  </a:lnTo>
                  <a:lnTo>
                    <a:pt x="330" y="213"/>
                  </a:lnTo>
                  <a:lnTo>
                    <a:pt x="340" y="221"/>
                  </a:lnTo>
                  <a:lnTo>
                    <a:pt x="348" y="233"/>
                  </a:lnTo>
                  <a:lnTo>
                    <a:pt x="351" y="246"/>
                  </a:lnTo>
                  <a:lnTo>
                    <a:pt x="351" y="421"/>
                  </a:lnTo>
                  <a:lnTo>
                    <a:pt x="348" y="436"/>
                  </a:lnTo>
                  <a:lnTo>
                    <a:pt x="340" y="446"/>
                  </a:lnTo>
                  <a:lnTo>
                    <a:pt x="330" y="454"/>
                  </a:lnTo>
                  <a:lnTo>
                    <a:pt x="315" y="457"/>
                  </a:lnTo>
                  <a:lnTo>
                    <a:pt x="175" y="457"/>
                  </a:lnTo>
                  <a:lnTo>
                    <a:pt x="161" y="454"/>
                  </a:lnTo>
                  <a:lnTo>
                    <a:pt x="150" y="446"/>
                  </a:lnTo>
                  <a:lnTo>
                    <a:pt x="142" y="436"/>
                  </a:lnTo>
                  <a:lnTo>
                    <a:pt x="140" y="421"/>
                  </a:lnTo>
                  <a:lnTo>
                    <a:pt x="140" y="246"/>
                  </a:lnTo>
                  <a:lnTo>
                    <a:pt x="142" y="233"/>
                  </a:lnTo>
                  <a:lnTo>
                    <a:pt x="150" y="221"/>
                  </a:lnTo>
                  <a:lnTo>
                    <a:pt x="161" y="213"/>
                  </a:lnTo>
                  <a:lnTo>
                    <a:pt x="175" y="211"/>
                  </a:lnTo>
                  <a:close/>
                  <a:moveTo>
                    <a:pt x="69" y="141"/>
                  </a:moveTo>
                  <a:lnTo>
                    <a:pt x="69" y="563"/>
                  </a:lnTo>
                  <a:lnTo>
                    <a:pt x="703" y="563"/>
                  </a:lnTo>
                  <a:lnTo>
                    <a:pt x="703" y="141"/>
                  </a:lnTo>
                  <a:lnTo>
                    <a:pt x="69" y="141"/>
                  </a:lnTo>
                  <a:close/>
                  <a:moveTo>
                    <a:pt x="34" y="70"/>
                  </a:moveTo>
                  <a:lnTo>
                    <a:pt x="34" y="106"/>
                  </a:lnTo>
                  <a:lnTo>
                    <a:pt x="737" y="106"/>
                  </a:lnTo>
                  <a:lnTo>
                    <a:pt x="737" y="70"/>
                  </a:lnTo>
                  <a:lnTo>
                    <a:pt x="34" y="70"/>
                  </a:lnTo>
                  <a:close/>
                  <a:moveTo>
                    <a:pt x="386" y="0"/>
                  </a:moveTo>
                  <a:lnTo>
                    <a:pt x="399" y="2"/>
                  </a:lnTo>
                  <a:lnTo>
                    <a:pt x="411" y="10"/>
                  </a:lnTo>
                  <a:lnTo>
                    <a:pt x="419" y="22"/>
                  </a:lnTo>
                  <a:lnTo>
                    <a:pt x="421" y="35"/>
                  </a:lnTo>
                  <a:lnTo>
                    <a:pt x="737" y="35"/>
                  </a:lnTo>
                  <a:lnTo>
                    <a:pt x="752" y="38"/>
                  </a:lnTo>
                  <a:lnTo>
                    <a:pt x="762" y="46"/>
                  </a:lnTo>
                  <a:lnTo>
                    <a:pt x="770" y="56"/>
                  </a:lnTo>
                  <a:lnTo>
                    <a:pt x="773" y="70"/>
                  </a:lnTo>
                  <a:lnTo>
                    <a:pt x="773" y="106"/>
                  </a:lnTo>
                  <a:lnTo>
                    <a:pt x="770" y="119"/>
                  </a:lnTo>
                  <a:lnTo>
                    <a:pt x="762" y="131"/>
                  </a:lnTo>
                  <a:lnTo>
                    <a:pt x="752" y="137"/>
                  </a:lnTo>
                  <a:lnTo>
                    <a:pt x="737" y="141"/>
                  </a:lnTo>
                  <a:lnTo>
                    <a:pt x="737" y="563"/>
                  </a:lnTo>
                  <a:lnTo>
                    <a:pt x="735" y="576"/>
                  </a:lnTo>
                  <a:lnTo>
                    <a:pt x="728" y="588"/>
                  </a:lnTo>
                  <a:lnTo>
                    <a:pt x="716" y="595"/>
                  </a:lnTo>
                  <a:lnTo>
                    <a:pt x="703" y="598"/>
                  </a:lnTo>
                  <a:lnTo>
                    <a:pt x="403" y="598"/>
                  </a:lnTo>
                  <a:lnTo>
                    <a:pt x="403" y="643"/>
                  </a:lnTo>
                  <a:lnTo>
                    <a:pt x="504" y="743"/>
                  </a:lnTo>
                  <a:lnTo>
                    <a:pt x="507" y="747"/>
                  </a:lnTo>
                  <a:lnTo>
                    <a:pt x="508" y="751"/>
                  </a:lnTo>
                  <a:lnTo>
                    <a:pt x="509" y="755"/>
                  </a:lnTo>
                  <a:lnTo>
                    <a:pt x="508" y="762"/>
                  </a:lnTo>
                  <a:lnTo>
                    <a:pt x="505" y="766"/>
                  </a:lnTo>
                  <a:lnTo>
                    <a:pt x="501" y="769"/>
                  </a:lnTo>
                  <a:lnTo>
                    <a:pt x="497" y="772"/>
                  </a:lnTo>
                  <a:lnTo>
                    <a:pt x="491" y="773"/>
                  </a:lnTo>
                  <a:lnTo>
                    <a:pt x="487" y="772"/>
                  </a:lnTo>
                  <a:lnTo>
                    <a:pt x="483" y="771"/>
                  </a:lnTo>
                  <a:lnTo>
                    <a:pt x="479" y="768"/>
                  </a:lnTo>
                  <a:lnTo>
                    <a:pt x="386" y="675"/>
                  </a:lnTo>
                  <a:lnTo>
                    <a:pt x="293" y="768"/>
                  </a:lnTo>
                  <a:lnTo>
                    <a:pt x="289" y="771"/>
                  </a:lnTo>
                  <a:lnTo>
                    <a:pt x="285" y="772"/>
                  </a:lnTo>
                  <a:lnTo>
                    <a:pt x="280" y="773"/>
                  </a:lnTo>
                  <a:lnTo>
                    <a:pt x="275" y="772"/>
                  </a:lnTo>
                  <a:lnTo>
                    <a:pt x="269" y="769"/>
                  </a:lnTo>
                  <a:lnTo>
                    <a:pt x="267" y="766"/>
                  </a:lnTo>
                  <a:lnTo>
                    <a:pt x="264" y="762"/>
                  </a:lnTo>
                  <a:lnTo>
                    <a:pt x="263" y="755"/>
                  </a:lnTo>
                  <a:lnTo>
                    <a:pt x="263" y="751"/>
                  </a:lnTo>
                  <a:lnTo>
                    <a:pt x="266" y="747"/>
                  </a:lnTo>
                  <a:lnTo>
                    <a:pt x="268" y="743"/>
                  </a:lnTo>
                  <a:lnTo>
                    <a:pt x="369" y="643"/>
                  </a:lnTo>
                  <a:lnTo>
                    <a:pt x="369" y="598"/>
                  </a:lnTo>
                  <a:lnTo>
                    <a:pt x="69" y="598"/>
                  </a:lnTo>
                  <a:lnTo>
                    <a:pt x="56" y="595"/>
                  </a:lnTo>
                  <a:lnTo>
                    <a:pt x="44" y="588"/>
                  </a:lnTo>
                  <a:lnTo>
                    <a:pt x="38" y="576"/>
                  </a:lnTo>
                  <a:lnTo>
                    <a:pt x="34" y="563"/>
                  </a:lnTo>
                  <a:lnTo>
                    <a:pt x="34" y="141"/>
                  </a:lnTo>
                  <a:lnTo>
                    <a:pt x="21" y="137"/>
                  </a:lnTo>
                  <a:lnTo>
                    <a:pt x="9" y="131"/>
                  </a:lnTo>
                  <a:lnTo>
                    <a:pt x="2" y="119"/>
                  </a:lnTo>
                  <a:lnTo>
                    <a:pt x="0" y="106"/>
                  </a:lnTo>
                  <a:lnTo>
                    <a:pt x="0" y="70"/>
                  </a:lnTo>
                  <a:lnTo>
                    <a:pt x="2" y="56"/>
                  </a:lnTo>
                  <a:lnTo>
                    <a:pt x="9" y="46"/>
                  </a:lnTo>
                  <a:lnTo>
                    <a:pt x="21" y="38"/>
                  </a:lnTo>
                  <a:lnTo>
                    <a:pt x="34" y="35"/>
                  </a:lnTo>
                  <a:lnTo>
                    <a:pt x="351" y="35"/>
                  </a:lnTo>
                  <a:lnTo>
                    <a:pt x="353" y="22"/>
                  </a:lnTo>
                  <a:lnTo>
                    <a:pt x="361" y="10"/>
                  </a:lnTo>
                  <a:lnTo>
                    <a:pt x="372" y="2"/>
                  </a:lnTo>
                  <a:lnTo>
                    <a:pt x="386" y="0"/>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zh-CN" altLang="en-US" b="1"/>
            </a:p>
          </p:txBody>
        </p:sp>
      </p:grpSp>
      <p:sp>
        <p:nvSpPr>
          <p:cNvPr id="23" name="矩形 22"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58227" y="2345652"/>
            <a:ext cx="3405770" cy="989965"/>
          </a:xfrm>
          <a:prstGeom prst="rect">
            <a:avLst/>
          </a:prstGeom>
        </p:spPr>
        <p:txBody>
          <a:bodyPr wrap="square">
            <a:spAutoFit/>
          </a:bodyPr>
          <a:lstStyle/>
          <a:p>
            <a:pPr algn="r">
              <a:spcBef>
                <a:spcPts val="600"/>
              </a:spcBef>
            </a:pPr>
            <a:r>
              <a:rPr lang="zh-CN" altLang="en-US" dirty="0" smtClean="0">
                <a:solidFill>
                  <a:schemeClr val="accent1"/>
                </a:solidFill>
                <a:latin typeface="+mj-ea"/>
                <a:ea typeface="+mj-ea"/>
              </a:rPr>
              <a:t>专业设计</a:t>
            </a:r>
            <a:endParaRPr lang="en-US" altLang="zh-CN" dirty="0" smtClean="0">
              <a:solidFill>
                <a:schemeClr val="accent1"/>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4" name="矩形 23"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58227" y="4227280"/>
            <a:ext cx="3405770" cy="989965"/>
          </a:xfrm>
          <a:prstGeom prst="rect">
            <a:avLst/>
          </a:prstGeom>
        </p:spPr>
        <p:txBody>
          <a:bodyPr wrap="square">
            <a:spAutoFit/>
          </a:bodyPr>
          <a:lstStyle/>
          <a:p>
            <a:pPr algn="r">
              <a:spcBef>
                <a:spcPts val="600"/>
              </a:spcBef>
            </a:pPr>
            <a:r>
              <a:rPr lang="zh-CN" altLang="en-US" dirty="0">
                <a:solidFill>
                  <a:schemeClr val="accent2"/>
                </a:solidFill>
                <a:latin typeface="+mj-ea"/>
                <a:ea typeface="+mj-ea"/>
              </a:rPr>
              <a:t>一键换色</a:t>
            </a:r>
            <a:endParaRPr lang="en-US" altLang="zh-CN" dirty="0" smtClean="0">
              <a:solidFill>
                <a:schemeClr val="accent2"/>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5" name="矩形 24"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120970" y="2345651"/>
            <a:ext cx="3405770" cy="989965"/>
          </a:xfrm>
          <a:prstGeom prst="rect">
            <a:avLst/>
          </a:prstGeom>
        </p:spPr>
        <p:txBody>
          <a:bodyPr wrap="square">
            <a:spAutoFit/>
          </a:bodyPr>
          <a:lstStyle/>
          <a:p>
            <a:pPr>
              <a:spcBef>
                <a:spcPts val="600"/>
              </a:spcBef>
            </a:pPr>
            <a:r>
              <a:rPr lang="zh-CN" altLang="en-US" dirty="0" smtClean="0">
                <a:solidFill>
                  <a:schemeClr val="accent3"/>
                </a:solidFill>
                <a:latin typeface="+mj-ea"/>
                <a:ea typeface="+mj-ea"/>
              </a:rPr>
              <a:t>详细帮助</a:t>
            </a:r>
            <a:endParaRPr lang="en-US" altLang="zh-CN" dirty="0" smtClean="0">
              <a:solidFill>
                <a:schemeClr val="accent3"/>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6" name="矩形 25"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120970" y="4227279"/>
            <a:ext cx="3405770" cy="989965"/>
          </a:xfrm>
          <a:prstGeom prst="rect">
            <a:avLst/>
          </a:prstGeom>
        </p:spPr>
        <p:txBody>
          <a:bodyPr wrap="square">
            <a:spAutoFit/>
          </a:bodyPr>
          <a:lstStyle/>
          <a:p>
            <a:pPr>
              <a:spcBef>
                <a:spcPts val="600"/>
              </a:spcBef>
            </a:pPr>
            <a:r>
              <a:rPr lang="zh-CN" altLang="en-US" dirty="0" smtClean="0">
                <a:solidFill>
                  <a:schemeClr val="accent4"/>
                </a:solidFill>
                <a:latin typeface="+mj-ea"/>
                <a:ea typeface="+mj-ea"/>
              </a:rPr>
              <a:t>丰富图标</a:t>
            </a:r>
            <a:endParaRPr lang="en-US" altLang="zh-CN" dirty="0" smtClean="0">
              <a:solidFill>
                <a:schemeClr val="accent4"/>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31" name="矩形 3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32" name="组合 31"/>
          <p:cNvGrpSpPr/>
          <p:nvPr/>
        </p:nvGrpSpPr>
        <p:grpSpPr>
          <a:xfrm>
            <a:off x="5632530" y="0"/>
            <a:ext cx="926940" cy="475126"/>
            <a:chOff x="5358606" y="-11457"/>
            <a:chExt cx="1093949" cy="560732"/>
          </a:xfrm>
        </p:grpSpPr>
        <p:sp>
          <p:nvSpPr>
            <p:cNvPr id="33" name="任意多边形 32"/>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33"/>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31"/>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0-#ppt_w/2"/>
                                          </p:val>
                                        </p:tav>
                                        <p:tav tm="100000">
                                          <p:val>
                                            <p:strVal val="#ppt_x"/>
                                          </p:val>
                                        </p:tav>
                                      </p:tavLst>
                                    </p:anim>
                                    <p:anim calcmode="lin" valueType="num">
                                      <p:cBhvr additive="base">
                                        <p:cTn id="28" dur="10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1000" fill="hold"/>
                                        <p:tgtEl>
                                          <p:spTgt spid="25"/>
                                        </p:tgtEl>
                                        <p:attrNameLst>
                                          <p:attrName>ppt_x</p:attrName>
                                        </p:attrNameLst>
                                      </p:cBhvr>
                                      <p:tavLst>
                                        <p:tav tm="0">
                                          <p:val>
                                            <p:strVal val="1+#ppt_w/2"/>
                                          </p:val>
                                        </p:tav>
                                        <p:tav tm="100000">
                                          <p:val>
                                            <p:strVal val="#ppt_x"/>
                                          </p:val>
                                        </p:tav>
                                      </p:tavLst>
                                    </p:anim>
                                    <p:anim calcmode="lin" valueType="num">
                                      <p:cBhvr additive="base">
                                        <p:cTn id="32" dur="10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1000" fill="hold"/>
                                        <p:tgtEl>
                                          <p:spTgt spid="26"/>
                                        </p:tgtEl>
                                        <p:attrNameLst>
                                          <p:attrName>ppt_x</p:attrName>
                                        </p:attrNameLst>
                                      </p:cBhvr>
                                      <p:tavLst>
                                        <p:tav tm="0">
                                          <p:val>
                                            <p:strVal val="1+#ppt_w/2"/>
                                          </p:val>
                                        </p:tav>
                                        <p:tav tm="100000">
                                          <p:val>
                                            <p:strVal val="#ppt_x"/>
                                          </p:val>
                                        </p:tav>
                                      </p:tavLst>
                                    </p:anim>
                                    <p:anim calcmode="lin" valueType="num">
                                      <p:cBhvr additive="base">
                                        <p:cTn id="3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6" name="任意多边形 15"/>
          <p:cNvSpPr/>
          <p:nvPr/>
        </p:nvSpPr>
        <p:spPr>
          <a:xfrm flipH="1" flipV="1">
            <a:off x="0" y="0"/>
            <a:ext cx="7231206" cy="6858000"/>
          </a:xfrm>
          <a:custGeom>
            <a:avLst/>
            <a:gdLst>
              <a:gd name="connsiteX0" fmla="*/ 3959468 w 7231206"/>
              <a:gd name="connsiteY0" fmla="*/ 0 h 6858000"/>
              <a:gd name="connsiteX1" fmla="*/ 5389706 w 7231206"/>
              <a:gd name="connsiteY1" fmla="*/ 0 h 6858000"/>
              <a:gd name="connsiteX2" fmla="*/ 7155006 w 7231206"/>
              <a:gd name="connsiteY2" fmla="*/ 0 h 6858000"/>
              <a:gd name="connsiteX3" fmla="*/ 7231206 w 7231206"/>
              <a:gd name="connsiteY3" fmla="*/ 0 h 6858000"/>
              <a:gd name="connsiteX4" fmla="*/ 7231206 w 7231206"/>
              <a:gd name="connsiteY4" fmla="*/ 6858000 h 6858000"/>
              <a:gd name="connsiteX5" fmla="*/ 7155006 w 7231206"/>
              <a:gd name="connsiteY5" fmla="*/ 6858000 h 6858000"/>
              <a:gd name="connsiteX6" fmla="*/ 5389706 w 7231206"/>
              <a:gd name="connsiteY6" fmla="*/ 6858000 h 6858000"/>
              <a:gd name="connsiteX7" fmla="*/ 0 w 723120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1206" h="6858000">
                <a:moveTo>
                  <a:pt x="3959468" y="0"/>
                </a:moveTo>
                <a:lnTo>
                  <a:pt x="5389706" y="0"/>
                </a:lnTo>
                <a:lnTo>
                  <a:pt x="7155006" y="0"/>
                </a:lnTo>
                <a:lnTo>
                  <a:pt x="7231206" y="0"/>
                </a:lnTo>
                <a:lnTo>
                  <a:pt x="7231206" y="6858000"/>
                </a:lnTo>
                <a:lnTo>
                  <a:pt x="7155006" y="6858000"/>
                </a:lnTo>
                <a:lnTo>
                  <a:pt x="5389706" y="6858000"/>
                </a:lnTo>
                <a:lnTo>
                  <a:pt x="0" y="6858000"/>
                </a:lnTo>
                <a:close/>
              </a:path>
            </a:pathLst>
          </a:custGeom>
          <a:blipFill dpi="0" rotWithShape="0">
            <a:blip r:embed="rId1"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9992838" y="3095305"/>
            <a:ext cx="1169301" cy="2502558"/>
            <a:chOff x="9573738" y="3057205"/>
            <a:chExt cx="1169301" cy="2502558"/>
          </a:xfrm>
        </p:grpSpPr>
        <p:sp>
          <p:nvSpPr>
            <p:cNvPr id="31" name="文本框 30"/>
            <p:cNvSpPr txBox="1"/>
            <p:nvPr/>
          </p:nvSpPr>
          <p:spPr>
            <a:xfrm>
              <a:off x="9573738" y="4113213"/>
              <a:ext cx="1028700" cy="1446550"/>
            </a:xfrm>
            <a:prstGeom prst="rect">
              <a:avLst/>
            </a:prstGeom>
            <a:noFill/>
          </p:spPr>
          <p:txBody>
            <a:bodyPr wrap="square" rtlCol="0">
              <a:spAutoFit/>
            </a:bodyPr>
            <a:lstStyle/>
            <a:p>
              <a:r>
                <a:rPr lang="zh-CN" altLang="en-US" sz="4400" dirty="0" smtClean="0">
                  <a:solidFill>
                    <a:schemeClr val="tx1">
                      <a:lumMod val="75000"/>
                      <a:lumOff val="25000"/>
                    </a:schemeClr>
                  </a:solidFill>
                  <a:latin typeface="汉仪菱心体简" panose="02010609000101010101" pitchFamily="49" charset="-122"/>
                  <a:ea typeface="汉仪菱心体简" panose="02010609000101010101" pitchFamily="49" charset="-122"/>
                </a:rPr>
                <a:t>目录</a:t>
              </a:r>
              <a:endParaRPr lang="en-US" altLang="zh-CN" sz="4400" dirty="0" smtClean="0">
                <a:solidFill>
                  <a:schemeClr val="tx1">
                    <a:lumMod val="75000"/>
                    <a:lumOff val="25000"/>
                  </a:schemeClr>
                </a:solidFill>
                <a:latin typeface="汉仪菱心体简" panose="02010609000101010101" pitchFamily="49" charset="-122"/>
                <a:ea typeface="汉仪菱心体简" panose="02010609000101010101" pitchFamily="49" charset="-122"/>
              </a:endParaRPr>
            </a:p>
          </p:txBody>
        </p:sp>
        <p:sp>
          <p:nvSpPr>
            <p:cNvPr id="34" name="矩形 33"/>
            <p:cNvSpPr/>
            <p:nvPr/>
          </p:nvSpPr>
          <p:spPr>
            <a:xfrm rot="16200000">
              <a:off x="9587114" y="3751465"/>
              <a:ext cx="1850186" cy="461665"/>
            </a:xfrm>
            <a:prstGeom prst="rect">
              <a:avLst/>
            </a:prstGeom>
          </p:spPr>
          <p:txBody>
            <a:bodyPr wrap="none">
              <a:spAutoFit/>
            </a:bodyPr>
            <a:lstStyle/>
            <a:p>
              <a:r>
                <a:rPr lang="en-US" altLang="zh-CN" sz="2400" dirty="0">
                  <a:solidFill>
                    <a:schemeClr val="bg1">
                      <a:lumMod val="75000"/>
                    </a:schemeClr>
                  </a:solidFill>
                  <a:ea typeface="方正大标宋简体" panose="02010601030101010101" pitchFamily="2" charset="-122"/>
                </a:rPr>
                <a:t>CONTENTS</a:t>
              </a:r>
              <a:endParaRPr lang="zh-CN" altLang="en-US" sz="2400" dirty="0">
                <a:solidFill>
                  <a:schemeClr val="bg1">
                    <a:lumMod val="75000"/>
                  </a:schemeClr>
                </a:solidFill>
                <a:ea typeface="方正大标宋简体" panose="02010601030101010101" pitchFamily="2" charset="-122"/>
              </a:endParaRPr>
            </a:p>
          </p:txBody>
        </p:sp>
      </p:grpSp>
      <p:grpSp>
        <p:nvGrpSpPr>
          <p:cNvPr id="6" name="组合 5"/>
          <p:cNvGrpSpPr/>
          <p:nvPr/>
        </p:nvGrpSpPr>
        <p:grpSpPr>
          <a:xfrm>
            <a:off x="7348643" y="1114027"/>
            <a:ext cx="3666604" cy="769441"/>
            <a:chOff x="7167668" y="1152127"/>
            <a:chExt cx="3666604" cy="769441"/>
          </a:xfrm>
        </p:grpSpPr>
        <p:sp>
          <p:nvSpPr>
            <p:cNvPr id="17" name="矩形 16"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7700134" y="1267544"/>
              <a:ext cx="3134138" cy="538609"/>
            </a:xfrm>
            <a:prstGeom prst="rect">
              <a:avLst/>
            </a:prstGeom>
          </p:spPr>
          <p:txBody>
            <a:bodyPr wrap="square">
              <a:spAutoFit/>
            </a:bodyPr>
            <a:lstStyle/>
            <a:p>
              <a:pPr>
                <a:buClr>
                  <a:schemeClr val="accent3"/>
                </a:buClr>
              </a:pPr>
              <a:r>
                <a:rPr lang="zh-CN" altLang="en-US" dirty="0" smtClean="0">
                  <a:solidFill>
                    <a:schemeClr val="tx1">
                      <a:lumMod val="75000"/>
                      <a:lumOff val="25000"/>
                    </a:schemeClr>
                  </a:solidFill>
                  <a:latin typeface="+mj-ea"/>
                  <a:ea typeface="+mj-ea"/>
                </a:rPr>
                <a:t>年度工作概述</a:t>
              </a:r>
              <a:endParaRPr lang="en-US" altLang="zh-CN" dirty="0" smtClean="0">
                <a:solidFill>
                  <a:schemeClr val="tx1">
                    <a:lumMod val="75000"/>
                    <a:lumOff val="25000"/>
                  </a:schemeClr>
                </a:solidFill>
                <a:latin typeface="+mj-ea"/>
                <a:ea typeface="+mj-ea"/>
              </a:endParaRPr>
            </a:p>
            <a:p>
              <a:r>
                <a:rPr lang="en-US" altLang="zh-CN" sz="1100" dirty="0" smtClean="0">
                  <a:solidFill>
                    <a:schemeClr val="bg1">
                      <a:lumMod val="50000"/>
                    </a:schemeClr>
                  </a:solidFill>
                  <a:ea typeface="+mj-ea"/>
                </a:rPr>
                <a:t>Annual Work Summery</a:t>
              </a:r>
              <a:endParaRPr lang="en-US" altLang="zh-CN" sz="1100" dirty="0" smtClean="0">
                <a:solidFill>
                  <a:schemeClr val="bg1">
                    <a:lumMod val="50000"/>
                  </a:schemeClr>
                </a:solidFill>
                <a:ea typeface="+mj-ea"/>
              </a:endParaRPr>
            </a:p>
          </p:txBody>
        </p:sp>
        <p:sp>
          <p:nvSpPr>
            <p:cNvPr id="4" name="文本框 3"/>
            <p:cNvSpPr txBox="1"/>
            <p:nvPr/>
          </p:nvSpPr>
          <p:spPr>
            <a:xfrm>
              <a:off x="7167668" y="1152127"/>
              <a:ext cx="580922" cy="769441"/>
            </a:xfrm>
            <a:prstGeom prst="rect">
              <a:avLst/>
            </a:prstGeom>
            <a:noFill/>
          </p:spPr>
          <p:txBody>
            <a:bodyPr wrap="square" rtlCol="0">
              <a:spAutoFit/>
            </a:bodyPr>
            <a:lstStyle/>
            <a:p>
              <a:pPr algn="ctr"/>
              <a:r>
                <a:rPr lang="en-US" altLang="zh-CN" sz="4400" dirty="0" smtClean="0">
                  <a:solidFill>
                    <a:schemeClr val="accent3"/>
                  </a:solidFill>
                  <a:latin typeface="汉仪菱心体简" panose="02010609000101010101" pitchFamily="49" charset="-122"/>
                  <a:ea typeface="汉仪菱心体简" panose="02010609000101010101" pitchFamily="49" charset="-122"/>
                </a:rPr>
                <a:t>1</a:t>
              </a:r>
              <a:endParaRPr lang="zh-CN" altLang="en-US" sz="4400" dirty="0">
                <a:solidFill>
                  <a:schemeClr val="accent3"/>
                </a:solidFill>
                <a:latin typeface="汉仪菱心体简" panose="02010609000101010101" pitchFamily="49" charset="-122"/>
                <a:ea typeface="汉仪菱心体简" panose="02010609000101010101" pitchFamily="49" charset="-122"/>
              </a:endParaRPr>
            </a:p>
          </p:txBody>
        </p:sp>
      </p:grpSp>
      <p:grpSp>
        <p:nvGrpSpPr>
          <p:cNvPr id="7" name="组合 6"/>
          <p:cNvGrpSpPr/>
          <p:nvPr/>
        </p:nvGrpSpPr>
        <p:grpSpPr>
          <a:xfrm>
            <a:off x="6780383" y="2082392"/>
            <a:ext cx="3671409" cy="769441"/>
            <a:chOff x="6384125" y="2071332"/>
            <a:chExt cx="3671409" cy="769441"/>
          </a:xfrm>
        </p:grpSpPr>
        <p:sp>
          <p:nvSpPr>
            <p:cNvPr id="18" name="矩形 17"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6921396" y="2186749"/>
              <a:ext cx="3134138" cy="538609"/>
            </a:xfrm>
            <a:prstGeom prst="rect">
              <a:avLst/>
            </a:prstGeom>
          </p:spPr>
          <p:txBody>
            <a:bodyPr wrap="square">
              <a:spAutoFit/>
            </a:bodyPr>
            <a:lstStyle/>
            <a:p>
              <a:r>
                <a:rPr lang="zh-CN" altLang="en-US" dirty="0" smtClean="0">
                  <a:solidFill>
                    <a:schemeClr val="tx1">
                      <a:lumMod val="75000"/>
                      <a:lumOff val="25000"/>
                    </a:schemeClr>
                  </a:solidFill>
                  <a:latin typeface="+mj-ea"/>
                  <a:ea typeface="+mj-ea"/>
                </a:rPr>
                <a:t>工作完成情况 </a:t>
              </a:r>
              <a:endParaRPr lang="en-US" altLang="zh-CN" dirty="0" smtClean="0">
                <a:solidFill>
                  <a:schemeClr val="tx1">
                    <a:lumMod val="75000"/>
                    <a:lumOff val="25000"/>
                  </a:schemeClr>
                </a:solidFill>
                <a:latin typeface="+mj-ea"/>
                <a:ea typeface="+mj-ea"/>
              </a:endParaRPr>
            </a:p>
            <a:p>
              <a:r>
                <a:rPr lang="en-US" altLang="zh-CN" sz="1100" dirty="0" smtClean="0">
                  <a:solidFill>
                    <a:schemeClr val="bg1">
                      <a:lumMod val="50000"/>
                    </a:schemeClr>
                  </a:solidFill>
                </a:rPr>
                <a:t>Work Completion</a:t>
              </a:r>
              <a:endParaRPr lang="en-US" altLang="zh-CN" sz="1100" dirty="0">
                <a:solidFill>
                  <a:schemeClr val="bg1">
                    <a:lumMod val="50000"/>
                  </a:schemeClr>
                </a:solidFill>
              </a:endParaRPr>
            </a:p>
          </p:txBody>
        </p:sp>
        <p:sp>
          <p:nvSpPr>
            <p:cNvPr id="36" name="文本框 35"/>
            <p:cNvSpPr txBox="1"/>
            <p:nvPr/>
          </p:nvSpPr>
          <p:spPr>
            <a:xfrm>
              <a:off x="6384125" y="2071332"/>
              <a:ext cx="580922" cy="769441"/>
            </a:xfrm>
            <a:prstGeom prst="rect">
              <a:avLst/>
            </a:prstGeom>
            <a:noFill/>
          </p:spPr>
          <p:txBody>
            <a:bodyPr wrap="square" rtlCol="0">
              <a:spAutoFit/>
            </a:bodyPr>
            <a:lstStyle/>
            <a:p>
              <a:pPr algn="ctr"/>
              <a:r>
                <a:rPr lang="en-US" altLang="zh-CN" sz="4400" dirty="0">
                  <a:solidFill>
                    <a:schemeClr val="accent3"/>
                  </a:solidFill>
                  <a:latin typeface="汉仪菱心体简" panose="02010609000101010101" pitchFamily="49" charset="-122"/>
                  <a:ea typeface="汉仪菱心体简" panose="02010609000101010101" pitchFamily="49" charset="-122"/>
                </a:rPr>
                <a:t>2</a:t>
              </a:r>
              <a:endParaRPr lang="zh-CN" altLang="en-US" sz="4400" dirty="0">
                <a:solidFill>
                  <a:schemeClr val="accent3"/>
                </a:solidFill>
                <a:latin typeface="汉仪菱心体简" panose="02010609000101010101" pitchFamily="49" charset="-122"/>
                <a:ea typeface="汉仪菱心体简" panose="02010609000101010101" pitchFamily="49" charset="-122"/>
              </a:endParaRPr>
            </a:p>
          </p:txBody>
        </p:sp>
      </p:grpSp>
      <p:grpSp>
        <p:nvGrpSpPr>
          <p:cNvPr id="8" name="组合 7"/>
          <p:cNvGrpSpPr/>
          <p:nvPr/>
        </p:nvGrpSpPr>
        <p:grpSpPr>
          <a:xfrm>
            <a:off x="6216717" y="3050757"/>
            <a:ext cx="3666815" cy="769441"/>
            <a:chOff x="5889381" y="3056083"/>
            <a:chExt cx="3666815" cy="769441"/>
          </a:xfrm>
        </p:grpSpPr>
        <p:sp>
          <p:nvSpPr>
            <p:cNvPr id="21" name="矩形 2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6422058" y="3171500"/>
              <a:ext cx="3134138" cy="538609"/>
            </a:xfrm>
            <a:prstGeom prst="rect">
              <a:avLst/>
            </a:prstGeom>
          </p:spPr>
          <p:txBody>
            <a:bodyPr wrap="square">
              <a:spAutoFit/>
            </a:bodyPr>
            <a:lstStyle/>
            <a:p>
              <a:r>
                <a:rPr lang="zh-CN" altLang="en-US" dirty="0" smtClean="0">
                  <a:solidFill>
                    <a:schemeClr val="tx1">
                      <a:lumMod val="75000"/>
                      <a:lumOff val="25000"/>
                    </a:schemeClr>
                  </a:solidFill>
                  <a:latin typeface="+mj-ea"/>
                  <a:ea typeface="+mj-ea"/>
                </a:rPr>
                <a:t>成果展示</a:t>
              </a:r>
              <a:endParaRPr lang="en-US" altLang="zh-CN" dirty="0" smtClean="0">
                <a:solidFill>
                  <a:schemeClr val="tx1">
                    <a:lumMod val="75000"/>
                    <a:lumOff val="25000"/>
                  </a:schemeClr>
                </a:solidFill>
                <a:latin typeface="+mj-ea"/>
                <a:ea typeface="+mj-ea"/>
              </a:endParaRPr>
            </a:p>
            <a:p>
              <a:pPr>
                <a:tabLst>
                  <a:tab pos="85725" algn="l"/>
                </a:tabLst>
              </a:pPr>
              <a:r>
                <a:rPr lang="en-US" altLang="zh-CN" sz="1100" dirty="0" smtClean="0">
                  <a:solidFill>
                    <a:schemeClr val="bg1">
                      <a:lumMod val="50000"/>
                    </a:schemeClr>
                  </a:solidFill>
                </a:rPr>
                <a:t>Achievement Exhibition</a:t>
              </a:r>
              <a:endParaRPr lang="en-US" altLang="zh-CN" sz="1100" dirty="0">
                <a:solidFill>
                  <a:schemeClr val="bg1">
                    <a:lumMod val="50000"/>
                  </a:schemeClr>
                </a:solidFill>
              </a:endParaRPr>
            </a:p>
          </p:txBody>
        </p:sp>
        <p:sp>
          <p:nvSpPr>
            <p:cNvPr id="37" name="文本框 36"/>
            <p:cNvSpPr txBox="1"/>
            <p:nvPr/>
          </p:nvSpPr>
          <p:spPr>
            <a:xfrm>
              <a:off x="5889381" y="3056083"/>
              <a:ext cx="580922" cy="769441"/>
            </a:xfrm>
            <a:prstGeom prst="rect">
              <a:avLst/>
            </a:prstGeom>
            <a:noFill/>
          </p:spPr>
          <p:txBody>
            <a:bodyPr wrap="square" rtlCol="0">
              <a:spAutoFit/>
            </a:bodyPr>
            <a:lstStyle/>
            <a:p>
              <a:pPr algn="ctr"/>
              <a:r>
                <a:rPr lang="en-US" altLang="zh-CN" sz="4400" dirty="0">
                  <a:solidFill>
                    <a:schemeClr val="accent3"/>
                  </a:solidFill>
                  <a:latin typeface="汉仪菱心体简" panose="02010609000101010101" pitchFamily="49" charset="-122"/>
                  <a:ea typeface="汉仪菱心体简" panose="02010609000101010101" pitchFamily="49" charset="-122"/>
                </a:rPr>
                <a:t>3</a:t>
              </a:r>
              <a:endParaRPr lang="zh-CN" altLang="en-US" sz="4400" dirty="0">
                <a:solidFill>
                  <a:schemeClr val="accent3"/>
                </a:solidFill>
                <a:latin typeface="汉仪菱心体简" panose="02010609000101010101" pitchFamily="49" charset="-122"/>
                <a:ea typeface="汉仪菱心体简" panose="02010609000101010101" pitchFamily="49" charset="-122"/>
              </a:endParaRPr>
            </a:p>
          </p:txBody>
        </p:sp>
      </p:grpSp>
      <p:grpSp>
        <p:nvGrpSpPr>
          <p:cNvPr id="9" name="组合 8"/>
          <p:cNvGrpSpPr/>
          <p:nvPr/>
        </p:nvGrpSpPr>
        <p:grpSpPr>
          <a:xfrm>
            <a:off x="5635346" y="4019122"/>
            <a:ext cx="3684520" cy="769441"/>
            <a:chOff x="5372338" y="4042389"/>
            <a:chExt cx="3684520" cy="769441"/>
          </a:xfrm>
        </p:grpSpPr>
        <p:sp>
          <p:nvSpPr>
            <p:cNvPr id="22" name="矩形 21"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5922720" y="4156251"/>
              <a:ext cx="3134138" cy="538609"/>
            </a:xfrm>
            <a:prstGeom prst="rect">
              <a:avLst/>
            </a:prstGeom>
          </p:spPr>
          <p:txBody>
            <a:bodyPr wrap="square">
              <a:spAutoFit/>
            </a:bodyPr>
            <a:lstStyle/>
            <a:p>
              <a:r>
                <a:rPr lang="zh-CN" altLang="en-US" dirty="0" smtClean="0">
                  <a:solidFill>
                    <a:schemeClr val="tx1">
                      <a:lumMod val="75000"/>
                      <a:lumOff val="25000"/>
                    </a:schemeClr>
                  </a:solidFill>
                  <a:latin typeface="+mj-ea"/>
                  <a:ea typeface="+mj-ea"/>
                </a:rPr>
                <a:t>问题及不足</a:t>
              </a:r>
              <a:endParaRPr lang="en-US" altLang="zh-CN" dirty="0" smtClean="0">
                <a:solidFill>
                  <a:schemeClr val="tx1">
                    <a:lumMod val="75000"/>
                    <a:lumOff val="25000"/>
                  </a:schemeClr>
                </a:solidFill>
                <a:latin typeface="+mj-ea"/>
                <a:ea typeface="+mj-ea"/>
              </a:endParaRPr>
            </a:p>
            <a:p>
              <a:r>
                <a:rPr lang="en-US" altLang="zh-CN" sz="1100" dirty="0" smtClean="0">
                  <a:solidFill>
                    <a:schemeClr val="bg1">
                      <a:lumMod val="50000"/>
                    </a:schemeClr>
                  </a:solidFill>
                </a:rPr>
                <a:t>Problems And Disadvantages</a:t>
              </a:r>
              <a:endParaRPr lang="en-US" altLang="zh-CN" sz="1100" dirty="0">
                <a:solidFill>
                  <a:schemeClr val="bg1">
                    <a:lumMod val="50000"/>
                  </a:schemeClr>
                </a:solidFill>
              </a:endParaRPr>
            </a:p>
          </p:txBody>
        </p:sp>
        <p:sp>
          <p:nvSpPr>
            <p:cNvPr id="38" name="文本框 37"/>
            <p:cNvSpPr txBox="1"/>
            <p:nvPr/>
          </p:nvSpPr>
          <p:spPr>
            <a:xfrm>
              <a:off x="5372338" y="4042389"/>
              <a:ext cx="580922" cy="769441"/>
            </a:xfrm>
            <a:prstGeom prst="rect">
              <a:avLst/>
            </a:prstGeom>
            <a:noFill/>
          </p:spPr>
          <p:txBody>
            <a:bodyPr wrap="square" rtlCol="0">
              <a:spAutoFit/>
            </a:bodyPr>
            <a:lstStyle/>
            <a:p>
              <a:pPr algn="ctr"/>
              <a:r>
                <a:rPr lang="en-US" altLang="zh-CN" sz="4400" dirty="0">
                  <a:solidFill>
                    <a:schemeClr val="accent3"/>
                  </a:solidFill>
                  <a:latin typeface="汉仪菱心体简" panose="02010609000101010101" pitchFamily="49" charset="-122"/>
                  <a:ea typeface="汉仪菱心体简" panose="02010609000101010101" pitchFamily="49" charset="-122"/>
                </a:rPr>
                <a:t>4</a:t>
              </a:r>
              <a:endParaRPr lang="zh-CN" altLang="en-US" sz="4400" dirty="0">
                <a:solidFill>
                  <a:schemeClr val="accent3"/>
                </a:solidFill>
                <a:latin typeface="汉仪菱心体简" panose="02010609000101010101" pitchFamily="49" charset="-122"/>
                <a:ea typeface="汉仪菱心体简" panose="02010609000101010101" pitchFamily="49" charset="-122"/>
              </a:endParaRPr>
            </a:p>
          </p:txBody>
        </p:sp>
      </p:grpSp>
      <p:grpSp>
        <p:nvGrpSpPr>
          <p:cNvPr id="10" name="组合 9"/>
          <p:cNvGrpSpPr/>
          <p:nvPr/>
        </p:nvGrpSpPr>
        <p:grpSpPr>
          <a:xfrm>
            <a:off x="5065873" y="4987486"/>
            <a:ext cx="3672622" cy="769441"/>
            <a:chOff x="4884898" y="5025586"/>
            <a:chExt cx="3672622" cy="769441"/>
          </a:xfrm>
        </p:grpSpPr>
        <p:sp>
          <p:nvSpPr>
            <p:cNvPr id="25" name="矩形 24"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5423382" y="5141003"/>
              <a:ext cx="3134138" cy="538609"/>
            </a:xfrm>
            <a:prstGeom prst="rect">
              <a:avLst/>
            </a:prstGeom>
          </p:spPr>
          <p:txBody>
            <a:bodyPr wrap="square">
              <a:spAutoFit/>
            </a:bodyPr>
            <a:lstStyle/>
            <a:p>
              <a:r>
                <a:rPr lang="zh-CN" altLang="en-US" dirty="0" smtClean="0">
                  <a:solidFill>
                    <a:schemeClr val="tx1">
                      <a:lumMod val="75000"/>
                      <a:lumOff val="25000"/>
                    </a:schemeClr>
                  </a:solidFill>
                  <a:latin typeface="+mj-ea"/>
                  <a:ea typeface="+mj-ea"/>
                </a:rPr>
                <a:t>明年计划</a:t>
              </a:r>
              <a:endParaRPr lang="en-US" altLang="zh-CN" dirty="0" smtClean="0">
                <a:solidFill>
                  <a:schemeClr val="tx1">
                    <a:lumMod val="75000"/>
                    <a:lumOff val="25000"/>
                  </a:schemeClr>
                </a:solidFill>
                <a:latin typeface="+mj-ea"/>
                <a:ea typeface="+mj-ea"/>
              </a:endParaRPr>
            </a:p>
            <a:p>
              <a:r>
                <a:rPr lang="en-US" altLang="zh-CN" sz="1100" dirty="0" smtClean="0">
                  <a:solidFill>
                    <a:schemeClr val="bg1">
                      <a:lumMod val="50000"/>
                    </a:schemeClr>
                  </a:solidFill>
                </a:rPr>
                <a:t>Plan of The Next Year</a:t>
              </a:r>
              <a:endParaRPr lang="en-US" altLang="zh-CN" dirty="0">
                <a:solidFill>
                  <a:schemeClr val="bg1">
                    <a:lumMod val="50000"/>
                  </a:schemeClr>
                </a:solidFill>
              </a:endParaRPr>
            </a:p>
          </p:txBody>
        </p:sp>
        <p:sp>
          <p:nvSpPr>
            <p:cNvPr id="39" name="文本框 38"/>
            <p:cNvSpPr txBox="1"/>
            <p:nvPr/>
          </p:nvSpPr>
          <p:spPr>
            <a:xfrm>
              <a:off x="4884898" y="5025586"/>
              <a:ext cx="580922" cy="769441"/>
            </a:xfrm>
            <a:prstGeom prst="rect">
              <a:avLst/>
            </a:prstGeom>
            <a:noFill/>
          </p:spPr>
          <p:txBody>
            <a:bodyPr wrap="square" rtlCol="0">
              <a:spAutoFit/>
            </a:bodyPr>
            <a:lstStyle/>
            <a:p>
              <a:pPr algn="ctr"/>
              <a:r>
                <a:rPr lang="en-US" altLang="zh-CN" sz="4400" dirty="0">
                  <a:solidFill>
                    <a:schemeClr val="accent3"/>
                  </a:solidFill>
                  <a:latin typeface="汉仪菱心体简" panose="02010609000101010101" pitchFamily="49" charset="-122"/>
                  <a:ea typeface="汉仪菱心体简" panose="02010609000101010101" pitchFamily="49" charset="-122"/>
                </a:rPr>
                <a:t>5</a:t>
              </a:r>
              <a:endParaRPr lang="zh-CN" altLang="en-US" sz="4400" dirty="0">
                <a:solidFill>
                  <a:schemeClr val="accent3"/>
                </a:solidFill>
                <a:latin typeface="汉仪菱心体简" panose="02010609000101010101" pitchFamily="49" charset="-122"/>
                <a:ea typeface="汉仪菱心体简" panose="0201060900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64" presetClass="path" presetSubtype="0" accel="50000" decel="50000" autoRev="1" fill="hold" nodeType="withEffect">
                                  <p:stCondLst>
                                    <p:cond delay="0"/>
                                  </p:stCondLst>
                                  <p:childTnLst>
                                    <p:animMotion origin="layout" path="M -4.375E-6 -2.22222E-6 L -0.02474 -2.22222E-6 " pathEditMode="relative" rAng="0" ptsTypes="AA">
                                      <p:cBhvr>
                                        <p:cTn id="18" dur="1000" fill="hold"/>
                                        <p:tgtEl>
                                          <p:spTgt spid="6"/>
                                        </p:tgtEl>
                                        <p:attrNameLst>
                                          <p:attrName>ppt_x</p:attrName>
                                          <p:attrName>ppt_y</p:attrName>
                                        </p:attrNameLst>
                                      </p:cBhvr>
                                      <p:rCtr x="-1237" y="0"/>
                                    </p:animMotion>
                                  </p:childTnLst>
                                </p:cTn>
                              </p:par>
                              <p:par>
                                <p:cTn id="19" presetID="10" presetClass="entr" presetSubtype="0" fill="hold" nodeType="withEffect">
                                  <p:stCondLst>
                                    <p:cond delay="1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autoRev="1" fill="hold" nodeType="withEffect">
                                  <p:stCondLst>
                                    <p:cond delay="100"/>
                                  </p:stCondLst>
                                  <p:childTnLst>
                                    <p:animMotion origin="layout" path="M -4.375E-6 -2.22222E-6 L -0.02474 -2.22222E-6 " pathEditMode="relative" rAng="0" ptsTypes="AA">
                                      <p:cBhvr>
                                        <p:cTn id="23" dur="1000" fill="hold"/>
                                        <p:tgtEl>
                                          <p:spTgt spid="7"/>
                                        </p:tgtEl>
                                        <p:attrNameLst>
                                          <p:attrName>ppt_x</p:attrName>
                                          <p:attrName>ppt_y</p:attrName>
                                        </p:attrNameLst>
                                      </p:cBhvr>
                                      <p:rCtr x="-1237" y="0"/>
                                    </p:animMotion>
                                  </p:childTnLst>
                                </p:cTn>
                              </p:par>
                              <p:par>
                                <p:cTn id="24" presetID="10" presetClass="entr" presetSubtype="0" fill="hold" nodeType="withEffect">
                                  <p:stCondLst>
                                    <p:cond delay="2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64" presetClass="path" presetSubtype="0" accel="50000" decel="50000" autoRev="1" fill="hold" nodeType="withEffect">
                                  <p:stCondLst>
                                    <p:cond delay="200"/>
                                  </p:stCondLst>
                                  <p:childTnLst>
                                    <p:animMotion origin="layout" path="M -4.375E-6 -2.22222E-6 L -0.02474 -2.22222E-6 " pathEditMode="relative" rAng="0" ptsTypes="AA">
                                      <p:cBhvr>
                                        <p:cTn id="28" dur="1000" fill="hold"/>
                                        <p:tgtEl>
                                          <p:spTgt spid="8"/>
                                        </p:tgtEl>
                                        <p:attrNameLst>
                                          <p:attrName>ppt_x</p:attrName>
                                          <p:attrName>ppt_y</p:attrName>
                                        </p:attrNameLst>
                                      </p:cBhvr>
                                      <p:rCtr x="-1237" y="0"/>
                                    </p:animMotion>
                                  </p:childTnLst>
                                </p:cTn>
                              </p:par>
                              <p:par>
                                <p:cTn id="29" presetID="10" presetClass="entr" presetSubtype="0" fill="hold" nodeType="withEffect">
                                  <p:stCondLst>
                                    <p:cond delay="3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64" presetClass="path" presetSubtype="0" accel="50000" decel="50000" autoRev="1" fill="hold" nodeType="withEffect">
                                  <p:stCondLst>
                                    <p:cond delay="300"/>
                                  </p:stCondLst>
                                  <p:childTnLst>
                                    <p:animMotion origin="layout" path="M -4.375E-6 -2.22222E-6 L -0.02474 -2.22222E-6 " pathEditMode="relative" rAng="0" ptsTypes="AA">
                                      <p:cBhvr>
                                        <p:cTn id="33" dur="1000" fill="hold"/>
                                        <p:tgtEl>
                                          <p:spTgt spid="9"/>
                                        </p:tgtEl>
                                        <p:attrNameLst>
                                          <p:attrName>ppt_x</p:attrName>
                                          <p:attrName>ppt_y</p:attrName>
                                        </p:attrNameLst>
                                      </p:cBhvr>
                                      <p:rCtr x="-1237" y="0"/>
                                    </p:animMotion>
                                  </p:childTnLst>
                                </p:cTn>
                              </p:par>
                              <p:par>
                                <p:cTn id="34" presetID="10" presetClass="entr" presetSubtype="0" fill="hold" nodeType="withEffect">
                                  <p:stCondLst>
                                    <p:cond delay="4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par>
                                <p:cTn id="37" presetID="64" presetClass="path" presetSubtype="0" accel="50000" decel="50000" autoRev="1" fill="hold" nodeType="withEffect">
                                  <p:stCondLst>
                                    <p:cond delay="400"/>
                                  </p:stCondLst>
                                  <p:childTnLst>
                                    <p:animMotion origin="layout" path="M -4.375E-6 -2.22222E-6 L -0.02474 -2.22222E-6 " pathEditMode="relative" rAng="0" ptsTypes="AA">
                                      <p:cBhvr>
                                        <p:cTn id="38" dur="1000" fill="hold"/>
                                        <p:tgtEl>
                                          <p:spTgt spid="10"/>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5" name="矩形 14"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2345652"/>
            <a:ext cx="3233734" cy="989965"/>
          </a:xfrm>
          <a:prstGeom prst="rect">
            <a:avLst/>
          </a:prstGeom>
        </p:spPr>
        <p:txBody>
          <a:bodyPr wrap="square">
            <a:spAutoFit/>
          </a:bodyPr>
          <a:lstStyle/>
          <a:p>
            <a:pPr algn="r">
              <a:spcBef>
                <a:spcPts val="600"/>
              </a:spcBef>
            </a:pPr>
            <a:r>
              <a:rPr lang="zh-CN" altLang="en-US" dirty="0" smtClean="0">
                <a:solidFill>
                  <a:schemeClr val="accent1"/>
                </a:solidFill>
                <a:latin typeface="+mj-ea"/>
                <a:ea typeface="+mj-ea"/>
              </a:rPr>
              <a:t>专业设计</a:t>
            </a:r>
            <a:endParaRPr lang="en-US" altLang="zh-CN" dirty="0" smtClean="0">
              <a:solidFill>
                <a:schemeClr val="accent1"/>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6" name="矩形 15"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4227280"/>
            <a:ext cx="3233734" cy="989965"/>
          </a:xfrm>
          <a:prstGeom prst="rect">
            <a:avLst/>
          </a:prstGeom>
        </p:spPr>
        <p:txBody>
          <a:bodyPr wrap="square">
            <a:spAutoFit/>
          </a:bodyPr>
          <a:lstStyle/>
          <a:p>
            <a:pPr algn="r">
              <a:spcBef>
                <a:spcPts val="600"/>
              </a:spcBef>
            </a:pPr>
            <a:r>
              <a:rPr lang="zh-CN" altLang="en-US" dirty="0">
                <a:solidFill>
                  <a:schemeClr val="accent2"/>
                </a:solidFill>
                <a:latin typeface="+mj-ea"/>
                <a:ea typeface="+mj-ea"/>
              </a:rPr>
              <a:t>一键换色</a:t>
            </a:r>
            <a:endParaRPr lang="en-US" altLang="zh-CN" dirty="0" smtClean="0">
              <a:solidFill>
                <a:schemeClr val="accent2"/>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7" name="矩形 1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311470" y="2345651"/>
            <a:ext cx="3293155" cy="989965"/>
          </a:xfrm>
          <a:prstGeom prst="rect">
            <a:avLst/>
          </a:prstGeom>
        </p:spPr>
        <p:txBody>
          <a:bodyPr wrap="square">
            <a:spAutoFit/>
          </a:bodyPr>
          <a:lstStyle/>
          <a:p>
            <a:pPr>
              <a:spcBef>
                <a:spcPts val="600"/>
              </a:spcBef>
            </a:pPr>
            <a:r>
              <a:rPr lang="zh-CN" altLang="en-US" dirty="0" smtClean="0">
                <a:solidFill>
                  <a:schemeClr val="accent3"/>
                </a:solidFill>
                <a:latin typeface="+mj-ea"/>
                <a:ea typeface="+mj-ea"/>
              </a:rPr>
              <a:t>售后支持</a:t>
            </a:r>
            <a:endParaRPr lang="en-US" altLang="zh-CN" dirty="0" smtClean="0">
              <a:solidFill>
                <a:schemeClr val="accent3"/>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18" name="矩形 1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311470" y="4227279"/>
            <a:ext cx="3293155" cy="989965"/>
          </a:xfrm>
          <a:prstGeom prst="rect">
            <a:avLst/>
          </a:prstGeom>
        </p:spPr>
        <p:txBody>
          <a:bodyPr wrap="square">
            <a:spAutoFit/>
          </a:bodyPr>
          <a:lstStyle/>
          <a:p>
            <a:pPr>
              <a:spcBef>
                <a:spcPts val="600"/>
              </a:spcBef>
            </a:pPr>
            <a:r>
              <a:rPr lang="zh-CN" altLang="en-US" dirty="0">
                <a:solidFill>
                  <a:schemeClr val="accent4"/>
                </a:solidFill>
                <a:latin typeface="+mj-ea"/>
                <a:ea typeface="+mj-ea"/>
              </a:rPr>
              <a:t>帮助文件</a:t>
            </a:r>
            <a:endParaRPr lang="en-US" altLang="zh-CN" dirty="0" smtClean="0">
              <a:solidFill>
                <a:schemeClr val="accent4"/>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grpSp>
        <p:nvGrpSpPr>
          <p:cNvPr id="3" name="组合 2"/>
          <p:cNvGrpSpPr/>
          <p:nvPr/>
        </p:nvGrpSpPr>
        <p:grpSpPr>
          <a:xfrm>
            <a:off x="4000160" y="1749450"/>
            <a:ext cx="4164806" cy="4164806"/>
            <a:chOff x="4000160" y="1749450"/>
            <a:chExt cx="4164806" cy="4164806"/>
          </a:xfrm>
        </p:grpSpPr>
        <p:sp>
          <p:nvSpPr>
            <p:cNvPr id="7" name="Oval 407"/>
            <p:cNvSpPr>
              <a:spLocks noChangeArrowheads="1"/>
            </p:cNvSpPr>
            <p:nvPr/>
          </p:nvSpPr>
          <p:spPr bwMode="auto">
            <a:xfrm>
              <a:off x="4135891" y="1881783"/>
              <a:ext cx="3911600" cy="3911600"/>
            </a:xfrm>
            <a:prstGeom prst="ellipse">
              <a:avLst/>
            </a:pr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8" name="Freeform 408"/>
            <p:cNvSpPr/>
            <p:nvPr/>
          </p:nvSpPr>
          <p:spPr bwMode="auto">
            <a:xfrm>
              <a:off x="4135891" y="3188296"/>
              <a:ext cx="3911600" cy="1676400"/>
            </a:xfrm>
            <a:custGeom>
              <a:avLst/>
              <a:gdLst>
                <a:gd name="T0" fmla="*/ 1013 w 1043"/>
                <a:gd name="T1" fmla="*/ 0 h 447"/>
                <a:gd name="T2" fmla="*/ 1014 w 1043"/>
                <a:gd name="T3" fmla="*/ 6 h 447"/>
                <a:gd name="T4" fmla="*/ 521 w 1043"/>
                <a:gd name="T5" fmla="*/ 171 h 447"/>
                <a:gd name="T6" fmla="*/ 29 w 1043"/>
                <a:gd name="T7" fmla="*/ 6 h 447"/>
                <a:gd name="T8" fmla="*/ 29 w 1043"/>
                <a:gd name="T9" fmla="*/ 1 h 447"/>
                <a:gd name="T10" fmla="*/ 0 w 1043"/>
                <a:gd name="T11" fmla="*/ 174 h 447"/>
                <a:gd name="T12" fmla="*/ 18 w 1043"/>
                <a:gd name="T13" fmla="*/ 311 h 447"/>
                <a:gd name="T14" fmla="*/ 521 w 1043"/>
                <a:gd name="T15" fmla="*/ 447 h 447"/>
                <a:gd name="T16" fmla="*/ 1025 w 1043"/>
                <a:gd name="T17" fmla="*/ 310 h 447"/>
                <a:gd name="T18" fmla="*/ 1043 w 1043"/>
                <a:gd name="T19" fmla="*/ 174 h 447"/>
                <a:gd name="T20" fmla="*/ 1013 w 1043"/>
                <a:gd name="T21"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3" h="447">
                  <a:moveTo>
                    <a:pt x="1013" y="0"/>
                  </a:moveTo>
                  <a:cubicBezTo>
                    <a:pt x="1014" y="2"/>
                    <a:pt x="1014" y="4"/>
                    <a:pt x="1014" y="6"/>
                  </a:cubicBezTo>
                  <a:cubicBezTo>
                    <a:pt x="1014" y="97"/>
                    <a:pt x="793" y="171"/>
                    <a:pt x="521" y="171"/>
                  </a:cubicBezTo>
                  <a:cubicBezTo>
                    <a:pt x="249" y="171"/>
                    <a:pt x="29" y="97"/>
                    <a:pt x="29" y="6"/>
                  </a:cubicBezTo>
                  <a:cubicBezTo>
                    <a:pt x="29" y="4"/>
                    <a:pt x="29" y="3"/>
                    <a:pt x="29" y="1"/>
                  </a:cubicBezTo>
                  <a:cubicBezTo>
                    <a:pt x="10" y="55"/>
                    <a:pt x="0" y="113"/>
                    <a:pt x="0" y="174"/>
                  </a:cubicBezTo>
                  <a:cubicBezTo>
                    <a:pt x="0" y="221"/>
                    <a:pt x="6" y="267"/>
                    <a:pt x="18" y="311"/>
                  </a:cubicBezTo>
                  <a:cubicBezTo>
                    <a:pt x="82" y="389"/>
                    <a:pt x="283" y="447"/>
                    <a:pt x="521" y="447"/>
                  </a:cubicBezTo>
                  <a:cubicBezTo>
                    <a:pt x="759" y="447"/>
                    <a:pt x="960" y="389"/>
                    <a:pt x="1025" y="310"/>
                  </a:cubicBezTo>
                  <a:cubicBezTo>
                    <a:pt x="1037" y="267"/>
                    <a:pt x="1043" y="221"/>
                    <a:pt x="1043" y="174"/>
                  </a:cubicBezTo>
                  <a:cubicBezTo>
                    <a:pt x="1043" y="113"/>
                    <a:pt x="1032" y="54"/>
                    <a:pt x="1013" y="0"/>
                  </a:cubicBezTo>
                  <a:close/>
                </a:path>
              </a:pathLst>
            </a:custGeom>
            <a:solidFill>
              <a:schemeClr val="accent3"/>
            </a:solidFill>
            <a:ln>
              <a:noFill/>
            </a:ln>
          </p:spPr>
          <p:txBody>
            <a:bodyPr vert="horz" wrap="square" lIns="91440" tIns="900000" rIns="91440" bIns="45720" numCol="1" anchor="t" anchorCtr="0" compatLnSpc="1"/>
            <a:lstStyle/>
            <a:p>
              <a:pPr algn="ctr"/>
              <a:endParaRPr lang="zh-CN" altLang="en-US" sz="3200" dirty="0">
                <a:solidFill>
                  <a:srgbClr val="E8432E"/>
                </a:solidFill>
                <a:latin typeface="Bebas" pitchFamily="2" charset="0"/>
              </a:endParaRPr>
            </a:p>
          </p:txBody>
        </p:sp>
        <p:sp>
          <p:nvSpPr>
            <p:cNvPr id="9" name="Freeform 409"/>
            <p:cNvSpPr/>
            <p:nvPr/>
          </p:nvSpPr>
          <p:spPr bwMode="auto">
            <a:xfrm>
              <a:off x="4202566" y="4350346"/>
              <a:ext cx="3776663" cy="1387475"/>
            </a:xfrm>
            <a:custGeom>
              <a:avLst/>
              <a:gdLst>
                <a:gd name="T0" fmla="*/ 503 w 1007"/>
                <a:gd name="T1" fmla="*/ 137 h 370"/>
                <a:gd name="T2" fmla="*/ 0 w 1007"/>
                <a:gd name="T3" fmla="*/ 1 h 370"/>
                <a:gd name="T4" fmla="*/ 300 w 1007"/>
                <a:gd name="T5" fmla="*/ 344 h 370"/>
                <a:gd name="T6" fmla="*/ 503 w 1007"/>
                <a:gd name="T7" fmla="*/ 370 h 370"/>
                <a:gd name="T8" fmla="*/ 706 w 1007"/>
                <a:gd name="T9" fmla="*/ 344 h 370"/>
                <a:gd name="T10" fmla="*/ 1007 w 1007"/>
                <a:gd name="T11" fmla="*/ 0 h 370"/>
                <a:gd name="T12" fmla="*/ 503 w 1007"/>
                <a:gd name="T13" fmla="*/ 137 h 370"/>
              </a:gdLst>
              <a:ahLst/>
              <a:cxnLst>
                <a:cxn ang="0">
                  <a:pos x="T0" y="T1"/>
                </a:cxn>
                <a:cxn ang="0">
                  <a:pos x="T2" y="T3"/>
                </a:cxn>
                <a:cxn ang="0">
                  <a:pos x="T4" y="T5"/>
                </a:cxn>
                <a:cxn ang="0">
                  <a:pos x="T6" y="T7"/>
                </a:cxn>
                <a:cxn ang="0">
                  <a:pos x="T8" y="T9"/>
                </a:cxn>
                <a:cxn ang="0">
                  <a:pos x="T10" y="T11"/>
                </a:cxn>
                <a:cxn ang="0">
                  <a:pos x="T12" y="T13"/>
                </a:cxn>
              </a:cxnLst>
              <a:rect l="0" t="0" r="r" b="b"/>
              <a:pathLst>
                <a:path w="1007" h="370">
                  <a:moveTo>
                    <a:pt x="503" y="137"/>
                  </a:moveTo>
                  <a:cubicBezTo>
                    <a:pt x="265" y="137"/>
                    <a:pt x="65" y="79"/>
                    <a:pt x="0" y="1"/>
                  </a:cubicBezTo>
                  <a:cubicBezTo>
                    <a:pt x="42" y="156"/>
                    <a:pt x="154" y="282"/>
                    <a:pt x="300" y="344"/>
                  </a:cubicBezTo>
                  <a:cubicBezTo>
                    <a:pt x="360" y="361"/>
                    <a:pt x="429" y="370"/>
                    <a:pt x="503" y="370"/>
                  </a:cubicBezTo>
                  <a:cubicBezTo>
                    <a:pt x="577" y="370"/>
                    <a:pt x="647" y="361"/>
                    <a:pt x="706" y="344"/>
                  </a:cubicBezTo>
                  <a:cubicBezTo>
                    <a:pt x="852" y="282"/>
                    <a:pt x="964" y="156"/>
                    <a:pt x="1007" y="0"/>
                  </a:cubicBezTo>
                  <a:cubicBezTo>
                    <a:pt x="942" y="79"/>
                    <a:pt x="741" y="137"/>
                    <a:pt x="503" y="137"/>
                  </a:cubicBezTo>
                  <a:close/>
                </a:path>
              </a:pathLst>
            </a:custGeom>
            <a:solidFill>
              <a:schemeClr val="accent4"/>
            </a:solidFill>
            <a:ln>
              <a:noFill/>
            </a:ln>
          </p:spPr>
          <p:txBody>
            <a:bodyPr vert="horz" wrap="square" lIns="91440" tIns="720000" rIns="91440" bIns="45720" numCol="1" anchor="t" anchorCtr="0" compatLnSpc="1"/>
            <a:lstStyle/>
            <a:p>
              <a:pPr algn="ctr"/>
              <a:endParaRPr lang="zh-CN" altLang="en-US" sz="3200" dirty="0">
                <a:solidFill>
                  <a:schemeClr val="bg1"/>
                </a:solidFill>
                <a:latin typeface="Bebas" pitchFamily="2" charset="0"/>
              </a:endParaRPr>
            </a:p>
          </p:txBody>
        </p:sp>
        <p:sp>
          <p:nvSpPr>
            <p:cNvPr id="12" name="Freeform 410"/>
            <p:cNvSpPr/>
            <p:nvPr/>
          </p:nvSpPr>
          <p:spPr bwMode="auto">
            <a:xfrm>
              <a:off x="4243841" y="2456458"/>
              <a:ext cx="3694113" cy="1371600"/>
            </a:xfrm>
            <a:custGeom>
              <a:avLst/>
              <a:gdLst>
                <a:gd name="T0" fmla="*/ 984 w 985"/>
                <a:gd name="T1" fmla="*/ 195 h 366"/>
                <a:gd name="T2" fmla="*/ 867 w 985"/>
                <a:gd name="T3" fmla="*/ 5 h 366"/>
                <a:gd name="T4" fmla="*/ 867 w 985"/>
                <a:gd name="T5" fmla="*/ 9 h 366"/>
                <a:gd name="T6" fmla="*/ 492 w 985"/>
                <a:gd name="T7" fmla="*/ 102 h 366"/>
                <a:gd name="T8" fmla="*/ 118 w 985"/>
                <a:gd name="T9" fmla="*/ 9 h 366"/>
                <a:gd name="T10" fmla="*/ 118 w 985"/>
                <a:gd name="T11" fmla="*/ 5 h 366"/>
                <a:gd name="T12" fmla="*/ 124 w 985"/>
                <a:gd name="T13" fmla="*/ 0 h 366"/>
                <a:gd name="T14" fmla="*/ 0 w 985"/>
                <a:gd name="T15" fmla="*/ 196 h 366"/>
                <a:gd name="T16" fmla="*/ 0 w 985"/>
                <a:gd name="T17" fmla="*/ 201 h 366"/>
                <a:gd name="T18" fmla="*/ 492 w 985"/>
                <a:gd name="T19" fmla="*/ 366 h 366"/>
                <a:gd name="T20" fmla="*/ 985 w 985"/>
                <a:gd name="T21" fmla="*/ 201 h 366"/>
                <a:gd name="T22" fmla="*/ 984 w 985"/>
                <a:gd name="T23" fmla="*/ 19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5" h="366">
                  <a:moveTo>
                    <a:pt x="984" y="195"/>
                  </a:moveTo>
                  <a:cubicBezTo>
                    <a:pt x="959" y="123"/>
                    <a:pt x="918" y="59"/>
                    <a:pt x="867" y="5"/>
                  </a:cubicBezTo>
                  <a:cubicBezTo>
                    <a:pt x="867" y="6"/>
                    <a:pt x="867" y="8"/>
                    <a:pt x="867" y="9"/>
                  </a:cubicBezTo>
                  <a:cubicBezTo>
                    <a:pt x="867" y="60"/>
                    <a:pt x="699" y="102"/>
                    <a:pt x="492" y="102"/>
                  </a:cubicBezTo>
                  <a:cubicBezTo>
                    <a:pt x="285" y="102"/>
                    <a:pt x="118" y="60"/>
                    <a:pt x="118" y="9"/>
                  </a:cubicBezTo>
                  <a:cubicBezTo>
                    <a:pt x="118" y="8"/>
                    <a:pt x="118" y="6"/>
                    <a:pt x="118" y="5"/>
                  </a:cubicBezTo>
                  <a:cubicBezTo>
                    <a:pt x="120" y="3"/>
                    <a:pt x="122" y="1"/>
                    <a:pt x="124" y="0"/>
                  </a:cubicBezTo>
                  <a:cubicBezTo>
                    <a:pt x="69" y="54"/>
                    <a:pt x="26" y="121"/>
                    <a:pt x="0" y="196"/>
                  </a:cubicBezTo>
                  <a:cubicBezTo>
                    <a:pt x="0" y="198"/>
                    <a:pt x="0" y="199"/>
                    <a:pt x="0" y="201"/>
                  </a:cubicBezTo>
                  <a:cubicBezTo>
                    <a:pt x="0" y="292"/>
                    <a:pt x="220" y="366"/>
                    <a:pt x="492" y="366"/>
                  </a:cubicBezTo>
                  <a:cubicBezTo>
                    <a:pt x="764" y="366"/>
                    <a:pt x="985" y="292"/>
                    <a:pt x="985" y="201"/>
                  </a:cubicBezTo>
                  <a:cubicBezTo>
                    <a:pt x="985" y="199"/>
                    <a:pt x="985" y="197"/>
                    <a:pt x="984" y="195"/>
                  </a:cubicBezTo>
                  <a:close/>
                </a:path>
              </a:pathLst>
            </a:custGeom>
            <a:solidFill>
              <a:schemeClr val="accent2"/>
            </a:solidFill>
            <a:ln>
              <a:noFill/>
            </a:ln>
          </p:spPr>
          <p:txBody>
            <a:bodyPr vert="horz" wrap="square" lIns="91440" tIns="648000" rIns="91440" bIns="45720" numCol="1" anchor="t" anchorCtr="0" compatLnSpc="1"/>
            <a:lstStyle/>
            <a:p>
              <a:pPr algn="ctr"/>
              <a:endParaRPr lang="zh-CN" altLang="en-US" sz="3200" dirty="0">
                <a:solidFill>
                  <a:schemeClr val="bg1"/>
                </a:solidFill>
                <a:latin typeface="Bebas" pitchFamily="2" charset="0"/>
              </a:endParaRPr>
            </a:p>
          </p:txBody>
        </p:sp>
        <p:sp>
          <p:nvSpPr>
            <p:cNvPr id="13" name="Freeform 411"/>
            <p:cNvSpPr/>
            <p:nvPr/>
          </p:nvSpPr>
          <p:spPr bwMode="auto">
            <a:xfrm>
              <a:off x="4686753" y="1930996"/>
              <a:ext cx="2808288" cy="908050"/>
            </a:xfrm>
            <a:custGeom>
              <a:avLst/>
              <a:gdLst>
                <a:gd name="T0" fmla="*/ 748 w 749"/>
                <a:gd name="T1" fmla="*/ 145 h 242"/>
                <a:gd name="T2" fmla="*/ 493 w 749"/>
                <a:gd name="T3" fmla="*/ 0 h 242"/>
                <a:gd name="T4" fmla="*/ 493 w 749"/>
                <a:gd name="T5" fmla="*/ 0 h 242"/>
                <a:gd name="T6" fmla="*/ 374 w 749"/>
                <a:gd name="T7" fmla="*/ 15 h 242"/>
                <a:gd name="T8" fmla="*/ 256 w 749"/>
                <a:gd name="T9" fmla="*/ 0 h 242"/>
                <a:gd name="T10" fmla="*/ 256 w 749"/>
                <a:gd name="T11" fmla="*/ 0 h 242"/>
                <a:gd name="T12" fmla="*/ 0 w 749"/>
                <a:gd name="T13" fmla="*/ 145 h 242"/>
                <a:gd name="T14" fmla="*/ 0 w 749"/>
                <a:gd name="T15" fmla="*/ 149 h 242"/>
                <a:gd name="T16" fmla="*/ 374 w 749"/>
                <a:gd name="T17" fmla="*/ 242 h 242"/>
                <a:gd name="T18" fmla="*/ 749 w 749"/>
                <a:gd name="T19" fmla="*/ 149 h 242"/>
                <a:gd name="T20" fmla="*/ 748 w 749"/>
                <a:gd name="T21" fmla="*/ 14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9" h="242">
                  <a:moveTo>
                    <a:pt x="748" y="145"/>
                  </a:moveTo>
                  <a:cubicBezTo>
                    <a:pt x="680" y="75"/>
                    <a:pt x="592" y="23"/>
                    <a:pt x="493" y="0"/>
                  </a:cubicBezTo>
                  <a:cubicBezTo>
                    <a:pt x="493" y="0"/>
                    <a:pt x="493" y="0"/>
                    <a:pt x="493" y="0"/>
                  </a:cubicBezTo>
                  <a:cubicBezTo>
                    <a:pt x="493" y="8"/>
                    <a:pt x="440" y="15"/>
                    <a:pt x="374" y="15"/>
                  </a:cubicBezTo>
                  <a:cubicBezTo>
                    <a:pt x="309" y="15"/>
                    <a:pt x="256" y="8"/>
                    <a:pt x="256" y="0"/>
                  </a:cubicBezTo>
                  <a:cubicBezTo>
                    <a:pt x="256" y="0"/>
                    <a:pt x="256" y="0"/>
                    <a:pt x="256" y="0"/>
                  </a:cubicBezTo>
                  <a:cubicBezTo>
                    <a:pt x="157" y="23"/>
                    <a:pt x="69" y="75"/>
                    <a:pt x="0" y="145"/>
                  </a:cubicBezTo>
                  <a:cubicBezTo>
                    <a:pt x="0" y="146"/>
                    <a:pt x="0" y="148"/>
                    <a:pt x="0" y="149"/>
                  </a:cubicBezTo>
                  <a:cubicBezTo>
                    <a:pt x="0" y="200"/>
                    <a:pt x="167" y="242"/>
                    <a:pt x="374" y="242"/>
                  </a:cubicBezTo>
                  <a:cubicBezTo>
                    <a:pt x="581" y="242"/>
                    <a:pt x="749" y="200"/>
                    <a:pt x="749" y="149"/>
                  </a:cubicBezTo>
                  <a:cubicBezTo>
                    <a:pt x="749" y="148"/>
                    <a:pt x="749" y="146"/>
                    <a:pt x="748" y="145"/>
                  </a:cubicBezTo>
                  <a:close/>
                </a:path>
              </a:pathLst>
            </a:custGeom>
            <a:solidFill>
              <a:schemeClr val="accent1"/>
            </a:solidFill>
            <a:ln>
              <a:noFill/>
            </a:ln>
          </p:spPr>
          <p:txBody>
            <a:bodyPr vert="horz" wrap="square" lIns="91440" tIns="252000" rIns="91440" bIns="45720" numCol="1" anchor="t" anchorCtr="0" compatLnSpc="1"/>
            <a:lstStyle/>
            <a:p>
              <a:pPr algn="ctr"/>
              <a:endParaRPr lang="zh-CN" altLang="en-US" sz="3200" dirty="0">
                <a:solidFill>
                  <a:srgbClr val="E8432E"/>
                </a:solidFill>
                <a:latin typeface="Bebas" pitchFamily="2" charset="0"/>
              </a:endParaRPr>
            </a:p>
          </p:txBody>
        </p:sp>
        <p:sp>
          <p:nvSpPr>
            <p:cNvPr id="14" name="椭圆 13"/>
            <p:cNvSpPr/>
            <p:nvPr/>
          </p:nvSpPr>
          <p:spPr>
            <a:xfrm>
              <a:off x="4000160" y="1749450"/>
              <a:ext cx="4164806" cy="4164806"/>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8"/>
            <p:cNvSpPr>
              <a:spLocks noEditPoints="1"/>
            </p:cNvSpPr>
            <p:nvPr/>
          </p:nvSpPr>
          <p:spPr bwMode="auto">
            <a:xfrm>
              <a:off x="5883475" y="2173496"/>
              <a:ext cx="437006" cy="437004"/>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0" name="Freeform 12"/>
            <p:cNvSpPr>
              <a:spLocks noEditPoints="1"/>
            </p:cNvSpPr>
            <p:nvPr/>
          </p:nvSpPr>
          <p:spPr bwMode="auto">
            <a:xfrm>
              <a:off x="5884064" y="3183587"/>
              <a:ext cx="435828" cy="436414"/>
            </a:xfrm>
            <a:custGeom>
              <a:avLst/>
              <a:gdLst>
                <a:gd name="T0" fmla="*/ 264 w 738"/>
                <a:gd name="T1" fmla="*/ 285 h 739"/>
                <a:gd name="T2" fmla="*/ 249 w 738"/>
                <a:gd name="T3" fmla="*/ 429 h 739"/>
                <a:gd name="T4" fmla="*/ 369 w 738"/>
                <a:gd name="T5" fmla="*/ 504 h 739"/>
                <a:gd name="T6" fmla="*/ 490 w 738"/>
                <a:gd name="T7" fmla="*/ 429 h 739"/>
                <a:gd name="T8" fmla="*/ 474 w 738"/>
                <a:gd name="T9" fmla="*/ 285 h 739"/>
                <a:gd name="T10" fmla="*/ 369 w 738"/>
                <a:gd name="T11" fmla="*/ 201 h 739"/>
                <a:gd name="T12" fmla="*/ 508 w 738"/>
                <a:gd name="T13" fmla="*/ 276 h 739"/>
                <a:gd name="T14" fmla="*/ 524 w 738"/>
                <a:gd name="T15" fmla="*/ 436 h 739"/>
                <a:gd name="T16" fmla="*/ 403 w 738"/>
                <a:gd name="T17" fmla="*/ 534 h 739"/>
                <a:gd name="T18" fmla="*/ 250 w 738"/>
                <a:gd name="T19" fmla="*/ 488 h 739"/>
                <a:gd name="T20" fmla="*/ 204 w 738"/>
                <a:gd name="T21" fmla="*/ 336 h 739"/>
                <a:gd name="T22" fmla="*/ 304 w 738"/>
                <a:gd name="T23" fmla="*/ 214 h 739"/>
                <a:gd name="T24" fmla="*/ 314 w 738"/>
                <a:gd name="T25" fmla="*/ 79 h 739"/>
                <a:gd name="T26" fmla="*/ 220 w 738"/>
                <a:gd name="T27" fmla="*/ 124 h 739"/>
                <a:gd name="T28" fmla="*/ 192 w 738"/>
                <a:gd name="T29" fmla="*/ 121 h 739"/>
                <a:gd name="T30" fmla="*/ 124 w 738"/>
                <a:gd name="T31" fmla="*/ 204 h 739"/>
                <a:gd name="T32" fmla="*/ 86 w 738"/>
                <a:gd name="T33" fmla="*/ 306 h 739"/>
                <a:gd name="T34" fmla="*/ 34 w 738"/>
                <a:gd name="T35" fmla="*/ 411 h 739"/>
                <a:gd name="T36" fmla="*/ 105 w 738"/>
                <a:gd name="T37" fmla="*/ 479 h 739"/>
                <a:gd name="T38" fmla="*/ 102 w 738"/>
                <a:gd name="T39" fmla="*/ 578 h 739"/>
                <a:gd name="T40" fmla="*/ 203 w 738"/>
                <a:gd name="T41" fmla="*/ 614 h 739"/>
                <a:gd name="T42" fmla="*/ 259 w 738"/>
                <a:gd name="T43" fmla="*/ 634 h 739"/>
                <a:gd name="T44" fmla="*/ 327 w 738"/>
                <a:gd name="T45" fmla="*/ 705 h 739"/>
                <a:gd name="T46" fmla="*/ 432 w 738"/>
                <a:gd name="T47" fmla="*/ 652 h 739"/>
                <a:gd name="T48" fmla="*/ 524 w 738"/>
                <a:gd name="T49" fmla="*/ 614 h 739"/>
                <a:gd name="T50" fmla="*/ 577 w 738"/>
                <a:gd name="T51" fmla="*/ 636 h 739"/>
                <a:gd name="T52" fmla="*/ 613 w 738"/>
                <a:gd name="T53" fmla="*/ 525 h 739"/>
                <a:gd name="T54" fmla="*/ 660 w 738"/>
                <a:gd name="T55" fmla="*/ 425 h 739"/>
                <a:gd name="T56" fmla="*/ 670 w 738"/>
                <a:gd name="T57" fmla="*/ 319 h 739"/>
                <a:gd name="T58" fmla="*/ 618 w 738"/>
                <a:gd name="T59" fmla="*/ 226 h 739"/>
                <a:gd name="T60" fmla="*/ 636 w 738"/>
                <a:gd name="T61" fmla="*/ 162 h 739"/>
                <a:gd name="T62" fmla="*/ 529 w 738"/>
                <a:gd name="T63" fmla="*/ 127 h 739"/>
                <a:gd name="T64" fmla="*/ 444 w 738"/>
                <a:gd name="T65" fmla="*/ 93 h 739"/>
                <a:gd name="T66" fmla="*/ 411 w 738"/>
                <a:gd name="T67" fmla="*/ 34 h 739"/>
                <a:gd name="T68" fmla="*/ 435 w 738"/>
                <a:gd name="T69" fmla="*/ 7 h 739"/>
                <a:gd name="T70" fmla="*/ 529 w 738"/>
                <a:gd name="T71" fmla="*/ 93 h 739"/>
                <a:gd name="T72" fmla="*/ 585 w 738"/>
                <a:gd name="T73" fmla="*/ 68 h 739"/>
                <a:gd name="T74" fmla="*/ 672 w 738"/>
                <a:gd name="T75" fmla="*/ 159 h 739"/>
                <a:gd name="T76" fmla="*/ 678 w 738"/>
                <a:gd name="T77" fmla="*/ 286 h 739"/>
                <a:gd name="T78" fmla="*/ 738 w 738"/>
                <a:gd name="T79" fmla="*/ 320 h 739"/>
                <a:gd name="T80" fmla="*/ 713 w 738"/>
                <a:gd name="T81" fmla="*/ 443 h 739"/>
                <a:gd name="T82" fmla="*/ 669 w 738"/>
                <a:gd name="T83" fmla="*/ 570 h 739"/>
                <a:gd name="T84" fmla="*/ 590 w 738"/>
                <a:gd name="T85" fmla="*/ 669 h 739"/>
                <a:gd name="T86" fmla="*/ 560 w 738"/>
                <a:gd name="T87" fmla="*/ 666 h 739"/>
                <a:gd name="T88" fmla="*/ 440 w 738"/>
                <a:gd name="T89" fmla="*/ 724 h 739"/>
                <a:gd name="T90" fmla="*/ 310 w 738"/>
                <a:gd name="T91" fmla="*/ 737 h 739"/>
                <a:gd name="T92" fmla="*/ 246 w 738"/>
                <a:gd name="T93" fmla="*/ 665 h 739"/>
                <a:gd name="T94" fmla="*/ 157 w 738"/>
                <a:gd name="T95" fmla="*/ 671 h 739"/>
                <a:gd name="T96" fmla="*/ 68 w 738"/>
                <a:gd name="T97" fmla="*/ 587 h 739"/>
                <a:gd name="T98" fmla="*/ 73 w 738"/>
                <a:gd name="T99" fmla="*/ 492 h 739"/>
                <a:gd name="T100" fmla="*/ 1 w 738"/>
                <a:gd name="T101" fmla="*/ 428 h 739"/>
                <a:gd name="T102" fmla="*/ 16 w 738"/>
                <a:gd name="T103" fmla="*/ 299 h 739"/>
                <a:gd name="T104" fmla="*/ 73 w 738"/>
                <a:gd name="T105" fmla="*/ 178 h 739"/>
                <a:gd name="T106" fmla="*/ 143 w 738"/>
                <a:gd name="T107" fmla="*/ 73 h 739"/>
                <a:gd name="T108" fmla="*/ 171 w 738"/>
                <a:gd name="T109" fmla="*/ 70 h 739"/>
                <a:gd name="T110" fmla="*/ 295 w 738"/>
                <a:gd name="T111" fmla="*/ 2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8" h="739">
                  <a:moveTo>
                    <a:pt x="369" y="235"/>
                  </a:moveTo>
                  <a:lnTo>
                    <a:pt x="338" y="239"/>
                  </a:lnTo>
                  <a:lnTo>
                    <a:pt x="310" y="248"/>
                  </a:lnTo>
                  <a:lnTo>
                    <a:pt x="285" y="264"/>
                  </a:lnTo>
                  <a:lnTo>
                    <a:pt x="264" y="285"/>
                  </a:lnTo>
                  <a:lnTo>
                    <a:pt x="249" y="310"/>
                  </a:lnTo>
                  <a:lnTo>
                    <a:pt x="238" y="339"/>
                  </a:lnTo>
                  <a:lnTo>
                    <a:pt x="234" y="370"/>
                  </a:lnTo>
                  <a:lnTo>
                    <a:pt x="238" y="400"/>
                  </a:lnTo>
                  <a:lnTo>
                    <a:pt x="249" y="429"/>
                  </a:lnTo>
                  <a:lnTo>
                    <a:pt x="264" y="454"/>
                  </a:lnTo>
                  <a:lnTo>
                    <a:pt x="285" y="475"/>
                  </a:lnTo>
                  <a:lnTo>
                    <a:pt x="310" y="490"/>
                  </a:lnTo>
                  <a:lnTo>
                    <a:pt x="338" y="501"/>
                  </a:lnTo>
                  <a:lnTo>
                    <a:pt x="369" y="504"/>
                  </a:lnTo>
                  <a:lnTo>
                    <a:pt x="399" y="501"/>
                  </a:lnTo>
                  <a:lnTo>
                    <a:pt x="428" y="490"/>
                  </a:lnTo>
                  <a:lnTo>
                    <a:pt x="453" y="475"/>
                  </a:lnTo>
                  <a:lnTo>
                    <a:pt x="474" y="454"/>
                  </a:lnTo>
                  <a:lnTo>
                    <a:pt x="490" y="429"/>
                  </a:lnTo>
                  <a:lnTo>
                    <a:pt x="500" y="400"/>
                  </a:lnTo>
                  <a:lnTo>
                    <a:pt x="504" y="370"/>
                  </a:lnTo>
                  <a:lnTo>
                    <a:pt x="500" y="339"/>
                  </a:lnTo>
                  <a:lnTo>
                    <a:pt x="490" y="310"/>
                  </a:lnTo>
                  <a:lnTo>
                    <a:pt x="474" y="285"/>
                  </a:lnTo>
                  <a:lnTo>
                    <a:pt x="453" y="264"/>
                  </a:lnTo>
                  <a:lnTo>
                    <a:pt x="428" y="248"/>
                  </a:lnTo>
                  <a:lnTo>
                    <a:pt x="399" y="239"/>
                  </a:lnTo>
                  <a:lnTo>
                    <a:pt x="369" y="235"/>
                  </a:lnTo>
                  <a:close/>
                  <a:moveTo>
                    <a:pt x="369" y="201"/>
                  </a:moveTo>
                  <a:lnTo>
                    <a:pt x="403" y="205"/>
                  </a:lnTo>
                  <a:lnTo>
                    <a:pt x="435" y="214"/>
                  </a:lnTo>
                  <a:lnTo>
                    <a:pt x="463" y="230"/>
                  </a:lnTo>
                  <a:lnTo>
                    <a:pt x="488" y="251"/>
                  </a:lnTo>
                  <a:lnTo>
                    <a:pt x="508" y="276"/>
                  </a:lnTo>
                  <a:lnTo>
                    <a:pt x="524" y="305"/>
                  </a:lnTo>
                  <a:lnTo>
                    <a:pt x="534" y="336"/>
                  </a:lnTo>
                  <a:lnTo>
                    <a:pt x="537" y="370"/>
                  </a:lnTo>
                  <a:lnTo>
                    <a:pt x="534" y="403"/>
                  </a:lnTo>
                  <a:lnTo>
                    <a:pt x="524" y="436"/>
                  </a:lnTo>
                  <a:lnTo>
                    <a:pt x="508" y="463"/>
                  </a:lnTo>
                  <a:lnTo>
                    <a:pt x="488" y="488"/>
                  </a:lnTo>
                  <a:lnTo>
                    <a:pt x="463" y="509"/>
                  </a:lnTo>
                  <a:lnTo>
                    <a:pt x="435" y="525"/>
                  </a:lnTo>
                  <a:lnTo>
                    <a:pt x="403" y="534"/>
                  </a:lnTo>
                  <a:lnTo>
                    <a:pt x="369" y="538"/>
                  </a:lnTo>
                  <a:lnTo>
                    <a:pt x="335" y="534"/>
                  </a:lnTo>
                  <a:lnTo>
                    <a:pt x="304" y="525"/>
                  </a:lnTo>
                  <a:lnTo>
                    <a:pt x="275" y="509"/>
                  </a:lnTo>
                  <a:lnTo>
                    <a:pt x="250" y="488"/>
                  </a:lnTo>
                  <a:lnTo>
                    <a:pt x="229" y="463"/>
                  </a:lnTo>
                  <a:lnTo>
                    <a:pt x="215" y="436"/>
                  </a:lnTo>
                  <a:lnTo>
                    <a:pt x="204" y="403"/>
                  </a:lnTo>
                  <a:lnTo>
                    <a:pt x="202" y="370"/>
                  </a:lnTo>
                  <a:lnTo>
                    <a:pt x="204" y="336"/>
                  </a:lnTo>
                  <a:lnTo>
                    <a:pt x="215" y="305"/>
                  </a:lnTo>
                  <a:lnTo>
                    <a:pt x="229" y="276"/>
                  </a:lnTo>
                  <a:lnTo>
                    <a:pt x="250" y="251"/>
                  </a:lnTo>
                  <a:lnTo>
                    <a:pt x="275" y="230"/>
                  </a:lnTo>
                  <a:lnTo>
                    <a:pt x="304" y="214"/>
                  </a:lnTo>
                  <a:lnTo>
                    <a:pt x="335" y="205"/>
                  </a:lnTo>
                  <a:lnTo>
                    <a:pt x="369" y="201"/>
                  </a:lnTo>
                  <a:close/>
                  <a:moveTo>
                    <a:pt x="327" y="34"/>
                  </a:moveTo>
                  <a:lnTo>
                    <a:pt x="319" y="69"/>
                  </a:lnTo>
                  <a:lnTo>
                    <a:pt x="314" y="79"/>
                  </a:lnTo>
                  <a:lnTo>
                    <a:pt x="305" y="87"/>
                  </a:lnTo>
                  <a:lnTo>
                    <a:pt x="295" y="93"/>
                  </a:lnTo>
                  <a:lnTo>
                    <a:pt x="259" y="104"/>
                  </a:lnTo>
                  <a:lnTo>
                    <a:pt x="226" y="121"/>
                  </a:lnTo>
                  <a:lnTo>
                    <a:pt x="220" y="124"/>
                  </a:lnTo>
                  <a:lnTo>
                    <a:pt x="215" y="125"/>
                  </a:lnTo>
                  <a:lnTo>
                    <a:pt x="209" y="127"/>
                  </a:lnTo>
                  <a:lnTo>
                    <a:pt x="203" y="125"/>
                  </a:lnTo>
                  <a:lnTo>
                    <a:pt x="198" y="124"/>
                  </a:lnTo>
                  <a:lnTo>
                    <a:pt x="192" y="121"/>
                  </a:lnTo>
                  <a:lnTo>
                    <a:pt x="161" y="103"/>
                  </a:lnTo>
                  <a:lnTo>
                    <a:pt x="102" y="162"/>
                  </a:lnTo>
                  <a:lnTo>
                    <a:pt x="102" y="162"/>
                  </a:lnTo>
                  <a:lnTo>
                    <a:pt x="120" y="192"/>
                  </a:lnTo>
                  <a:lnTo>
                    <a:pt x="124" y="204"/>
                  </a:lnTo>
                  <a:lnTo>
                    <a:pt x="124" y="216"/>
                  </a:lnTo>
                  <a:lnTo>
                    <a:pt x="120" y="226"/>
                  </a:lnTo>
                  <a:lnTo>
                    <a:pt x="105" y="260"/>
                  </a:lnTo>
                  <a:lnTo>
                    <a:pt x="92" y="295"/>
                  </a:lnTo>
                  <a:lnTo>
                    <a:pt x="86" y="306"/>
                  </a:lnTo>
                  <a:lnTo>
                    <a:pt x="79" y="315"/>
                  </a:lnTo>
                  <a:lnTo>
                    <a:pt x="68" y="319"/>
                  </a:lnTo>
                  <a:lnTo>
                    <a:pt x="33" y="328"/>
                  </a:lnTo>
                  <a:lnTo>
                    <a:pt x="33" y="411"/>
                  </a:lnTo>
                  <a:lnTo>
                    <a:pt x="34" y="411"/>
                  </a:lnTo>
                  <a:lnTo>
                    <a:pt x="68" y="420"/>
                  </a:lnTo>
                  <a:lnTo>
                    <a:pt x="79" y="425"/>
                  </a:lnTo>
                  <a:lnTo>
                    <a:pt x="86" y="433"/>
                  </a:lnTo>
                  <a:lnTo>
                    <a:pt x="92" y="443"/>
                  </a:lnTo>
                  <a:lnTo>
                    <a:pt x="105" y="479"/>
                  </a:lnTo>
                  <a:lnTo>
                    <a:pt x="120" y="513"/>
                  </a:lnTo>
                  <a:lnTo>
                    <a:pt x="124" y="525"/>
                  </a:lnTo>
                  <a:lnTo>
                    <a:pt x="124" y="536"/>
                  </a:lnTo>
                  <a:lnTo>
                    <a:pt x="120" y="547"/>
                  </a:lnTo>
                  <a:lnTo>
                    <a:pt x="102" y="578"/>
                  </a:lnTo>
                  <a:lnTo>
                    <a:pt x="161" y="636"/>
                  </a:lnTo>
                  <a:lnTo>
                    <a:pt x="161" y="636"/>
                  </a:lnTo>
                  <a:lnTo>
                    <a:pt x="192" y="617"/>
                  </a:lnTo>
                  <a:lnTo>
                    <a:pt x="198" y="615"/>
                  </a:lnTo>
                  <a:lnTo>
                    <a:pt x="203" y="614"/>
                  </a:lnTo>
                  <a:lnTo>
                    <a:pt x="209" y="614"/>
                  </a:lnTo>
                  <a:lnTo>
                    <a:pt x="215" y="614"/>
                  </a:lnTo>
                  <a:lnTo>
                    <a:pt x="220" y="615"/>
                  </a:lnTo>
                  <a:lnTo>
                    <a:pt x="226" y="617"/>
                  </a:lnTo>
                  <a:lnTo>
                    <a:pt x="259" y="634"/>
                  </a:lnTo>
                  <a:lnTo>
                    <a:pt x="295" y="646"/>
                  </a:lnTo>
                  <a:lnTo>
                    <a:pt x="305" y="652"/>
                  </a:lnTo>
                  <a:lnTo>
                    <a:pt x="314" y="659"/>
                  </a:lnTo>
                  <a:lnTo>
                    <a:pt x="319"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5" y="614"/>
                  </a:lnTo>
                  <a:lnTo>
                    <a:pt x="541" y="615"/>
                  </a:lnTo>
                  <a:lnTo>
                    <a:pt x="546" y="617"/>
                  </a:lnTo>
                  <a:lnTo>
                    <a:pt x="577" y="636"/>
                  </a:lnTo>
                  <a:lnTo>
                    <a:pt x="577" y="636"/>
                  </a:lnTo>
                  <a:lnTo>
                    <a:pt x="636" y="578"/>
                  </a:lnTo>
                  <a:lnTo>
                    <a:pt x="618" y="547"/>
                  </a:lnTo>
                  <a:lnTo>
                    <a:pt x="613" y="536"/>
                  </a:lnTo>
                  <a:lnTo>
                    <a:pt x="613" y="525"/>
                  </a:lnTo>
                  <a:lnTo>
                    <a:pt x="618" y="513"/>
                  </a:lnTo>
                  <a:lnTo>
                    <a:pt x="634" y="479"/>
                  </a:lnTo>
                  <a:lnTo>
                    <a:pt x="645" y="443"/>
                  </a:lnTo>
                  <a:lnTo>
                    <a:pt x="651" y="433"/>
                  </a:lnTo>
                  <a:lnTo>
                    <a:pt x="660" y="425"/>
                  </a:lnTo>
                  <a:lnTo>
                    <a:pt x="670" y="420"/>
                  </a:lnTo>
                  <a:lnTo>
                    <a:pt x="704" y="411"/>
                  </a:lnTo>
                  <a:lnTo>
                    <a:pt x="706" y="411"/>
                  </a:lnTo>
                  <a:lnTo>
                    <a:pt x="706" y="328"/>
                  </a:lnTo>
                  <a:lnTo>
                    <a:pt x="670" y="319"/>
                  </a:lnTo>
                  <a:lnTo>
                    <a:pt x="660" y="315"/>
                  </a:lnTo>
                  <a:lnTo>
                    <a:pt x="651" y="306"/>
                  </a:lnTo>
                  <a:lnTo>
                    <a:pt x="645" y="295"/>
                  </a:lnTo>
                  <a:lnTo>
                    <a:pt x="634" y="260"/>
                  </a:lnTo>
                  <a:lnTo>
                    <a:pt x="618" y="226"/>
                  </a:lnTo>
                  <a:lnTo>
                    <a:pt x="613" y="216"/>
                  </a:lnTo>
                  <a:lnTo>
                    <a:pt x="613" y="204"/>
                  </a:lnTo>
                  <a:lnTo>
                    <a:pt x="618" y="192"/>
                  </a:lnTo>
                  <a:lnTo>
                    <a:pt x="636" y="162"/>
                  </a:lnTo>
                  <a:lnTo>
                    <a:pt x="636" y="162"/>
                  </a:lnTo>
                  <a:lnTo>
                    <a:pt x="577" y="103"/>
                  </a:lnTo>
                  <a:lnTo>
                    <a:pt x="546" y="121"/>
                  </a:lnTo>
                  <a:lnTo>
                    <a:pt x="541" y="124"/>
                  </a:lnTo>
                  <a:lnTo>
                    <a:pt x="535"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19" y="0"/>
                  </a:moveTo>
                  <a:lnTo>
                    <a:pt x="419" y="0"/>
                  </a:lnTo>
                  <a:lnTo>
                    <a:pt x="427" y="2"/>
                  </a:lnTo>
                  <a:lnTo>
                    <a:pt x="435" y="7"/>
                  </a:lnTo>
                  <a:lnTo>
                    <a:pt x="440" y="15"/>
                  </a:lnTo>
                  <a:lnTo>
                    <a:pt x="442" y="24"/>
                  </a:lnTo>
                  <a:lnTo>
                    <a:pt x="452" y="60"/>
                  </a:lnTo>
                  <a:lnTo>
                    <a:pt x="492" y="74"/>
                  </a:lnTo>
                  <a:lnTo>
                    <a:pt x="529" y="93"/>
                  </a:lnTo>
                  <a:lnTo>
                    <a:pt x="560" y="73"/>
                  </a:lnTo>
                  <a:lnTo>
                    <a:pt x="567" y="70"/>
                  </a:lnTo>
                  <a:lnTo>
                    <a:pt x="573" y="68"/>
                  </a:lnTo>
                  <a:lnTo>
                    <a:pt x="580" y="68"/>
                  </a:lnTo>
                  <a:lnTo>
                    <a:pt x="585" y="68"/>
                  </a:lnTo>
                  <a:lnTo>
                    <a:pt x="590" y="70"/>
                  </a:lnTo>
                  <a:lnTo>
                    <a:pt x="596" y="73"/>
                  </a:lnTo>
                  <a:lnTo>
                    <a:pt x="665" y="144"/>
                  </a:lnTo>
                  <a:lnTo>
                    <a:pt x="670" y="151"/>
                  </a:lnTo>
                  <a:lnTo>
                    <a:pt x="672" y="159"/>
                  </a:lnTo>
                  <a:lnTo>
                    <a:pt x="669" y="168"/>
                  </a:lnTo>
                  <a:lnTo>
                    <a:pt x="665" y="178"/>
                  </a:lnTo>
                  <a:lnTo>
                    <a:pt x="647" y="209"/>
                  </a:lnTo>
                  <a:lnTo>
                    <a:pt x="665" y="247"/>
                  </a:lnTo>
                  <a:lnTo>
                    <a:pt x="678" y="286"/>
                  </a:lnTo>
                  <a:lnTo>
                    <a:pt x="713" y="295"/>
                  </a:lnTo>
                  <a:lnTo>
                    <a:pt x="723" y="299"/>
                  </a:lnTo>
                  <a:lnTo>
                    <a:pt x="730" y="305"/>
                  </a:lnTo>
                  <a:lnTo>
                    <a:pt x="737" y="311"/>
                  </a:lnTo>
                  <a:lnTo>
                    <a:pt x="738" y="320"/>
                  </a:lnTo>
                  <a:lnTo>
                    <a:pt x="738" y="418"/>
                  </a:lnTo>
                  <a:lnTo>
                    <a:pt x="737" y="428"/>
                  </a:lnTo>
                  <a:lnTo>
                    <a:pt x="730" y="434"/>
                  </a:lnTo>
                  <a:lnTo>
                    <a:pt x="723" y="439"/>
                  </a:lnTo>
                  <a:lnTo>
                    <a:pt x="713" y="443"/>
                  </a:lnTo>
                  <a:lnTo>
                    <a:pt x="678" y="453"/>
                  </a:lnTo>
                  <a:lnTo>
                    <a:pt x="665" y="492"/>
                  </a:lnTo>
                  <a:lnTo>
                    <a:pt x="647" y="530"/>
                  </a:lnTo>
                  <a:lnTo>
                    <a:pt x="665" y="561"/>
                  </a:lnTo>
                  <a:lnTo>
                    <a:pt x="669" y="570"/>
                  </a:lnTo>
                  <a:lnTo>
                    <a:pt x="672" y="580"/>
                  </a:lnTo>
                  <a:lnTo>
                    <a:pt x="670" y="587"/>
                  </a:lnTo>
                  <a:lnTo>
                    <a:pt x="665" y="597"/>
                  </a:lnTo>
                  <a:lnTo>
                    <a:pt x="596" y="666"/>
                  </a:lnTo>
                  <a:lnTo>
                    <a:pt x="590" y="669"/>
                  </a:lnTo>
                  <a:lnTo>
                    <a:pt x="586" y="671"/>
                  </a:lnTo>
                  <a:lnTo>
                    <a:pt x="581" y="671"/>
                  </a:lnTo>
                  <a:lnTo>
                    <a:pt x="575" y="671"/>
                  </a:lnTo>
                  <a:lnTo>
                    <a:pt x="567" y="669"/>
                  </a:lnTo>
                  <a:lnTo>
                    <a:pt x="560" y="666"/>
                  </a:lnTo>
                  <a:lnTo>
                    <a:pt x="529" y="646"/>
                  </a:lnTo>
                  <a:lnTo>
                    <a:pt x="492" y="665"/>
                  </a:lnTo>
                  <a:lnTo>
                    <a:pt x="452" y="679"/>
                  </a:lnTo>
                  <a:lnTo>
                    <a:pt x="442" y="714"/>
                  </a:lnTo>
                  <a:lnTo>
                    <a:pt x="440" y="724"/>
                  </a:lnTo>
                  <a:lnTo>
                    <a:pt x="435" y="731"/>
                  </a:lnTo>
                  <a:lnTo>
                    <a:pt x="427" y="737"/>
                  </a:lnTo>
                  <a:lnTo>
                    <a:pt x="419" y="739"/>
                  </a:lnTo>
                  <a:lnTo>
                    <a:pt x="319" y="739"/>
                  </a:lnTo>
                  <a:lnTo>
                    <a:pt x="310" y="737"/>
                  </a:lnTo>
                  <a:lnTo>
                    <a:pt x="304" y="731"/>
                  </a:lnTo>
                  <a:lnTo>
                    <a:pt x="298" y="724"/>
                  </a:lnTo>
                  <a:lnTo>
                    <a:pt x="295" y="714"/>
                  </a:lnTo>
                  <a:lnTo>
                    <a:pt x="287" y="679"/>
                  </a:lnTo>
                  <a:lnTo>
                    <a:pt x="246" y="665"/>
                  </a:lnTo>
                  <a:lnTo>
                    <a:pt x="209" y="646"/>
                  </a:lnTo>
                  <a:lnTo>
                    <a:pt x="178" y="666"/>
                  </a:lnTo>
                  <a:lnTo>
                    <a:pt x="171" y="669"/>
                  </a:lnTo>
                  <a:lnTo>
                    <a:pt x="164" y="671"/>
                  </a:lnTo>
                  <a:lnTo>
                    <a:pt x="157" y="671"/>
                  </a:lnTo>
                  <a:lnTo>
                    <a:pt x="152" y="671"/>
                  </a:lnTo>
                  <a:lnTo>
                    <a:pt x="147" y="669"/>
                  </a:lnTo>
                  <a:lnTo>
                    <a:pt x="143" y="666"/>
                  </a:lnTo>
                  <a:lnTo>
                    <a:pt x="73" y="597"/>
                  </a:lnTo>
                  <a:lnTo>
                    <a:pt x="68" y="587"/>
                  </a:lnTo>
                  <a:lnTo>
                    <a:pt x="67" y="580"/>
                  </a:lnTo>
                  <a:lnTo>
                    <a:pt x="69" y="570"/>
                  </a:lnTo>
                  <a:lnTo>
                    <a:pt x="73" y="561"/>
                  </a:lnTo>
                  <a:lnTo>
                    <a:pt x="92" y="530"/>
                  </a:lnTo>
                  <a:lnTo>
                    <a:pt x="73" y="492"/>
                  </a:lnTo>
                  <a:lnTo>
                    <a:pt x="60" y="453"/>
                  </a:lnTo>
                  <a:lnTo>
                    <a:pt x="24" y="443"/>
                  </a:lnTo>
                  <a:lnTo>
                    <a:pt x="16" y="439"/>
                  </a:lnTo>
                  <a:lnTo>
                    <a:pt x="8" y="434"/>
                  </a:lnTo>
                  <a:lnTo>
                    <a:pt x="1" y="428"/>
                  </a:lnTo>
                  <a:lnTo>
                    <a:pt x="0" y="418"/>
                  </a:lnTo>
                  <a:lnTo>
                    <a:pt x="0" y="320"/>
                  </a:lnTo>
                  <a:lnTo>
                    <a:pt x="1" y="311"/>
                  </a:lnTo>
                  <a:lnTo>
                    <a:pt x="8" y="305"/>
                  </a:lnTo>
                  <a:lnTo>
                    <a:pt x="16" y="299"/>
                  </a:lnTo>
                  <a:lnTo>
                    <a:pt x="24" y="295"/>
                  </a:lnTo>
                  <a:lnTo>
                    <a:pt x="60" y="286"/>
                  </a:lnTo>
                  <a:lnTo>
                    <a:pt x="73" y="247"/>
                  </a:lnTo>
                  <a:lnTo>
                    <a:pt x="92" y="209"/>
                  </a:lnTo>
                  <a:lnTo>
                    <a:pt x="73" y="178"/>
                  </a:lnTo>
                  <a:lnTo>
                    <a:pt x="69" y="168"/>
                  </a:lnTo>
                  <a:lnTo>
                    <a:pt x="67" y="159"/>
                  </a:lnTo>
                  <a:lnTo>
                    <a:pt x="68" y="151"/>
                  </a:lnTo>
                  <a:lnTo>
                    <a:pt x="73" y="144"/>
                  </a:lnTo>
                  <a:lnTo>
                    <a:pt x="143" y="73"/>
                  </a:lnTo>
                  <a:lnTo>
                    <a:pt x="147" y="70"/>
                  </a:lnTo>
                  <a:lnTo>
                    <a:pt x="152" y="68"/>
                  </a:lnTo>
                  <a:lnTo>
                    <a:pt x="157" y="68"/>
                  </a:lnTo>
                  <a:lnTo>
                    <a:pt x="165" y="68"/>
                  </a:lnTo>
                  <a:lnTo>
                    <a:pt x="171" y="70"/>
                  </a:lnTo>
                  <a:lnTo>
                    <a:pt x="178" y="73"/>
                  </a:lnTo>
                  <a:lnTo>
                    <a:pt x="209" y="93"/>
                  </a:lnTo>
                  <a:lnTo>
                    <a:pt x="246" y="74"/>
                  </a:lnTo>
                  <a:lnTo>
                    <a:pt x="287" y="60"/>
                  </a:lnTo>
                  <a:lnTo>
                    <a:pt x="295" y="24"/>
                  </a:lnTo>
                  <a:lnTo>
                    <a:pt x="298" y="15"/>
                  </a:lnTo>
                  <a:lnTo>
                    <a:pt x="304" y="7"/>
                  </a:lnTo>
                  <a:lnTo>
                    <a:pt x="310" y="2"/>
                  </a:lnTo>
                  <a:lnTo>
                    <a:pt x="31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1" name="Freeform 50"/>
            <p:cNvSpPr>
              <a:spLocks noEditPoints="1"/>
            </p:cNvSpPr>
            <p:nvPr/>
          </p:nvSpPr>
          <p:spPr bwMode="auto">
            <a:xfrm>
              <a:off x="5883742" y="4193088"/>
              <a:ext cx="436472" cy="357062"/>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2" name="Freeform 51"/>
            <p:cNvSpPr>
              <a:spLocks noEditPoints="1"/>
            </p:cNvSpPr>
            <p:nvPr/>
          </p:nvSpPr>
          <p:spPr bwMode="auto">
            <a:xfrm>
              <a:off x="5883741" y="5123236"/>
              <a:ext cx="436474" cy="437006"/>
            </a:xfrm>
            <a:custGeom>
              <a:avLst/>
              <a:gdLst>
                <a:gd name="T0" fmla="*/ 123 w 819"/>
                <a:gd name="T1" fmla="*/ 693 h 820"/>
                <a:gd name="T2" fmla="*/ 131 w 819"/>
                <a:gd name="T3" fmla="*/ 707 h 820"/>
                <a:gd name="T4" fmla="*/ 123 w 819"/>
                <a:gd name="T5" fmla="*/ 723 h 820"/>
                <a:gd name="T6" fmla="*/ 106 w 819"/>
                <a:gd name="T7" fmla="*/ 726 h 820"/>
                <a:gd name="T8" fmla="*/ 94 w 819"/>
                <a:gd name="T9" fmla="*/ 714 h 820"/>
                <a:gd name="T10" fmla="*/ 96 w 819"/>
                <a:gd name="T11" fmla="*/ 698 h 820"/>
                <a:gd name="T12" fmla="*/ 107 w 819"/>
                <a:gd name="T13" fmla="*/ 690 h 820"/>
                <a:gd name="T14" fmla="*/ 548 w 819"/>
                <a:gd name="T15" fmla="*/ 0 h 820"/>
                <a:gd name="T16" fmla="*/ 657 w 819"/>
                <a:gd name="T17" fmla="*/ 29 h 820"/>
                <a:gd name="T18" fmla="*/ 548 w 819"/>
                <a:gd name="T19" fmla="*/ 139 h 820"/>
                <a:gd name="T20" fmla="*/ 569 w 819"/>
                <a:gd name="T21" fmla="*/ 38 h 820"/>
                <a:gd name="T22" fmla="*/ 534 w 819"/>
                <a:gd name="T23" fmla="*/ 38 h 820"/>
                <a:gd name="T24" fmla="*/ 483 w 819"/>
                <a:gd name="T25" fmla="*/ 55 h 820"/>
                <a:gd name="T26" fmla="*/ 351 w 819"/>
                <a:gd name="T27" fmla="*/ 191 h 820"/>
                <a:gd name="T28" fmla="*/ 336 w 819"/>
                <a:gd name="T29" fmla="*/ 262 h 820"/>
                <a:gd name="T30" fmla="*/ 377 w 819"/>
                <a:gd name="T31" fmla="*/ 346 h 820"/>
                <a:gd name="T32" fmla="*/ 379 w 819"/>
                <a:gd name="T33" fmla="*/ 352 h 820"/>
                <a:gd name="T34" fmla="*/ 378 w 819"/>
                <a:gd name="T35" fmla="*/ 364 h 820"/>
                <a:gd name="T36" fmla="*/ 373 w 819"/>
                <a:gd name="T37" fmla="*/ 372 h 820"/>
                <a:gd name="T38" fmla="*/ 39 w 819"/>
                <a:gd name="T39" fmla="*/ 688 h 820"/>
                <a:gd name="T40" fmla="*/ 51 w 819"/>
                <a:gd name="T41" fmla="*/ 752 h 820"/>
                <a:gd name="T42" fmla="*/ 111 w 819"/>
                <a:gd name="T43" fmla="*/ 782 h 820"/>
                <a:gd name="T44" fmla="*/ 165 w 819"/>
                <a:gd name="T45" fmla="*/ 761 h 820"/>
                <a:gd name="T46" fmla="*/ 451 w 819"/>
                <a:gd name="T47" fmla="*/ 443 h 820"/>
                <a:gd name="T48" fmla="*/ 465 w 819"/>
                <a:gd name="T49" fmla="*/ 438 h 820"/>
                <a:gd name="T50" fmla="*/ 474 w 819"/>
                <a:gd name="T51" fmla="*/ 441 h 820"/>
                <a:gd name="T52" fmla="*/ 526 w 819"/>
                <a:gd name="T53" fmla="*/ 466 h 820"/>
                <a:gd name="T54" fmla="*/ 586 w 819"/>
                <a:gd name="T55" fmla="*/ 482 h 820"/>
                <a:gd name="T56" fmla="*/ 620 w 819"/>
                <a:gd name="T57" fmla="*/ 482 h 820"/>
                <a:gd name="T58" fmla="*/ 752 w 819"/>
                <a:gd name="T59" fmla="*/ 360 h 820"/>
                <a:gd name="T60" fmla="*/ 783 w 819"/>
                <a:gd name="T61" fmla="*/ 288 h 820"/>
                <a:gd name="T62" fmla="*/ 707 w 819"/>
                <a:gd name="T63" fmla="*/ 297 h 820"/>
                <a:gd name="T64" fmla="*/ 665 w 819"/>
                <a:gd name="T65" fmla="*/ 325 h 820"/>
                <a:gd name="T66" fmla="*/ 585 w 819"/>
                <a:gd name="T67" fmla="*/ 332 h 820"/>
                <a:gd name="T68" fmla="*/ 513 w 819"/>
                <a:gd name="T69" fmla="*/ 287 h 820"/>
                <a:gd name="T70" fmla="*/ 484 w 819"/>
                <a:gd name="T71" fmla="*/ 205 h 820"/>
                <a:gd name="T72" fmla="*/ 506 w 819"/>
                <a:gd name="T73" fmla="*/ 133 h 820"/>
                <a:gd name="T74" fmla="*/ 534 w 819"/>
                <a:gd name="T75" fmla="*/ 157 h 820"/>
                <a:gd name="T76" fmla="*/ 525 w 819"/>
                <a:gd name="T77" fmla="*/ 229 h 820"/>
                <a:gd name="T78" fmla="*/ 568 w 819"/>
                <a:gd name="T79" fmla="*/ 286 h 820"/>
                <a:gd name="T80" fmla="*/ 639 w 819"/>
                <a:gd name="T81" fmla="*/ 295 h 820"/>
                <a:gd name="T82" fmla="*/ 680 w 819"/>
                <a:gd name="T83" fmla="*/ 271 h 820"/>
                <a:gd name="T84" fmla="*/ 789 w 819"/>
                <a:gd name="T85" fmla="*/ 163 h 820"/>
                <a:gd name="T86" fmla="*/ 818 w 819"/>
                <a:gd name="T87" fmla="*/ 256 h 820"/>
                <a:gd name="T88" fmla="*/ 807 w 819"/>
                <a:gd name="T89" fmla="*/ 341 h 820"/>
                <a:gd name="T90" fmla="*/ 678 w 819"/>
                <a:gd name="T91" fmla="*/ 489 h 820"/>
                <a:gd name="T92" fmla="*/ 622 w 819"/>
                <a:gd name="T93" fmla="*/ 520 h 820"/>
                <a:gd name="T94" fmla="*/ 576 w 819"/>
                <a:gd name="T95" fmla="*/ 519 h 820"/>
                <a:gd name="T96" fmla="*/ 499 w 819"/>
                <a:gd name="T97" fmla="*/ 495 h 820"/>
                <a:gd name="T98" fmla="*/ 167 w 819"/>
                <a:gd name="T99" fmla="*/ 804 h 820"/>
                <a:gd name="T100" fmla="*/ 82 w 819"/>
                <a:gd name="T101" fmla="*/ 816 h 820"/>
                <a:gd name="T102" fmla="*/ 16 w 819"/>
                <a:gd name="T103" fmla="*/ 764 h 820"/>
                <a:gd name="T104" fmla="*/ 4 w 819"/>
                <a:gd name="T105" fmla="*/ 678 h 820"/>
                <a:gd name="T106" fmla="*/ 338 w 819"/>
                <a:gd name="T107" fmla="*/ 354 h 820"/>
                <a:gd name="T108" fmla="*/ 300 w 819"/>
                <a:gd name="T109" fmla="*/ 266 h 820"/>
                <a:gd name="T110" fmla="*/ 318 w 819"/>
                <a:gd name="T111" fmla="*/ 174 h 820"/>
                <a:gd name="T112" fmla="*/ 463 w 819"/>
                <a:gd name="T113" fmla="*/ 24 h 820"/>
                <a:gd name="T114" fmla="*/ 548 w 819"/>
                <a:gd name="T11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9" h="820">
                  <a:moveTo>
                    <a:pt x="111" y="689"/>
                  </a:moveTo>
                  <a:lnTo>
                    <a:pt x="118" y="690"/>
                  </a:lnTo>
                  <a:lnTo>
                    <a:pt x="123" y="693"/>
                  </a:lnTo>
                  <a:lnTo>
                    <a:pt x="127" y="697"/>
                  </a:lnTo>
                  <a:lnTo>
                    <a:pt x="130" y="702"/>
                  </a:lnTo>
                  <a:lnTo>
                    <a:pt x="131" y="707"/>
                  </a:lnTo>
                  <a:lnTo>
                    <a:pt x="130" y="714"/>
                  </a:lnTo>
                  <a:lnTo>
                    <a:pt x="127" y="719"/>
                  </a:lnTo>
                  <a:lnTo>
                    <a:pt x="123" y="723"/>
                  </a:lnTo>
                  <a:lnTo>
                    <a:pt x="118" y="726"/>
                  </a:lnTo>
                  <a:lnTo>
                    <a:pt x="111" y="727"/>
                  </a:lnTo>
                  <a:lnTo>
                    <a:pt x="106" y="726"/>
                  </a:lnTo>
                  <a:lnTo>
                    <a:pt x="101" y="723"/>
                  </a:lnTo>
                  <a:lnTo>
                    <a:pt x="97" y="719"/>
                  </a:lnTo>
                  <a:lnTo>
                    <a:pt x="94" y="714"/>
                  </a:lnTo>
                  <a:lnTo>
                    <a:pt x="93" y="707"/>
                  </a:lnTo>
                  <a:lnTo>
                    <a:pt x="94" y="703"/>
                  </a:lnTo>
                  <a:lnTo>
                    <a:pt x="96" y="698"/>
                  </a:lnTo>
                  <a:lnTo>
                    <a:pt x="98" y="694"/>
                  </a:lnTo>
                  <a:lnTo>
                    <a:pt x="102" y="692"/>
                  </a:lnTo>
                  <a:lnTo>
                    <a:pt x="107" y="690"/>
                  </a:lnTo>
                  <a:lnTo>
                    <a:pt x="111" y="689"/>
                  </a:lnTo>
                  <a:close/>
                  <a:moveTo>
                    <a:pt x="548" y="0"/>
                  </a:moveTo>
                  <a:lnTo>
                    <a:pt x="548" y="0"/>
                  </a:lnTo>
                  <a:lnTo>
                    <a:pt x="584" y="3"/>
                  </a:lnTo>
                  <a:lnTo>
                    <a:pt x="620" y="13"/>
                  </a:lnTo>
                  <a:lnTo>
                    <a:pt x="657" y="29"/>
                  </a:lnTo>
                  <a:lnTo>
                    <a:pt x="641" y="46"/>
                  </a:lnTo>
                  <a:lnTo>
                    <a:pt x="641" y="46"/>
                  </a:lnTo>
                  <a:lnTo>
                    <a:pt x="548" y="139"/>
                  </a:lnTo>
                  <a:lnTo>
                    <a:pt x="522" y="113"/>
                  </a:lnTo>
                  <a:lnTo>
                    <a:pt x="591" y="44"/>
                  </a:lnTo>
                  <a:lnTo>
                    <a:pt x="569" y="38"/>
                  </a:lnTo>
                  <a:lnTo>
                    <a:pt x="548" y="37"/>
                  </a:lnTo>
                  <a:lnTo>
                    <a:pt x="548" y="37"/>
                  </a:lnTo>
                  <a:lnTo>
                    <a:pt x="534" y="38"/>
                  </a:lnTo>
                  <a:lnTo>
                    <a:pt x="517" y="41"/>
                  </a:lnTo>
                  <a:lnTo>
                    <a:pt x="500" y="46"/>
                  </a:lnTo>
                  <a:lnTo>
                    <a:pt x="483" y="55"/>
                  </a:lnTo>
                  <a:lnTo>
                    <a:pt x="467" y="68"/>
                  </a:lnTo>
                  <a:lnTo>
                    <a:pt x="368" y="170"/>
                  </a:lnTo>
                  <a:lnTo>
                    <a:pt x="351" y="191"/>
                  </a:lnTo>
                  <a:lnTo>
                    <a:pt x="339" y="215"/>
                  </a:lnTo>
                  <a:lnTo>
                    <a:pt x="335" y="237"/>
                  </a:lnTo>
                  <a:lnTo>
                    <a:pt x="336" y="262"/>
                  </a:lnTo>
                  <a:lnTo>
                    <a:pt x="343" y="288"/>
                  </a:lnTo>
                  <a:lnTo>
                    <a:pt x="357" y="316"/>
                  </a:lnTo>
                  <a:lnTo>
                    <a:pt x="377" y="346"/>
                  </a:lnTo>
                  <a:lnTo>
                    <a:pt x="377" y="346"/>
                  </a:lnTo>
                  <a:lnTo>
                    <a:pt x="378" y="349"/>
                  </a:lnTo>
                  <a:lnTo>
                    <a:pt x="379" y="352"/>
                  </a:lnTo>
                  <a:lnTo>
                    <a:pt x="381" y="356"/>
                  </a:lnTo>
                  <a:lnTo>
                    <a:pt x="379" y="360"/>
                  </a:lnTo>
                  <a:lnTo>
                    <a:pt x="378" y="364"/>
                  </a:lnTo>
                  <a:lnTo>
                    <a:pt x="376" y="368"/>
                  </a:lnTo>
                  <a:lnTo>
                    <a:pt x="372" y="371"/>
                  </a:lnTo>
                  <a:lnTo>
                    <a:pt x="373" y="372"/>
                  </a:lnTo>
                  <a:lnTo>
                    <a:pt x="59" y="655"/>
                  </a:lnTo>
                  <a:lnTo>
                    <a:pt x="47" y="671"/>
                  </a:lnTo>
                  <a:lnTo>
                    <a:pt x="39" y="688"/>
                  </a:lnTo>
                  <a:lnTo>
                    <a:pt x="37" y="707"/>
                  </a:lnTo>
                  <a:lnTo>
                    <a:pt x="41" y="731"/>
                  </a:lnTo>
                  <a:lnTo>
                    <a:pt x="51" y="752"/>
                  </a:lnTo>
                  <a:lnTo>
                    <a:pt x="68" y="767"/>
                  </a:lnTo>
                  <a:lnTo>
                    <a:pt x="88" y="778"/>
                  </a:lnTo>
                  <a:lnTo>
                    <a:pt x="111" y="782"/>
                  </a:lnTo>
                  <a:lnTo>
                    <a:pt x="131" y="779"/>
                  </a:lnTo>
                  <a:lnTo>
                    <a:pt x="149" y="773"/>
                  </a:lnTo>
                  <a:lnTo>
                    <a:pt x="165" y="761"/>
                  </a:lnTo>
                  <a:lnTo>
                    <a:pt x="449" y="445"/>
                  </a:lnTo>
                  <a:lnTo>
                    <a:pt x="449" y="445"/>
                  </a:lnTo>
                  <a:lnTo>
                    <a:pt x="451" y="443"/>
                  </a:lnTo>
                  <a:lnTo>
                    <a:pt x="455" y="440"/>
                  </a:lnTo>
                  <a:lnTo>
                    <a:pt x="459" y="439"/>
                  </a:lnTo>
                  <a:lnTo>
                    <a:pt x="465" y="438"/>
                  </a:lnTo>
                  <a:lnTo>
                    <a:pt x="467" y="438"/>
                  </a:lnTo>
                  <a:lnTo>
                    <a:pt x="471" y="439"/>
                  </a:lnTo>
                  <a:lnTo>
                    <a:pt x="474" y="441"/>
                  </a:lnTo>
                  <a:lnTo>
                    <a:pt x="474" y="440"/>
                  </a:lnTo>
                  <a:lnTo>
                    <a:pt x="501" y="456"/>
                  </a:lnTo>
                  <a:lnTo>
                    <a:pt x="526" y="466"/>
                  </a:lnTo>
                  <a:lnTo>
                    <a:pt x="550" y="474"/>
                  </a:lnTo>
                  <a:lnTo>
                    <a:pt x="571" y="479"/>
                  </a:lnTo>
                  <a:lnTo>
                    <a:pt x="586" y="482"/>
                  </a:lnTo>
                  <a:lnTo>
                    <a:pt x="597" y="483"/>
                  </a:lnTo>
                  <a:lnTo>
                    <a:pt x="601" y="485"/>
                  </a:lnTo>
                  <a:lnTo>
                    <a:pt x="620" y="482"/>
                  </a:lnTo>
                  <a:lnTo>
                    <a:pt x="637" y="474"/>
                  </a:lnTo>
                  <a:lnTo>
                    <a:pt x="652" y="462"/>
                  </a:lnTo>
                  <a:lnTo>
                    <a:pt x="752" y="360"/>
                  </a:lnTo>
                  <a:lnTo>
                    <a:pt x="768" y="339"/>
                  </a:lnTo>
                  <a:lnTo>
                    <a:pt x="777" y="314"/>
                  </a:lnTo>
                  <a:lnTo>
                    <a:pt x="783" y="288"/>
                  </a:lnTo>
                  <a:lnTo>
                    <a:pt x="781" y="258"/>
                  </a:lnTo>
                  <a:lnTo>
                    <a:pt x="776" y="228"/>
                  </a:lnTo>
                  <a:lnTo>
                    <a:pt x="707" y="297"/>
                  </a:lnTo>
                  <a:lnTo>
                    <a:pt x="707" y="297"/>
                  </a:lnTo>
                  <a:lnTo>
                    <a:pt x="687" y="313"/>
                  </a:lnTo>
                  <a:lnTo>
                    <a:pt x="665" y="325"/>
                  </a:lnTo>
                  <a:lnTo>
                    <a:pt x="640" y="333"/>
                  </a:lnTo>
                  <a:lnTo>
                    <a:pt x="614" y="335"/>
                  </a:lnTo>
                  <a:lnTo>
                    <a:pt x="585" y="332"/>
                  </a:lnTo>
                  <a:lnTo>
                    <a:pt x="557" y="322"/>
                  </a:lnTo>
                  <a:lnTo>
                    <a:pt x="533" y="307"/>
                  </a:lnTo>
                  <a:lnTo>
                    <a:pt x="513" y="287"/>
                  </a:lnTo>
                  <a:lnTo>
                    <a:pt x="497" y="262"/>
                  </a:lnTo>
                  <a:lnTo>
                    <a:pt x="487" y="235"/>
                  </a:lnTo>
                  <a:lnTo>
                    <a:pt x="484" y="205"/>
                  </a:lnTo>
                  <a:lnTo>
                    <a:pt x="487" y="178"/>
                  </a:lnTo>
                  <a:lnTo>
                    <a:pt x="495" y="155"/>
                  </a:lnTo>
                  <a:lnTo>
                    <a:pt x="506" y="133"/>
                  </a:lnTo>
                  <a:lnTo>
                    <a:pt x="522" y="113"/>
                  </a:lnTo>
                  <a:lnTo>
                    <a:pt x="548" y="139"/>
                  </a:lnTo>
                  <a:lnTo>
                    <a:pt x="534" y="157"/>
                  </a:lnTo>
                  <a:lnTo>
                    <a:pt x="525" y="180"/>
                  </a:lnTo>
                  <a:lnTo>
                    <a:pt x="521" y="205"/>
                  </a:lnTo>
                  <a:lnTo>
                    <a:pt x="525" y="229"/>
                  </a:lnTo>
                  <a:lnTo>
                    <a:pt x="534" y="252"/>
                  </a:lnTo>
                  <a:lnTo>
                    <a:pt x="548" y="271"/>
                  </a:lnTo>
                  <a:lnTo>
                    <a:pt x="568" y="286"/>
                  </a:lnTo>
                  <a:lnTo>
                    <a:pt x="589" y="295"/>
                  </a:lnTo>
                  <a:lnTo>
                    <a:pt x="614" y="297"/>
                  </a:lnTo>
                  <a:lnTo>
                    <a:pt x="639" y="295"/>
                  </a:lnTo>
                  <a:lnTo>
                    <a:pt x="661" y="286"/>
                  </a:lnTo>
                  <a:lnTo>
                    <a:pt x="680" y="271"/>
                  </a:lnTo>
                  <a:lnTo>
                    <a:pt x="680" y="271"/>
                  </a:lnTo>
                  <a:lnTo>
                    <a:pt x="773" y="178"/>
                  </a:lnTo>
                  <a:lnTo>
                    <a:pt x="773" y="178"/>
                  </a:lnTo>
                  <a:lnTo>
                    <a:pt x="789" y="163"/>
                  </a:lnTo>
                  <a:lnTo>
                    <a:pt x="803" y="193"/>
                  </a:lnTo>
                  <a:lnTo>
                    <a:pt x="813" y="224"/>
                  </a:lnTo>
                  <a:lnTo>
                    <a:pt x="818" y="256"/>
                  </a:lnTo>
                  <a:lnTo>
                    <a:pt x="819" y="286"/>
                  </a:lnTo>
                  <a:lnTo>
                    <a:pt x="815" y="314"/>
                  </a:lnTo>
                  <a:lnTo>
                    <a:pt x="807" y="341"/>
                  </a:lnTo>
                  <a:lnTo>
                    <a:pt x="796" y="366"/>
                  </a:lnTo>
                  <a:lnTo>
                    <a:pt x="777" y="386"/>
                  </a:lnTo>
                  <a:lnTo>
                    <a:pt x="678" y="489"/>
                  </a:lnTo>
                  <a:lnTo>
                    <a:pt x="661" y="503"/>
                  </a:lnTo>
                  <a:lnTo>
                    <a:pt x="641" y="513"/>
                  </a:lnTo>
                  <a:lnTo>
                    <a:pt x="622" y="520"/>
                  </a:lnTo>
                  <a:lnTo>
                    <a:pt x="601" y="521"/>
                  </a:lnTo>
                  <a:lnTo>
                    <a:pt x="591" y="521"/>
                  </a:lnTo>
                  <a:lnTo>
                    <a:pt x="576" y="519"/>
                  </a:lnTo>
                  <a:lnTo>
                    <a:pt x="555" y="513"/>
                  </a:lnTo>
                  <a:lnTo>
                    <a:pt x="529" y="507"/>
                  </a:lnTo>
                  <a:lnTo>
                    <a:pt x="499" y="495"/>
                  </a:lnTo>
                  <a:lnTo>
                    <a:pt x="468" y="479"/>
                  </a:lnTo>
                  <a:lnTo>
                    <a:pt x="191" y="787"/>
                  </a:lnTo>
                  <a:lnTo>
                    <a:pt x="167" y="804"/>
                  </a:lnTo>
                  <a:lnTo>
                    <a:pt x="141" y="816"/>
                  </a:lnTo>
                  <a:lnTo>
                    <a:pt x="111" y="820"/>
                  </a:lnTo>
                  <a:lnTo>
                    <a:pt x="82" y="816"/>
                  </a:lnTo>
                  <a:lnTo>
                    <a:pt x="55" y="804"/>
                  </a:lnTo>
                  <a:lnTo>
                    <a:pt x="33" y="787"/>
                  </a:lnTo>
                  <a:lnTo>
                    <a:pt x="16" y="764"/>
                  </a:lnTo>
                  <a:lnTo>
                    <a:pt x="4" y="737"/>
                  </a:lnTo>
                  <a:lnTo>
                    <a:pt x="0" y="707"/>
                  </a:lnTo>
                  <a:lnTo>
                    <a:pt x="4" y="678"/>
                  </a:lnTo>
                  <a:lnTo>
                    <a:pt x="16" y="651"/>
                  </a:lnTo>
                  <a:lnTo>
                    <a:pt x="33" y="629"/>
                  </a:lnTo>
                  <a:lnTo>
                    <a:pt x="338" y="354"/>
                  </a:lnTo>
                  <a:lnTo>
                    <a:pt x="321" y="325"/>
                  </a:lnTo>
                  <a:lnTo>
                    <a:pt x="308" y="296"/>
                  </a:lnTo>
                  <a:lnTo>
                    <a:pt x="300" y="266"/>
                  </a:lnTo>
                  <a:lnTo>
                    <a:pt x="298" y="236"/>
                  </a:lnTo>
                  <a:lnTo>
                    <a:pt x="304" y="206"/>
                  </a:lnTo>
                  <a:lnTo>
                    <a:pt x="318" y="174"/>
                  </a:lnTo>
                  <a:lnTo>
                    <a:pt x="342" y="144"/>
                  </a:lnTo>
                  <a:lnTo>
                    <a:pt x="441" y="42"/>
                  </a:lnTo>
                  <a:lnTo>
                    <a:pt x="463" y="24"/>
                  </a:lnTo>
                  <a:lnTo>
                    <a:pt x="489" y="11"/>
                  </a:lnTo>
                  <a:lnTo>
                    <a:pt x="518" y="3"/>
                  </a:lnTo>
                  <a:lnTo>
                    <a:pt x="548"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7" name="矩形 26"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8" name="组合 27"/>
          <p:cNvGrpSpPr/>
          <p:nvPr/>
        </p:nvGrpSpPr>
        <p:grpSpPr>
          <a:xfrm>
            <a:off x="5632530" y="0"/>
            <a:ext cx="926940" cy="475126"/>
            <a:chOff x="5358606" y="-11457"/>
            <a:chExt cx="1093949" cy="560732"/>
          </a:xfrm>
        </p:grpSpPr>
        <p:sp>
          <p:nvSpPr>
            <p:cNvPr id="29" name="任意多边形 28"/>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29"/>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7"/>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0-#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1+#ppt_w/2"/>
                                          </p:val>
                                        </p:tav>
                                        <p:tav tm="100000">
                                          <p:val>
                                            <p:strVal val="#ppt_x"/>
                                          </p:val>
                                        </p:tav>
                                      </p:tavLst>
                                    </p:anim>
                                    <p:anim calcmode="lin" valueType="num">
                                      <p:cBhvr additive="base">
                                        <p:cTn id="3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pSp>
        <p:nvGrpSpPr>
          <p:cNvPr id="5" name="组合 4"/>
          <p:cNvGrpSpPr/>
          <p:nvPr/>
        </p:nvGrpSpPr>
        <p:grpSpPr>
          <a:xfrm>
            <a:off x="5915909" y="2826134"/>
            <a:ext cx="1891378" cy="1891378"/>
            <a:chOff x="5915909" y="2826134"/>
            <a:chExt cx="1891378" cy="1891378"/>
          </a:xfrm>
        </p:grpSpPr>
        <p:sp>
          <p:nvSpPr>
            <p:cNvPr id="9" name="Oval 10"/>
            <p:cNvSpPr/>
            <p:nvPr/>
          </p:nvSpPr>
          <p:spPr>
            <a:xfrm>
              <a:off x="5915909" y="2826134"/>
              <a:ext cx="1891378" cy="1891378"/>
            </a:xfrm>
            <a:prstGeom prst="ellipse">
              <a:avLst/>
            </a:prstGeom>
            <a:solidFill>
              <a:schemeClr val="accent3">
                <a:alpha val="90000"/>
              </a:schemeClr>
            </a:solidFill>
            <a:ln>
              <a:noFill/>
            </a:ln>
          </p:spPr>
          <p:txBody>
            <a:bodyPr vert="horz" wrap="square" lIns="91440" tIns="45720" rIns="91440" bIns="45720" numCol="1" anchor="t" anchorCtr="0" compatLnSpc="1"/>
            <a:lstStyle/>
            <a:p>
              <a:endParaRPr lang="en-US" sz="800" dirty="0">
                <a:solidFill>
                  <a:schemeClr val="tx1"/>
                </a:solidFill>
              </a:endParaRPr>
            </a:p>
          </p:txBody>
        </p:sp>
        <p:sp>
          <p:nvSpPr>
            <p:cNvPr id="13" name="Freeform 8"/>
            <p:cNvSpPr>
              <a:spLocks noEditPoints="1"/>
            </p:cNvSpPr>
            <p:nvPr/>
          </p:nvSpPr>
          <p:spPr bwMode="auto">
            <a:xfrm>
              <a:off x="6551303" y="3461529"/>
              <a:ext cx="620590" cy="620588"/>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7492057" y="2826134"/>
            <a:ext cx="1891378" cy="1891378"/>
            <a:chOff x="7492057" y="2826134"/>
            <a:chExt cx="1891378" cy="1891378"/>
          </a:xfrm>
        </p:grpSpPr>
        <p:sp>
          <p:nvSpPr>
            <p:cNvPr id="12" name="Oval 11"/>
            <p:cNvSpPr/>
            <p:nvPr/>
          </p:nvSpPr>
          <p:spPr>
            <a:xfrm>
              <a:off x="7492057" y="2826134"/>
              <a:ext cx="1891378" cy="1891378"/>
            </a:xfrm>
            <a:prstGeom prst="ellipse">
              <a:avLst/>
            </a:prstGeom>
            <a:solidFill>
              <a:schemeClr val="accent4">
                <a:alpha val="90000"/>
              </a:schemeClr>
            </a:solidFill>
            <a:ln>
              <a:noFill/>
            </a:ln>
          </p:spPr>
          <p:txBody>
            <a:bodyPr vert="horz" wrap="square" lIns="91440" tIns="45720" rIns="91440" bIns="45720" numCol="1" anchor="t" anchorCtr="0" compatLnSpc="1"/>
            <a:lstStyle/>
            <a:p>
              <a:endParaRPr lang="en-US" sz="800" dirty="0">
                <a:solidFill>
                  <a:schemeClr val="tx1"/>
                </a:solidFill>
              </a:endParaRPr>
            </a:p>
          </p:txBody>
        </p:sp>
        <p:sp>
          <p:nvSpPr>
            <p:cNvPr id="14" name="Freeform 12"/>
            <p:cNvSpPr>
              <a:spLocks noEditPoints="1"/>
            </p:cNvSpPr>
            <p:nvPr/>
          </p:nvSpPr>
          <p:spPr bwMode="auto">
            <a:xfrm>
              <a:off x="8128287" y="3461947"/>
              <a:ext cx="618918" cy="619752"/>
            </a:xfrm>
            <a:custGeom>
              <a:avLst/>
              <a:gdLst>
                <a:gd name="T0" fmla="*/ 264 w 738"/>
                <a:gd name="T1" fmla="*/ 285 h 739"/>
                <a:gd name="T2" fmla="*/ 249 w 738"/>
                <a:gd name="T3" fmla="*/ 429 h 739"/>
                <a:gd name="T4" fmla="*/ 369 w 738"/>
                <a:gd name="T5" fmla="*/ 504 h 739"/>
                <a:gd name="T6" fmla="*/ 490 w 738"/>
                <a:gd name="T7" fmla="*/ 429 h 739"/>
                <a:gd name="T8" fmla="*/ 474 w 738"/>
                <a:gd name="T9" fmla="*/ 285 h 739"/>
                <a:gd name="T10" fmla="*/ 369 w 738"/>
                <a:gd name="T11" fmla="*/ 201 h 739"/>
                <a:gd name="T12" fmla="*/ 508 w 738"/>
                <a:gd name="T13" fmla="*/ 276 h 739"/>
                <a:gd name="T14" fmla="*/ 524 w 738"/>
                <a:gd name="T15" fmla="*/ 436 h 739"/>
                <a:gd name="T16" fmla="*/ 403 w 738"/>
                <a:gd name="T17" fmla="*/ 534 h 739"/>
                <a:gd name="T18" fmla="*/ 250 w 738"/>
                <a:gd name="T19" fmla="*/ 488 h 739"/>
                <a:gd name="T20" fmla="*/ 204 w 738"/>
                <a:gd name="T21" fmla="*/ 336 h 739"/>
                <a:gd name="T22" fmla="*/ 304 w 738"/>
                <a:gd name="T23" fmla="*/ 214 h 739"/>
                <a:gd name="T24" fmla="*/ 314 w 738"/>
                <a:gd name="T25" fmla="*/ 79 h 739"/>
                <a:gd name="T26" fmla="*/ 220 w 738"/>
                <a:gd name="T27" fmla="*/ 124 h 739"/>
                <a:gd name="T28" fmla="*/ 192 w 738"/>
                <a:gd name="T29" fmla="*/ 121 h 739"/>
                <a:gd name="T30" fmla="*/ 124 w 738"/>
                <a:gd name="T31" fmla="*/ 204 h 739"/>
                <a:gd name="T32" fmla="*/ 86 w 738"/>
                <a:gd name="T33" fmla="*/ 306 h 739"/>
                <a:gd name="T34" fmla="*/ 34 w 738"/>
                <a:gd name="T35" fmla="*/ 411 h 739"/>
                <a:gd name="T36" fmla="*/ 105 w 738"/>
                <a:gd name="T37" fmla="*/ 479 h 739"/>
                <a:gd name="T38" fmla="*/ 102 w 738"/>
                <a:gd name="T39" fmla="*/ 578 h 739"/>
                <a:gd name="T40" fmla="*/ 203 w 738"/>
                <a:gd name="T41" fmla="*/ 614 h 739"/>
                <a:gd name="T42" fmla="*/ 259 w 738"/>
                <a:gd name="T43" fmla="*/ 634 h 739"/>
                <a:gd name="T44" fmla="*/ 327 w 738"/>
                <a:gd name="T45" fmla="*/ 705 h 739"/>
                <a:gd name="T46" fmla="*/ 432 w 738"/>
                <a:gd name="T47" fmla="*/ 652 h 739"/>
                <a:gd name="T48" fmla="*/ 524 w 738"/>
                <a:gd name="T49" fmla="*/ 614 h 739"/>
                <a:gd name="T50" fmla="*/ 577 w 738"/>
                <a:gd name="T51" fmla="*/ 636 h 739"/>
                <a:gd name="T52" fmla="*/ 613 w 738"/>
                <a:gd name="T53" fmla="*/ 525 h 739"/>
                <a:gd name="T54" fmla="*/ 660 w 738"/>
                <a:gd name="T55" fmla="*/ 425 h 739"/>
                <a:gd name="T56" fmla="*/ 670 w 738"/>
                <a:gd name="T57" fmla="*/ 319 h 739"/>
                <a:gd name="T58" fmla="*/ 618 w 738"/>
                <a:gd name="T59" fmla="*/ 226 h 739"/>
                <a:gd name="T60" fmla="*/ 636 w 738"/>
                <a:gd name="T61" fmla="*/ 162 h 739"/>
                <a:gd name="T62" fmla="*/ 529 w 738"/>
                <a:gd name="T63" fmla="*/ 127 h 739"/>
                <a:gd name="T64" fmla="*/ 444 w 738"/>
                <a:gd name="T65" fmla="*/ 93 h 739"/>
                <a:gd name="T66" fmla="*/ 411 w 738"/>
                <a:gd name="T67" fmla="*/ 34 h 739"/>
                <a:gd name="T68" fmla="*/ 435 w 738"/>
                <a:gd name="T69" fmla="*/ 7 h 739"/>
                <a:gd name="T70" fmla="*/ 529 w 738"/>
                <a:gd name="T71" fmla="*/ 93 h 739"/>
                <a:gd name="T72" fmla="*/ 585 w 738"/>
                <a:gd name="T73" fmla="*/ 68 h 739"/>
                <a:gd name="T74" fmla="*/ 672 w 738"/>
                <a:gd name="T75" fmla="*/ 159 h 739"/>
                <a:gd name="T76" fmla="*/ 678 w 738"/>
                <a:gd name="T77" fmla="*/ 286 h 739"/>
                <a:gd name="T78" fmla="*/ 738 w 738"/>
                <a:gd name="T79" fmla="*/ 320 h 739"/>
                <a:gd name="T80" fmla="*/ 713 w 738"/>
                <a:gd name="T81" fmla="*/ 443 h 739"/>
                <a:gd name="T82" fmla="*/ 669 w 738"/>
                <a:gd name="T83" fmla="*/ 570 h 739"/>
                <a:gd name="T84" fmla="*/ 590 w 738"/>
                <a:gd name="T85" fmla="*/ 669 h 739"/>
                <a:gd name="T86" fmla="*/ 560 w 738"/>
                <a:gd name="T87" fmla="*/ 666 h 739"/>
                <a:gd name="T88" fmla="*/ 440 w 738"/>
                <a:gd name="T89" fmla="*/ 724 h 739"/>
                <a:gd name="T90" fmla="*/ 310 w 738"/>
                <a:gd name="T91" fmla="*/ 737 h 739"/>
                <a:gd name="T92" fmla="*/ 246 w 738"/>
                <a:gd name="T93" fmla="*/ 665 h 739"/>
                <a:gd name="T94" fmla="*/ 157 w 738"/>
                <a:gd name="T95" fmla="*/ 671 h 739"/>
                <a:gd name="T96" fmla="*/ 68 w 738"/>
                <a:gd name="T97" fmla="*/ 587 h 739"/>
                <a:gd name="T98" fmla="*/ 73 w 738"/>
                <a:gd name="T99" fmla="*/ 492 h 739"/>
                <a:gd name="T100" fmla="*/ 1 w 738"/>
                <a:gd name="T101" fmla="*/ 428 h 739"/>
                <a:gd name="T102" fmla="*/ 16 w 738"/>
                <a:gd name="T103" fmla="*/ 299 h 739"/>
                <a:gd name="T104" fmla="*/ 73 w 738"/>
                <a:gd name="T105" fmla="*/ 178 h 739"/>
                <a:gd name="T106" fmla="*/ 143 w 738"/>
                <a:gd name="T107" fmla="*/ 73 h 739"/>
                <a:gd name="T108" fmla="*/ 171 w 738"/>
                <a:gd name="T109" fmla="*/ 70 h 739"/>
                <a:gd name="T110" fmla="*/ 295 w 738"/>
                <a:gd name="T111" fmla="*/ 2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8" h="739">
                  <a:moveTo>
                    <a:pt x="369" y="235"/>
                  </a:moveTo>
                  <a:lnTo>
                    <a:pt x="338" y="239"/>
                  </a:lnTo>
                  <a:lnTo>
                    <a:pt x="310" y="248"/>
                  </a:lnTo>
                  <a:lnTo>
                    <a:pt x="285" y="264"/>
                  </a:lnTo>
                  <a:lnTo>
                    <a:pt x="264" y="285"/>
                  </a:lnTo>
                  <a:lnTo>
                    <a:pt x="249" y="310"/>
                  </a:lnTo>
                  <a:lnTo>
                    <a:pt x="238" y="339"/>
                  </a:lnTo>
                  <a:lnTo>
                    <a:pt x="234" y="370"/>
                  </a:lnTo>
                  <a:lnTo>
                    <a:pt x="238" y="400"/>
                  </a:lnTo>
                  <a:lnTo>
                    <a:pt x="249" y="429"/>
                  </a:lnTo>
                  <a:lnTo>
                    <a:pt x="264" y="454"/>
                  </a:lnTo>
                  <a:lnTo>
                    <a:pt x="285" y="475"/>
                  </a:lnTo>
                  <a:lnTo>
                    <a:pt x="310" y="490"/>
                  </a:lnTo>
                  <a:lnTo>
                    <a:pt x="338" y="501"/>
                  </a:lnTo>
                  <a:lnTo>
                    <a:pt x="369" y="504"/>
                  </a:lnTo>
                  <a:lnTo>
                    <a:pt x="399" y="501"/>
                  </a:lnTo>
                  <a:lnTo>
                    <a:pt x="428" y="490"/>
                  </a:lnTo>
                  <a:lnTo>
                    <a:pt x="453" y="475"/>
                  </a:lnTo>
                  <a:lnTo>
                    <a:pt x="474" y="454"/>
                  </a:lnTo>
                  <a:lnTo>
                    <a:pt x="490" y="429"/>
                  </a:lnTo>
                  <a:lnTo>
                    <a:pt x="500" y="400"/>
                  </a:lnTo>
                  <a:lnTo>
                    <a:pt x="504" y="370"/>
                  </a:lnTo>
                  <a:lnTo>
                    <a:pt x="500" y="339"/>
                  </a:lnTo>
                  <a:lnTo>
                    <a:pt x="490" y="310"/>
                  </a:lnTo>
                  <a:lnTo>
                    <a:pt x="474" y="285"/>
                  </a:lnTo>
                  <a:lnTo>
                    <a:pt x="453" y="264"/>
                  </a:lnTo>
                  <a:lnTo>
                    <a:pt x="428" y="248"/>
                  </a:lnTo>
                  <a:lnTo>
                    <a:pt x="399" y="239"/>
                  </a:lnTo>
                  <a:lnTo>
                    <a:pt x="369" y="235"/>
                  </a:lnTo>
                  <a:close/>
                  <a:moveTo>
                    <a:pt x="369" y="201"/>
                  </a:moveTo>
                  <a:lnTo>
                    <a:pt x="403" y="205"/>
                  </a:lnTo>
                  <a:lnTo>
                    <a:pt x="435" y="214"/>
                  </a:lnTo>
                  <a:lnTo>
                    <a:pt x="463" y="230"/>
                  </a:lnTo>
                  <a:lnTo>
                    <a:pt x="488" y="251"/>
                  </a:lnTo>
                  <a:lnTo>
                    <a:pt x="508" y="276"/>
                  </a:lnTo>
                  <a:lnTo>
                    <a:pt x="524" y="305"/>
                  </a:lnTo>
                  <a:lnTo>
                    <a:pt x="534" y="336"/>
                  </a:lnTo>
                  <a:lnTo>
                    <a:pt x="537" y="370"/>
                  </a:lnTo>
                  <a:lnTo>
                    <a:pt x="534" y="403"/>
                  </a:lnTo>
                  <a:lnTo>
                    <a:pt x="524" y="436"/>
                  </a:lnTo>
                  <a:lnTo>
                    <a:pt x="508" y="463"/>
                  </a:lnTo>
                  <a:lnTo>
                    <a:pt x="488" y="488"/>
                  </a:lnTo>
                  <a:lnTo>
                    <a:pt x="463" y="509"/>
                  </a:lnTo>
                  <a:lnTo>
                    <a:pt x="435" y="525"/>
                  </a:lnTo>
                  <a:lnTo>
                    <a:pt x="403" y="534"/>
                  </a:lnTo>
                  <a:lnTo>
                    <a:pt x="369" y="538"/>
                  </a:lnTo>
                  <a:lnTo>
                    <a:pt x="335" y="534"/>
                  </a:lnTo>
                  <a:lnTo>
                    <a:pt x="304" y="525"/>
                  </a:lnTo>
                  <a:lnTo>
                    <a:pt x="275" y="509"/>
                  </a:lnTo>
                  <a:lnTo>
                    <a:pt x="250" y="488"/>
                  </a:lnTo>
                  <a:lnTo>
                    <a:pt x="229" y="463"/>
                  </a:lnTo>
                  <a:lnTo>
                    <a:pt x="215" y="436"/>
                  </a:lnTo>
                  <a:lnTo>
                    <a:pt x="204" y="403"/>
                  </a:lnTo>
                  <a:lnTo>
                    <a:pt x="202" y="370"/>
                  </a:lnTo>
                  <a:lnTo>
                    <a:pt x="204" y="336"/>
                  </a:lnTo>
                  <a:lnTo>
                    <a:pt x="215" y="305"/>
                  </a:lnTo>
                  <a:lnTo>
                    <a:pt x="229" y="276"/>
                  </a:lnTo>
                  <a:lnTo>
                    <a:pt x="250" y="251"/>
                  </a:lnTo>
                  <a:lnTo>
                    <a:pt x="275" y="230"/>
                  </a:lnTo>
                  <a:lnTo>
                    <a:pt x="304" y="214"/>
                  </a:lnTo>
                  <a:lnTo>
                    <a:pt x="335" y="205"/>
                  </a:lnTo>
                  <a:lnTo>
                    <a:pt x="369" y="201"/>
                  </a:lnTo>
                  <a:close/>
                  <a:moveTo>
                    <a:pt x="327" y="34"/>
                  </a:moveTo>
                  <a:lnTo>
                    <a:pt x="319" y="69"/>
                  </a:lnTo>
                  <a:lnTo>
                    <a:pt x="314" y="79"/>
                  </a:lnTo>
                  <a:lnTo>
                    <a:pt x="305" y="87"/>
                  </a:lnTo>
                  <a:lnTo>
                    <a:pt x="295" y="93"/>
                  </a:lnTo>
                  <a:lnTo>
                    <a:pt x="259" y="104"/>
                  </a:lnTo>
                  <a:lnTo>
                    <a:pt x="226" y="121"/>
                  </a:lnTo>
                  <a:lnTo>
                    <a:pt x="220" y="124"/>
                  </a:lnTo>
                  <a:lnTo>
                    <a:pt x="215" y="125"/>
                  </a:lnTo>
                  <a:lnTo>
                    <a:pt x="209" y="127"/>
                  </a:lnTo>
                  <a:lnTo>
                    <a:pt x="203" y="125"/>
                  </a:lnTo>
                  <a:lnTo>
                    <a:pt x="198" y="124"/>
                  </a:lnTo>
                  <a:lnTo>
                    <a:pt x="192" y="121"/>
                  </a:lnTo>
                  <a:lnTo>
                    <a:pt x="161" y="103"/>
                  </a:lnTo>
                  <a:lnTo>
                    <a:pt x="102" y="162"/>
                  </a:lnTo>
                  <a:lnTo>
                    <a:pt x="102" y="162"/>
                  </a:lnTo>
                  <a:lnTo>
                    <a:pt x="120" y="192"/>
                  </a:lnTo>
                  <a:lnTo>
                    <a:pt x="124" y="204"/>
                  </a:lnTo>
                  <a:lnTo>
                    <a:pt x="124" y="216"/>
                  </a:lnTo>
                  <a:lnTo>
                    <a:pt x="120" y="226"/>
                  </a:lnTo>
                  <a:lnTo>
                    <a:pt x="105" y="260"/>
                  </a:lnTo>
                  <a:lnTo>
                    <a:pt x="92" y="295"/>
                  </a:lnTo>
                  <a:lnTo>
                    <a:pt x="86" y="306"/>
                  </a:lnTo>
                  <a:lnTo>
                    <a:pt x="79" y="315"/>
                  </a:lnTo>
                  <a:lnTo>
                    <a:pt x="68" y="319"/>
                  </a:lnTo>
                  <a:lnTo>
                    <a:pt x="33" y="328"/>
                  </a:lnTo>
                  <a:lnTo>
                    <a:pt x="33" y="411"/>
                  </a:lnTo>
                  <a:lnTo>
                    <a:pt x="34" y="411"/>
                  </a:lnTo>
                  <a:lnTo>
                    <a:pt x="68" y="420"/>
                  </a:lnTo>
                  <a:lnTo>
                    <a:pt x="79" y="425"/>
                  </a:lnTo>
                  <a:lnTo>
                    <a:pt x="86" y="433"/>
                  </a:lnTo>
                  <a:lnTo>
                    <a:pt x="92" y="443"/>
                  </a:lnTo>
                  <a:lnTo>
                    <a:pt x="105" y="479"/>
                  </a:lnTo>
                  <a:lnTo>
                    <a:pt x="120" y="513"/>
                  </a:lnTo>
                  <a:lnTo>
                    <a:pt x="124" y="525"/>
                  </a:lnTo>
                  <a:lnTo>
                    <a:pt x="124" y="536"/>
                  </a:lnTo>
                  <a:lnTo>
                    <a:pt x="120" y="547"/>
                  </a:lnTo>
                  <a:lnTo>
                    <a:pt x="102" y="578"/>
                  </a:lnTo>
                  <a:lnTo>
                    <a:pt x="161" y="636"/>
                  </a:lnTo>
                  <a:lnTo>
                    <a:pt x="161" y="636"/>
                  </a:lnTo>
                  <a:lnTo>
                    <a:pt x="192" y="617"/>
                  </a:lnTo>
                  <a:lnTo>
                    <a:pt x="198" y="615"/>
                  </a:lnTo>
                  <a:lnTo>
                    <a:pt x="203" y="614"/>
                  </a:lnTo>
                  <a:lnTo>
                    <a:pt x="209" y="614"/>
                  </a:lnTo>
                  <a:lnTo>
                    <a:pt x="215" y="614"/>
                  </a:lnTo>
                  <a:lnTo>
                    <a:pt x="220" y="615"/>
                  </a:lnTo>
                  <a:lnTo>
                    <a:pt x="226" y="617"/>
                  </a:lnTo>
                  <a:lnTo>
                    <a:pt x="259" y="634"/>
                  </a:lnTo>
                  <a:lnTo>
                    <a:pt x="295" y="646"/>
                  </a:lnTo>
                  <a:lnTo>
                    <a:pt x="305" y="652"/>
                  </a:lnTo>
                  <a:lnTo>
                    <a:pt x="314" y="659"/>
                  </a:lnTo>
                  <a:lnTo>
                    <a:pt x="319"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5" y="614"/>
                  </a:lnTo>
                  <a:lnTo>
                    <a:pt x="541" y="615"/>
                  </a:lnTo>
                  <a:lnTo>
                    <a:pt x="546" y="617"/>
                  </a:lnTo>
                  <a:lnTo>
                    <a:pt x="577" y="636"/>
                  </a:lnTo>
                  <a:lnTo>
                    <a:pt x="577" y="636"/>
                  </a:lnTo>
                  <a:lnTo>
                    <a:pt x="636" y="578"/>
                  </a:lnTo>
                  <a:lnTo>
                    <a:pt x="618" y="547"/>
                  </a:lnTo>
                  <a:lnTo>
                    <a:pt x="613" y="536"/>
                  </a:lnTo>
                  <a:lnTo>
                    <a:pt x="613" y="525"/>
                  </a:lnTo>
                  <a:lnTo>
                    <a:pt x="618" y="513"/>
                  </a:lnTo>
                  <a:lnTo>
                    <a:pt x="634" y="479"/>
                  </a:lnTo>
                  <a:lnTo>
                    <a:pt x="645" y="443"/>
                  </a:lnTo>
                  <a:lnTo>
                    <a:pt x="651" y="433"/>
                  </a:lnTo>
                  <a:lnTo>
                    <a:pt x="660" y="425"/>
                  </a:lnTo>
                  <a:lnTo>
                    <a:pt x="670" y="420"/>
                  </a:lnTo>
                  <a:lnTo>
                    <a:pt x="704" y="411"/>
                  </a:lnTo>
                  <a:lnTo>
                    <a:pt x="706" y="411"/>
                  </a:lnTo>
                  <a:lnTo>
                    <a:pt x="706" y="328"/>
                  </a:lnTo>
                  <a:lnTo>
                    <a:pt x="670" y="319"/>
                  </a:lnTo>
                  <a:lnTo>
                    <a:pt x="660" y="315"/>
                  </a:lnTo>
                  <a:lnTo>
                    <a:pt x="651" y="306"/>
                  </a:lnTo>
                  <a:lnTo>
                    <a:pt x="645" y="295"/>
                  </a:lnTo>
                  <a:lnTo>
                    <a:pt x="634" y="260"/>
                  </a:lnTo>
                  <a:lnTo>
                    <a:pt x="618" y="226"/>
                  </a:lnTo>
                  <a:lnTo>
                    <a:pt x="613" y="216"/>
                  </a:lnTo>
                  <a:lnTo>
                    <a:pt x="613" y="204"/>
                  </a:lnTo>
                  <a:lnTo>
                    <a:pt x="618" y="192"/>
                  </a:lnTo>
                  <a:lnTo>
                    <a:pt x="636" y="162"/>
                  </a:lnTo>
                  <a:lnTo>
                    <a:pt x="636" y="162"/>
                  </a:lnTo>
                  <a:lnTo>
                    <a:pt x="577" y="103"/>
                  </a:lnTo>
                  <a:lnTo>
                    <a:pt x="546" y="121"/>
                  </a:lnTo>
                  <a:lnTo>
                    <a:pt x="541" y="124"/>
                  </a:lnTo>
                  <a:lnTo>
                    <a:pt x="535"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19" y="0"/>
                  </a:moveTo>
                  <a:lnTo>
                    <a:pt x="419" y="0"/>
                  </a:lnTo>
                  <a:lnTo>
                    <a:pt x="427" y="2"/>
                  </a:lnTo>
                  <a:lnTo>
                    <a:pt x="435" y="7"/>
                  </a:lnTo>
                  <a:lnTo>
                    <a:pt x="440" y="15"/>
                  </a:lnTo>
                  <a:lnTo>
                    <a:pt x="442" y="24"/>
                  </a:lnTo>
                  <a:lnTo>
                    <a:pt x="452" y="60"/>
                  </a:lnTo>
                  <a:lnTo>
                    <a:pt x="492" y="74"/>
                  </a:lnTo>
                  <a:lnTo>
                    <a:pt x="529" y="93"/>
                  </a:lnTo>
                  <a:lnTo>
                    <a:pt x="560" y="73"/>
                  </a:lnTo>
                  <a:lnTo>
                    <a:pt x="567" y="70"/>
                  </a:lnTo>
                  <a:lnTo>
                    <a:pt x="573" y="68"/>
                  </a:lnTo>
                  <a:lnTo>
                    <a:pt x="580" y="68"/>
                  </a:lnTo>
                  <a:lnTo>
                    <a:pt x="585" y="68"/>
                  </a:lnTo>
                  <a:lnTo>
                    <a:pt x="590" y="70"/>
                  </a:lnTo>
                  <a:lnTo>
                    <a:pt x="596" y="73"/>
                  </a:lnTo>
                  <a:lnTo>
                    <a:pt x="665" y="144"/>
                  </a:lnTo>
                  <a:lnTo>
                    <a:pt x="670" y="151"/>
                  </a:lnTo>
                  <a:lnTo>
                    <a:pt x="672" y="159"/>
                  </a:lnTo>
                  <a:lnTo>
                    <a:pt x="669" y="168"/>
                  </a:lnTo>
                  <a:lnTo>
                    <a:pt x="665" y="178"/>
                  </a:lnTo>
                  <a:lnTo>
                    <a:pt x="647" y="209"/>
                  </a:lnTo>
                  <a:lnTo>
                    <a:pt x="665" y="247"/>
                  </a:lnTo>
                  <a:lnTo>
                    <a:pt x="678" y="286"/>
                  </a:lnTo>
                  <a:lnTo>
                    <a:pt x="713" y="295"/>
                  </a:lnTo>
                  <a:lnTo>
                    <a:pt x="723" y="299"/>
                  </a:lnTo>
                  <a:lnTo>
                    <a:pt x="730" y="305"/>
                  </a:lnTo>
                  <a:lnTo>
                    <a:pt x="737" y="311"/>
                  </a:lnTo>
                  <a:lnTo>
                    <a:pt x="738" y="320"/>
                  </a:lnTo>
                  <a:lnTo>
                    <a:pt x="738" y="418"/>
                  </a:lnTo>
                  <a:lnTo>
                    <a:pt x="737" y="428"/>
                  </a:lnTo>
                  <a:lnTo>
                    <a:pt x="730" y="434"/>
                  </a:lnTo>
                  <a:lnTo>
                    <a:pt x="723" y="439"/>
                  </a:lnTo>
                  <a:lnTo>
                    <a:pt x="713" y="443"/>
                  </a:lnTo>
                  <a:lnTo>
                    <a:pt x="678" y="453"/>
                  </a:lnTo>
                  <a:lnTo>
                    <a:pt x="665" y="492"/>
                  </a:lnTo>
                  <a:lnTo>
                    <a:pt x="647" y="530"/>
                  </a:lnTo>
                  <a:lnTo>
                    <a:pt x="665" y="561"/>
                  </a:lnTo>
                  <a:lnTo>
                    <a:pt x="669" y="570"/>
                  </a:lnTo>
                  <a:lnTo>
                    <a:pt x="672" y="580"/>
                  </a:lnTo>
                  <a:lnTo>
                    <a:pt x="670" y="587"/>
                  </a:lnTo>
                  <a:lnTo>
                    <a:pt x="665" y="597"/>
                  </a:lnTo>
                  <a:lnTo>
                    <a:pt x="596" y="666"/>
                  </a:lnTo>
                  <a:lnTo>
                    <a:pt x="590" y="669"/>
                  </a:lnTo>
                  <a:lnTo>
                    <a:pt x="586" y="671"/>
                  </a:lnTo>
                  <a:lnTo>
                    <a:pt x="581" y="671"/>
                  </a:lnTo>
                  <a:lnTo>
                    <a:pt x="575" y="671"/>
                  </a:lnTo>
                  <a:lnTo>
                    <a:pt x="567" y="669"/>
                  </a:lnTo>
                  <a:lnTo>
                    <a:pt x="560" y="666"/>
                  </a:lnTo>
                  <a:lnTo>
                    <a:pt x="529" y="646"/>
                  </a:lnTo>
                  <a:lnTo>
                    <a:pt x="492" y="665"/>
                  </a:lnTo>
                  <a:lnTo>
                    <a:pt x="452" y="679"/>
                  </a:lnTo>
                  <a:lnTo>
                    <a:pt x="442" y="714"/>
                  </a:lnTo>
                  <a:lnTo>
                    <a:pt x="440" y="724"/>
                  </a:lnTo>
                  <a:lnTo>
                    <a:pt x="435" y="731"/>
                  </a:lnTo>
                  <a:lnTo>
                    <a:pt x="427" y="737"/>
                  </a:lnTo>
                  <a:lnTo>
                    <a:pt x="419" y="739"/>
                  </a:lnTo>
                  <a:lnTo>
                    <a:pt x="319" y="739"/>
                  </a:lnTo>
                  <a:lnTo>
                    <a:pt x="310" y="737"/>
                  </a:lnTo>
                  <a:lnTo>
                    <a:pt x="304" y="731"/>
                  </a:lnTo>
                  <a:lnTo>
                    <a:pt x="298" y="724"/>
                  </a:lnTo>
                  <a:lnTo>
                    <a:pt x="295" y="714"/>
                  </a:lnTo>
                  <a:lnTo>
                    <a:pt x="287" y="679"/>
                  </a:lnTo>
                  <a:lnTo>
                    <a:pt x="246" y="665"/>
                  </a:lnTo>
                  <a:lnTo>
                    <a:pt x="209" y="646"/>
                  </a:lnTo>
                  <a:lnTo>
                    <a:pt x="178" y="666"/>
                  </a:lnTo>
                  <a:lnTo>
                    <a:pt x="171" y="669"/>
                  </a:lnTo>
                  <a:lnTo>
                    <a:pt x="164" y="671"/>
                  </a:lnTo>
                  <a:lnTo>
                    <a:pt x="157" y="671"/>
                  </a:lnTo>
                  <a:lnTo>
                    <a:pt x="152" y="671"/>
                  </a:lnTo>
                  <a:lnTo>
                    <a:pt x="147" y="669"/>
                  </a:lnTo>
                  <a:lnTo>
                    <a:pt x="143" y="666"/>
                  </a:lnTo>
                  <a:lnTo>
                    <a:pt x="73" y="597"/>
                  </a:lnTo>
                  <a:lnTo>
                    <a:pt x="68" y="587"/>
                  </a:lnTo>
                  <a:lnTo>
                    <a:pt x="67" y="580"/>
                  </a:lnTo>
                  <a:lnTo>
                    <a:pt x="69" y="570"/>
                  </a:lnTo>
                  <a:lnTo>
                    <a:pt x="73" y="561"/>
                  </a:lnTo>
                  <a:lnTo>
                    <a:pt x="92" y="530"/>
                  </a:lnTo>
                  <a:lnTo>
                    <a:pt x="73" y="492"/>
                  </a:lnTo>
                  <a:lnTo>
                    <a:pt x="60" y="453"/>
                  </a:lnTo>
                  <a:lnTo>
                    <a:pt x="24" y="443"/>
                  </a:lnTo>
                  <a:lnTo>
                    <a:pt x="16" y="439"/>
                  </a:lnTo>
                  <a:lnTo>
                    <a:pt x="8" y="434"/>
                  </a:lnTo>
                  <a:lnTo>
                    <a:pt x="1" y="428"/>
                  </a:lnTo>
                  <a:lnTo>
                    <a:pt x="0" y="418"/>
                  </a:lnTo>
                  <a:lnTo>
                    <a:pt x="0" y="320"/>
                  </a:lnTo>
                  <a:lnTo>
                    <a:pt x="1" y="311"/>
                  </a:lnTo>
                  <a:lnTo>
                    <a:pt x="8" y="305"/>
                  </a:lnTo>
                  <a:lnTo>
                    <a:pt x="16" y="299"/>
                  </a:lnTo>
                  <a:lnTo>
                    <a:pt x="24" y="295"/>
                  </a:lnTo>
                  <a:lnTo>
                    <a:pt x="60" y="286"/>
                  </a:lnTo>
                  <a:lnTo>
                    <a:pt x="73" y="247"/>
                  </a:lnTo>
                  <a:lnTo>
                    <a:pt x="92" y="209"/>
                  </a:lnTo>
                  <a:lnTo>
                    <a:pt x="73" y="178"/>
                  </a:lnTo>
                  <a:lnTo>
                    <a:pt x="69" y="168"/>
                  </a:lnTo>
                  <a:lnTo>
                    <a:pt x="67" y="159"/>
                  </a:lnTo>
                  <a:lnTo>
                    <a:pt x="68" y="151"/>
                  </a:lnTo>
                  <a:lnTo>
                    <a:pt x="73" y="144"/>
                  </a:lnTo>
                  <a:lnTo>
                    <a:pt x="143" y="73"/>
                  </a:lnTo>
                  <a:lnTo>
                    <a:pt x="147" y="70"/>
                  </a:lnTo>
                  <a:lnTo>
                    <a:pt x="152" y="68"/>
                  </a:lnTo>
                  <a:lnTo>
                    <a:pt x="157" y="68"/>
                  </a:lnTo>
                  <a:lnTo>
                    <a:pt x="165" y="68"/>
                  </a:lnTo>
                  <a:lnTo>
                    <a:pt x="171" y="70"/>
                  </a:lnTo>
                  <a:lnTo>
                    <a:pt x="178" y="73"/>
                  </a:lnTo>
                  <a:lnTo>
                    <a:pt x="209" y="93"/>
                  </a:lnTo>
                  <a:lnTo>
                    <a:pt x="246" y="74"/>
                  </a:lnTo>
                  <a:lnTo>
                    <a:pt x="287" y="60"/>
                  </a:lnTo>
                  <a:lnTo>
                    <a:pt x="295" y="24"/>
                  </a:lnTo>
                  <a:lnTo>
                    <a:pt x="298" y="15"/>
                  </a:lnTo>
                  <a:lnTo>
                    <a:pt x="304" y="7"/>
                  </a:lnTo>
                  <a:lnTo>
                    <a:pt x="310" y="2"/>
                  </a:lnTo>
                  <a:lnTo>
                    <a:pt x="31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2763612" y="2826134"/>
            <a:ext cx="1891378" cy="1891378"/>
            <a:chOff x="2763612" y="2826134"/>
            <a:chExt cx="1891378" cy="1891378"/>
          </a:xfrm>
        </p:grpSpPr>
        <p:sp>
          <p:nvSpPr>
            <p:cNvPr id="7" name="Oval 8"/>
            <p:cNvSpPr/>
            <p:nvPr/>
          </p:nvSpPr>
          <p:spPr>
            <a:xfrm>
              <a:off x="2763612" y="2826134"/>
              <a:ext cx="1891378" cy="1891378"/>
            </a:xfrm>
            <a:prstGeom prst="ellipse">
              <a:avLst/>
            </a:prstGeom>
            <a:solidFill>
              <a:schemeClr val="accent1">
                <a:alpha val="90000"/>
              </a:schemeClr>
            </a:solidFill>
            <a:ln>
              <a:noFill/>
            </a:ln>
          </p:spPr>
          <p:txBody>
            <a:bodyPr vert="horz" wrap="square" lIns="91440" tIns="45720" rIns="91440" bIns="45720" numCol="1" anchor="t" anchorCtr="0" compatLnSpc="1"/>
            <a:lstStyle/>
            <a:p>
              <a:endParaRPr lang="en-US" sz="800" dirty="0">
                <a:solidFill>
                  <a:schemeClr val="tx1"/>
                </a:solidFill>
              </a:endParaRPr>
            </a:p>
          </p:txBody>
        </p:sp>
        <p:sp>
          <p:nvSpPr>
            <p:cNvPr id="15" name="Freeform 50"/>
            <p:cNvSpPr>
              <a:spLocks noEditPoints="1"/>
            </p:cNvSpPr>
            <p:nvPr/>
          </p:nvSpPr>
          <p:spPr bwMode="auto">
            <a:xfrm>
              <a:off x="3399384" y="3518291"/>
              <a:ext cx="619834" cy="507064"/>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4339760" y="2826134"/>
            <a:ext cx="1891378" cy="1891378"/>
            <a:chOff x="4339760" y="2826134"/>
            <a:chExt cx="1891378" cy="1891378"/>
          </a:xfrm>
        </p:grpSpPr>
        <p:sp>
          <p:nvSpPr>
            <p:cNvPr id="8" name="Oval 9"/>
            <p:cNvSpPr/>
            <p:nvPr/>
          </p:nvSpPr>
          <p:spPr>
            <a:xfrm>
              <a:off x="4339760" y="2826134"/>
              <a:ext cx="1891378" cy="1891378"/>
            </a:xfrm>
            <a:prstGeom prst="ellipse">
              <a:avLst/>
            </a:prstGeom>
            <a:solidFill>
              <a:schemeClr val="accent2">
                <a:alpha val="90000"/>
              </a:schemeClr>
            </a:solidFill>
            <a:ln>
              <a:noFill/>
            </a:ln>
          </p:spPr>
          <p:txBody>
            <a:bodyPr vert="horz" wrap="square" lIns="91440" tIns="45720" rIns="91440" bIns="45720" numCol="1" anchor="t" anchorCtr="0" compatLnSpc="1"/>
            <a:lstStyle/>
            <a:p>
              <a:endParaRPr lang="en-US" sz="800" dirty="0">
                <a:solidFill>
                  <a:schemeClr val="tx1"/>
                </a:solidFill>
              </a:endParaRPr>
            </a:p>
          </p:txBody>
        </p:sp>
        <p:sp>
          <p:nvSpPr>
            <p:cNvPr id="16" name="Freeform 51"/>
            <p:cNvSpPr>
              <a:spLocks noEditPoints="1"/>
            </p:cNvSpPr>
            <p:nvPr/>
          </p:nvSpPr>
          <p:spPr bwMode="auto">
            <a:xfrm>
              <a:off x="4975532" y="3461528"/>
              <a:ext cx="619834" cy="620590"/>
            </a:xfrm>
            <a:custGeom>
              <a:avLst/>
              <a:gdLst>
                <a:gd name="T0" fmla="*/ 123 w 819"/>
                <a:gd name="T1" fmla="*/ 693 h 820"/>
                <a:gd name="T2" fmla="*/ 131 w 819"/>
                <a:gd name="T3" fmla="*/ 707 h 820"/>
                <a:gd name="T4" fmla="*/ 123 w 819"/>
                <a:gd name="T5" fmla="*/ 723 h 820"/>
                <a:gd name="T6" fmla="*/ 106 w 819"/>
                <a:gd name="T7" fmla="*/ 726 h 820"/>
                <a:gd name="T8" fmla="*/ 94 w 819"/>
                <a:gd name="T9" fmla="*/ 714 h 820"/>
                <a:gd name="T10" fmla="*/ 96 w 819"/>
                <a:gd name="T11" fmla="*/ 698 h 820"/>
                <a:gd name="T12" fmla="*/ 107 w 819"/>
                <a:gd name="T13" fmla="*/ 690 h 820"/>
                <a:gd name="T14" fmla="*/ 548 w 819"/>
                <a:gd name="T15" fmla="*/ 0 h 820"/>
                <a:gd name="T16" fmla="*/ 657 w 819"/>
                <a:gd name="T17" fmla="*/ 29 h 820"/>
                <a:gd name="T18" fmla="*/ 548 w 819"/>
                <a:gd name="T19" fmla="*/ 139 h 820"/>
                <a:gd name="T20" fmla="*/ 569 w 819"/>
                <a:gd name="T21" fmla="*/ 38 h 820"/>
                <a:gd name="T22" fmla="*/ 534 w 819"/>
                <a:gd name="T23" fmla="*/ 38 h 820"/>
                <a:gd name="T24" fmla="*/ 483 w 819"/>
                <a:gd name="T25" fmla="*/ 55 h 820"/>
                <a:gd name="T26" fmla="*/ 351 w 819"/>
                <a:gd name="T27" fmla="*/ 191 h 820"/>
                <a:gd name="T28" fmla="*/ 336 w 819"/>
                <a:gd name="T29" fmla="*/ 262 h 820"/>
                <a:gd name="T30" fmla="*/ 377 w 819"/>
                <a:gd name="T31" fmla="*/ 346 h 820"/>
                <a:gd name="T32" fmla="*/ 379 w 819"/>
                <a:gd name="T33" fmla="*/ 352 h 820"/>
                <a:gd name="T34" fmla="*/ 378 w 819"/>
                <a:gd name="T35" fmla="*/ 364 h 820"/>
                <a:gd name="T36" fmla="*/ 373 w 819"/>
                <a:gd name="T37" fmla="*/ 372 h 820"/>
                <a:gd name="T38" fmla="*/ 39 w 819"/>
                <a:gd name="T39" fmla="*/ 688 h 820"/>
                <a:gd name="T40" fmla="*/ 51 w 819"/>
                <a:gd name="T41" fmla="*/ 752 h 820"/>
                <a:gd name="T42" fmla="*/ 111 w 819"/>
                <a:gd name="T43" fmla="*/ 782 h 820"/>
                <a:gd name="T44" fmla="*/ 165 w 819"/>
                <a:gd name="T45" fmla="*/ 761 h 820"/>
                <a:gd name="T46" fmla="*/ 451 w 819"/>
                <a:gd name="T47" fmla="*/ 443 h 820"/>
                <a:gd name="T48" fmla="*/ 465 w 819"/>
                <a:gd name="T49" fmla="*/ 438 h 820"/>
                <a:gd name="T50" fmla="*/ 474 w 819"/>
                <a:gd name="T51" fmla="*/ 441 h 820"/>
                <a:gd name="T52" fmla="*/ 526 w 819"/>
                <a:gd name="T53" fmla="*/ 466 h 820"/>
                <a:gd name="T54" fmla="*/ 586 w 819"/>
                <a:gd name="T55" fmla="*/ 482 h 820"/>
                <a:gd name="T56" fmla="*/ 620 w 819"/>
                <a:gd name="T57" fmla="*/ 482 h 820"/>
                <a:gd name="T58" fmla="*/ 752 w 819"/>
                <a:gd name="T59" fmla="*/ 360 h 820"/>
                <a:gd name="T60" fmla="*/ 783 w 819"/>
                <a:gd name="T61" fmla="*/ 288 h 820"/>
                <a:gd name="T62" fmla="*/ 707 w 819"/>
                <a:gd name="T63" fmla="*/ 297 h 820"/>
                <a:gd name="T64" fmla="*/ 665 w 819"/>
                <a:gd name="T65" fmla="*/ 325 h 820"/>
                <a:gd name="T66" fmla="*/ 585 w 819"/>
                <a:gd name="T67" fmla="*/ 332 h 820"/>
                <a:gd name="T68" fmla="*/ 513 w 819"/>
                <a:gd name="T69" fmla="*/ 287 h 820"/>
                <a:gd name="T70" fmla="*/ 484 w 819"/>
                <a:gd name="T71" fmla="*/ 205 h 820"/>
                <a:gd name="T72" fmla="*/ 506 w 819"/>
                <a:gd name="T73" fmla="*/ 133 h 820"/>
                <a:gd name="T74" fmla="*/ 534 w 819"/>
                <a:gd name="T75" fmla="*/ 157 h 820"/>
                <a:gd name="T76" fmla="*/ 525 w 819"/>
                <a:gd name="T77" fmla="*/ 229 h 820"/>
                <a:gd name="T78" fmla="*/ 568 w 819"/>
                <a:gd name="T79" fmla="*/ 286 h 820"/>
                <a:gd name="T80" fmla="*/ 639 w 819"/>
                <a:gd name="T81" fmla="*/ 295 h 820"/>
                <a:gd name="T82" fmla="*/ 680 w 819"/>
                <a:gd name="T83" fmla="*/ 271 h 820"/>
                <a:gd name="T84" fmla="*/ 789 w 819"/>
                <a:gd name="T85" fmla="*/ 163 h 820"/>
                <a:gd name="T86" fmla="*/ 818 w 819"/>
                <a:gd name="T87" fmla="*/ 256 h 820"/>
                <a:gd name="T88" fmla="*/ 807 w 819"/>
                <a:gd name="T89" fmla="*/ 341 h 820"/>
                <a:gd name="T90" fmla="*/ 678 w 819"/>
                <a:gd name="T91" fmla="*/ 489 h 820"/>
                <a:gd name="T92" fmla="*/ 622 w 819"/>
                <a:gd name="T93" fmla="*/ 520 h 820"/>
                <a:gd name="T94" fmla="*/ 576 w 819"/>
                <a:gd name="T95" fmla="*/ 519 h 820"/>
                <a:gd name="T96" fmla="*/ 499 w 819"/>
                <a:gd name="T97" fmla="*/ 495 h 820"/>
                <a:gd name="T98" fmla="*/ 167 w 819"/>
                <a:gd name="T99" fmla="*/ 804 h 820"/>
                <a:gd name="T100" fmla="*/ 82 w 819"/>
                <a:gd name="T101" fmla="*/ 816 h 820"/>
                <a:gd name="T102" fmla="*/ 16 w 819"/>
                <a:gd name="T103" fmla="*/ 764 h 820"/>
                <a:gd name="T104" fmla="*/ 4 w 819"/>
                <a:gd name="T105" fmla="*/ 678 h 820"/>
                <a:gd name="T106" fmla="*/ 338 w 819"/>
                <a:gd name="T107" fmla="*/ 354 h 820"/>
                <a:gd name="T108" fmla="*/ 300 w 819"/>
                <a:gd name="T109" fmla="*/ 266 h 820"/>
                <a:gd name="T110" fmla="*/ 318 w 819"/>
                <a:gd name="T111" fmla="*/ 174 h 820"/>
                <a:gd name="T112" fmla="*/ 463 w 819"/>
                <a:gd name="T113" fmla="*/ 24 h 820"/>
                <a:gd name="T114" fmla="*/ 548 w 819"/>
                <a:gd name="T11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9" h="820">
                  <a:moveTo>
                    <a:pt x="111" y="689"/>
                  </a:moveTo>
                  <a:lnTo>
                    <a:pt x="118" y="690"/>
                  </a:lnTo>
                  <a:lnTo>
                    <a:pt x="123" y="693"/>
                  </a:lnTo>
                  <a:lnTo>
                    <a:pt x="127" y="697"/>
                  </a:lnTo>
                  <a:lnTo>
                    <a:pt x="130" y="702"/>
                  </a:lnTo>
                  <a:lnTo>
                    <a:pt x="131" y="707"/>
                  </a:lnTo>
                  <a:lnTo>
                    <a:pt x="130" y="714"/>
                  </a:lnTo>
                  <a:lnTo>
                    <a:pt x="127" y="719"/>
                  </a:lnTo>
                  <a:lnTo>
                    <a:pt x="123" y="723"/>
                  </a:lnTo>
                  <a:lnTo>
                    <a:pt x="118" y="726"/>
                  </a:lnTo>
                  <a:lnTo>
                    <a:pt x="111" y="727"/>
                  </a:lnTo>
                  <a:lnTo>
                    <a:pt x="106" y="726"/>
                  </a:lnTo>
                  <a:lnTo>
                    <a:pt x="101" y="723"/>
                  </a:lnTo>
                  <a:lnTo>
                    <a:pt x="97" y="719"/>
                  </a:lnTo>
                  <a:lnTo>
                    <a:pt x="94" y="714"/>
                  </a:lnTo>
                  <a:lnTo>
                    <a:pt x="93" y="707"/>
                  </a:lnTo>
                  <a:lnTo>
                    <a:pt x="94" y="703"/>
                  </a:lnTo>
                  <a:lnTo>
                    <a:pt x="96" y="698"/>
                  </a:lnTo>
                  <a:lnTo>
                    <a:pt x="98" y="694"/>
                  </a:lnTo>
                  <a:lnTo>
                    <a:pt x="102" y="692"/>
                  </a:lnTo>
                  <a:lnTo>
                    <a:pt x="107" y="690"/>
                  </a:lnTo>
                  <a:lnTo>
                    <a:pt x="111" y="689"/>
                  </a:lnTo>
                  <a:close/>
                  <a:moveTo>
                    <a:pt x="548" y="0"/>
                  </a:moveTo>
                  <a:lnTo>
                    <a:pt x="548" y="0"/>
                  </a:lnTo>
                  <a:lnTo>
                    <a:pt x="584" y="3"/>
                  </a:lnTo>
                  <a:lnTo>
                    <a:pt x="620" y="13"/>
                  </a:lnTo>
                  <a:lnTo>
                    <a:pt x="657" y="29"/>
                  </a:lnTo>
                  <a:lnTo>
                    <a:pt x="641" y="46"/>
                  </a:lnTo>
                  <a:lnTo>
                    <a:pt x="641" y="46"/>
                  </a:lnTo>
                  <a:lnTo>
                    <a:pt x="548" y="139"/>
                  </a:lnTo>
                  <a:lnTo>
                    <a:pt x="522" y="113"/>
                  </a:lnTo>
                  <a:lnTo>
                    <a:pt x="591" y="44"/>
                  </a:lnTo>
                  <a:lnTo>
                    <a:pt x="569" y="38"/>
                  </a:lnTo>
                  <a:lnTo>
                    <a:pt x="548" y="37"/>
                  </a:lnTo>
                  <a:lnTo>
                    <a:pt x="548" y="37"/>
                  </a:lnTo>
                  <a:lnTo>
                    <a:pt x="534" y="38"/>
                  </a:lnTo>
                  <a:lnTo>
                    <a:pt x="517" y="41"/>
                  </a:lnTo>
                  <a:lnTo>
                    <a:pt x="500" y="46"/>
                  </a:lnTo>
                  <a:lnTo>
                    <a:pt x="483" y="55"/>
                  </a:lnTo>
                  <a:lnTo>
                    <a:pt x="467" y="68"/>
                  </a:lnTo>
                  <a:lnTo>
                    <a:pt x="368" y="170"/>
                  </a:lnTo>
                  <a:lnTo>
                    <a:pt x="351" y="191"/>
                  </a:lnTo>
                  <a:lnTo>
                    <a:pt x="339" y="215"/>
                  </a:lnTo>
                  <a:lnTo>
                    <a:pt x="335" y="237"/>
                  </a:lnTo>
                  <a:lnTo>
                    <a:pt x="336" y="262"/>
                  </a:lnTo>
                  <a:lnTo>
                    <a:pt x="343" y="288"/>
                  </a:lnTo>
                  <a:lnTo>
                    <a:pt x="357" y="316"/>
                  </a:lnTo>
                  <a:lnTo>
                    <a:pt x="377" y="346"/>
                  </a:lnTo>
                  <a:lnTo>
                    <a:pt x="377" y="346"/>
                  </a:lnTo>
                  <a:lnTo>
                    <a:pt x="378" y="349"/>
                  </a:lnTo>
                  <a:lnTo>
                    <a:pt x="379" y="352"/>
                  </a:lnTo>
                  <a:lnTo>
                    <a:pt x="381" y="356"/>
                  </a:lnTo>
                  <a:lnTo>
                    <a:pt x="379" y="360"/>
                  </a:lnTo>
                  <a:lnTo>
                    <a:pt x="378" y="364"/>
                  </a:lnTo>
                  <a:lnTo>
                    <a:pt x="376" y="368"/>
                  </a:lnTo>
                  <a:lnTo>
                    <a:pt x="372" y="371"/>
                  </a:lnTo>
                  <a:lnTo>
                    <a:pt x="373" y="372"/>
                  </a:lnTo>
                  <a:lnTo>
                    <a:pt x="59" y="655"/>
                  </a:lnTo>
                  <a:lnTo>
                    <a:pt x="47" y="671"/>
                  </a:lnTo>
                  <a:lnTo>
                    <a:pt x="39" y="688"/>
                  </a:lnTo>
                  <a:lnTo>
                    <a:pt x="37" y="707"/>
                  </a:lnTo>
                  <a:lnTo>
                    <a:pt x="41" y="731"/>
                  </a:lnTo>
                  <a:lnTo>
                    <a:pt x="51" y="752"/>
                  </a:lnTo>
                  <a:lnTo>
                    <a:pt x="68" y="767"/>
                  </a:lnTo>
                  <a:lnTo>
                    <a:pt x="88" y="778"/>
                  </a:lnTo>
                  <a:lnTo>
                    <a:pt x="111" y="782"/>
                  </a:lnTo>
                  <a:lnTo>
                    <a:pt x="131" y="779"/>
                  </a:lnTo>
                  <a:lnTo>
                    <a:pt x="149" y="773"/>
                  </a:lnTo>
                  <a:lnTo>
                    <a:pt x="165" y="761"/>
                  </a:lnTo>
                  <a:lnTo>
                    <a:pt x="449" y="445"/>
                  </a:lnTo>
                  <a:lnTo>
                    <a:pt x="449" y="445"/>
                  </a:lnTo>
                  <a:lnTo>
                    <a:pt x="451" y="443"/>
                  </a:lnTo>
                  <a:lnTo>
                    <a:pt x="455" y="440"/>
                  </a:lnTo>
                  <a:lnTo>
                    <a:pt x="459" y="439"/>
                  </a:lnTo>
                  <a:lnTo>
                    <a:pt x="465" y="438"/>
                  </a:lnTo>
                  <a:lnTo>
                    <a:pt x="467" y="438"/>
                  </a:lnTo>
                  <a:lnTo>
                    <a:pt x="471" y="439"/>
                  </a:lnTo>
                  <a:lnTo>
                    <a:pt x="474" y="441"/>
                  </a:lnTo>
                  <a:lnTo>
                    <a:pt x="474" y="440"/>
                  </a:lnTo>
                  <a:lnTo>
                    <a:pt x="501" y="456"/>
                  </a:lnTo>
                  <a:lnTo>
                    <a:pt x="526" y="466"/>
                  </a:lnTo>
                  <a:lnTo>
                    <a:pt x="550" y="474"/>
                  </a:lnTo>
                  <a:lnTo>
                    <a:pt x="571" y="479"/>
                  </a:lnTo>
                  <a:lnTo>
                    <a:pt x="586" y="482"/>
                  </a:lnTo>
                  <a:lnTo>
                    <a:pt x="597" y="483"/>
                  </a:lnTo>
                  <a:lnTo>
                    <a:pt x="601" y="485"/>
                  </a:lnTo>
                  <a:lnTo>
                    <a:pt x="620" y="482"/>
                  </a:lnTo>
                  <a:lnTo>
                    <a:pt x="637" y="474"/>
                  </a:lnTo>
                  <a:lnTo>
                    <a:pt x="652" y="462"/>
                  </a:lnTo>
                  <a:lnTo>
                    <a:pt x="752" y="360"/>
                  </a:lnTo>
                  <a:lnTo>
                    <a:pt x="768" y="339"/>
                  </a:lnTo>
                  <a:lnTo>
                    <a:pt x="777" y="314"/>
                  </a:lnTo>
                  <a:lnTo>
                    <a:pt x="783" y="288"/>
                  </a:lnTo>
                  <a:lnTo>
                    <a:pt x="781" y="258"/>
                  </a:lnTo>
                  <a:lnTo>
                    <a:pt x="776" y="228"/>
                  </a:lnTo>
                  <a:lnTo>
                    <a:pt x="707" y="297"/>
                  </a:lnTo>
                  <a:lnTo>
                    <a:pt x="707" y="297"/>
                  </a:lnTo>
                  <a:lnTo>
                    <a:pt x="687" y="313"/>
                  </a:lnTo>
                  <a:lnTo>
                    <a:pt x="665" y="325"/>
                  </a:lnTo>
                  <a:lnTo>
                    <a:pt x="640" y="333"/>
                  </a:lnTo>
                  <a:lnTo>
                    <a:pt x="614" y="335"/>
                  </a:lnTo>
                  <a:lnTo>
                    <a:pt x="585" y="332"/>
                  </a:lnTo>
                  <a:lnTo>
                    <a:pt x="557" y="322"/>
                  </a:lnTo>
                  <a:lnTo>
                    <a:pt x="533" y="307"/>
                  </a:lnTo>
                  <a:lnTo>
                    <a:pt x="513" y="287"/>
                  </a:lnTo>
                  <a:lnTo>
                    <a:pt x="497" y="262"/>
                  </a:lnTo>
                  <a:lnTo>
                    <a:pt x="487" y="235"/>
                  </a:lnTo>
                  <a:lnTo>
                    <a:pt x="484" y="205"/>
                  </a:lnTo>
                  <a:lnTo>
                    <a:pt x="487" y="178"/>
                  </a:lnTo>
                  <a:lnTo>
                    <a:pt x="495" y="155"/>
                  </a:lnTo>
                  <a:lnTo>
                    <a:pt x="506" y="133"/>
                  </a:lnTo>
                  <a:lnTo>
                    <a:pt x="522" y="113"/>
                  </a:lnTo>
                  <a:lnTo>
                    <a:pt x="548" y="139"/>
                  </a:lnTo>
                  <a:lnTo>
                    <a:pt x="534" y="157"/>
                  </a:lnTo>
                  <a:lnTo>
                    <a:pt x="525" y="180"/>
                  </a:lnTo>
                  <a:lnTo>
                    <a:pt x="521" y="205"/>
                  </a:lnTo>
                  <a:lnTo>
                    <a:pt x="525" y="229"/>
                  </a:lnTo>
                  <a:lnTo>
                    <a:pt x="534" y="252"/>
                  </a:lnTo>
                  <a:lnTo>
                    <a:pt x="548" y="271"/>
                  </a:lnTo>
                  <a:lnTo>
                    <a:pt x="568" y="286"/>
                  </a:lnTo>
                  <a:lnTo>
                    <a:pt x="589" y="295"/>
                  </a:lnTo>
                  <a:lnTo>
                    <a:pt x="614" y="297"/>
                  </a:lnTo>
                  <a:lnTo>
                    <a:pt x="639" y="295"/>
                  </a:lnTo>
                  <a:lnTo>
                    <a:pt x="661" y="286"/>
                  </a:lnTo>
                  <a:lnTo>
                    <a:pt x="680" y="271"/>
                  </a:lnTo>
                  <a:lnTo>
                    <a:pt x="680" y="271"/>
                  </a:lnTo>
                  <a:lnTo>
                    <a:pt x="773" y="178"/>
                  </a:lnTo>
                  <a:lnTo>
                    <a:pt x="773" y="178"/>
                  </a:lnTo>
                  <a:lnTo>
                    <a:pt x="789" y="163"/>
                  </a:lnTo>
                  <a:lnTo>
                    <a:pt x="803" y="193"/>
                  </a:lnTo>
                  <a:lnTo>
                    <a:pt x="813" y="224"/>
                  </a:lnTo>
                  <a:lnTo>
                    <a:pt x="818" y="256"/>
                  </a:lnTo>
                  <a:lnTo>
                    <a:pt x="819" y="286"/>
                  </a:lnTo>
                  <a:lnTo>
                    <a:pt x="815" y="314"/>
                  </a:lnTo>
                  <a:lnTo>
                    <a:pt x="807" y="341"/>
                  </a:lnTo>
                  <a:lnTo>
                    <a:pt x="796" y="366"/>
                  </a:lnTo>
                  <a:lnTo>
                    <a:pt x="777" y="386"/>
                  </a:lnTo>
                  <a:lnTo>
                    <a:pt x="678" y="489"/>
                  </a:lnTo>
                  <a:lnTo>
                    <a:pt x="661" y="503"/>
                  </a:lnTo>
                  <a:lnTo>
                    <a:pt x="641" y="513"/>
                  </a:lnTo>
                  <a:lnTo>
                    <a:pt x="622" y="520"/>
                  </a:lnTo>
                  <a:lnTo>
                    <a:pt x="601" y="521"/>
                  </a:lnTo>
                  <a:lnTo>
                    <a:pt x="591" y="521"/>
                  </a:lnTo>
                  <a:lnTo>
                    <a:pt x="576" y="519"/>
                  </a:lnTo>
                  <a:lnTo>
                    <a:pt x="555" y="513"/>
                  </a:lnTo>
                  <a:lnTo>
                    <a:pt x="529" y="507"/>
                  </a:lnTo>
                  <a:lnTo>
                    <a:pt x="499" y="495"/>
                  </a:lnTo>
                  <a:lnTo>
                    <a:pt x="468" y="479"/>
                  </a:lnTo>
                  <a:lnTo>
                    <a:pt x="191" y="787"/>
                  </a:lnTo>
                  <a:lnTo>
                    <a:pt x="167" y="804"/>
                  </a:lnTo>
                  <a:lnTo>
                    <a:pt x="141" y="816"/>
                  </a:lnTo>
                  <a:lnTo>
                    <a:pt x="111" y="820"/>
                  </a:lnTo>
                  <a:lnTo>
                    <a:pt x="82" y="816"/>
                  </a:lnTo>
                  <a:lnTo>
                    <a:pt x="55" y="804"/>
                  </a:lnTo>
                  <a:lnTo>
                    <a:pt x="33" y="787"/>
                  </a:lnTo>
                  <a:lnTo>
                    <a:pt x="16" y="764"/>
                  </a:lnTo>
                  <a:lnTo>
                    <a:pt x="4" y="737"/>
                  </a:lnTo>
                  <a:lnTo>
                    <a:pt x="0" y="707"/>
                  </a:lnTo>
                  <a:lnTo>
                    <a:pt x="4" y="678"/>
                  </a:lnTo>
                  <a:lnTo>
                    <a:pt x="16" y="651"/>
                  </a:lnTo>
                  <a:lnTo>
                    <a:pt x="33" y="629"/>
                  </a:lnTo>
                  <a:lnTo>
                    <a:pt x="338" y="354"/>
                  </a:lnTo>
                  <a:lnTo>
                    <a:pt x="321" y="325"/>
                  </a:lnTo>
                  <a:lnTo>
                    <a:pt x="308" y="296"/>
                  </a:lnTo>
                  <a:lnTo>
                    <a:pt x="300" y="266"/>
                  </a:lnTo>
                  <a:lnTo>
                    <a:pt x="298" y="236"/>
                  </a:lnTo>
                  <a:lnTo>
                    <a:pt x="304" y="206"/>
                  </a:lnTo>
                  <a:lnTo>
                    <a:pt x="318" y="174"/>
                  </a:lnTo>
                  <a:lnTo>
                    <a:pt x="342" y="144"/>
                  </a:lnTo>
                  <a:lnTo>
                    <a:pt x="441" y="42"/>
                  </a:lnTo>
                  <a:lnTo>
                    <a:pt x="463" y="24"/>
                  </a:lnTo>
                  <a:lnTo>
                    <a:pt x="489" y="11"/>
                  </a:lnTo>
                  <a:lnTo>
                    <a:pt x="518" y="3"/>
                  </a:lnTo>
                  <a:lnTo>
                    <a:pt x="548"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17" name="矩形 1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21835" y="4914686"/>
            <a:ext cx="3114357" cy="989965"/>
          </a:xfrm>
          <a:prstGeom prst="rect">
            <a:avLst/>
          </a:prstGeom>
        </p:spPr>
        <p:txBody>
          <a:bodyPr wrap="square">
            <a:spAutoFit/>
          </a:bodyPr>
          <a:lstStyle/>
          <a:p>
            <a:pPr algn="r">
              <a:spcBef>
                <a:spcPts val="600"/>
              </a:spcBef>
            </a:pPr>
            <a:r>
              <a:rPr lang="zh-CN" altLang="en-US" dirty="0" smtClean="0">
                <a:solidFill>
                  <a:schemeClr val="tx1">
                    <a:lumMod val="75000"/>
                    <a:lumOff val="25000"/>
                  </a:schemeClr>
                </a:solidFill>
                <a:latin typeface="+mj-ea"/>
                <a:ea typeface="+mj-ea"/>
              </a:rPr>
              <a:t>专业版式设计</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cxnSp>
        <p:nvCxnSpPr>
          <p:cNvPr id="18" name="直接连接符 17"/>
          <p:cNvCxnSpPr/>
          <p:nvPr/>
        </p:nvCxnSpPr>
        <p:spPr>
          <a:xfrm>
            <a:off x="3709301" y="4717512"/>
            <a:ext cx="0" cy="1065292"/>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285449" y="1760842"/>
            <a:ext cx="0" cy="1065292"/>
          </a:xfrm>
          <a:prstGeom prst="line">
            <a:avLst/>
          </a:prstGeom>
          <a:ln>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861598" y="4717512"/>
            <a:ext cx="0" cy="1065292"/>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437746" y="1760842"/>
            <a:ext cx="0" cy="1065292"/>
          </a:xfrm>
          <a:prstGeom prst="line">
            <a:avLst/>
          </a:prstGeom>
          <a:ln>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矩形 21"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2079013" y="1658884"/>
            <a:ext cx="3114357" cy="989965"/>
          </a:xfrm>
          <a:prstGeom prst="rect">
            <a:avLst/>
          </a:prstGeom>
        </p:spPr>
        <p:txBody>
          <a:bodyPr wrap="square">
            <a:spAutoFit/>
          </a:bodyPr>
          <a:lstStyle/>
          <a:p>
            <a:pPr algn="r">
              <a:spcBef>
                <a:spcPts val="600"/>
              </a:spcBef>
            </a:pPr>
            <a:r>
              <a:rPr lang="zh-CN" altLang="en-US" dirty="0" smtClean="0">
                <a:solidFill>
                  <a:schemeClr val="tx1">
                    <a:lumMod val="75000"/>
                    <a:lumOff val="25000"/>
                  </a:schemeClr>
                </a:solidFill>
                <a:latin typeface="+mj-ea"/>
                <a:ea typeface="+mj-ea"/>
              </a:rPr>
              <a:t>完美一键换色</a:t>
            </a:r>
            <a:endParaRPr lang="en-US" altLang="zh-CN"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3" name="矩形 22"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032013" y="4914686"/>
            <a:ext cx="3114357" cy="989965"/>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快速售后支持</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4" name="矩形 23"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8545649" y="1658884"/>
            <a:ext cx="3114357" cy="989965"/>
          </a:xfrm>
          <a:prstGeom prst="rect">
            <a:avLst/>
          </a:prstGeom>
        </p:spPr>
        <p:txBody>
          <a:bodyPr wrap="square">
            <a:spAutoFit/>
          </a:bodyPr>
          <a:lstStyle/>
          <a:p>
            <a:pPr>
              <a:spcBef>
                <a:spcPts val="600"/>
              </a:spcBef>
            </a:pPr>
            <a:r>
              <a:rPr lang="zh-CN" altLang="en-US" dirty="0" smtClean="0">
                <a:solidFill>
                  <a:schemeClr val="tx1">
                    <a:lumMod val="75000"/>
                    <a:lumOff val="25000"/>
                  </a:schemeClr>
                </a:solidFill>
                <a:latin typeface="+mj-ea"/>
                <a:ea typeface="+mj-ea"/>
              </a:rPr>
              <a:t>详细帮助文件</a:t>
            </a:r>
            <a:endParaRPr lang="en-US" altLang="zh-CN"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a:t>
            </a:r>
            <a:r>
              <a:rPr lang="en-US" altLang="zh-CN" sz="1100" dirty="0">
                <a:solidFill>
                  <a:schemeClr val="bg1">
                    <a:lumMod val="50000"/>
                  </a:schemeClr>
                </a:solidFill>
              </a:rPr>
              <a:t>corporate and personal use</a:t>
            </a:r>
            <a:r>
              <a:rPr lang="en-US" altLang="zh-CN" sz="1100" dirty="0" smtClean="0">
                <a:solidFill>
                  <a:schemeClr val="bg1">
                    <a:lumMod val="50000"/>
                  </a:schemeClr>
                </a:solidFill>
              </a:rPr>
              <a:t>. </a:t>
            </a:r>
            <a:endParaRPr lang="en-US" altLang="zh-CN" sz="1100" dirty="0">
              <a:solidFill>
                <a:schemeClr val="bg1">
                  <a:lumMod val="50000"/>
                </a:schemeClr>
              </a:solidFill>
            </a:endParaRPr>
          </a:p>
        </p:txBody>
      </p:sp>
      <p:sp>
        <p:nvSpPr>
          <p:cNvPr id="29" name="矩形 28"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30" name="组合 29"/>
          <p:cNvGrpSpPr/>
          <p:nvPr/>
        </p:nvGrpSpPr>
        <p:grpSpPr>
          <a:xfrm>
            <a:off x="5632530" y="0"/>
            <a:ext cx="926940" cy="475126"/>
            <a:chOff x="5358606" y="-11457"/>
            <a:chExt cx="1093949" cy="560732"/>
          </a:xfrm>
        </p:grpSpPr>
        <p:sp>
          <p:nvSpPr>
            <p:cNvPr id="31" name="任意多边形 30"/>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31"/>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9"/>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0-#ppt_w/2"/>
                                          </p:val>
                                        </p:tav>
                                        <p:tav tm="100000">
                                          <p:val>
                                            <p:strVal val="#ppt_x"/>
                                          </p:val>
                                        </p:tav>
                                      </p:tavLst>
                                    </p:anim>
                                    <p:anim calcmode="lin" valueType="num">
                                      <p:cBhvr additive="base">
                                        <p:cTn id="22" dur="10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decel="10000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par>
                                <p:cTn id="38" presetID="64" presetClass="path" presetSubtype="0" accel="50000" decel="50000" autoRev="1" fill="hold" grpId="1" nodeType="withEffect">
                                  <p:stCondLst>
                                    <p:cond delay="0"/>
                                  </p:stCondLst>
                                  <p:childTnLst>
                                    <p:animMotion origin="layout" path="M -4.375E-6 -2.22222E-6 L -0.02474 -2.22222E-6 " pathEditMode="relative" rAng="0" ptsTypes="AA">
                                      <p:cBhvr>
                                        <p:cTn id="39" dur="1000" fill="hold"/>
                                        <p:tgtEl>
                                          <p:spTgt spid="17"/>
                                        </p:tgtEl>
                                        <p:attrNameLst>
                                          <p:attrName>ppt_x</p:attrName>
                                          <p:attrName>ppt_y</p:attrName>
                                        </p:attrNameLst>
                                      </p:cBhvr>
                                      <p:rCtr x="-1237" y="0"/>
                                    </p:animMotion>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par>
                                <p:cTn id="47" presetID="64" presetClass="path" presetSubtype="0" accel="50000" decel="50000" autoRev="1" fill="hold" grpId="1" nodeType="withEffect">
                                  <p:stCondLst>
                                    <p:cond delay="0"/>
                                  </p:stCondLst>
                                  <p:childTnLst>
                                    <p:animMotion origin="layout" path="M -4.375E-6 -2.22222E-6 L -0.02474 -2.22222E-6 " pathEditMode="relative" rAng="0" ptsTypes="AA">
                                      <p:cBhvr>
                                        <p:cTn id="48" dur="1000" fill="hold"/>
                                        <p:tgtEl>
                                          <p:spTgt spid="22"/>
                                        </p:tgtEl>
                                        <p:attrNameLst>
                                          <p:attrName>ppt_x</p:attrName>
                                          <p:attrName>ppt_y</p:attrName>
                                        </p:attrNameLst>
                                      </p:cBhvr>
                                      <p:rCtr x="-1237" y="0"/>
                                    </p:animMotion>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par>
                                <p:cTn id="53" presetID="10" presetClass="entr" presetSubtype="0" fill="hold" grpId="0" nodeType="withEffect">
                                  <p:stCondLst>
                                    <p:cond delay="20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childTnLst>
                                </p:cTn>
                              </p:par>
                              <p:par>
                                <p:cTn id="56" presetID="64" presetClass="path" presetSubtype="0" accel="50000" decel="50000" autoRev="1" fill="hold" grpId="1" nodeType="withEffect">
                                  <p:stCondLst>
                                    <p:cond delay="200"/>
                                  </p:stCondLst>
                                  <p:childTnLst>
                                    <p:animMotion origin="layout" path="M 2.70833E-6 -4.81481E-6 L 0.02383 -4.81481E-6 " pathEditMode="relative" rAng="0" ptsTypes="AA">
                                      <p:cBhvr>
                                        <p:cTn id="57" dur="1000" fill="hold"/>
                                        <p:tgtEl>
                                          <p:spTgt spid="23"/>
                                        </p:tgtEl>
                                        <p:attrNameLst>
                                          <p:attrName>ppt_x</p:attrName>
                                          <p:attrName>ppt_y</p:attrName>
                                        </p:attrNameLst>
                                      </p:cBhvr>
                                      <p:rCtr x="1185" y="0"/>
                                    </p:animMotion>
                                  </p:childTnLst>
                                </p:cTn>
                              </p:par>
                            </p:childTnLst>
                          </p:cTn>
                        </p:par>
                        <p:par>
                          <p:cTn id="58" fill="hold">
                            <p:stCondLst>
                              <p:cond delay="3500"/>
                            </p:stCondLst>
                            <p:childTnLst>
                              <p:par>
                                <p:cTn id="59" presetID="22" presetClass="entr" presetSubtype="4"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10" presetClass="entr" presetSubtype="0" fill="hold" grpId="0" nodeType="withEffect">
                                  <p:stCondLst>
                                    <p:cond delay="20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childTnLst>
                                </p:cTn>
                              </p:par>
                              <p:par>
                                <p:cTn id="65" presetID="64" presetClass="path" presetSubtype="0" accel="50000" decel="50000" autoRev="1" fill="hold" grpId="1" nodeType="withEffect">
                                  <p:stCondLst>
                                    <p:cond delay="200"/>
                                  </p:stCondLst>
                                  <p:childTnLst>
                                    <p:animMotion origin="layout" path="M 2.70833E-6 -4.81481E-6 L 0.02383 -4.81481E-6 " pathEditMode="relative" rAng="0" ptsTypes="AA">
                                      <p:cBhvr>
                                        <p:cTn id="66" dur="1000" fill="hold"/>
                                        <p:tgtEl>
                                          <p:spTgt spid="24"/>
                                        </p:tgtEl>
                                        <p:attrNameLst>
                                          <p:attrName>ppt_x</p:attrName>
                                          <p:attrName>ppt_y</p:attrName>
                                        </p:attrNameLst>
                                      </p:cBhvr>
                                      <p:rCtr x="11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P spid="23" grpId="0"/>
      <p:bldP spid="23" grpId="1"/>
      <p:bldP spid="24" grpId="0"/>
      <p:bldP spid="24" grpId="1"/>
      <p:bldP spid="29" grpId="0"/>
      <p:bldP spid="2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Freeform 12"/>
          <p:cNvSpPr/>
          <p:nvPr/>
        </p:nvSpPr>
        <p:spPr bwMode="auto">
          <a:xfrm>
            <a:off x="6910695" y="1516531"/>
            <a:ext cx="1050815" cy="1733324"/>
          </a:xfrm>
          <a:custGeom>
            <a:avLst/>
            <a:gdLst>
              <a:gd name="T0" fmla="*/ 554 w 554"/>
              <a:gd name="T1" fmla="*/ 915 h 915"/>
              <a:gd name="T2" fmla="*/ 0 w 554"/>
              <a:gd name="T3" fmla="*/ 0 h 915"/>
            </a:gdLst>
            <a:ahLst/>
            <a:cxnLst>
              <a:cxn ang="0">
                <a:pos x="T0" y="T1"/>
              </a:cxn>
              <a:cxn ang="0">
                <a:pos x="T2" y="T3"/>
              </a:cxn>
            </a:cxnLst>
            <a:rect l="0" t="0" r="r" b="b"/>
            <a:pathLst>
              <a:path w="554" h="915">
                <a:moveTo>
                  <a:pt x="554" y="915"/>
                </a:moveTo>
                <a:cubicBezTo>
                  <a:pt x="523" y="530"/>
                  <a:pt x="309" y="197"/>
                  <a:pt x="0" y="0"/>
                </a:cubicBezTo>
              </a:path>
            </a:pathLst>
          </a:custGeom>
          <a:noFill/>
          <a:ln w="1270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Freeform 13"/>
          <p:cNvSpPr/>
          <p:nvPr/>
        </p:nvSpPr>
        <p:spPr bwMode="auto">
          <a:xfrm>
            <a:off x="5060846" y="1162792"/>
            <a:ext cx="1849850" cy="353739"/>
          </a:xfrm>
          <a:custGeom>
            <a:avLst/>
            <a:gdLst>
              <a:gd name="T0" fmla="*/ 976 w 976"/>
              <a:gd name="T1" fmla="*/ 187 h 187"/>
              <a:gd name="T2" fmla="*/ 332 w 976"/>
              <a:gd name="T3" fmla="*/ 0 h 187"/>
              <a:gd name="T4" fmla="*/ 0 w 976"/>
              <a:gd name="T5" fmla="*/ 46 h 187"/>
            </a:gdLst>
            <a:ahLst/>
            <a:cxnLst>
              <a:cxn ang="0">
                <a:pos x="T0" y="T1"/>
              </a:cxn>
              <a:cxn ang="0">
                <a:pos x="T2" y="T3"/>
              </a:cxn>
              <a:cxn ang="0">
                <a:pos x="T4" y="T5"/>
              </a:cxn>
            </a:cxnLst>
            <a:rect l="0" t="0" r="r" b="b"/>
            <a:pathLst>
              <a:path w="976" h="187">
                <a:moveTo>
                  <a:pt x="976" y="187"/>
                </a:moveTo>
                <a:cubicBezTo>
                  <a:pt x="790" y="69"/>
                  <a:pt x="569" y="0"/>
                  <a:pt x="332" y="0"/>
                </a:cubicBezTo>
                <a:cubicBezTo>
                  <a:pt x="217" y="0"/>
                  <a:pt x="106" y="16"/>
                  <a:pt x="0" y="46"/>
                </a:cubicBezTo>
              </a:path>
            </a:pathLst>
          </a:custGeom>
          <a:noFill/>
          <a:ln w="1270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Freeform 14"/>
          <p:cNvSpPr/>
          <p:nvPr/>
        </p:nvSpPr>
        <p:spPr bwMode="auto">
          <a:xfrm>
            <a:off x="7222818" y="3249853"/>
            <a:ext cx="747015" cy="1876900"/>
          </a:xfrm>
          <a:custGeom>
            <a:avLst/>
            <a:gdLst>
              <a:gd name="T0" fmla="*/ 0 w 394"/>
              <a:gd name="T1" fmla="*/ 991 h 991"/>
              <a:gd name="T2" fmla="*/ 394 w 394"/>
              <a:gd name="T3" fmla="*/ 101 h 991"/>
              <a:gd name="T4" fmla="*/ 389 w 394"/>
              <a:gd name="T5" fmla="*/ 0 h 991"/>
            </a:gdLst>
            <a:ahLst/>
            <a:cxnLst>
              <a:cxn ang="0">
                <a:pos x="T0" y="T1"/>
              </a:cxn>
              <a:cxn ang="0">
                <a:pos x="T2" y="T3"/>
              </a:cxn>
              <a:cxn ang="0">
                <a:pos x="T4" y="T5"/>
              </a:cxn>
            </a:cxnLst>
            <a:rect l="0" t="0" r="r" b="b"/>
            <a:pathLst>
              <a:path w="394" h="991">
                <a:moveTo>
                  <a:pt x="0" y="991"/>
                </a:moveTo>
                <a:cubicBezTo>
                  <a:pt x="242" y="771"/>
                  <a:pt x="394" y="454"/>
                  <a:pt x="394" y="101"/>
                </a:cubicBezTo>
                <a:cubicBezTo>
                  <a:pt x="394" y="67"/>
                  <a:pt x="392" y="34"/>
                  <a:pt x="389" y="0"/>
                </a:cubicBezTo>
              </a:path>
            </a:pathLst>
          </a:custGeom>
          <a:noFill/>
          <a:ln w="1270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2" name="Freeform 15"/>
          <p:cNvSpPr/>
          <p:nvPr/>
        </p:nvSpPr>
        <p:spPr bwMode="auto">
          <a:xfrm>
            <a:off x="4771611" y="5126753"/>
            <a:ext cx="2451206" cy="593034"/>
          </a:xfrm>
          <a:custGeom>
            <a:avLst/>
            <a:gdLst>
              <a:gd name="T0" fmla="*/ 0 w 1294"/>
              <a:gd name="T1" fmla="*/ 211 h 313"/>
              <a:gd name="T2" fmla="*/ 485 w 1294"/>
              <a:gd name="T3" fmla="*/ 313 h 313"/>
              <a:gd name="T4" fmla="*/ 1294 w 1294"/>
              <a:gd name="T5" fmla="*/ 0 h 313"/>
            </a:gdLst>
            <a:ahLst/>
            <a:cxnLst>
              <a:cxn ang="0">
                <a:pos x="T0" y="T1"/>
              </a:cxn>
              <a:cxn ang="0">
                <a:pos x="T2" y="T3"/>
              </a:cxn>
              <a:cxn ang="0">
                <a:pos x="T4" y="T5"/>
              </a:cxn>
            </a:cxnLst>
            <a:rect l="0" t="0" r="r" b="b"/>
            <a:pathLst>
              <a:path w="1294" h="313">
                <a:moveTo>
                  <a:pt x="0" y="211"/>
                </a:moveTo>
                <a:cubicBezTo>
                  <a:pt x="148" y="277"/>
                  <a:pt x="312" y="313"/>
                  <a:pt x="485" y="313"/>
                </a:cubicBezTo>
                <a:cubicBezTo>
                  <a:pt x="797" y="313"/>
                  <a:pt x="1081" y="194"/>
                  <a:pt x="1294" y="0"/>
                </a:cubicBezTo>
              </a:path>
            </a:pathLst>
          </a:custGeom>
          <a:noFill/>
          <a:ln w="1270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nvGrpSpPr>
          <p:cNvPr id="3" name="组合 2"/>
          <p:cNvGrpSpPr/>
          <p:nvPr/>
        </p:nvGrpSpPr>
        <p:grpSpPr>
          <a:xfrm>
            <a:off x="1" y="2254244"/>
            <a:ext cx="6883351" cy="2404830"/>
            <a:chOff x="1" y="2254244"/>
            <a:chExt cx="6883351" cy="2404830"/>
          </a:xfrm>
        </p:grpSpPr>
        <p:sp>
          <p:nvSpPr>
            <p:cNvPr id="13" name="Rectangle 10"/>
            <p:cNvSpPr/>
            <p:nvPr/>
          </p:nvSpPr>
          <p:spPr bwMode="auto">
            <a:xfrm>
              <a:off x="1" y="2410342"/>
              <a:ext cx="5604688" cy="2132413"/>
            </a:xfrm>
            <a:prstGeom prst="rect">
              <a:avLst/>
            </a:prstGeom>
            <a:solidFill>
              <a:schemeClr val="tx1">
                <a:lumMod val="75000"/>
                <a:lumOff val="2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14" name="Group 1"/>
            <p:cNvGrpSpPr/>
            <p:nvPr/>
          </p:nvGrpSpPr>
          <p:grpSpPr>
            <a:xfrm>
              <a:off x="4690362" y="2254244"/>
              <a:ext cx="2192990" cy="2404830"/>
              <a:chOff x="3946451" y="1586754"/>
              <a:chExt cx="1673077" cy="1834694"/>
            </a:xfrm>
          </p:grpSpPr>
          <p:sp>
            <p:nvSpPr>
              <p:cNvPr id="15" name="Oval 11"/>
              <p:cNvSpPr/>
              <p:nvPr/>
            </p:nvSpPr>
            <p:spPr bwMode="auto">
              <a:xfrm>
                <a:off x="4089585" y="1815054"/>
                <a:ext cx="1430856" cy="1430856"/>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Freeform 18"/>
              <p:cNvSpPr>
                <a:spLocks noEditPoints="1"/>
              </p:cNvSpPr>
              <p:nvPr/>
            </p:nvSpPr>
            <p:spPr bwMode="auto">
              <a:xfrm>
                <a:off x="4559863" y="2240486"/>
                <a:ext cx="236555" cy="235906"/>
              </a:xfrm>
              <a:custGeom>
                <a:avLst/>
                <a:gdLst>
                  <a:gd name="T0" fmla="*/ 1090 w 2222"/>
                  <a:gd name="T1" fmla="*/ 1677 h 2222"/>
                  <a:gd name="T2" fmla="*/ 758 w 2222"/>
                  <a:gd name="T3" fmla="*/ 2127 h 2222"/>
                  <a:gd name="T4" fmla="*/ 719 w 2222"/>
                  <a:gd name="T5" fmla="*/ 2148 h 2222"/>
                  <a:gd name="T6" fmla="*/ 688 w 2222"/>
                  <a:gd name="T7" fmla="*/ 2123 h 2222"/>
                  <a:gd name="T8" fmla="*/ 686 w 2222"/>
                  <a:gd name="T9" fmla="*/ 2087 h 2222"/>
                  <a:gd name="T10" fmla="*/ 143 w 2222"/>
                  <a:gd name="T11" fmla="*/ 1306 h 2222"/>
                  <a:gd name="T12" fmla="*/ 47 w 2222"/>
                  <a:gd name="T13" fmla="*/ 1194 h 2222"/>
                  <a:gd name="T14" fmla="*/ 0 w 2222"/>
                  <a:gd name="T15" fmla="*/ 1266 h 2222"/>
                  <a:gd name="T16" fmla="*/ 62 w 2222"/>
                  <a:gd name="T17" fmla="*/ 1357 h 2222"/>
                  <a:gd name="T18" fmla="*/ 624 w 2222"/>
                  <a:gd name="T19" fmla="*/ 2124 h 2222"/>
                  <a:gd name="T20" fmla="*/ 722 w 2222"/>
                  <a:gd name="T21" fmla="*/ 2222 h 2222"/>
                  <a:gd name="T22" fmla="*/ 794 w 2222"/>
                  <a:gd name="T23" fmla="*/ 2189 h 2222"/>
                  <a:gd name="T24" fmla="*/ 1104 w 2222"/>
                  <a:gd name="T25" fmla="*/ 1771 h 2222"/>
                  <a:gd name="T26" fmla="*/ 1776 w 2222"/>
                  <a:gd name="T27" fmla="*/ 2059 h 2222"/>
                  <a:gd name="T28" fmla="*/ 1860 w 2222"/>
                  <a:gd name="T29" fmla="*/ 2054 h 2222"/>
                  <a:gd name="T30" fmla="*/ 1912 w 2222"/>
                  <a:gd name="T31" fmla="*/ 1967 h 2222"/>
                  <a:gd name="T32" fmla="*/ 1717 w 2222"/>
                  <a:gd name="T33" fmla="*/ 1951 h 2222"/>
                  <a:gd name="T34" fmla="*/ 2180 w 2222"/>
                  <a:gd name="T35" fmla="*/ 17 h 2222"/>
                  <a:gd name="T36" fmla="*/ 2075 w 2222"/>
                  <a:gd name="T37" fmla="*/ 14 h 2222"/>
                  <a:gd name="T38" fmla="*/ 115 w 2222"/>
                  <a:gd name="T39" fmla="*/ 1149 h 2222"/>
                  <a:gd name="T40" fmla="*/ 107 w 2222"/>
                  <a:gd name="T41" fmla="*/ 1224 h 2222"/>
                  <a:gd name="T42" fmla="*/ 506 w 2222"/>
                  <a:gd name="T43" fmla="*/ 1405 h 2222"/>
                  <a:gd name="T44" fmla="*/ 744 w 2222"/>
                  <a:gd name="T45" fmla="*/ 1498 h 2222"/>
                  <a:gd name="T46" fmla="*/ 758 w 2222"/>
                  <a:gd name="T47" fmla="*/ 2049 h 2222"/>
                  <a:gd name="T48" fmla="*/ 1074 w 2222"/>
                  <a:gd name="T49" fmla="*/ 1618 h 2222"/>
                  <a:gd name="T50" fmla="*/ 1738 w 2222"/>
                  <a:gd name="T51" fmla="*/ 1908 h 2222"/>
                  <a:gd name="T52" fmla="*/ 1746 w 2222"/>
                  <a:gd name="T53" fmla="*/ 1912 h 2222"/>
                  <a:gd name="T54" fmla="*/ 1842 w 2222"/>
                  <a:gd name="T55" fmla="*/ 1936 h 2222"/>
                  <a:gd name="T56" fmla="*/ 1925 w 2222"/>
                  <a:gd name="T57" fmla="*/ 1888 h 2222"/>
                  <a:gd name="T58" fmla="*/ 2201 w 2222"/>
                  <a:gd name="T59" fmla="*/ 111 h 2222"/>
                  <a:gd name="T60" fmla="*/ 2222 w 2222"/>
                  <a:gd name="T61" fmla="*/ 98 h 2222"/>
                  <a:gd name="T62" fmla="*/ 1723 w 2222"/>
                  <a:gd name="T63" fmla="*/ 1664 h 2222"/>
                  <a:gd name="T64" fmla="*/ 1256 w 2222"/>
                  <a:gd name="T65" fmla="*/ 1552 h 2222"/>
                  <a:gd name="T66" fmla="*/ 1737 w 2222"/>
                  <a:gd name="T67" fmla="*/ 602 h 2222"/>
                  <a:gd name="T68" fmla="*/ 833 w 2222"/>
                  <a:gd name="T69" fmla="*/ 1307 h 2222"/>
                  <a:gd name="T70" fmla="*/ 486 w 2222"/>
                  <a:gd name="T71" fmla="*/ 1237 h 2222"/>
                  <a:gd name="T72" fmla="*/ 1882 w 2222"/>
                  <a:gd name="T73" fmla="*/ 364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2" h="2222">
                    <a:moveTo>
                      <a:pt x="1717" y="1951"/>
                    </a:moveTo>
                    <a:cubicBezTo>
                      <a:pt x="1090" y="1677"/>
                      <a:pt x="1090" y="1677"/>
                      <a:pt x="1090" y="1677"/>
                    </a:cubicBezTo>
                    <a:cubicBezTo>
                      <a:pt x="797" y="2076"/>
                      <a:pt x="797" y="2076"/>
                      <a:pt x="797" y="2076"/>
                    </a:cubicBezTo>
                    <a:cubicBezTo>
                      <a:pt x="781" y="2100"/>
                      <a:pt x="769" y="2116"/>
                      <a:pt x="758" y="2127"/>
                    </a:cubicBezTo>
                    <a:cubicBezTo>
                      <a:pt x="746" y="2138"/>
                      <a:pt x="737" y="2147"/>
                      <a:pt x="720" y="2148"/>
                    </a:cubicBezTo>
                    <a:cubicBezTo>
                      <a:pt x="720" y="2148"/>
                      <a:pt x="719" y="2148"/>
                      <a:pt x="719" y="2148"/>
                    </a:cubicBezTo>
                    <a:cubicBezTo>
                      <a:pt x="711" y="2148"/>
                      <a:pt x="702" y="2144"/>
                      <a:pt x="697" y="2138"/>
                    </a:cubicBezTo>
                    <a:cubicBezTo>
                      <a:pt x="692" y="2133"/>
                      <a:pt x="690" y="2128"/>
                      <a:pt x="688" y="2123"/>
                    </a:cubicBezTo>
                    <a:cubicBezTo>
                      <a:pt x="685" y="2114"/>
                      <a:pt x="685" y="2106"/>
                      <a:pt x="685" y="2100"/>
                    </a:cubicBezTo>
                    <a:cubicBezTo>
                      <a:pt x="685" y="2094"/>
                      <a:pt x="685" y="2089"/>
                      <a:pt x="686" y="2087"/>
                    </a:cubicBezTo>
                    <a:cubicBezTo>
                      <a:pt x="696" y="1531"/>
                      <a:pt x="696" y="1531"/>
                      <a:pt x="696" y="1531"/>
                    </a:cubicBezTo>
                    <a:cubicBezTo>
                      <a:pt x="620" y="1502"/>
                      <a:pt x="288" y="1373"/>
                      <a:pt x="143" y="1306"/>
                    </a:cubicBezTo>
                    <a:cubicBezTo>
                      <a:pt x="109" y="1291"/>
                      <a:pt x="86" y="1274"/>
                      <a:pt x="70" y="1255"/>
                    </a:cubicBezTo>
                    <a:cubicBezTo>
                      <a:pt x="55" y="1236"/>
                      <a:pt x="47" y="1214"/>
                      <a:pt x="47" y="1194"/>
                    </a:cubicBezTo>
                    <a:cubicBezTo>
                      <a:pt x="48" y="1190"/>
                      <a:pt x="48" y="1187"/>
                      <a:pt x="48" y="1183"/>
                    </a:cubicBezTo>
                    <a:cubicBezTo>
                      <a:pt x="19" y="1200"/>
                      <a:pt x="0" y="1231"/>
                      <a:pt x="0" y="1266"/>
                    </a:cubicBezTo>
                    <a:cubicBezTo>
                      <a:pt x="0" y="1268"/>
                      <a:pt x="0" y="1271"/>
                      <a:pt x="0" y="1273"/>
                    </a:cubicBezTo>
                    <a:cubicBezTo>
                      <a:pt x="3" y="1311"/>
                      <a:pt x="26" y="1343"/>
                      <a:pt x="62" y="1357"/>
                    </a:cubicBezTo>
                    <a:cubicBezTo>
                      <a:pt x="624" y="1587"/>
                      <a:pt x="624" y="1587"/>
                      <a:pt x="624" y="1587"/>
                    </a:cubicBezTo>
                    <a:cubicBezTo>
                      <a:pt x="624" y="2124"/>
                      <a:pt x="624" y="2124"/>
                      <a:pt x="624" y="2124"/>
                    </a:cubicBezTo>
                    <a:cubicBezTo>
                      <a:pt x="624" y="2164"/>
                      <a:pt x="648" y="2200"/>
                      <a:pt x="686" y="2215"/>
                    </a:cubicBezTo>
                    <a:cubicBezTo>
                      <a:pt x="698" y="2220"/>
                      <a:pt x="710" y="2222"/>
                      <a:pt x="722" y="2222"/>
                    </a:cubicBezTo>
                    <a:cubicBezTo>
                      <a:pt x="722" y="2222"/>
                      <a:pt x="722" y="2222"/>
                      <a:pt x="722" y="2222"/>
                    </a:cubicBezTo>
                    <a:cubicBezTo>
                      <a:pt x="749" y="2222"/>
                      <a:pt x="775" y="2211"/>
                      <a:pt x="794" y="2189"/>
                    </a:cubicBezTo>
                    <a:cubicBezTo>
                      <a:pt x="795" y="2188"/>
                      <a:pt x="795" y="2188"/>
                      <a:pt x="795" y="2188"/>
                    </a:cubicBezTo>
                    <a:cubicBezTo>
                      <a:pt x="1104" y="1771"/>
                      <a:pt x="1104" y="1771"/>
                      <a:pt x="1104" y="1771"/>
                    </a:cubicBezTo>
                    <a:cubicBezTo>
                      <a:pt x="1776" y="2058"/>
                      <a:pt x="1776" y="2058"/>
                      <a:pt x="1776" y="2058"/>
                    </a:cubicBezTo>
                    <a:cubicBezTo>
                      <a:pt x="1776" y="2059"/>
                      <a:pt x="1776" y="2059"/>
                      <a:pt x="1776" y="2059"/>
                    </a:cubicBezTo>
                    <a:cubicBezTo>
                      <a:pt x="1787" y="2063"/>
                      <a:pt x="1799" y="2066"/>
                      <a:pt x="1812" y="2066"/>
                    </a:cubicBezTo>
                    <a:cubicBezTo>
                      <a:pt x="1830" y="2066"/>
                      <a:pt x="1846" y="2061"/>
                      <a:pt x="1860" y="2054"/>
                    </a:cubicBezTo>
                    <a:cubicBezTo>
                      <a:pt x="1885" y="2039"/>
                      <a:pt x="1904" y="2014"/>
                      <a:pt x="1909" y="1984"/>
                    </a:cubicBezTo>
                    <a:cubicBezTo>
                      <a:pt x="1912" y="1967"/>
                      <a:pt x="1912" y="1967"/>
                      <a:pt x="1912" y="1967"/>
                    </a:cubicBezTo>
                    <a:cubicBezTo>
                      <a:pt x="1889" y="1979"/>
                      <a:pt x="1865" y="1983"/>
                      <a:pt x="1842" y="1983"/>
                    </a:cubicBezTo>
                    <a:cubicBezTo>
                      <a:pt x="1781" y="1983"/>
                      <a:pt x="1727" y="1956"/>
                      <a:pt x="1717" y="1951"/>
                    </a:cubicBezTo>
                    <a:close/>
                    <a:moveTo>
                      <a:pt x="2222" y="98"/>
                    </a:moveTo>
                    <a:cubicBezTo>
                      <a:pt x="2222" y="66"/>
                      <a:pt x="2206" y="36"/>
                      <a:pt x="2180" y="17"/>
                    </a:cubicBezTo>
                    <a:cubicBezTo>
                      <a:pt x="2163" y="6"/>
                      <a:pt x="2144" y="0"/>
                      <a:pt x="2125" y="0"/>
                    </a:cubicBezTo>
                    <a:cubicBezTo>
                      <a:pt x="2108" y="0"/>
                      <a:pt x="2090" y="4"/>
                      <a:pt x="2075" y="14"/>
                    </a:cubicBezTo>
                    <a:cubicBezTo>
                      <a:pt x="123" y="1140"/>
                      <a:pt x="123" y="1140"/>
                      <a:pt x="123" y="1140"/>
                    </a:cubicBezTo>
                    <a:cubicBezTo>
                      <a:pt x="120" y="1143"/>
                      <a:pt x="117" y="1146"/>
                      <a:pt x="115" y="1149"/>
                    </a:cubicBezTo>
                    <a:cubicBezTo>
                      <a:pt x="104" y="1162"/>
                      <a:pt x="95" y="1179"/>
                      <a:pt x="95" y="1194"/>
                    </a:cubicBezTo>
                    <a:cubicBezTo>
                      <a:pt x="95" y="1203"/>
                      <a:pt x="98" y="1213"/>
                      <a:pt x="107" y="1224"/>
                    </a:cubicBezTo>
                    <a:cubicBezTo>
                      <a:pt x="117" y="1236"/>
                      <a:pt x="134" y="1249"/>
                      <a:pt x="163" y="1263"/>
                    </a:cubicBezTo>
                    <a:cubicBezTo>
                      <a:pt x="243" y="1300"/>
                      <a:pt x="385" y="1357"/>
                      <a:pt x="506" y="1405"/>
                    </a:cubicBezTo>
                    <a:cubicBezTo>
                      <a:pt x="627" y="1454"/>
                      <a:pt x="728" y="1492"/>
                      <a:pt x="729" y="1492"/>
                    </a:cubicBezTo>
                    <a:cubicBezTo>
                      <a:pt x="744" y="1498"/>
                      <a:pt x="744" y="1498"/>
                      <a:pt x="744" y="1498"/>
                    </a:cubicBezTo>
                    <a:cubicBezTo>
                      <a:pt x="733" y="2083"/>
                      <a:pt x="733" y="2083"/>
                      <a:pt x="733" y="2083"/>
                    </a:cubicBezTo>
                    <a:cubicBezTo>
                      <a:pt x="740" y="2075"/>
                      <a:pt x="748" y="2063"/>
                      <a:pt x="758" y="2049"/>
                    </a:cubicBezTo>
                    <a:cubicBezTo>
                      <a:pt x="758" y="2048"/>
                      <a:pt x="758" y="2048"/>
                      <a:pt x="758" y="2048"/>
                    </a:cubicBezTo>
                    <a:cubicBezTo>
                      <a:pt x="1074" y="1618"/>
                      <a:pt x="1074" y="1618"/>
                      <a:pt x="1074" y="1618"/>
                    </a:cubicBezTo>
                    <a:cubicBezTo>
                      <a:pt x="1737" y="1908"/>
                      <a:pt x="1737" y="1908"/>
                      <a:pt x="1737" y="1908"/>
                    </a:cubicBezTo>
                    <a:cubicBezTo>
                      <a:pt x="1738" y="1908"/>
                      <a:pt x="1738" y="1908"/>
                      <a:pt x="1738" y="1908"/>
                    </a:cubicBezTo>
                    <a:cubicBezTo>
                      <a:pt x="1738" y="1908"/>
                      <a:pt x="1738" y="1908"/>
                      <a:pt x="1740" y="1909"/>
                    </a:cubicBezTo>
                    <a:cubicBezTo>
                      <a:pt x="1741" y="1910"/>
                      <a:pt x="1743" y="1911"/>
                      <a:pt x="1746" y="1912"/>
                    </a:cubicBezTo>
                    <a:cubicBezTo>
                      <a:pt x="1752" y="1915"/>
                      <a:pt x="1760" y="1918"/>
                      <a:pt x="1770" y="1922"/>
                    </a:cubicBezTo>
                    <a:cubicBezTo>
                      <a:pt x="1790" y="1929"/>
                      <a:pt x="1817" y="1936"/>
                      <a:pt x="1842" y="1936"/>
                    </a:cubicBezTo>
                    <a:cubicBezTo>
                      <a:pt x="1864" y="1936"/>
                      <a:pt x="1884" y="1931"/>
                      <a:pt x="1900" y="1918"/>
                    </a:cubicBezTo>
                    <a:cubicBezTo>
                      <a:pt x="1909" y="1911"/>
                      <a:pt x="1918" y="1902"/>
                      <a:pt x="1925" y="1888"/>
                    </a:cubicBezTo>
                    <a:cubicBezTo>
                      <a:pt x="2221" y="114"/>
                      <a:pt x="2221" y="114"/>
                      <a:pt x="2221" y="114"/>
                    </a:cubicBezTo>
                    <a:cubicBezTo>
                      <a:pt x="2201" y="111"/>
                      <a:pt x="2201" y="111"/>
                      <a:pt x="2201" y="111"/>
                    </a:cubicBezTo>
                    <a:cubicBezTo>
                      <a:pt x="2221" y="114"/>
                      <a:pt x="2221" y="114"/>
                      <a:pt x="2221" y="114"/>
                    </a:cubicBezTo>
                    <a:cubicBezTo>
                      <a:pt x="2221" y="109"/>
                      <a:pt x="2222" y="103"/>
                      <a:pt x="2222" y="98"/>
                    </a:cubicBezTo>
                    <a:close/>
                    <a:moveTo>
                      <a:pt x="1935" y="400"/>
                    </a:moveTo>
                    <a:cubicBezTo>
                      <a:pt x="1723" y="1664"/>
                      <a:pt x="1723" y="1664"/>
                      <a:pt x="1723" y="1664"/>
                    </a:cubicBezTo>
                    <a:cubicBezTo>
                      <a:pt x="1717" y="1705"/>
                      <a:pt x="1680" y="1726"/>
                      <a:pt x="1641" y="1710"/>
                    </a:cubicBezTo>
                    <a:cubicBezTo>
                      <a:pt x="1256" y="1552"/>
                      <a:pt x="1256" y="1552"/>
                      <a:pt x="1256" y="1552"/>
                    </a:cubicBezTo>
                    <a:cubicBezTo>
                      <a:pt x="1217" y="1537"/>
                      <a:pt x="1204" y="1495"/>
                      <a:pt x="1225" y="1460"/>
                    </a:cubicBezTo>
                    <a:cubicBezTo>
                      <a:pt x="1737" y="602"/>
                      <a:pt x="1737" y="602"/>
                      <a:pt x="1737" y="602"/>
                    </a:cubicBezTo>
                    <a:cubicBezTo>
                      <a:pt x="1759" y="567"/>
                      <a:pt x="1750" y="560"/>
                      <a:pt x="1719" y="586"/>
                    </a:cubicBezTo>
                    <a:cubicBezTo>
                      <a:pt x="833" y="1307"/>
                      <a:pt x="833" y="1307"/>
                      <a:pt x="833" y="1307"/>
                    </a:cubicBezTo>
                    <a:cubicBezTo>
                      <a:pt x="801" y="1333"/>
                      <a:pt x="743" y="1342"/>
                      <a:pt x="705" y="1327"/>
                    </a:cubicBezTo>
                    <a:cubicBezTo>
                      <a:pt x="486" y="1237"/>
                      <a:pt x="486" y="1237"/>
                      <a:pt x="486" y="1237"/>
                    </a:cubicBezTo>
                    <a:cubicBezTo>
                      <a:pt x="447" y="1222"/>
                      <a:pt x="445" y="1192"/>
                      <a:pt x="481" y="1171"/>
                    </a:cubicBezTo>
                    <a:cubicBezTo>
                      <a:pt x="1882" y="364"/>
                      <a:pt x="1882" y="364"/>
                      <a:pt x="1882" y="364"/>
                    </a:cubicBezTo>
                    <a:cubicBezTo>
                      <a:pt x="1918" y="343"/>
                      <a:pt x="1941" y="359"/>
                      <a:pt x="1935" y="400"/>
                    </a:cubicBezTo>
                    <a:close/>
                  </a:path>
                </a:pathLst>
              </a:custGeom>
              <a:solidFill>
                <a:schemeClr val="bg1"/>
              </a:solidFill>
              <a:ln>
                <a:noFill/>
              </a:ln>
            </p:spPr>
            <p:txBody>
              <a:bodyPr vert="horz" wrap="square" lIns="91440" tIns="45720" rIns="91440" bIns="45720" numCol="1" anchor="t" anchorCtr="0" compatLnSpc="1"/>
              <a:lstStyle/>
              <a:p>
                <a:endParaRPr lang="en-US" sz="460"/>
              </a:p>
            </p:txBody>
          </p:sp>
          <p:grpSp>
            <p:nvGrpSpPr>
              <p:cNvPr id="17" name="Group 9"/>
              <p:cNvGrpSpPr/>
              <p:nvPr/>
            </p:nvGrpSpPr>
            <p:grpSpPr>
              <a:xfrm>
                <a:off x="3946451" y="1586754"/>
                <a:ext cx="1673077" cy="1834694"/>
                <a:chOff x="2378075" y="182563"/>
                <a:chExt cx="4387851" cy="4811712"/>
              </a:xfrm>
            </p:grpSpPr>
            <p:sp>
              <p:nvSpPr>
                <p:cNvPr id="18" name="Freeform 6"/>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7"/>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grpSp>
      <p:sp>
        <p:nvSpPr>
          <p:cNvPr id="35" name="文本框 66"/>
          <p:cNvSpPr txBox="1">
            <a:spLocks noChangeArrowheads="1"/>
          </p:cNvSpPr>
          <p:nvPr/>
        </p:nvSpPr>
        <p:spPr bwMode="auto">
          <a:xfrm>
            <a:off x="599801" y="877399"/>
            <a:ext cx="3565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r"/>
            <a:r>
              <a:rPr lang="zh-CN" altLang="en-US" sz="1800" dirty="0" smtClean="0">
                <a:solidFill>
                  <a:schemeClr val="tx1">
                    <a:lumMod val="75000"/>
                    <a:lumOff val="25000"/>
                  </a:schemeClr>
                </a:solidFill>
                <a:latin typeface="+mj-ea"/>
                <a:ea typeface="+mj-ea"/>
              </a:rPr>
              <a:t>专业设计</a:t>
            </a:r>
            <a:endParaRPr lang="en-US" altLang="zh-CN" sz="1800"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36" name="文本框 66"/>
          <p:cNvSpPr txBox="1">
            <a:spLocks noChangeArrowheads="1"/>
          </p:cNvSpPr>
          <p:nvPr/>
        </p:nvSpPr>
        <p:spPr bwMode="auto">
          <a:xfrm>
            <a:off x="7840584" y="1050951"/>
            <a:ext cx="3565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a:solidFill>
                  <a:schemeClr val="tx1">
                    <a:lumMod val="75000"/>
                    <a:lumOff val="25000"/>
                  </a:schemeClr>
                </a:solidFill>
                <a:latin typeface="+mj-ea"/>
                <a:ea typeface="+mj-ea"/>
              </a:rPr>
              <a:t>一键换色</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37" name="文本框 66"/>
          <p:cNvSpPr txBox="1">
            <a:spLocks noChangeArrowheads="1"/>
          </p:cNvSpPr>
          <p:nvPr/>
        </p:nvSpPr>
        <p:spPr bwMode="auto">
          <a:xfrm>
            <a:off x="8666304" y="2957504"/>
            <a:ext cx="2938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a:solidFill>
                  <a:schemeClr val="tx1">
                    <a:lumMod val="75000"/>
                    <a:lumOff val="25000"/>
                  </a:schemeClr>
                </a:solidFill>
                <a:latin typeface="+mj-ea"/>
                <a:ea typeface="+mj-ea"/>
              </a:rPr>
              <a:t>帮助文件</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38" name="文本框 66"/>
          <p:cNvSpPr txBox="1">
            <a:spLocks noChangeArrowheads="1"/>
          </p:cNvSpPr>
          <p:nvPr/>
        </p:nvSpPr>
        <p:spPr bwMode="auto">
          <a:xfrm>
            <a:off x="7840584" y="4736426"/>
            <a:ext cx="3565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相关教程</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39" name="文本框 66"/>
          <p:cNvSpPr txBox="1">
            <a:spLocks noChangeArrowheads="1"/>
          </p:cNvSpPr>
          <p:nvPr/>
        </p:nvSpPr>
        <p:spPr bwMode="auto">
          <a:xfrm>
            <a:off x="599801" y="5026496"/>
            <a:ext cx="3565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r"/>
            <a:r>
              <a:rPr lang="zh-CN" altLang="en-US" sz="1800" dirty="0" smtClean="0">
                <a:solidFill>
                  <a:schemeClr val="tx1">
                    <a:lumMod val="75000"/>
                    <a:lumOff val="25000"/>
                  </a:schemeClr>
                </a:solidFill>
                <a:latin typeface="+mj-ea"/>
                <a:ea typeface="+mj-ea"/>
              </a:rPr>
              <a:t>售后支持</a:t>
            </a:r>
            <a:endParaRPr lang="en-US" altLang="zh-CN" sz="1800" dirty="0" smtClean="0">
              <a:solidFill>
                <a:schemeClr val="tx1">
                  <a:lumMod val="75000"/>
                  <a:lumOff val="25000"/>
                </a:schemeClr>
              </a:solidFill>
              <a:latin typeface="+mj-ea"/>
              <a:ea typeface="+mj-ea"/>
            </a:endParaRPr>
          </a:p>
          <a:p>
            <a:pPr algn="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business, corporate and personal use. </a:t>
            </a:r>
            <a:endParaRPr lang="en-US" altLang="zh-CN" sz="1100" dirty="0">
              <a:solidFill>
                <a:schemeClr val="bg1">
                  <a:lumMod val="50000"/>
                </a:schemeClr>
              </a:solidFill>
              <a:latin typeface="+mn-lt"/>
            </a:endParaRPr>
          </a:p>
        </p:txBody>
      </p:sp>
      <p:sp>
        <p:nvSpPr>
          <p:cNvPr id="40" name="矩形 39"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2914856"/>
            <a:ext cx="4009620" cy="1123384"/>
          </a:xfrm>
          <a:prstGeom prst="rect">
            <a:avLst/>
          </a:prstGeom>
        </p:spPr>
        <p:txBody>
          <a:bodyPr wrap="square">
            <a:spAutoFit/>
          </a:bodyPr>
          <a:lstStyle/>
          <a:p>
            <a:pPr>
              <a:spcBef>
                <a:spcPts val="1200"/>
              </a:spcBef>
            </a:pPr>
            <a:r>
              <a:rPr lang="zh-CN" altLang="en-US" sz="2400" dirty="0" smtClean="0">
                <a:solidFill>
                  <a:schemeClr val="bg1"/>
                </a:solidFill>
                <a:latin typeface="思源黑体 CN Bold" panose="020B0800000000000000" pitchFamily="34" charset="-122"/>
                <a:ea typeface="思源黑体 CN Bold" panose="020B0800000000000000" pitchFamily="34" charset="-122"/>
              </a:rPr>
              <a:t>优质的售后服务</a:t>
            </a:r>
            <a:endParaRPr lang="en-US" altLang="zh-CN" sz="2400" dirty="0" smtClean="0">
              <a:solidFill>
                <a:schemeClr val="bg1"/>
              </a:solidFill>
              <a:latin typeface="思源黑体 CN Bold" panose="020B0800000000000000" pitchFamily="34" charset="-122"/>
              <a:ea typeface="思源黑体 CN Bold" panose="020B0800000000000000" pitchFamily="34" charset="-122"/>
            </a:endParaRPr>
          </a:p>
          <a:p>
            <a:pPr>
              <a:spcBef>
                <a:spcPts val="1200"/>
              </a:spcBef>
            </a:pPr>
            <a:r>
              <a:rPr lang="en-US" altLang="zh-CN" sz="1100" dirty="0" smtClean="0">
                <a:solidFill>
                  <a:schemeClr val="bg1">
                    <a:alpha val="60000"/>
                  </a:schemeClr>
                </a:solidFill>
              </a:rPr>
              <a:t>Clean, Minimalist, Flat, Powerful and Flexible PowerPoint template, perfect for business, corporate and personal use. Very easy to change the color schemes. </a:t>
            </a:r>
            <a:endParaRPr lang="en-US" altLang="zh-CN" sz="1100" dirty="0">
              <a:solidFill>
                <a:schemeClr val="bg1">
                  <a:alpha val="60000"/>
                </a:schemeClr>
              </a:solidFill>
            </a:endParaRPr>
          </a:p>
        </p:txBody>
      </p:sp>
      <p:grpSp>
        <p:nvGrpSpPr>
          <p:cNvPr id="5" name="组合 4"/>
          <p:cNvGrpSpPr/>
          <p:nvPr/>
        </p:nvGrpSpPr>
        <p:grpSpPr>
          <a:xfrm>
            <a:off x="6477635" y="909164"/>
            <a:ext cx="1237681" cy="1237680"/>
            <a:chOff x="6477635" y="909164"/>
            <a:chExt cx="1237681" cy="1237680"/>
          </a:xfrm>
        </p:grpSpPr>
        <p:grpSp>
          <p:nvGrpSpPr>
            <p:cNvPr id="26" name="Group 13"/>
            <p:cNvGrpSpPr/>
            <p:nvPr/>
          </p:nvGrpSpPr>
          <p:grpSpPr>
            <a:xfrm>
              <a:off x="6477635" y="909164"/>
              <a:ext cx="1237681" cy="1237680"/>
              <a:chOff x="5309998" y="560565"/>
              <a:chExt cx="944252" cy="944251"/>
            </a:xfrm>
          </p:grpSpPr>
          <p:sp>
            <p:nvSpPr>
              <p:cNvPr id="27" name="Oval 206"/>
              <p:cNvSpPr/>
              <p:nvPr/>
            </p:nvSpPr>
            <p:spPr bwMode="auto">
              <a:xfrm rot="10800000">
                <a:off x="5309998" y="560565"/>
                <a:ext cx="944252" cy="944251"/>
              </a:xfrm>
              <a:prstGeom prst="ellipse">
                <a:avLst/>
              </a:prstGeom>
              <a:solidFill>
                <a:schemeClr val="bg1"/>
              </a:solidFill>
              <a:ln w="127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Oval 207"/>
              <p:cNvSpPr/>
              <p:nvPr/>
            </p:nvSpPr>
            <p:spPr bwMode="auto">
              <a:xfrm rot="10800000">
                <a:off x="5417883" y="672987"/>
                <a:ext cx="709431" cy="709430"/>
              </a:xfrm>
              <a:prstGeom prst="ellipse">
                <a:avLst/>
              </a:prstGeom>
              <a:solidFill>
                <a:schemeClr val="accent2"/>
              </a:solidFill>
              <a:ln w="38100" cap="rnd" cmpd="sng" algn="ctr">
                <a:noFill/>
                <a:prstDash val="sysDot"/>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1" name="Freeform 8"/>
            <p:cNvSpPr>
              <a:spLocks noEditPoints="1"/>
            </p:cNvSpPr>
            <p:nvPr/>
          </p:nvSpPr>
          <p:spPr bwMode="auto">
            <a:xfrm>
              <a:off x="6887700" y="1319229"/>
              <a:ext cx="417550" cy="417550"/>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7325311" y="2815717"/>
            <a:ext cx="1237681" cy="1237680"/>
            <a:chOff x="7325311" y="2815717"/>
            <a:chExt cx="1237681" cy="1237680"/>
          </a:xfrm>
        </p:grpSpPr>
        <p:grpSp>
          <p:nvGrpSpPr>
            <p:cNvPr id="29" name="Group 14"/>
            <p:cNvGrpSpPr/>
            <p:nvPr/>
          </p:nvGrpSpPr>
          <p:grpSpPr>
            <a:xfrm>
              <a:off x="7325311" y="2815717"/>
              <a:ext cx="1237681" cy="1237680"/>
              <a:chOff x="5928097" y="1900167"/>
              <a:chExt cx="944252" cy="944251"/>
            </a:xfrm>
          </p:grpSpPr>
          <p:sp>
            <p:nvSpPr>
              <p:cNvPr id="30" name="Oval 71"/>
              <p:cNvSpPr/>
              <p:nvPr/>
            </p:nvSpPr>
            <p:spPr bwMode="auto">
              <a:xfrm rot="10800000">
                <a:off x="5928097" y="1900167"/>
                <a:ext cx="944252" cy="944251"/>
              </a:xfrm>
              <a:prstGeom prst="ellipse">
                <a:avLst/>
              </a:prstGeom>
              <a:solidFill>
                <a:schemeClr val="bg1"/>
              </a:solidFill>
              <a:ln w="127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1" name="Oval 203"/>
              <p:cNvSpPr/>
              <p:nvPr/>
            </p:nvSpPr>
            <p:spPr bwMode="auto">
              <a:xfrm rot="10800000">
                <a:off x="6035982" y="2012589"/>
                <a:ext cx="709431" cy="709430"/>
              </a:xfrm>
              <a:prstGeom prst="ellipse">
                <a:avLst/>
              </a:prstGeom>
              <a:solidFill>
                <a:schemeClr val="accent3"/>
              </a:solidFill>
              <a:ln w="38100" cap="rnd" cmpd="sng" algn="ctr">
                <a:noFill/>
                <a:prstDash val="sysDot"/>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2" name="Freeform 13"/>
            <p:cNvSpPr>
              <a:spLocks noEditPoints="1"/>
            </p:cNvSpPr>
            <p:nvPr/>
          </p:nvSpPr>
          <p:spPr bwMode="auto">
            <a:xfrm>
              <a:off x="7735658" y="3226064"/>
              <a:ext cx="416986" cy="416986"/>
            </a:xfrm>
            <a:custGeom>
              <a:avLst/>
              <a:gdLst>
                <a:gd name="T0" fmla="*/ 338 w 739"/>
                <a:gd name="T1" fmla="*/ 383 h 739"/>
                <a:gd name="T2" fmla="*/ 401 w 739"/>
                <a:gd name="T3" fmla="*/ 383 h 739"/>
                <a:gd name="T4" fmla="*/ 524 w 739"/>
                <a:gd name="T5" fmla="*/ 303 h 739"/>
                <a:gd name="T6" fmla="*/ 406 w 739"/>
                <a:gd name="T7" fmla="*/ 425 h 739"/>
                <a:gd name="T8" fmla="*/ 504 w 739"/>
                <a:gd name="T9" fmla="*/ 470 h 739"/>
                <a:gd name="T10" fmla="*/ 215 w 739"/>
                <a:gd name="T11" fmla="*/ 303 h 739"/>
                <a:gd name="T12" fmla="*/ 257 w 739"/>
                <a:gd name="T13" fmla="*/ 494 h 739"/>
                <a:gd name="T14" fmla="*/ 317 w 739"/>
                <a:gd name="T15" fmla="*/ 411 h 739"/>
                <a:gd name="T16" fmla="*/ 369 w 739"/>
                <a:gd name="T17" fmla="*/ 201 h 739"/>
                <a:gd name="T18" fmla="*/ 321 w 739"/>
                <a:gd name="T19" fmla="*/ 323 h 739"/>
                <a:gd name="T20" fmla="*/ 418 w 739"/>
                <a:gd name="T21" fmla="*/ 323 h 739"/>
                <a:gd name="T22" fmla="*/ 369 w 739"/>
                <a:gd name="T23" fmla="*/ 201 h 739"/>
                <a:gd name="T24" fmla="*/ 537 w 739"/>
                <a:gd name="T25" fmla="*/ 256 h 739"/>
                <a:gd name="T26" fmla="*/ 537 w 739"/>
                <a:gd name="T27" fmla="*/ 483 h 739"/>
                <a:gd name="T28" fmla="*/ 329 w 739"/>
                <a:gd name="T29" fmla="*/ 566 h 739"/>
                <a:gd name="T30" fmla="*/ 172 w 739"/>
                <a:gd name="T31" fmla="*/ 411 h 739"/>
                <a:gd name="T32" fmla="*/ 257 w 739"/>
                <a:gd name="T33" fmla="*/ 202 h 739"/>
                <a:gd name="T34" fmla="*/ 314 w 739"/>
                <a:gd name="T35" fmla="*/ 79 h 739"/>
                <a:gd name="T36" fmla="*/ 215 w 739"/>
                <a:gd name="T37" fmla="*/ 125 h 739"/>
                <a:gd name="T38" fmla="*/ 102 w 739"/>
                <a:gd name="T39" fmla="*/ 162 h 739"/>
                <a:gd name="T40" fmla="*/ 105 w 739"/>
                <a:gd name="T41" fmla="*/ 260 h 739"/>
                <a:gd name="T42" fmla="*/ 33 w 739"/>
                <a:gd name="T43" fmla="*/ 411 h 739"/>
                <a:gd name="T44" fmla="*/ 105 w 739"/>
                <a:gd name="T45" fmla="*/ 479 h 739"/>
                <a:gd name="T46" fmla="*/ 161 w 739"/>
                <a:gd name="T47" fmla="*/ 636 h 739"/>
                <a:gd name="T48" fmla="*/ 215 w 739"/>
                <a:gd name="T49" fmla="*/ 614 h 739"/>
                <a:gd name="T50" fmla="*/ 314 w 739"/>
                <a:gd name="T51" fmla="*/ 659 h 739"/>
                <a:gd name="T52" fmla="*/ 424 w 739"/>
                <a:gd name="T53" fmla="*/ 659 h 739"/>
                <a:gd name="T54" fmla="*/ 524 w 739"/>
                <a:gd name="T55" fmla="*/ 614 h 739"/>
                <a:gd name="T56" fmla="*/ 578 w 739"/>
                <a:gd name="T57" fmla="*/ 636 h 739"/>
                <a:gd name="T58" fmla="*/ 634 w 739"/>
                <a:gd name="T59" fmla="*/ 479 h 739"/>
                <a:gd name="T60" fmla="*/ 706 w 739"/>
                <a:gd name="T61" fmla="*/ 411 h 739"/>
                <a:gd name="T62" fmla="*/ 634 w 739"/>
                <a:gd name="T63" fmla="*/ 260 h 739"/>
                <a:gd name="T64" fmla="*/ 636 w 739"/>
                <a:gd name="T65" fmla="*/ 162 h 739"/>
                <a:gd name="T66" fmla="*/ 524 w 739"/>
                <a:gd name="T67" fmla="*/ 125 h 739"/>
                <a:gd name="T68" fmla="*/ 424 w 739"/>
                <a:gd name="T69" fmla="*/ 79 h 739"/>
                <a:gd name="T70" fmla="*/ 419 w 739"/>
                <a:gd name="T71" fmla="*/ 0 h 739"/>
                <a:gd name="T72" fmla="*/ 492 w 739"/>
                <a:gd name="T73" fmla="*/ 74 h 739"/>
                <a:gd name="T74" fmla="*/ 585 w 739"/>
                <a:gd name="T75" fmla="*/ 68 h 739"/>
                <a:gd name="T76" fmla="*/ 669 w 739"/>
                <a:gd name="T77" fmla="*/ 168 h 739"/>
                <a:gd name="T78" fmla="*/ 723 w 739"/>
                <a:gd name="T79" fmla="*/ 299 h 739"/>
                <a:gd name="T80" fmla="*/ 731 w 739"/>
                <a:gd name="T81" fmla="*/ 434 h 739"/>
                <a:gd name="T82" fmla="*/ 665 w 739"/>
                <a:gd name="T83" fmla="*/ 561 h 739"/>
                <a:gd name="T84" fmla="*/ 591 w 739"/>
                <a:gd name="T85" fmla="*/ 669 h 739"/>
                <a:gd name="T86" fmla="*/ 529 w 739"/>
                <a:gd name="T87" fmla="*/ 646 h 739"/>
                <a:gd name="T88" fmla="*/ 427 w 739"/>
                <a:gd name="T89" fmla="*/ 737 h 739"/>
                <a:gd name="T90" fmla="*/ 295 w 739"/>
                <a:gd name="T91" fmla="*/ 714 h 739"/>
                <a:gd name="T92" fmla="*/ 164 w 739"/>
                <a:gd name="T93" fmla="*/ 671 h 739"/>
                <a:gd name="T94" fmla="*/ 68 w 739"/>
                <a:gd name="T95" fmla="*/ 587 h 739"/>
                <a:gd name="T96" fmla="*/ 60 w 739"/>
                <a:gd name="T97" fmla="*/ 453 h 739"/>
                <a:gd name="T98" fmla="*/ 0 w 739"/>
                <a:gd name="T99" fmla="*/ 320 h 739"/>
                <a:gd name="T100" fmla="*/ 74 w 739"/>
                <a:gd name="T101" fmla="*/ 247 h 739"/>
                <a:gd name="T102" fmla="*/ 74 w 739"/>
                <a:gd name="T103" fmla="*/ 144 h 739"/>
                <a:gd name="T104" fmla="*/ 172 w 739"/>
                <a:gd name="T105" fmla="*/ 70 h 739"/>
                <a:gd name="T106" fmla="*/ 299 w 739"/>
                <a:gd name="T107" fmla="*/ 1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9" h="739">
                  <a:moveTo>
                    <a:pt x="369" y="336"/>
                  </a:moveTo>
                  <a:lnTo>
                    <a:pt x="356" y="339"/>
                  </a:lnTo>
                  <a:lnTo>
                    <a:pt x="346" y="345"/>
                  </a:lnTo>
                  <a:lnTo>
                    <a:pt x="338" y="357"/>
                  </a:lnTo>
                  <a:lnTo>
                    <a:pt x="335" y="370"/>
                  </a:lnTo>
                  <a:lnTo>
                    <a:pt x="338" y="383"/>
                  </a:lnTo>
                  <a:lnTo>
                    <a:pt x="346" y="394"/>
                  </a:lnTo>
                  <a:lnTo>
                    <a:pt x="356" y="400"/>
                  </a:lnTo>
                  <a:lnTo>
                    <a:pt x="369" y="403"/>
                  </a:lnTo>
                  <a:lnTo>
                    <a:pt x="382" y="400"/>
                  </a:lnTo>
                  <a:lnTo>
                    <a:pt x="393" y="394"/>
                  </a:lnTo>
                  <a:lnTo>
                    <a:pt x="401" y="383"/>
                  </a:lnTo>
                  <a:lnTo>
                    <a:pt x="403" y="370"/>
                  </a:lnTo>
                  <a:lnTo>
                    <a:pt x="401" y="357"/>
                  </a:lnTo>
                  <a:lnTo>
                    <a:pt x="393" y="345"/>
                  </a:lnTo>
                  <a:lnTo>
                    <a:pt x="382" y="339"/>
                  </a:lnTo>
                  <a:lnTo>
                    <a:pt x="369" y="336"/>
                  </a:lnTo>
                  <a:close/>
                  <a:moveTo>
                    <a:pt x="524" y="303"/>
                  </a:moveTo>
                  <a:lnTo>
                    <a:pt x="434" y="353"/>
                  </a:lnTo>
                  <a:lnTo>
                    <a:pt x="436" y="361"/>
                  </a:lnTo>
                  <a:lnTo>
                    <a:pt x="436" y="370"/>
                  </a:lnTo>
                  <a:lnTo>
                    <a:pt x="432" y="392"/>
                  </a:lnTo>
                  <a:lnTo>
                    <a:pt x="422" y="411"/>
                  </a:lnTo>
                  <a:lnTo>
                    <a:pt x="406" y="425"/>
                  </a:lnTo>
                  <a:lnTo>
                    <a:pt x="386" y="434"/>
                  </a:lnTo>
                  <a:lnTo>
                    <a:pt x="386" y="536"/>
                  </a:lnTo>
                  <a:lnTo>
                    <a:pt x="422" y="530"/>
                  </a:lnTo>
                  <a:lnTo>
                    <a:pt x="453" y="515"/>
                  </a:lnTo>
                  <a:lnTo>
                    <a:pt x="481" y="494"/>
                  </a:lnTo>
                  <a:lnTo>
                    <a:pt x="504" y="470"/>
                  </a:lnTo>
                  <a:lnTo>
                    <a:pt x="523" y="439"/>
                  </a:lnTo>
                  <a:lnTo>
                    <a:pt x="533" y="405"/>
                  </a:lnTo>
                  <a:lnTo>
                    <a:pt x="537" y="370"/>
                  </a:lnTo>
                  <a:lnTo>
                    <a:pt x="533" y="335"/>
                  </a:lnTo>
                  <a:lnTo>
                    <a:pt x="524" y="303"/>
                  </a:lnTo>
                  <a:close/>
                  <a:moveTo>
                    <a:pt x="215" y="303"/>
                  </a:moveTo>
                  <a:lnTo>
                    <a:pt x="204" y="335"/>
                  </a:lnTo>
                  <a:lnTo>
                    <a:pt x="202" y="370"/>
                  </a:lnTo>
                  <a:lnTo>
                    <a:pt x="206" y="405"/>
                  </a:lnTo>
                  <a:lnTo>
                    <a:pt x="216" y="439"/>
                  </a:lnTo>
                  <a:lnTo>
                    <a:pt x="235" y="470"/>
                  </a:lnTo>
                  <a:lnTo>
                    <a:pt x="257" y="494"/>
                  </a:lnTo>
                  <a:lnTo>
                    <a:pt x="286" y="515"/>
                  </a:lnTo>
                  <a:lnTo>
                    <a:pt x="317" y="530"/>
                  </a:lnTo>
                  <a:lnTo>
                    <a:pt x="352" y="536"/>
                  </a:lnTo>
                  <a:lnTo>
                    <a:pt x="352" y="434"/>
                  </a:lnTo>
                  <a:lnTo>
                    <a:pt x="333" y="425"/>
                  </a:lnTo>
                  <a:lnTo>
                    <a:pt x="317" y="411"/>
                  </a:lnTo>
                  <a:lnTo>
                    <a:pt x="305" y="392"/>
                  </a:lnTo>
                  <a:lnTo>
                    <a:pt x="303" y="370"/>
                  </a:lnTo>
                  <a:lnTo>
                    <a:pt x="303" y="361"/>
                  </a:lnTo>
                  <a:lnTo>
                    <a:pt x="304" y="353"/>
                  </a:lnTo>
                  <a:lnTo>
                    <a:pt x="215" y="303"/>
                  </a:lnTo>
                  <a:close/>
                  <a:moveTo>
                    <a:pt x="369" y="201"/>
                  </a:moveTo>
                  <a:lnTo>
                    <a:pt x="335" y="205"/>
                  </a:lnTo>
                  <a:lnTo>
                    <a:pt x="305" y="214"/>
                  </a:lnTo>
                  <a:lnTo>
                    <a:pt x="276" y="230"/>
                  </a:lnTo>
                  <a:lnTo>
                    <a:pt x="252" y="250"/>
                  </a:lnTo>
                  <a:lnTo>
                    <a:pt x="232" y="273"/>
                  </a:lnTo>
                  <a:lnTo>
                    <a:pt x="321" y="323"/>
                  </a:lnTo>
                  <a:lnTo>
                    <a:pt x="334" y="312"/>
                  </a:lnTo>
                  <a:lnTo>
                    <a:pt x="351" y="305"/>
                  </a:lnTo>
                  <a:lnTo>
                    <a:pt x="369" y="302"/>
                  </a:lnTo>
                  <a:lnTo>
                    <a:pt x="388" y="305"/>
                  </a:lnTo>
                  <a:lnTo>
                    <a:pt x="403" y="312"/>
                  </a:lnTo>
                  <a:lnTo>
                    <a:pt x="418" y="323"/>
                  </a:lnTo>
                  <a:lnTo>
                    <a:pt x="507" y="273"/>
                  </a:lnTo>
                  <a:lnTo>
                    <a:pt x="487" y="250"/>
                  </a:lnTo>
                  <a:lnTo>
                    <a:pt x="462" y="230"/>
                  </a:lnTo>
                  <a:lnTo>
                    <a:pt x="434" y="214"/>
                  </a:lnTo>
                  <a:lnTo>
                    <a:pt x="402" y="205"/>
                  </a:lnTo>
                  <a:lnTo>
                    <a:pt x="369" y="201"/>
                  </a:lnTo>
                  <a:close/>
                  <a:moveTo>
                    <a:pt x="369" y="168"/>
                  </a:moveTo>
                  <a:lnTo>
                    <a:pt x="410" y="172"/>
                  </a:lnTo>
                  <a:lnTo>
                    <a:pt x="448" y="184"/>
                  </a:lnTo>
                  <a:lnTo>
                    <a:pt x="482" y="202"/>
                  </a:lnTo>
                  <a:lnTo>
                    <a:pt x="512" y="227"/>
                  </a:lnTo>
                  <a:lnTo>
                    <a:pt x="537" y="256"/>
                  </a:lnTo>
                  <a:lnTo>
                    <a:pt x="555" y="292"/>
                  </a:lnTo>
                  <a:lnTo>
                    <a:pt x="567" y="329"/>
                  </a:lnTo>
                  <a:lnTo>
                    <a:pt x="571" y="370"/>
                  </a:lnTo>
                  <a:lnTo>
                    <a:pt x="567" y="411"/>
                  </a:lnTo>
                  <a:lnTo>
                    <a:pt x="555" y="449"/>
                  </a:lnTo>
                  <a:lnTo>
                    <a:pt x="537" y="483"/>
                  </a:lnTo>
                  <a:lnTo>
                    <a:pt x="512" y="511"/>
                  </a:lnTo>
                  <a:lnTo>
                    <a:pt x="482" y="536"/>
                  </a:lnTo>
                  <a:lnTo>
                    <a:pt x="448" y="555"/>
                  </a:lnTo>
                  <a:lnTo>
                    <a:pt x="410" y="566"/>
                  </a:lnTo>
                  <a:lnTo>
                    <a:pt x="369" y="572"/>
                  </a:lnTo>
                  <a:lnTo>
                    <a:pt x="329" y="566"/>
                  </a:lnTo>
                  <a:lnTo>
                    <a:pt x="291" y="555"/>
                  </a:lnTo>
                  <a:lnTo>
                    <a:pt x="257" y="536"/>
                  </a:lnTo>
                  <a:lnTo>
                    <a:pt x="227" y="511"/>
                  </a:lnTo>
                  <a:lnTo>
                    <a:pt x="202" y="483"/>
                  </a:lnTo>
                  <a:lnTo>
                    <a:pt x="183" y="449"/>
                  </a:lnTo>
                  <a:lnTo>
                    <a:pt x="172" y="411"/>
                  </a:lnTo>
                  <a:lnTo>
                    <a:pt x="168" y="370"/>
                  </a:lnTo>
                  <a:lnTo>
                    <a:pt x="172" y="329"/>
                  </a:lnTo>
                  <a:lnTo>
                    <a:pt x="183" y="292"/>
                  </a:lnTo>
                  <a:lnTo>
                    <a:pt x="202" y="256"/>
                  </a:lnTo>
                  <a:lnTo>
                    <a:pt x="227" y="227"/>
                  </a:lnTo>
                  <a:lnTo>
                    <a:pt x="257" y="202"/>
                  </a:lnTo>
                  <a:lnTo>
                    <a:pt x="291" y="184"/>
                  </a:lnTo>
                  <a:lnTo>
                    <a:pt x="329" y="172"/>
                  </a:lnTo>
                  <a:lnTo>
                    <a:pt x="369" y="168"/>
                  </a:lnTo>
                  <a:close/>
                  <a:moveTo>
                    <a:pt x="327" y="34"/>
                  </a:moveTo>
                  <a:lnTo>
                    <a:pt x="318" y="69"/>
                  </a:lnTo>
                  <a:lnTo>
                    <a:pt x="314" y="79"/>
                  </a:lnTo>
                  <a:lnTo>
                    <a:pt x="305" y="87"/>
                  </a:lnTo>
                  <a:lnTo>
                    <a:pt x="295" y="93"/>
                  </a:lnTo>
                  <a:lnTo>
                    <a:pt x="259" y="104"/>
                  </a:lnTo>
                  <a:lnTo>
                    <a:pt x="227" y="121"/>
                  </a:lnTo>
                  <a:lnTo>
                    <a:pt x="220" y="124"/>
                  </a:lnTo>
                  <a:lnTo>
                    <a:pt x="215" y="125"/>
                  </a:lnTo>
                  <a:lnTo>
                    <a:pt x="210" y="127"/>
                  </a:lnTo>
                  <a:lnTo>
                    <a:pt x="203" y="125"/>
                  </a:lnTo>
                  <a:lnTo>
                    <a:pt x="198" y="124"/>
                  </a:lnTo>
                  <a:lnTo>
                    <a:pt x="193" y="121"/>
                  </a:lnTo>
                  <a:lnTo>
                    <a:pt x="161" y="103"/>
                  </a:lnTo>
                  <a:lnTo>
                    <a:pt x="102" y="162"/>
                  </a:lnTo>
                  <a:lnTo>
                    <a:pt x="102" y="162"/>
                  </a:lnTo>
                  <a:lnTo>
                    <a:pt x="121" y="192"/>
                  </a:lnTo>
                  <a:lnTo>
                    <a:pt x="125" y="204"/>
                  </a:lnTo>
                  <a:lnTo>
                    <a:pt x="125" y="216"/>
                  </a:lnTo>
                  <a:lnTo>
                    <a:pt x="121" y="226"/>
                  </a:lnTo>
                  <a:lnTo>
                    <a:pt x="105" y="260"/>
                  </a:lnTo>
                  <a:lnTo>
                    <a:pt x="92" y="295"/>
                  </a:lnTo>
                  <a:lnTo>
                    <a:pt x="87" y="306"/>
                  </a:lnTo>
                  <a:lnTo>
                    <a:pt x="79" y="315"/>
                  </a:lnTo>
                  <a:lnTo>
                    <a:pt x="68" y="319"/>
                  </a:lnTo>
                  <a:lnTo>
                    <a:pt x="33" y="328"/>
                  </a:lnTo>
                  <a:lnTo>
                    <a:pt x="33" y="411"/>
                  </a:lnTo>
                  <a:lnTo>
                    <a:pt x="34" y="411"/>
                  </a:lnTo>
                  <a:lnTo>
                    <a:pt x="68" y="420"/>
                  </a:lnTo>
                  <a:lnTo>
                    <a:pt x="79" y="425"/>
                  </a:lnTo>
                  <a:lnTo>
                    <a:pt x="87" y="433"/>
                  </a:lnTo>
                  <a:lnTo>
                    <a:pt x="92" y="443"/>
                  </a:lnTo>
                  <a:lnTo>
                    <a:pt x="105" y="479"/>
                  </a:lnTo>
                  <a:lnTo>
                    <a:pt x="121" y="513"/>
                  </a:lnTo>
                  <a:lnTo>
                    <a:pt x="125" y="525"/>
                  </a:lnTo>
                  <a:lnTo>
                    <a:pt x="125" y="536"/>
                  </a:lnTo>
                  <a:lnTo>
                    <a:pt x="121" y="547"/>
                  </a:lnTo>
                  <a:lnTo>
                    <a:pt x="102" y="578"/>
                  </a:lnTo>
                  <a:lnTo>
                    <a:pt x="161" y="636"/>
                  </a:lnTo>
                  <a:lnTo>
                    <a:pt x="161" y="636"/>
                  </a:lnTo>
                  <a:lnTo>
                    <a:pt x="193" y="617"/>
                  </a:lnTo>
                  <a:lnTo>
                    <a:pt x="198" y="615"/>
                  </a:lnTo>
                  <a:lnTo>
                    <a:pt x="203" y="614"/>
                  </a:lnTo>
                  <a:lnTo>
                    <a:pt x="210" y="614"/>
                  </a:lnTo>
                  <a:lnTo>
                    <a:pt x="215" y="614"/>
                  </a:lnTo>
                  <a:lnTo>
                    <a:pt x="220" y="615"/>
                  </a:lnTo>
                  <a:lnTo>
                    <a:pt x="227" y="617"/>
                  </a:lnTo>
                  <a:lnTo>
                    <a:pt x="259" y="634"/>
                  </a:lnTo>
                  <a:lnTo>
                    <a:pt x="295" y="646"/>
                  </a:lnTo>
                  <a:lnTo>
                    <a:pt x="305" y="652"/>
                  </a:lnTo>
                  <a:lnTo>
                    <a:pt x="314" y="659"/>
                  </a:lnTo>
                  <a:lnTo>
                    <a:pt x="318"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6" y="614"/>
                  </a:lnTo>
                  <a:lnTo>
                    <a:pt x="541" y="615"/>
                  </a:lnTo>
                  <a:lnTo>
                    <a:pt x="546" y="617"/>
                  </a:lnTo>
                  <a:lnTo>
                    <a:pt x="578" y="636"/>
                  </a:lnTo>
                  <a:lnTo>
                    <a:pt x="578" y="636"/>
                  </a:lnTo>
                  <a:lnTo>
                    <a:pt x="636" y="578"/>
                  </a:lnTo>
                  <a:lnTo>
                    <a:pt x="618" y="547"/>
                  </a:lnTo>
                  <a:lnTo>
                    <a:pt x="613" y="536"/>
                  </a:lnTo>
                  <a:lnTo>
                    <a:pt x="613" y="525"/>
                  </a:lnTo>
                  <a:lnTo>
                    <a:pt x="617" y="513"/>
                  </a:lnTo>
                  <a:lnTo>
                    <a:pt x="634" y="479"/>
                  </a:lnTo>
                  <a:lnTo>
                    <a:pt x="646" y="443"/>
                  </a:lnTo>
                  <a:lnTo>
                    <a:pt x="651" y="433"/>
                  </a:lnTo>
                  <a:lnTo>
                    <a:pt x="660" y="425"/>
                  </a:lnTo>
                  <a:lnTo>
                    <a:pt x="670" y="420"/>
                  </a:lnTo>
                  <a:lnTo>
                    <a:pt x="704" y="411"/>
                  </a:lnTo>
                  <a:lnTo>
                    <a:pt x="706" y="411"/>
                  </a:lnTo>
                  <a:lnTo>
                    <a:pt x="706" y="328"/>
                  </a:lnTo>
                  <a:lnTo>
                    <a:pt x="670" y="319"/>
                  </a:lnTo>
                  <a:lnTo>
                    <a:pt x="660" y="315"/>
                  </a:lnTo>
                  <a:lnTo>
                    <a:pt x="651" y="306"/>
                  </a:lnTo>
                  <a:lnTo>
                    <a:pt x="646" y="295"/>
                  </a:lnTo>
                  <a:lnTo>
                    <a:pt x="634" y="260"/>
                  </a:lnTo>
                  <a:lnTo>
                    <a:pt x="617" y="226"/>
                  </a:lnTo>
                  <a:lnTo>
                    <a:pt x="613" y="216"/>
                  </a:lnTo>
                  <a:lnTo>
                    <a:pt x="613" y="204"/>
                  </a:lnTo>
                  <a:lnTo>
                    <a:pt x="618" y="192"/>
                  </a:lnTo>
                  <a:lnTo>
                    <a:pt x="636" y="162"/>
                  </a:lnTo>
                  <a:lnTo>
                    <a:pt x="636" y="162"/>
                  </a:lnTo>
                  <a:lnTo>
                    <a:pt x="578" y="103"/>
                  </a:lnTo>
                  <a:lnTo>
                    <a:pt x="546" y="121"/>
                  </a:lnTo>
                  <a:lnTo>
                    <a:pt x="541" y="124"/>
                  </a:lnTo>
                  <a:lnTo>
                    <a:pt x="536"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20" y="0"/>
                  </a:moveTo>
                  <a:lnTo>
                    <a:pt x="419" y="0"/>
                  </a:lnTo>
                  <a:lnTo>
                    <a:pt x="427" y="2"/>
                  </a:lnTo>
                  <a:lnTo>
                    <a:pt x="435" y="7"/>
                  </a:lnTo>
                  <a:lnTo>
                    <a:pt x="440" y="15"/>
                  </a:lnTo>
                  <a:lnTo>
                    <a:pt x="443" y="24"/>
                  </a:lnTo>
                  <a:lnTo>
                    <a:pt x="452" y="60"/>
                  </a:lnTo>
                  <a:lnTo>
                    <a:pt x="492" y="74"/>
                  </a:lnTo>
                  <a:lnTo>
                    <a:pt x="529" y="93"/>
                  </a:lnTo>
                  <a:lnTo>
                    <a:pt x="560" y="73"/>
                  </a:lnTo>
                  <a:lnTo>
                    <a:pt x="567" y="70"/>
                  </a:lnTo>
                  <a:lnTo>
                    <a:pt x="574" y="68"/>
                  </a:lnTo>
                  <a:lnTo>
                    <a:pt x="580" y="68"/>
                  </a:lnTo>
                  <a:lnTo>
                    <a:pt x="585" y="68"/>
                  </a:lnTo>
                  <a:lnTo>
                    <a:pt x="591" y="70"/>
                  </a:lnTo>
                  <a:lnTo>
                    <a:pt x="596" y="73"/>
                  </a:lnTo>
                  <a:lnTo>
                    <a:pt x="665" y="144"/>
                  </a:lnTo>
                  <a:lnTo>
                    <a:pt x="670" y="151"/>
                  </a:lnTo>
                  <a:lnTo>
                    <a:pt x="672" y="159"/>
                  </a:lnTo>
                  <a:lnTo>
                    <a:pt x="669" y="168"/>
                  </a:lnTo>
                  <a:lnTo>
                    <a:pt x="665" y="178"/>
                  </a:lnTo>
                  <a:lnTo>
                    <a:pt x="647" y="209"/>
                  </a:lnTo>
                  <a:lnTo>
                    <a:pt x="665" y="247"/>
                  </a:lnTo>
                  <a:lnTo>
                    <a:pt x="678" y="286"/>
                  </a:lnTo>
                  <a:lnTo>
                    <a:pt x="714" y="295"/>
                  </a:lnTo>
                  <a:lnTo>
                    <a:pt x="723" y="299"/>
                  </a:lnTo>
                  <a:lnTo>
                    <a:pt x="731" y="305"/>
                  </a:lnTo>
                  <a:lnTo>
                    <a:pt x="737" y="311"/>
                  </a:lnTo>
                  <a:lnTo>
                    <a:pt x="739" y="320"/>
                  </a:lnTo>
                  <a:lnTo>
                    <a:pt x="739" y="418"/>
                  </a:lnTo>
                  <a:lnTo>
                    <a:pt x="737" y="428"/>
                  </a:lnTo>
                  <a:lnTo>
                    <a:pt x="731" y="434"/>
                  </a:lnTo>
                  <a:lnTo>
                    <a:pt x="723" y="439"/>
                  </a:lnTo>
                  <a:lnTo>
                    <a:pt x="714" y="443"/>
                  </a:lnTo>
                  <a:lnTo>
                    <a:pt x="678" y="453"/>
                  </a:lnTo>
                  <a:lnTo>
                    <a:pt x="665" y="492"/>
                  </a:lnTo>
                  <a:lnTo>
                    <a:pt x="647" y="530"/>
                  </a:lnTo>
                  <a:lnTo>
                    <a:pt x="665" y="561"/>
                  </a:lnTo>
                  <a:lnTo>
                    <a:pt x="669" y="570"/>
                  </a:lnTo>
                  <a:lnTo>
                    <a:pt x="672" y="580"/>
                  </a:lnTo>
                  <a:lnTo>
                    <a:pt x="670" y="587"/>
                  </a:lnTo>
                  <a:lnTo>
                    <a:pt x="665" y="597"/>
                  </a:lnTo>
                  <a:lnTo>
                    <a:pt x="596" y="666"/>
                  </a:lnTo>
                  <a:lnTo>
                    <a:pt x="591" y="669"/>
                  </a:lnTo>
                  <a:lnTo>
                    <a:pt x="587" y="671"/>
                  </a:lnTo>
                  <a:lnTo>
                    <a:pt x="581" y="671"/>
                  </a:lnTo>
                  <a:lnTo>
                    <a:pt x="574" y="671"/>
                  </a:lnTo>
                  <a:lnTo>
                    <a:pt x="567" y="669"/>
                  </a:lnTo>
                  <a:lnTo>
                    <a:pt x="560" y="666"/>
                  </a:lnTo>
                  <a:lnTo>
                    <a:pt x="529" y="646"/>
                  </a:lnTo>
                  <a:lnTo>
                    <a:pt x="492" y="665"/>
                  </a:lnTo>
                  <a:lnTo>
                    <a:pt x="452" y="679"/>
                  </a:lnTo>
                  <a:lnTo>
                    <a:pt x="443" y="714"/>
                  </a:lnTo>
                  <a:lnTo>
                    <a:pt x="440" y="724"/>
                  </a:lnTo>
                  <a:lnTo>
                    <a:pt x="435" y="731"/>
                  </a:lnTo>
                  <a:lnTo>
                    <a:pt x="427" y="737"/>
                  </a:lnTo>
                  <a:lnTo>
                    <a:pt x="419" y="739"/>
                  </a:lnTo>
                  <a:lnTo>
                    <a:pt x="320" y="739"/>
                  </a:lnTo>
                  <a:lnTo>
                    <a:pt x="310" y="737"/>
                  </a:lnTo>
                  <a:lnTo>
                    <a:pt x="304" y="731"/>
                  </a:lnTo>
                  <a:lnTo>
                    <a:pt x="299" y="724"/>
                  </a:lnTo>
                  <a:lnTo>
                    <a:pt x="295" y="714"/>
                  </a:lnTo>
                  <a:lnTo>
                    <a:pt x="287" y="679"/>
                  </a:lnTo>
                  <a:lnTo>
                    <a:pt x="246" y="665"/>
                  </a:lnTo>
                  <a:lnTo>
                    <a:pt x="210" y="646"/>
                  </a:lnTo>
                  <a:lnTo>
                    <a:pt x="177" y="666"/>
                  </a:lnTo>
                  <a:lnTo>
                    <a:pt x="170" y="669"/>
                  </a:lnTo>
                  <a:lnTo>
                    <a:pt x="164" y="671"/>
                  </a:lnTo>
                  <a:lnTo>
                    <a:pt x="157" y="671"/>
                  </a:lnTo>
                  <a:lnTo>
                    <a:pt x="152" y="671"/>
                  </a:lnTo>
                  <a:lnTo>
                    <a:pt x="147" y="669"/>
                  </a:lnTo>
                  <a:lnTo>
                    <a:pt x="143" y="666"/>
                  </a:lnTo>
                  <a:lnTo>
                    <a:pt x="74" y="597"/>
                  </a:lnTo>
                  <a:lnTo>
                    <a:pt x="68" y="587"/>
                  </a:lnTo>
                  <a:lnTo>
                    <a:pt x="67" y="580"/>
                  </a:lnTo>
                  <a:lnTo>
                    <a:pt x="70" y="570"/>
                  </a:lnTo>
                  <a:lnTo>
                    <a:pt x="74" y="561"/>
                  </a:lnTo>
                  <a:lnTo>
                    <a:pt x="92" y="530"/>
                  </a:lnTo>
                  <a:lnTo>
                    <a:pt x="74" y="492"/>
                  </a:lnTo>
                  <a:lnTo>
                    <a:pt x="60" y="453"/>
                  </a:lnTo>
                  <a:lnTo>
                    <a:pt x="24" y="443"/>
                  </a:lnTo>
                  <a:lnTo>
                    <a:pt x="16" y="439"/>
                  </a:lnTo>
                  <a:lnTo>
                    <a:pt x="8" y="434"/>
                  </a:lnTo>
                  <a:lnTo>
                    <a:pt x="2" y="428"/>
                  </a:lnTo>
                  <a:lnTo>
                    <a:pt x="0" y="418"/>
                  </a:lnTo>
                  <a:lnTo>
                    <a:pt x="0" y="320"/>
                  </a:lnTo>
                  <a:lnTo>
                    <a:pt x="2" y="311"/>
                  </a:lnTo>
                  <a:lnTo>
                    <a:pt x="8" y="305"/>
                  </a:lnTo>
                  <a:lnTo>
                    <a:pt x="16" y="299"/>
                  </a:lnTo>
                  <a:lnTo>
                    <a:pt x="24" y="295"/>
                  </a:lnTo>
                  <a:lnTo>
                    <a:pt x="60" y="286"/>
                  </a:lnTo>
                  <a:lnTo>
                    <a:pt x="74" y="247"/>
                  </a:lnTo>
                  <a:lnTo>
                    <a:pt x="92" y="209"/>
                  </a:lnTo>
                  <a:lnTo>
                    <a:pt x="74" y="178"/>
                  </a:lnTo>
                  <a:lnTo>
                    <a:pt x="70" y="168"/>
                  </a:lnTo>
                  <a:lnTo>
                    <a:pt x="67" y="159"/>
                  </a:lnTo>
                  <a:lnTo>
                    <a:pt x="68" y="151"/>
                  </a:lnTo>
                  <a:lnTo>
                    <a:pt x="74" y="144"/>
                  </a:lnTo>
                  <a:lnTo>
                    <a:pt x="143" y="73"/>
                  </a:lnTo>
                  <a:lnTo>
                    <a:pt x="147" y="70"/>
                  </a:lnTo>
                  <a:lnTo>
                    <a:pt x="152" y="68"/>
                  </a:lnTo>
                  <a:lnTo>
                    <a:pt x="157" y="68"/>
                  </a:lnTo>
                  <a:lnTo>
                    <a:pt x="165" y="68"/>
                  </a:lnTo>
                  <a:lnTo>
                    <a:pt x="172" y="70"/>
                  </a:lnTo>
                  <a:lnTo>
                    <a:pt x="177" y="73"/>
                  </a:lnTo>
                  <a:lnTo>
                    <a:pt x="210" y="93"/>
                  </a:lnTo>
                  <a:lnTo>
                    <a:pt x="246" y="74"/>
                  </a:lnTo>
                  <a:lnTo>
                    <a:pt x="287" y="60"/>
                  </a:lnTo>
                  <a:lnTo>
                    <a:pt x="295" y="24"/>
                  </a:lnTo>
                  <a:lnTo>
                    <a:pt x="299" y="15"/>
                  </a:lnTo>
                  <a:lnTo>
                    <a:pt x="304" y="7"/>
                  </a:lnTo>
                  <a:lnTo>
                    <a:pt x="310" y="2"/>
                  </a:lnTo>
                  <a:lnTo>
                    <a:pt x="320"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4273798" y="735612"/>
            <a:ext cx="1237681" cy="1237680"/>
            <a:chOff x="4273798" y="735612"/>
            <a:chExt cx="1237681" cy="1237680"/>
          </a:xfrm>
        </p:grpSpPr>
        <p:grpSp>
          <p:nvGrpSpPr>
            <p:cNvPr id="32" name="Group 12"/>
            <p:cNvGrpSpPr/>
            <p:nvPr/>
          </p:nvGrpSpPr>
          <p:grpSpPr>
            <a:xfrm>
              <a:off x="4273798" y="735612"/>
              <a:ext cx="1237681" cy="1237680"/>
              <a:chOff x="3628646" y="428159"/>
              <a:chExt cx="944252" cy="944251"/>
            </a:xfrm>
          </p:grpSpPr>
          <p:sp>
            <p:nvSpPr>
              <p:cNvPr id="33" name="Oval 208"/>
              <p:cNvSpPr/>
              <p:nvPr/>
            </p:nvSpPr>
            <p:spPr bwMode="auto">
              <a:xfrm rot="10800000">
                <a:off x="3628646" y="428159"/>
                <a:ext cx="944252" cy="944251"/>
              </a:xfrm>
              <a:prstGeom prst="ellipse">
                <a:avLst/>
              </a:prstGeom>
              <a:solidFill>
                <a:schemeClr val="bg1"/>
              </a:solidFill>
              <a:ln w="127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4" name="Oval 209"/>
              <p:cNvSpPr/>
              <p:nvPr/>
            </p:nvSpPr>
            <p:spPr bwMode="auto">
              <a:xfrm rot="10800000">
                <a:off x="3736531" y="540581"/>
                <a:ext cx="709431" cy="709430"/>
              </a:xfrm>
              <a:prstGeom prst="ellipse">
                <a:avLst/>
              </a:prstGeom>
              <a:solidFill>
                <a:schemeClr val="accent1"/>
              </a:solidFill>
              <a:ln w="38100" cap="rnd" cmpd="sng" algn="ctr">
                <a:noFill/>
                <a:prstDash val="sysDot"/>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3" name="Freeform 29"/>
            <p:cNvSpPr>
              <a:spLocks noEditPoints="1"/>
            </p:cNvSpPr>
            <p:nvPr/>
          </p:nvSpPr>
          <p:spPr bwMode="auto">
            <a:xfrm>
              <a:off x="4683864" y="1183571"/>
              <a:ext cx="417548" cy="341762"/>
            </a:xfrm>
            <a:custGeom>
              <a:avLst/>
              <a:gdLst>
                <a:gd name="T0" fmla="*/ 79 w 865"/>
                <a:gd name="T1" fmla="*/ 669 h 708"/>
                <a:gd name="T2" fmla="*/ 787 w 865"/>
                <a:gd name="T3" fmla="*/ 355 h 708"/>
                <a:gd name="T4" fmla="*/ 708 w 865"/>
                <a:gd name="T5" fmla="*/ 394 h 708"/>
                <a:gd name="T6" fmla="*/ 696 w 865"/>
                <a:gd name="T7" fmla="*/ 421 h 708"/>
                <a:gd name="T8" fmla="*/ 669 w 865"/>
                <a:gd name="T9" fmla="*/ 433 h 708"/>
                <a:gd name="T10" fmla="*/ 575 w 865"/>
                <a:gd name="T11" fmla="*/ 429 h 708"/>
                <a:gd name="T12" fmla="*/ 554 w 865"/>
                <a:gd name="T13" fmla="*/ 408 h 708"/>
                <a:gd name="T14" fmla="*/ 550 w 865"/>
                <a:gd name="T15" fmla="*/ 355 h 708"/>
                <a:gd name="T16" fmla="*/ 314 w 865"/>
                <a:gd name="T17" fmla="*/ 394 h 708"/>
                <a:gd name="T18" fmla="*/ 302 w 865"/>
                <a:gd name="T19" fmla="*/ 421 h 708"/>
                <a:gd name="T20" fmla="*/ 275 w 865"/>
                <a:gd name="T21" fmla="*/ 433 h 708"/>
                <a:gd name="T22" fmla="*/ 181 w 865"/>
                <a:gd name="T23" fmla="*/ 429 h 708"/>
                <a:gd name="T24" fmla="*/ 160 w 865"/>
                <a:gd name="T25" fmla="*/ 408 h 708"/>
                <a:gd name="T26" fmla="*/ 157 w 865"/>
                <a:gd name="T27" fmla="*/ 355 h 708"/>
                <a:gd name="T28" fmla="*/ 589 w 865"/>
                <a:gd name="T29" fmla="*/ 275 h 708"/>
                <a:gd name="T30" fmla="*/ 669 w 865"/>
                <a:gd name="T31" fmla="*/ 394 h 708"/>
                <a:gd name="T32" fmla="*/ 589 w 865"/>
                <a:gd name="T33" fmla="*/ 275 h 708"/>
                <a:gd name="T34" fmla="*/ 196 w 865"/>
                <a:gd name="T35" fmla="*/ 394 h 708"/>
                <a:gd name="T36" fmla="*/ 275 w 865"/>
                <a:gd name="T37" fmla="*/ 275 h 708"/>
                <a:gd name="T38" fmla="*/ 39 w 865"/>
                <a:gd name="T39" fmla="*/ 118 h 708"/>
                <a:gd name="T40" fmla="*/ 157 w 865"/>
                <a:gd name="T41" fmla="*/ 314 h 708"/>
                <a:gd name="T42" fmla="*/ 160 w 865"/>
                <a:gd name="T43" fmla="*/ 260 h 708"/>
                <a:gd name="T44" fmla="*/ 181 w 865"/>
                <a:gd name="T45" fmla="*/ 239 h 708"/>
                <a:gd name="T46" fmla="*/ 275 w 865"/>
                <a:gd name="T47" fmla="*/ 235 h 708"/>
                <a:gd name="T48" fmla="*/ 302 w 865"/>
                <a:gd name="T49" fmla="*/ 247 h 708"/>
                <a:gd name="T50" fmla="*/ 314 w 865"/>
                <a:gd name="T51" fmla="*/ 275 h 708"/>
                <a:gd name="T52" fmla="*/ 550 w 865"/>
                <a:gd name="T53" fmla="*/ 314 h 708"/>
                <a:gd name="T54" fmla="*/ 554 w 865"/>
                <a:gd name="T55" fmla="*/ 260 h 708"/>
                <a:gd name="T56" fmla="*/ 575 w 865"/>
                <a:gd name="T57" fmla="*/ 239 h 708"/>
                <a:gd name="T58" fmla="*/ 669 w 865"/>
                <a:gd name="T59" fmla="*/ 235 h 708"/>
                <a:gd name="T60" fmla="*/ 696 w 865"/>
                <a:gd name="T61" fmla="*/ 247 h 708"/>
                <a:gd name="T62" fmla="*/ 708 w 865"/>
                <a:gd name="T63" fmla="*/ 275 h 708"/>
                <a:gd name="T64" fmla="*/ 826 w 865"/>
                <a:gd name="T65" fmla="*/ 314 h 708"/>
                <a:gd name="T66" fmla="*/ 39 w 865"/>
                <a:gd name="T67" fmla="*/ 118 h 708"/>
                <a:gd name="T68" fmla="*/ 338 w 865"/>
                <a:gd name="T69" fmla="*/ 43 h 708"/>
                <a:gd name="T70" fmla="*/ 317 w 865"/>
                <a:gd name="T71" fmla="*/ 64 h 708"/>
                <a:gd name="T72" fmla="*/ 550 w 865"/>
                <a:gd name="T73" fmla="*/ 78 h 708"/>
                <a:gd name="T74" fmla="*/ 539 w 865"/>
                <a:gd name="T75" fmla="*/ 51 h 708"/>
                <a:gd name="T76" fmla="*/ 510 w 865"/>
                <a:gd name="T77" fmla="*/ 39 h 708"/>
                <a:gd name="T78" fmla="*/ 353 w 865"/>
                <a:gd name="T79" fmla="*/ 0 h 708"/>
                <a:gd name="T80" fmla="*/ 535 w 865"/>
                <a:gd name="T81" fmla="*/ 4 h 708"/>
                <a:gd name="T82" fmla="*/ 575 w 865"/>
                <a:gd name="T83" fmla="*/ 33 h 708"/>
                <a:gd name="T84" fmla="*/ 589 w 865"/>
                <a:gd name="T85" fmla="*/ 78 h 708"/>
                <a:gd name="T86" fmla="*/ 840 w 865"/>
                <a:gd name="T87" fmla="*/ 82 h 708"/>
                <a:gd name="T88" fmla="*/ 861 w 865"/>
                <a:gd name="T89" fmla="*/ 103 h 708"/>
                <a:gd name="T90" fmla="*/ 865 w 865"/>
                <a:gd name="T91" fmla="*/ 314 h 708"/>
                <a:gd name="T92" fmla="*/ 853 w 865"/>
                <a:gd name="T93" fmla="*/ 343 h 708"/>
                <a:gd name="T94" fmla="*/ 826 w 865"/>
                <a:gd name="T95" fmla="*/ 355 h 708"/>
                <a:gd name="T96" fmla="*/ 822 w 865"/>
                <a:gd name="T97" fmla="*/ 684 h 708"/>
                <a:gd name="T98" fmla="*/ 801 w 865"/>
                <a:gd name="T99" fmla="*/ 705 h 708"/>
                <a:gd name="T100" fmla="*/ 79 w 865"/>
                <a:gd name="T101" fmla="*/ 708 h 708"/>
                <a:gd name="T102" fmla="*/ 51 w 865"/>
                <a:gd name="T103" fmla="*/ 696 h 708"/>
                <a:gd name="T104" fmla="*/ 39 w 865"/>
                <a:gd name="T105" fmla="*/ 669 h 708"/>
                <a:gd name="T106" fmla="*/ 24 w 865"/>
                <a:gd name="T107" fmla="*/ 351 h 708"/>
                <a:gd name="T108" fmla="*/ 3 w 865"/>
                <a:gd name="T109" fmla="*/ 330 h 708"/>
                <a:gd name="T110" fmla="*/ 0 w 865"/>
                <a:gd name="T111" fmla="*/ 118 h 708"/>
                <a:gd name="T112" fmla="*/ 10 w 865"/>
                <a:gd name="T113" fmla="*/ 90 h 708"/>
                <a:gd name="T114" fmla="*/ 39 w 865"/>
                <a:gd name="T115" fmla="*/ 78 h 708"/>
                <a:gd name="T116" fmla="*/ 279 w 865"/>
                <a:gd name="T117" fmla="*/ 53 h 708"/>
                <a:gd name="T118" fmla="*/ 308 w 865"/>
                <a:gd name="T119" fmla="*/ 15 h 708"/>
                <a:gd name="T120" fmla="*/ 353 w 865"/>
                <a:gd name="T121"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5" h="708">
                  <a:moveTo>
                    <a:pt x="79" y="355"/>
                  </a:moveTo>
                  <a:lnTo>
                    <a:pt x="79" y="669"/>
                  </a:lnTo>
                  <a:lnTo>
                    <a:pt x="787" y="669"/>
                  </a:lnTo>
                  <a:lnTo>
                    <a:pt x="787" y="355"/>
                  </a:lnTo>
                  <a:lnTo>
                    <a:pt x="708" y="355"/>
                  </a:lnTo>
                  <a:lnTo>
                    <a:pt x="708" y="394"/>
                  </a:lnTo>
                  <a:lnTo>
                    <a:pt x="704" y="408"/>
                  </a:lnTo>
                  <a:lnTo>
                    <a:pt x="696" y="421"/>
                  </a:lnTo>
                  <a:lnTo>
                    <a:pt x="683" y="429"/>
                  </a:lnTo>
                  <a:lnTo>
                    <a:pt x="669" y="433"/>
                  </a:lnTo>
                  <a:lnTo>
                    <a:pt x="589" y="433"/>
                  </a:lnTo>
                  <a:lnTo>
                    <a:pt x="575" y="429"/>
                  </a:lnTo>
                  <a:lnTo>
                    <a:pt x="561" y="421"/>
                  </a:lnTo>
                  <a:lnTo>
                    <a:pt x="554" y="408"/>
                  </a:lnTo>
                  <a:lnTo>
                    <a:pt x="550" y="394"/>
                  </a:lnTo>
                  <a:lnTo>
                    <a:pt x="550" y="355"/>
                  </a:lnTo>
                  <a:lnTo>
                    <a:pt x="314" y="355"/>
                  </a:lnTo>
                  <a:lnTo>
                    <a:pt x="314" y="394"/>
                  </a:lnTo>
                  <a:lnTo>
                    <a:pt x="311" y="408"/>
                  </a:lnTo>
                  <a:lnTo>
                    <a:pt x="302" y="421"/>
                  </a:lnTo>
                  <a:lnTo>
                    <a:pt x="291" y="429"/>
                  </a:lnTo>
                  <a:lnTo>
                    <a:pt x="275" y="433"/>
                  </a:lnTo>
                  <a:lnTo>
                    <a:pt x="196" y="433"/>
                  </a:lnTo>
                  <a:lnTo>
                    <a:pt x="181" y="429"/>
                  </a:lnTo>
                  <a:lnTo>
                    <a:pt x="169" y="421"/>
                  </a:lnTo>
                  <a:lnTo>
                    <a:pt x="160" y="408"/>
                  </a:lnTo>
                  <a:lnTo>
                    <a:pt x="157" y="394"/>
                  </a:lnTo>
                  <a:lnTo>
                    <a:pt x="157" y="355"/>
                  </a:lnTo>
                  <a:lnTo>
                    <a:pt x="79" y="355"/>
                  </a:lnTo>
                  <a:close/>
                  <a:moveTo>
                    <a:pt x="589" y="275"/>
                  </a:moveTo>
                  <a:lnTo>
                    <a:pt x="589" y="394"/>
                  </a:lnTo>
                  <a:lnTo>
                    <a:pt x="669" y="394"/>
                  </a:lnTo>
                  <a:lnTo>
                    <a:pt x="669" y="275"/>
                  </a:lnTo>
                  <a:lnTo>
                    <a:pt x="589" y="275"/>
                  </a:lnTo>
                  <a:close/>
                  <a:moveTo>
                    <a:pt x="196" y="275"/>
                  </a:moveTo>
                  <a:lnTo>
                    <a:pt x="196" y="394"/>
                  </a:lnTo>
                  <a:lnTo>
                    <a:pt x="275" y="394"/>
                  </a:lnTo>
                  <a:lnTo>
                    <a:pt x="275" y="275"/>
                  </a:lnTo>
                  <a:lnTo>
                    <a:pt x="196" y="275"/>
                  </a:lnTo>
                  <a:close/>
                  <a:moveTo>
                    <a:pt x="39" y="118"/>
                  </a:moveTo>
                  <a:lnTo>
                    <a:pt x="39" y="314"/>
                  </a:lnTo>
                  <a:lnTo>
                    <a:pt x="157" y="314"/>
                  </a:lnTo>
                  <a:lnTo>
                    <a:pt x="157" y="275"/>
                  </a:lnTo>
                  <a:lnTo>
                    <a:pt x="160" y="260"/>
                  </a:lnTo>
                  <a:lnTo>
                    <a:pt x="169" y="247"/>
                  </a:lnTo>
                  <a:lnTo>
                    <a:pt x="181" y="239"/>
                  </a:lnTo>
                  <a:lnTo>
                    <a:pt x="196" y="235"/>
                  </a:lnTo>
                  <a:lnTo>
                    <a:pt x="275" y="235"/>
                  </a:lnTo>
                  <a:lnTo>
                    <a:pt x="291" y="239"/>
                  </a:lnTo>
                  <a:lnTo>
                    <a:pt x="302" y="247"/>
                  </a:lnTo>
                  <a:lnTo>
                    <a:pt x="311" y="260"/>
                  </a:lnTo>
                  <a:lnTo>
                    <a:pt x="314" y="275"/>
                  </a:lnTo>
                  <a:lnTo>
                    <a:pt x="314" y="314"/>
                  </a:lnTo>
                  <a:lnTo>
                    <a:pt x="550" y="314"/>
                  </a:lnTo>
                  <a:lnTo>
                    <a:pt x="550" y="275"/>
                  </a:lnTo>
                  <a:lnTo>
                    <a:pt x="554" y="260"/>
                  </a:lnTo>
                  <a:lnTo>
                    <a:pt x="561" y="247"/>
                  </a:lnTo>
                  <a:lnTo>
                    <a:pt x="575" y="239"/>
                  </a:lnTo>
                  <a:lnTo>
                    <a:pt x="589" y="235"/>
                  </a:lnTo>
                  <a:lnTo>
                    <a:pt x="669" y="235"/>
                  </a:lnTo>
                  <a:lnTo>
                    <a:pt x="683" y="239"/>
                  </a:lnTo>
                  <a:lnTo>
                    <a:pt x="696" y="247"/>
                  </a:lnTo>
                  <a:lnTo>
                    <a:pt x="704" y="260"/>
                  </a:lnTo>
                  <a:lnTo>
                    <a:pt x="708" y="275"/>
                  </a:lnTo>
                  <a:lnTo>
                    <a:pt x="708" y="314"/>
                  </a:lnTo>
                  <a:lnTo>
                    <a:pt x="826" y="314"/>
                  </a:lnTo>
                  <a:lnTo>
                    <a:pt x="826" y="118"/>
                  </a:lnTo>
                  <a:lnTo>
                    <a:pt x="39" y="118"/>
                  </a:lnTo>
                  <a:close/>
                  <a:moveTo>
                    <a:pt x="353" y="39"/>
                  </a:moveTo>
                  <a:lnTo>
                    <a:pt x="338" y="43"/>
                  </a:lnTo>
                  <a:lnTo>
                    <a:pt x="326" y="51"/>
                  </a:lnTo>
                  <a:lnTo>
                    <a:pt x="317" y="64"/>
                  </a:lnTo>
                  <a:lnTo>
                    <a:pt x="314" y="78"/>
                  </a:lnTo>
                  <a:lnTo>
                    <a:pt x="550" y="78"/>
                  </a:lnTo>
                  <a:lnTo>
                    <a:pt x="547" y="64"/>
                  </a:lnTo>
                  <a:lnTo>
                    <a:pt x="539" y="51"/>
                  </a:lnTo>
                  <a:lnTo>
                    <a:pt x="526" y="43"/>
                  </a:lnTo>
                  <a:lnTo>
                    <a:pt x="510" y="39"/>
                  </a:lnTo>
                  <a:lnTo>
                    <a:pt x="353" y="39"/>
                  </a:lnTo>
                  <a:close/>
                  <a:moveTo>
                    <a:pt x="353" y="0"/>
                  </a:moveTo>
                  <a:lnTo>
                    <a:pt x="510" y="0"/>
                  </a:lnTo>
                  <a:lnTo>
                    <a:pt x="535" y="4"/>
                  </a:lnTo>
                  <a:lnTo>
                    <a:pt x="558" y="15"/>
                  </a:lnTo>
                  <a:lnTo>
                    <a:pt x="575" y="33"/>
                  </a:lnTo>
                  <a:lnTo>
                    <a:pt x="585" y="53"/>
                  </a:lnTo>
                  <a:lnTo>
                    <a:pt x="589" y="78"/>
                  </a:lnTo>
                  <a:lnTo>
                    <a:pt x="826" y="78"/>
                  </a:lnTo>
                  <a:lnTo>
                    <a:pt x="840" y="82"/>
                  </a:lnTo>
                  <a:lnTo>
                    <a:pt x="853" y="90"/>
                  </a:lnTo>
                  <a:lnTo>
                    <a:pt x="861" y="103"/>
                  </a:lnTo>
                  <a:lnTo>
                    <a:pt x="865" y="118"/>
                  </a:lnTo>
                  <a:lnTo>
                    <a:pt x="865" y="314"/>
                  </a:lnTo>
                  <a:lnTo>
                    <a:pt x="861" y="330"/>
                  </a:lnTo>
                  <a:lnTo>
                    <a:pt x="853" y="343"/>
                  </a:lnTo>
                  <a:lnTo>
                    <a:pt x="840" y="351"/>
                  </a:lnTo>
                  <a:lnTo>
                    <a:pt x="826" y="355"/>
                  </a:lnTo>
                  <a:lnTo>
                    <a:pt x="826" y="669"/>
                  </a:lnTo>
                  <a:lnTo>
                    <a:pt x="822" y="684"/>
                  </a:lnTo>
                  <a:lnTo>
                    <a:pt x="814" y="696"/>
                  </a:lnTo>
                  <a:lnTo>
                    <a:pt x="801" y="705"/>
                  </a:lnTo>
                  <a:lnTo>
                    <a:pt x="787" y="708"/>
                  </a:lnTo>
                  <a:lnTo>
                    <a:pt x="79" y="708"/>
                  </a:lnTo>
                  <a:lnTo>
                    <a:pt x="63" y="705"/>
                  </a:lnTo>
                  <a:lnTo>
                    <a:pt x="51" y="696"/>
                  </a:lnTo>
                  <a:lnTo>
                    <a:pt x="42" y="684"/>
                  </a:lnTo>
                  <a:lnTo>
                    <a:pt x="39" y="669"/>
                  </a:lnTo>
                  <a:lnTo>
                    <a:pt x="39" y="355"/>
                  </a:lnTo>
                  <a:lnTo>
                    <a:pt x="24" y="351"/>
                  </a:lnTo>
                  <a:lnTo>
                    <a:pt x="10" y="343"/>
                  </a:lnTo>
                  <a:lnTo>
                    <a:pt x="3" y="330"/>
                  </a:lnTo>
                  <a:lnTo>
                    <a:pt x="0" y="314"/>
                  </a:lnTo>
                  <a:lnTo>
                    <a:pt x="0" y="118"/>
                  </a:lnTo>
                  <a:lnTo>
                    <a:pt x="3" y="103"/>
                  </a:lnTo>
                  <a:lnTo>
                    <a:pt x="10" y="90"/>
                  </a:lnTo>
                  <a:lnTo>
                    <a:pt x="24" y="82"/>
                  </a:lnTo>
                  <a:lnTo>
                    <a:pt x="39" y="78"/>
                  </a:lnTo>
                  <a:lnTo>
                    <a:pt x="275" y="78"/>
                  </a:lnTo>
                  <a:lnTo>
                    <a:pt x="279" y="53"/>
                  </a:lnTo>
                  <a:lnTo>
                    <a:pt x="291" y="33"/>
                  </a:lnTo>
                  <a:lnTo>
                    <a:pt x="308" y="15"/>
                  </a:lnTo>
                  <a:lnTo>
                    <a:pt x="328" y="4"/>
                  </a:lnTo>
                  <a:lnTo>
                    <a:pt x="35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6477635" y="4594639"/>
            <a:ext cx="1237681" cy="1237680"/>
            <a:chOff x="6477635" y="4594639"/>
            <a:chExt cx="1237681" cy="1237680"/>
          </a:xfrm>
        </p:grpSpPr>
        <p:grpSp>
          <p:nvGrpSpPr>
            <p:cNvPr id="23" name="Group 15"/>
            <p:cNvGrpSpPr/>
            <p:nvPr/>
          </p:nvGrpSpPr>
          <p:grpSpPr>
            <a:xfrm>
              <a:off x="6477635" y="4594639"/>
              <a:ext cx="1237681" cy="1237680"/>
              <a:chOff x="5309998" y="3372289"/>
              <a:chExt cx="944252" cy="944251"/>
            </a:xfrm>
          </p:grpSpPr>
          <p:sp>
            <p:nvSpPr>
              <p:cNvPr id="24" name="Oval 69"/>
              <p:cNvSpPr/>
              <p:nvPr/>
            </p:nvSpPr>
            <p:spPr bwMode="auto">
              <a:xfrm rot="10800000">
                <a:off x="5309998" y="3372289"/>
                <a:ext cx="944252" cy="944251"/>
              </a:xfrm>
              <a:prstGeom prst="ellipse">
                <a:avLst/>
              </a:prstGeom>
              <a:solidFill>
                <a:schemeClr val="bg1"/>
              </a:solidFill>
              <a:ln w="127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Oval 204"/>
              <p:cNvSpPr/>
              <p:nvPr/>
            </p:nvSpPr>
            <p:spPr bwMode="auto">
              <a:xfrm rot="10800000">
                <a:off x="5417883" y="3484711"/>
                <a:ext cx="709431" cy="709430"/>
              </a:xfrm>
              <a:prstGeom prst="ellipse">
                <a:avLst/>
              </a:prstGeom>
              <a:solidFill>
                <a:schemeClr val="accent4"/>
              </a:solidFill>
              <a:ln w="38100" cap="rnd" cmpd="sng" algn="ctr">
                <a:noFill/>
                <a:prstDash val="sysDot"/>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4" name="Freeform 50"/>
            <p:cNvSpPr>
              <a:spLocks noEditPoints="1"/>
            </p:cNvSpPr>
            <p:nvPr/>
          </p:nvSpPr>
          <p:spPr bwMode="auto">
            <a:xfrm>
              <a:off x="6887954" y="5042895"/>
              <a:ext cx="417042" cy="341168"/>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4273798" y="4884709"/>
            <a:ext cx="1237681" cy="1237680"/>
            <a:chOff x="4273798" y="4884709"/>
            <a:chExt cx="1237681" cy="1237680"/>
          </a:xfrm>
        </p:grpSpPr>
        <p:grpSp>
          <p:nvGrpSpPr>
            <p:cNvPr id="20" name="Group 16"/>
            <p:cNvGrpSpPr/>
            <p:nvPr/>
          </p:nvGrpSpPr>
          <p:grpSpPr>
            <a:xfrm>
              <a:off x="4273798" y="4884709"/>
              <a:ext cx="1237681" cy="1237680"/>
              <a:chOff x="3628646" y="3593590"/>
              <a:chExt cx="944252" cy="944251"/>
            </a:xfrm>
          </p:grpSpPr>
          <p:sp>
            <p:nvSpPr>
              <p:cNvPr id="21" name="Oval 68"/>
              <p:cNvSpPr/>
              <p:nvPr/>
            </p:nvSpPr>
            <p:spPr bwMode="auto">
              <a:xfrm rot="10800000">
                <a:off x="3628646" y="3593590"/>
                <a:ext cx="944252" cy="944251"/>
              </a:xfrm>
              <a:prstGeom prst="ellipse">
                <a:avLst/>
              </a:prstGeom>
              <a:solidFill>
                <a:schemeClr val="bg1"/>
              </a:solidFill>
              <a:ln w="127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Oval 205"/>
              <p:cNvSpPr/>
              <p:nvPr/>
            </p:nvSpPr>
            <p:spPr bwMode="auto">
              <a:xfrm rot="10800000">
                <a:off x="3736531" y="3706012"/>
                <a:ext cx="709431" cy="709430"/>
              </a:xfrm>
              <a:prstGeom prst="ellipse">
                <a:avLst/>
              </a:prstGeom>
              <a:solidFill>
                <a:schemeClr val="accent5"/>
              </a:solidFill>
              <a:ln w="38100" cap="rnd" cmpd="sng" algn="ctr">
                <a:noFill/>
                <a:prstDash val="sysDot"/>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5" name="Freeform 66"/>
            <p:cNvSpPr>
              <a:spLocks noEditPoints="1"/>
            </p:cNvSpPr>
            <p:nvPr/>
          </p:nvSpPr>
          <p:spPr bwMode="auto">
            <a:xfrm>
              <a:off x="4684130" y="5295041"/>
              <a:ext cx="417016" cy="417016"/>
            </a:xfrm>
            <a:custGeom>
              <a:avLst/>
              <a:gdLst>
                <a:gd name="T0" fmla="*/ 461 w 780"/>
                <a:gd name="T1" fmla="*/ 355 h 780"/>
                <a:gd name="T2" fmla="*/ 411 w 780"/>
                <a:gd name="T3" fmla="*/ 388 h 780"/>
                <a:gd name="T4" fmla="*/ 401 w 780"/>
                <a:gd name="T5" fmla="*/ 330 h 780"/>
                <a:gd name="T6" fmla="*/ 494 w 780"/>
                <a:gd name="T7" fmla="*/ 191 h 780"/>
                <a:gd name="T8" fmla="*/ 599 w 780"/>
                <a:gd name="T9" fmla="*/ 320 h 780"/>
                <a:gd name="T10" fmla="*/ 591 w 780"/>
                <a:gd name="T11" fmla="*/ 372 h 780"/>
                <a:gd name="T12" fmla="*/ 568 w 780"/>
                <a:gd name="T13" fmla="*/ 360 h 780"/>
                <a:gd name="T14" fmla="*/ 513 w 780"/>
                <a:gd name="T15" fmla="*/ 244 h 780"/>
                <a:gd name="T16" fmla="*/ 415 w 780"/>
                <a:gd name="T17" fmla="*/ 210 h 780"/>
                <a:gd name="T18" fmla="*/ 411 w 780"/>
                <a:gd name="T19" fmla="*/ 185 h 780"/>
                <a:gd name="T20" fmla="*/ 140 w 780"/>
                <a:gd name="T21" fmla="*/ 38 h 780"/>
                <a:gd name="T22" fmla="*/ 47 w 780"/>
                <a:gd name="T23" fmla="*/ 126 h 780"/>
                <a:gd name="T24" fmla="*/ 51 w 780"/>
                <a:gd name="T25" fmla="*/ 257 h 780"/>
                <a:gd name="T26" fmla="*/ 313 w 780"/>
                <a:gd name="T27" fmla="*/ 587 h 780"/>
                <a:gd name="T28" fmla="*/ 561 w 780"/>
                <a:gd name="T29" fmla="*/ 741 h 780"/>
                <a:gd name="T30" fmla="*/ 699 w 780"/>
                <a:gd name="T31" fmla="*/ 703 h 780"/>
                <a:gd name="T32" fmla="*/ 744 w 780"/>
                <a:gd name="T33" fmla="*/ 621 h 780"/>
                <a:gd name="T34" fmla="*/ 737 w 780"/>
                <a:gd name="T35" fmla="*/ 606 h 780"/>
                <a:gd name="T36" fmla="*/ 578 w 780"/>
                <a:gd name="T37" fmla="*/ 482 h 780"/>
                <a:gd name="T38" fmla="*/ 558 w 780"/>
                <a:gd name="T39" fmla="*/ 481 h 780"/>
                <a:gd name="T40" fmla="*/ 466 w 780"/>
                <a:gd name="T41" fmla="*/ 543 h 780"/>
                <a:gd name="T42" fmla="*/ 371 w 780"/>
                <a:gd name="T43" fmla="*/ 487 h 780"/>
                <a:gd name="T44" fmla="*/ 245 w 780"/>
                <a:gd name="T45" fmla="*/ 347 h 780"/>
                <a:gd name="T46" fmla="*/ 258 w 780"/>
                <a:gd name="T47" fmla="*/ 262 h 780"/>
                <a:gd name="T48" fmla="*/ 300 w 780"/>
                <a:gd name="T49" fmla="*/ 208 h 780"/>
                <a:gd name="T50" fmla="*/ 176 w 780"/>
                <a:gd name="T51" fmla="*/ 47 h 780"/>
                <a:gd name="T52" fmla="*/ 167 w 780"/>
                <a:gd name="T53" fmla="*/ 37 h 780"/>
                <a:gd name="T54" fmla="*/ 528 w 780"/>
                <a:gd name="T55" fmla="*/ 15 h 780"/>
                <a:gd name="T56" fmla="*/ 723 w 780"/>
                <a:gd name="T57" fmla="*/ 161 h 780"/>
                <a:gd name="T58" fmla="*/ 779 w 780"/>
                <a:gd name="T59" fmla="*/ 360 h 780"/>
                <a:gd name="T60" fmla="*/ 757 w 780"/>
                <a:gd name="T61" fmla="*/ 372 h 780"/>
                <a:gd name="T62" fmla="*/ 741 w 780"/>
                <a:gd name="T63" fmla="*/ 308 h 780"/>
                <a:gd name="T64" fmla="*/ 635 w 780"/>
                <a:gd name="T65" fmla="*/ 114 h 780"/>
                <a:gd name="T66" fmla="*/ 426 w 780"/>
                <a:gd name="T67" fmla="*/ 35 h 780"/>
                <a:gd name="T68" fmla="*/ 407 w 780"/>
                <a:gd name="T69" fmla="*/ 18 h 780"/>
                <a:gd name="T70" fmla="*/ 426 w 780"/>
                <a:gd name="T71" fmla="*/ 0 h 780"/>
                <a:gd name="T72" fmla="*/ 201 w 780"/>
                <a:gd name="T73" fmla="*/ 20 h 780"/>
                <a:gd name="T74" fmla="*/ 337 w 780"/>
                <a:gd name="T75" fmla="*/ 212 h 780"/>
                <a:gd name="T76" fmla="*/ 275 w 780"/>
                <a:gd name="T77" fmla="*/ 299 h 780"/>
                <a:gd name="T78" fmla="*/ 286 w 780"/>
                <a:gd name="T79" fmla="*/ 343 h 780"/>
                <a:gd name="T80" fmla="*/ 438 w 780"/>
                <a:gd name="T81" fmla="*/ 492 h 780"/>
                <a:gd name="T82" fmla="*/ 492 w 780"/>
                <a:gd name="T83" fmla="*/ 496 h 780"/>
                <a:gd name="T84" fmla="*/ 580 w 780"/>
                <a:gd name="T85" fmla="*/ 445 h 780"/>
                <a:gd name="T86" fmla="*/ 763 w 780"/>
                <a:gd name="T87" fmla="*/ 583 h 780"/>
                <a:gd name="T88" fmla="*/ 779 w 780"/>
                <a:gd name="T89" fmla="*/ 621 h 780"/>
                <a:gd name="T90" fmla="*/ 698 w 780"/>
                <a:gd name="T91" fmla="*/ 749 h 780"/>
                <a:gd name="T92" fmla="*/ 540 w 780"/>
                <a:gd name="T93" fmla="*/ 773 h 780"/>
                <a:gd name="T94" fmla="*/ 291 w 780"/>
                <a:gd name="T95" fmla="*/ 615 h 780"/>
                <a:gd name="T96" fmla="*/ 17 w 780"/>
                <a:gd name="T97" fmla="*/ 266 h 780"/>
                <a:gd name="T98" fmla="*/ 4 w 780"/>
                <a:gd name="T99" fmla="*/ 148 h 780"/>
                <a:gd name="T100" fmla="*/ 105 w 780"/>
                <a:gd name="T101" fmla="*/ 1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0" h="780">
                  <a:moveTo>
                    <a:pt x="426" y="320"/>
                  </a:moveTo>
                  <a:lnTo>
                    <a:pt x="439" y="322"/>
                  </a:lnTo>
                  <a:lnTo>
                    <a:pt x="451" y="330"/>
                  </a:lnTo>
                  <a:lnTo>
                    <a:pt x="458" y="341"/>
                  </a:lnTo>
                  <a:lnTo>
                    <a:pt x="461" y="355"/>
                  </a:lnTo>
                  <a:lnTo>
                    <a:pt x="458" y="368"/>
                  </a:lnTo>
                  <a:lnTo>
                    <a:pt x="451" y="380"/>
                  </a:lnTo>
                  <a:lnTo>
                    <a:pt x="439" y="388"/>
                  </a:lnTo>
                  <a:lnTo>
                    <a:pt x="426" y="390"/>
                  </a:lnTo>
                  <a:lnTo>
                    <a:pt x="411" y="388"/>
                  </a:lnTo>
                  <a:lnTo>
                    <a:pt x="401" y="380"/>
                  </a:lnTo>
                  <a:lnTo>
                    <a:pt x="392" y="368"/>
                  </a:lnTo>
                  <a:lnTo>
                    <a:pt x="390" y="355"/>
                  </a:lnTo>
                  <a:lnTo>
                    <a:pt x="392" y="341"/>
                  </a:lnTo>
                  <a:lnTo>
                    <a:pt x="401" y="330"/>
                  </a:lnTo>
                  <a:lnTo>
                    <a:pt x="411" y="322"/>
                  </a:lnTo>
                  <a:lnTo>
                    <a:pt x="426" y="320"/>
                  </a:lnTo>
                  <a:close/>
                  <a:moveTo>
                    <a:pt x="426" y="177"/>
                  </a:moveTo>
                  <a:lnTo>
                    <a:pt x="461" y="181"/>
                  </a:lnTo>
                  <a:lnTo>
                    <a:pt x="494" y="191"/>
                  </a:lnTo>
                  <a:lnTo>
                    <a:pt x="524" y="208"/>
                  </a:lnTo>
                  <a:lnTo>
                    <a:pt x="550" y="229"/>
                  </a:lnTo>
                  <a:lnTo>
                    <a:pt x="572" y="255"/>
                  </a:lnTo>
                  <a:lnTo>
                    <a:pt x="588" y="286"/>
                  </a:lnTo>
                  <a:lnTo>
                    <a:pt x="599" y="320"/>
                  </a:lnTo>
                  <a:lnTo>
                    <a:pt x="602" y="355"/>
                  </a:lnTo>
                  <a:lnTo>
                    <a:pt x="601" y="360"/>
                  </a:lnTo>
                  <a:lnTo>
                    <a:pt x="600" y="365"/>
                  </a:lnTo>
                  <a:lnTo>
                    <a:pt x="596" y="369"/>
                  </a:lnTo>
                  <a:lnTo>
                    <a:pt x="591" y="372"/>
                  </a:lnTo>
                  <a:lnTo>
                    <a:pt x="585" y="372"/>
                  </a:lnTo>
                  <a:lnTo>
                    <a:pt x="579" y="372"/>
                  </a:lnTo>
                  <a:lnTo>
                    <a:pt x="575" y="369"/>
                  </a:lnTo>
                  <a:lnTo>
                    <a:pt x="571" y="365"/>
                  </a:lnTo>
                  <a:lnTo>
                    <a:pt x="568" y="360"/>
                  </a:lnTo>
                  <a:lnTo>
                    <a:pt x="567" y="355"/>
                  </a:lnTo>
                  <a:lnTo>
                    <a:pt x="563" y="322"/>
                  </a:lnTo>
                  <a:lnTo>
                    <a:pt x="553" y="292"/>
                  </a:lnTo>
                  <a:lnTo>
                    <a:pt x="536" y="266"/>
                  </a:lnTo>
                  <a:lnTo>
                    <a:pt x="513" y="244"/>
                  </a:lnTo>
                  <a:lnTo>
                    <a:pt x="487" y="227"/>
                  </a:lnTo>
                  <a:lnTo>
                    <a:pt x="458" y="216"/>
                  </a:lnTo>
                  <a:lnTo>
                    <a:pt x="426" y="212"/>
                  </a:lnTo>
                  <a:lnTo>
                    <a:pt x="419" y="212"/>
                  </a:lnTo>
                  <a:lnTo>
                    <a:pt x="415" y="210"/>
                  </a:lnTo>
                  <a:lnTo>
                    <a:pt x="411" y="206"/>
                  </a:lnTo>
                  <a:lnTo>
                    <a:pt x="409" y="200"/>
                  </a:lnTo>
                  <a:lnTo>
                    <a:pt x="407" y="195"/>
                  </a:lnTo>
                  <a:lnTo>
                    <a:pt x="409" y="190"/>
                  </a:lnTo>
                  <a:lnTo>
                    <a:pt x="411" y="185"/>
                  </a:lnTo>
                  <a:lnTo>
                    <a:pt x="415" y="181"/>
                  </a:lnTo>
                  <a:lnTo>
                    <a:pt x="419" y="178"/>
                  </a:lnTo>
                  <a:lnTo>
                    <a:pt x="426" y="177"/>
                  </a:lnTo>
                  <a:close/>
                  <a:moveTo>
                    <a:pt x="159" y="35"/>
                  </a:moveTo>
                  <a:lnTo>
                    <a:pt x="140" y="38"/>
                  </a:lnTo>
                  <a:lnTo>
                    <a:pt x="119" y="47"/>
                  </a:lnTo>
                  <a:lnTo>
                    <a:pt x="98" y="60"/>
                  </a:lnTo>
                  <a:lnTo>
                    <a:pt x="79" y="79"/>
                  </a:lnTo>
                  <a:lnTo>
                    <a:pt x="62" y="101"/>
                  </a:lnTo>
                  <a:lnTo>
                    <a:pt x="47" y="126"/>
                  </a:lnTo>
                  <a:lnTo>
                    <a:pt x="38" y="155"/>
                  </a:lnTo>
                  <a:lnTo>
                    <a:pt x="36" y="186"/>
                  </a:lnTo>
                  <a:lnTo>
                    <a:pt x="38" y="219"/>
                  </a:lnTo>
                  <a:lnTo>
                    <a:pt x="50" y="250"/>
                  </a:lnTo>
                  <a:lnTo>
                    <a:pt x="51" y="257"/>
                  </a:lnTo>
                  <a:lnTo>
                    <a:pt x="93" y="330"/>
                  </a:lnTo>
                  <a:lnTo>
                    <a:pt x="140" y="401"/>
                  </a:lnTo>
                  <a:lnTo>
                    <a:pt x="193" y="467"/>
                  </a:lnTo>
                  <a:lnTo>
                    <a:pt x="250" y="529"/>
                  </a:lnTo>
                  <a:lnTo>
                    <a:pt x="313" y="587"/>
                  </a:lnTo>
                  <a:lnTo>
                    <a:pt x="379" y="639"/>
                  </a:lnTo>
                  <a:lnTo>
                    <a:pt x="449" y="686"/>
                  </a:lnTo>
                  <a:lnTo>
                    <a:pt x="524" y="728"/>
                  </a:lnTo>
                  <a:lnTo>
                    <a:pt x="529" y="731"/>
                  </a:lnTo>
                  <a:lnTo>
                    <a:pt x="561" y="741"/>
                  </a:lnTo>
                  <a:lnTo>
                    <a:pt x="593" y="745"/>
                  </a:lnTo>
                  <a:lnTo>
                    <a:pt x="623" y="741"/>
                  </a:lnTo>
                  <a:lnTo>
                    <a:pt x="652" y="733"/>
                  </a:lnTo>
                  <a:lnTo>
                    <a:pt x="677" y="719"/>
                  </a:lnTo>
                  <a:lnTo>
                    <a:pt x="699" y="703"/>
                  </a:lnTo>
                  <a:lnTo>
                    <a:pt x="718" y="683"/>
                  </a:lnTo>
                  <a:lnTo>
                    <a:pt x="731" y="664"/>
                  </a:lnTo>
                  <a:lnTo>
                    <a:pt x="740" y="643"/>
                  </a:lnTo>
                  <a:lnTo>
                    <a:pt x="744" y="623"/>
                  </a:lnTo>
                  <a:lnTo>
                    <a:pt x="744" y="621"/>
                  </a:lnTo>
                  <a:lnTo>
                    <a:pt x="744" y="615"/>
                  </a:lnTo>
                  <a:lnTo>
                    <a:pt x="742" y="613"/>
                  </a:lnTo>
                  <a:lnTo>
                    <a:pt x="740" y="610"/>
                  </a:lnTo>
                  <a:lnTo>
                    <a:pt x="739" y="608"/>
                  </a:lnTo>
                  <a:lnTo>
                    <a:pt x="737" y="606"/>
                  </a:lnTo>
                  <a:lnTo>
                    <a:pt x="736" y="605"/>
                  </a:lnTo>
                  <a:lnTo>
                    <a:pt x="732" y="604"/>
                  </a:lnTo>
                  <a:lnTo>
                    <a:pt x="583" y="487"/>
                  </a:lnTo>
                  <a:lnTo>
                    <a:pt x="579" y="483"/>
                  </a:lnTo>
                  <a:lnTo>
                    <a:pt x="578" y="482"/>
                  </a:lnTo>
                  <a:lnTo>
                    <a:pt x="575" y="481"/>
                  </a:lnTo>
                  <a:lnTo>
                    <a:pt x="571" y="479"/>
                  </a:lnTo>
                  <a:lnTo>
                    <a:pt x="567" y="478"/>
                  </a:lnTo>
                  <a:lnTo>
                    <a:pt x="562" y="479"/>
                  </a:lnTo>
                  <a:lnTo>
                    <a:pt x="558" y="481"/>
                  </a:lnTo>
                  <a:lnTo>
                    <a:pt x="519" y="521"/>
                  </a:lnTo>
                  <a:lnTo>
                    <a:pt x="516" y="522"/>
                  </a:lnTo>
                  <a:lnTo>
                    <a:pt x="502" y="534"/>
                  </a:lnTo>
                  <a:lnTo>
                    <a:pt x="485" y="541"/>
                  </a:lnTo>
                  <a:lnTo>
                    <a:pt x="466" y="543"/>
                  </a:lnTo>
                  <a:lnTo>
                    <a:pt x="448" y="541"/>
                  </a:lnTo>
                  <a:lnTo>
                    <a:pt x="432" y="534"/>
                  </a:lnTo>
                  <a:lnTo>
                    <a:pt x="418" y="524"/>
                  </a:lnTo>
                  <a:lnTo>
                    <a:pt x="417" y="522"/>
                  </a:lnTo>
                  <a:lnTo>
                    <a:pt x="371" y="487"/>
                  </a:lnTo>
                  <a:lnTo>
                    <a:pt x="329" y="449"/>
                  </a:lnTo>
                  <a:lnTo>
                    <a:pt x="291" y="407"/>
                  </a:lnTo>
                  <a:lnTo>
                    <a:pt x="257" y="364"/>
                  </a:lnTo>
                  <a:lnTo>
                    <a:pt x="256" y="361"/>
                  </a:lnTo>
                  <a:lnTo>
                    <a:pt x="245" y="347"/>
                  </a:lnTo>
                  <a:lnTo>
                    <a:pt x="239" y="331"/>
                  </a:lnTo>
                  <a:lnTo>
                    <a:pt x="236" y="313"/>
                  </a:lnTo>
                  <a:lnTo>
                    <a:pt x="239" y="293"/>
                  </a:lnTo>
                  <a:lnTo>
                    <a:pt x="246" y="276"/>
                  </a:lnTo>
                  <a:lnTo>
                    <a:pt x="258" y="262"/>
                  </a:lnTo>
                  <a:lnTo>
                    <a:pt x="259" y="261"/>
                  </a:lnTo>
                  <a:lnTo>
                    <a:pt x="299" y="221"/>
                  </a:lnTo>
                  <a:lnTo>
                    <a:pt x="300" y="217"/>
                  </a:lnTo>
                  <a:lnTo>
                    <a:pt x="301" y="212"/>
                  </a:lnTo>
                  <a:lnTo>
                    <a:pt x="300" y="208"/>
                  </a:lnTo>
                  <a:lnTo>
                    <a:pt x="299" y="204"/>
                  </a:lnTo>
                  <a:lnTo>
                    <a:pt x="297" y="202"/>
                  </a:lnTo>
                  <a:lnTo>
                    <a:pt x="296" y="200"/>
                  </a:lnTo>
                  <a:lnTo>
                    <a:pt x="294" y="197"/>
                  </a:lnTo>
                  <a:lnTo>
                    <a:pt x="176" y="47"/>
                  </a:lnTo>
                  <a:lnTo>
                    <a:pt x="174" y="45"/>
                  </a:lnTo>
                  <a:lnTo>
                    <a:pt x="173" y="42"/>
                  </a:lnTo>
                  <a:lnTo>
                    <a:pt x="172" y="41"/>
                  </a:lnTo>
                  <a:lnTo>
                    <a:pt x="170" y="39"/>
                  </a:lnTo>
                  <a:lnTo>
                    <a:pt x="167" y="37"/>
                  </a:lnTo>
                  <a:lnTo>
                    <a:pt x="164" y="35"/>
                  </a:lnTo>
                  <a:lnTo>
                    <a:pt x="159" y="35"/>
                  </a:lnTo>
                  <a:close/>
                  <a:moveTo>
                    <a:pt x="426" y="0"/>
                  </a:moveTo>
                  <a:lnTo>
                    <a:pt x="478" y="4"/>
                  </a:lnTo>
                  <a:lnTo>
                    <a:pt x="528" y="15"/>
                  </a:lnTo>
                  <a:lnTo>
                    <a:pt x="575" y="33"/>
                  </a:lnTo>
                  <a:lnTo>
                    <a:pt x="618" y="58"/>
                  </a:lnTo>
                  <a:lnTo>
                    <a:pt x="657" y="87"/>
                  </a:lnTo>
                  <a:lnTo>
                    <a:pt x="693" y="122"/>
                  </a:lnTo>
                  <a:lnTo>
                    <a:pt x="723" y="161"/>
                  </a:lnTo>
                  <a:lnTo>
                    <a:pt x="746" y="206"/>
                  </a:lnTo>
                  <a:lnTo>
                    <a:pt x="765" y="253"/>
                  </a:lnTo>
                  <a:lnTo>
                    <a:pt x="777" y="303"/>
                  </a:lnTo>
                  <a:lnTo>
                    <a:pt x="780" y="355"/>
                  </a:lnTo>
                  <a:lnTo>
                    <a:pt x="779" y="360"/>
                  </a:lnTo>
                  <a:lnTo>
                    <a:pt x="777" y="365"/>
                  </a:lnTo>
                  <a:lnTo>
                    <a:pt x="773" y="369"/>
                  </a:lnTo>
                  <a:lnTo>
                    <a:pt x="767" y="372"/>
                  </a:lnTo>
                  <a:lnTo>
                    <a:pt x="762" y="372"/>
                  </a:lnTo>
                  <a:lnTo>
                    <a:pt x="757" y="372"/>
                  </a:lnTo>
                  <a:lnTo>
                    <a:pt x="752" y="369"/>
                  </a:lnTo>
                  <a:lnTo>
                    <a:pt x="748" y="365"/>
                  </a:lnTo>
                  <a:lnTo>
                    <a:pt x="745" y="360"/>
                  </a:lnTo>
                  <a:lnTo>
                    <a:pt x="744" y="355"/>
                  </a:lnTo>
                  <a:lnTo>
                    <a:pt x="741" y="308"/>
                  </a:lnTo>
                  <a:lnTo>
                    <a:pt x="731" y="262"/>
                  </a:lnTo>
                  <a:lnTo>
                    <a:pt x="715" y="220"/>
                  </a:lnTo>
                  <a:lnTo>
                    <a:pt x="693" y="181"/>
                  </a:lnTo>
                  <a:lnTo>
                    <a:pt x="667" y="145"/>
                  </a:lnTo>
                  <a:lnTo>
                    <a:pt x="635" y="114"/>
                  </a:lnTo>
                  <a:lnTo>
                    <a:pt x="599" y="87"/>
                  </a:lnTo>
                  <a:lnTo>
                    <a:pt x="559" y="66"/>
                  </a:lnTo>
                  <a:lnTo>
                    <a:pt x="517" y="49"/>
                  </a:lnTo>
                  <a:lnTo>
                    <a:pt x="473" y="39"/>
                  </a:lnTo>
                  <a:lnTo>
                    <a:pt x="426" y="35"/>
                  </a:lnTo>
                  <a:lnTo>
                    <a:pt x="419" y="34"/>
                  </a:lnTo>
                  <a:lnTo>
                    <a:pt x="415" y="32"/>
                  </a:lnTo>
                  <a:lnTo>
                    <a:pt x="411" y="29"/>
                  </a:lnTo>
                  <a:lnTo>
                    <a:pt x="409" y="24"/>
                  </a:lnTo>
                  <a:lnTo>
                    <a:pt x="407" y="18"/>
                  </a:lnTo>
                  <a:lnTo>
                    <a:pt x="409" y="12"/>
                  </a:lnTo>
                  <a:lnTo>
                    <a:pt x="411" y="8"/>
                  </a:lnTo>
                  <a:lnTo>
                    <a:pt x="415" y="4"/>
                  </a:lnTo>
                  <a:lnTo>
                    <a:pt x="419" y="1"/>
                  </a:lnTo>
                  <a:lnTo>
                    <a:pt x="426" y="0"/>
                  </a:lnTo>
                  <a:close/>
                  <a:moveTo>
                    <a:pt x="159" y="0"/>
                  </a:moveTo>
                  <a:lnTo>
                    <a:pt x="173" y="1"/>
                  </a:lnTo>
                  <a:lnTo>
                    <a:pt x="186" y="8"/>
                  </a:lnTo>
                  <a:lnTo>
                    <a:pt x="197" y="16"/>
                  </a:lnTo>
                  <a:lnTo>
                    <a:pt x="201" y="20"/>
                  </a:lnTo>
                  <a:lnTo>
                    <a:pt x="205" y="25"/>
                  </a:lnTo>
                  <a:lnTo>
                    <a:pt x="321" y="176"/>
                  </a:lnTo>
                  <a:lnTo>
                    <a:pt x="329" y="186"/>
                  </a:lnTo>
                  <a:lnTo>
                    <a:pt x="334" y="199"/>
                  </a:lnTo>
                  <a:lnTo>
                    <a:pt x="337" y="212"/>
                  </a:lnTo>
                  <a:lnTo>
                    <a:pt x="334" y="231"/>
                  </a:lnTo>
                  <a:lnTo>
                    <a:pt x="326" y="245"/>
                  </a:lnTo>
                  <a:lnTo>
                    <a:pt x="284" y="286"/>
                  </a:lnTo>
                  <a:lnTo>
                    <a:pt x="284" y="286"/>
                  </a:lnTo>
                  <a:lnTo>
                    <a:pt x="275" y="299"/>
                  </a:lnTo>
                  <a:lnTo>
                    <a:pt x="271" y="313"/>
                  </a:lnTo>
                  <a:lnTo>
                    <a:pt x="274" y="325"/>
                  </a:lnTo>
                  <a:lnTo>
                    <a:pt x="279" y="334"/>
                  </a:lnTo>
                  <a:lnTo>
                    <a:pt x="287" y="342"/>
                  </a:lnTo>
                  <a:lnTo>
                    <a:pt x="286" y="343"/>
                  </a:lnTo>
                  <a:lnTo>
                    <a:pt x="318" y="385"/>
                  </a:lnTo>
                  <a:lnTo>
                    <a:pt x="355" y="424"/>
                  </a:lnTo>
                  <a:lnTo>
                    <a:pt x="394" y="461"/>
                  </a:lnTo>
                  <a:lnTo>
                    <a:pt x="436" y="494"/>
                  </a:lnTo>
                  <a:lnTo>
                    <a:pt x="438" y="492"/>
                  </a:lnTo>
                  <a:lnTo>
                    <a:pt x="445" y="500"/>
                  </a:lnTo>
                  <a:lnTo>
                    <a:pt x="455" y="505"/>
                  </a:lnTo>
                  <a:lnTo>
                    <a:pt x="466" y="508"/>
                  </a:lnTo>
                  <a:lnTo>
                    <a:pt x="481" y="504"/>
                  </a:lnTo>
                  <a:lnTo>
                    <a:pt x="492" y="496"/>
                  </a:lnTo>
                  <a:lnTo>
                    <a:pt x="492" y="496"/>
                  </a:lnTo>
                  <a:lnTo>
                    <a:pt x="534" y="454"/>
                  </a:lnTo>
                  <a:lnTo>
                    <a:pt x="550" y="447"/>
                  </a:lnTo>
                  <a:lnTo>
                    <a:pt x="567" y="443"/>
                  </a:lnTo>
                  <a:lnTo>
                    <a:pt x="580" y="445"/>
                  </a:lnTo>
                  <a:lnTo>
                    <a:pt x="593" y="450"/>
                  </a:lnTo>
                  <a:lnTo>
                    <a:pt x="604" y="458"/>
                  </a:lnTo>
                  <a:lnTo>
                    <a:pt x="754" y="575"/>
                  </a:lnTo>
                  <a:lnTo>
                    <a:pt x="760" y="579"/>
                  </a:lnTo>
                  <a:lnTo>
                    <a:pt x="763" y="583"/>
                  </a:lnTo>
                  <a:lnTo>
                    <a:pt x="773" y="593"/>
                  </a:lnTo>
                  <a:lnTo>
                    <a:pt x="778" y="606"/>
                  </a:lnTo>
                  <a:lnTo>
                    <a:pt x="779" y="621"/>
                  </a:lnTo>
                  <a:lnTo>
                    <a:pt x="779" y="621"/>
                  </a:lnTo>
                  <a:lnTo>
                    <a:pt x="779" y="621"/>
                  </a:lnTo>
                  <a:lnTo>
                    <a:pt x="775" y="648"/>
                  </a:lnTo>
                  <a:lnTo>
                    <a:pt x="765" y="676"/>
                  </a:lnTo>
                  <a:lnTo>
                    <a:pt x="748" y="702"/>
                  </a:lnTo>
                  <a:lnTo>
                    <a:pt x="725" y="727"/>
                  </a:lnTo>
                  <a:lnTo>
                    <a:pt x="698" y="749"/>
                  </a:lnTo>
                  <a:lnTo>
                    <a:pt x="667" y="765"/>
                  </a:lnTo>
                  <a:lnTo>
                    <a:pt x="631" y="776"/>
                  </a:lnTo>
                  <a:lnTo>
                    <a:pt x="593" y="780"/>
                  </a:lnTo>
                  <a:lnTo>
                    <a:pt x="566" y="778"/>
                  </a:lnTo>
                  <a:lnTo>
                    <a:pt x="540" y="773"/>
                  </a:lnTo>
                  <a:lnTo>
                    <a:pt x="513" y="762"/>
                  </a:lnTo>
                  <a:lnTo>
                    <a:pt x="513" y="762"/>
                  </a:lnTo>
                  <a:lnTo>
                    <a:pt x="435" y="719"/>
                  </a:lnTo>
                  <a:lnTo>
                    <a:pt x="362" y="670"/>
                  </a:lnTo>
                  <a:lnTo>
                    <a:pt x="291" y="615"/>
                  </a:lnTo>
                  <a:lnTo>
                    <a:pt x="225" y="554"/>
                  </a:lnTo>
                  <a:lnTo>
                    <a:pt x="165" y="488"/>
                  </a:lnTo>
                  <a:lnTo>
                    <a:pt x="110" y="419"/>
                  </a:lnTo>
                  <a:lnTo>
                    <a:pt x="61" y="344"/>
                  </a:lnTo>
                  <a:lnTo>
                    <a:pt x="17" y="266"/>
                  </a:lnTo>
                  <a:lnTo>
                    <a:pt x="17" y="266"/>
                  </a:lnTo>
                  <a:lnTo>
                    <a:pt x="8" y="241"/>
                  </a:lnTo>
                  <a:lnTo>
                    <a:pt x="2" y="214"/>
                  </a:lnTo>
                  <a:lnTo>
                    <a:pt x="0" y="186"/>
                  </a:lnTo>
                  <a:lnTo>
                    <a:pt x="4" y="148"/>
                  </a:lnTo>
                  <a:lnTo>
                    <a:pt x="15" y="114"/>
                  </a:lnTo>
                  <a:lnTo>
                    <a:pt x="32" y="83"/>
                  </a:lnTo>
                  <a:lnTo>
                    <a:pt x="53" y="55"/>
                  </a:lnTo>
                  <a:lnTo>
                    <a:pt x="78" y="32"/>
                  </a:lnTo>
                  <a:lnTo>
                    <a:pt x="105" y="15"/>
                  </a:lnTo>
                  <a:lnTo>
                    <a:pt x="133" y="4"/>
                  </a:lnTo>
                  <a:lnTo>
                    <a:pt x="15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46" name="Freeform 94"/>
          <p:cNvSpPr>
            <a:spLocks noEditPoints="1"/>
          </p:cNvSpPr>
          <p:nvPr/>
        </p:nvSpPr>
        <p:spPr bwMode="auto">
          <a:xfrm>
            <a:off x="5447234" y="3117037"/>
            <a:ext cx="679246" cy="679244"/>
          </a:xfrm>
          <a:custGeom>
            <a:avLst/>
            <a:gdLst>
              <a:gd name="T0" fmla="*/ 624 w 773"/>
              <a:gd name="T1" fmla="*/ 425 h 773"/>
              <a:gd name="T2" fmla="*/ 631 w 773"/>
              <a:gd name="T3" fmla="*/ 445 h 773"/>
              <a:gd name="T4" fmla="*/ 614 w 773"/>
              <a:gd name="T5" fmla="*/ 457 h 773"/>
              <a:gd name="T6" fmla="*/ 424 w 773"/>
              <a:gd name="T7" fmla="*/ 450 h 773"/>
              <a:gd name="T8" fmla="*/ 424 w 773"/>
              <a:gd name="T9" fmla="*/ 429 h 773"/>
              <a:gd name="T10" fmla="*/ 438 w 773"/>
              <a:gd name="T11" fmla="*/ 352 h 773"/>
              <a:gd name="T12" fmla="*/ 524 w 773"/>
              <a:gd name="T13" fmla="*/ 358 h 773"/>
              <a:gd name="T14" fmla="*/ 524 w 773"/>
              <a:gd name="T15" fmla="*/ 379 h 773"/>
              <a:gd name="T16" fmla="*/ 438 w 773"/>
              <a:gd name="T17" fmla="*/ 387 h 773"/>
              <a:gd name="T18" fmla="*/ 421 w 773"/>
              <a:gd name="T19" fmla="*/ 374 h 773"/>
              <a:gd name="T20" fmla="*/ 428 w 773"/>
              <a:gd name="T21" fmla="*/ 355 h 773"/>
              <a:gd name="T22" fmla="*/ 614 w 773"/>
              <a:gd name="T23" fmla="*/ 281 h 773"/>
              <a:gd name="T24" fmla="*/ 631 w 773"/>
              <a:gd name="T25" fmla="*/ 293 h 773"/>
              <a:gd name="T26" fmla="*/ 624 w 773"/>
              <a:gd name="T27" fmla="*/ 313 h 773"/>
              <a:gd name="T28" fmla="*/ 433 w 773"/>
              <a:gd name="T29" fmla="*/ 315 h 773"/>
              <a:gd name="T30" fmla="*/ 421 w 773"/>
              <a:gd name="T31" fmla="*/ 298 h 773"/>
              <a:gd name="T32" fmla="*/ 433 w 773"/>
              <a:gd name="T33" fmla="*/ 283 h 773"/>
              <a:gd name="T34" fmla="*/ 315 w 773"/>
              <a:gd name="T35" fmla="*/ 421 h 773"/>
              <a:gd name="T36" fmla="*/ 545 w 773"/>
              <a:gd name="T37" fmla="*/ 211 h 773"/>
              <a:gd name="T38" fmla="*/ 560 w 773"/>
              <a:gd name="T39" fmla="*/ 222 h 773"/>
              <a:gd name="T40" fmla="*/ 555 w 773"/>
              <a:gd name="T41" fmla="*/ 243 h 773"/>
              <a:gd name="T42" fmla="*/ 433 w 773"/>
              <a:gd name="T43" fmla="*/ 245 h 773"/>
              <a:gd name="T44" fmla="*/ 421 w 773"/>
              <a:gd name="T45" fmla="*/ 229 h 773"/>
              <a:gd name="T46" fmla="*/ 433 w 773"/>
              <a:gd name="T47" fmla="*/ 212 h 773"/>
              <a:gd name="T48" fmla="*/ 330 w 773"/>
              <a:gd name="T49" fmla="*/ 213 h 773"/>
              <a:gd name="T50" fmla="*/ 351 w 773"/>
              <a:gd name="T51" fmla="*/ 421 h 773"/>
              <a:gd name="T52" fmla="*/ 315 w 773"/>
              <a:gd name="T53" fmla="*/ 457 h 773"/>
              <a:gd name="T54" fmla="*/ 142 w 773"/>
              <a:gd name="T55" fmla="*/ 436 h 773"/>
              <a:gd name="T56" fmla="*/ 150 w 773"/>
              <a:gd name="T57" fmla="*/ 221 h 773"/>
              <a:gd name="T58" fmla="*/ 69 w 773"/>
              <a:gd name="T59" fmla="*/ 563 h 773"/>
              <a:gd name="T60" fmla="*/ 34 w 773"/>
              <a:gd name="T61" fmla="*/ 70 h 773"/>
              <a:gd name="T62" fmla="*/ 34 w 773"/>
              <a:gd name="T63" fmla="*/ 70 h 773"/>
              <a:gd name="T64" fmla="*/ 419 w 773"/>
              <a:gd name="T65" fmla="*/ 22 h 773"/>
              <a:gd name="T66" fmla="*/ 762 w 773"/>
              <a:gd name="T67" fmla="*/ 46 h 773"/>
              <a:gd name="T68" fmla="*/ 770 w 773"/>
              <a:gd name="T69" fmla="*/ 119 h 773"/>
              <a:gd name="T70" fmla="*/ 737 w 773"/>
              <a:gd name="T71" fmla="*/ 563 h 773"/>
              <a:gd name="T72" fmla="*/ 703 w 773"/>
              <a:gd name="T73" fmla="*/ 598 h 773"/>
              <a:gd name="T74" fmla="*/ 507 w 773"/>
              <a:gd name="T75" fmla="*/ 747 h 773"/>
              <a:gd name="T76" fmla="*/ 505 w 773"/>
              <a:gd name="T77" fmla="*/ 766 h 773"/>
              <a:gd name="T78" fmla="*/ 487 w 773"/>
              <a:gd name="T79" fmla="*/ 772 h 773"/>
              <a:gd name="T80" fmla="*/ 293 w 773"/>
              <a:gd name="T81" fmla="*/ 768 h 773"/>
              <a:gd name="T82" fmla="*/ 275 w 773"/>
              <a:gd name="T83" fmla="*/ 772 h 773"/>
              <a:gd name="T84" fmla="*/ 263 w 773"/>
              <a:gd name="T85" fmla="*/ 755 h 773"/>
              <a:gd name="T86" fmla="*/ 369 w 773"/>
              <a:gd name="T87" fmla="*/ 643 h 773"/>
              <a:gd name="T88" fmla="*/ 44 w 773"/>
              <a:gd name="T89" fmla="*/ 588 h 773"/>
              <a:gd name="T90" fmla="*/ 21 w 773"/>
              <a:gd name="T91" fmla="*/ 137 h 773"/>
              <a:gd name="T92" fmla="*/ 0 w 773"/>
              <a:gd name="T93" fmla="*/ 70 h 773"/>
              <a:gd name="T94" fmla="*/ 34 w 773"/>
              <a:gd name="T95" fmla="*/ 35 h 773"/>
              <a:gd name="T96" fmla="*/ 372 w 773"/>
              <a:gd name="T97" fmla="*/ 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3" h="773">
                <a:moveTo>
                  <a:pt x="438" y="421"/>
                </a:moveTo>
                <a:lnTo>
                  <a:pt x="614" y="421"/>
                </a:lnTo>
                <a:lnTo>
                  <a:pt x="621" y="423"/>
                </a:lnTo>
                <a:lnTo>
                  <a:pt x="624" y="425"/>
                </a:lnTo>
                <a:lnTo>
                  <a:pt x="628" y="429"/>
                </a:lnTo>
                <a:lnTo>
                  <a:pt x="631" y="434"/>
                </a:lnTo>
                <a:lnTo>
                  <a:pt x="632" y="440"/>
                </a:lnTo>
                <a:lnTo>
                  <a:pt x="631" y="445"/>
                </a:lnTo>
                <a:lnTo>
                  <a:pt x="628" y="450"/>
                </a:lnTo>
                <a:lnTo>
                  <a:pt x="624" y="454"/>
                </a:lnTo>
                <a:lnTo>
                  <a:pt x="621" y="457"/>
                </a:lnTo>
                <a:lnTo>
                  <a:pt x="614" y="457"/>
                </a:lnTo>
                <a:lnTo>
                  <a:pt x="438" y="457"/>
                </a:lnTo>
                <a:lnTo>
                  <a:pt x="433" y="457"/>
                </a:lnTo>
                <a:lnTo>
                  <a:pt x="428" y="454"/>
                </a:lnTo>
                <a:lnTo>
                  <a:pt x="424" y="450"/>
                </a:lnTo>
                <a:lnTo>
                  <a:pt x="421" y="445"/>
                </a:lnTo>
                <a:lnTo>
                  <a:pt x="421" y="440"/>
                </a:lnTo>
                <a:lnTo>
                  <a:pt x="421" y="434"/>
                </a:lnTo>
                <a:lnTo>
                  <a:pt x="424" y="429"/>
                </a:lnTo>
                <a:lnTo>
                  <a:pt x="428" y="425"/>
                </a:lnTo>
                <a:lnTo>
                  <a:pt x="433" y="423"/>
                </a:lnTo>
                <a:lnTo>
                  <a:pt x="438" y="421"/>
                </a:lnTo>
                <a:close/>
                <a:moveTo>
                  <a:pt x="438" y="352"/>
                </a:moveTo>
                <a:lnTo>
                  <a:pt x="509" y="352"/>
                </a:lnTo>
                <a:lnTo>
                  <a:pt x="514" y="352"/>
                </a:lnTo>
                <a:lnTo>
                  <a:pt x="520" y="355"/>
                </a:lnTo>
                <a:lnTo>
                  <a:pt x="524" y="358"/>
                </a:lnTo>
                <a:lnTo>
                  <a:pt x="526" y="364"/>
                </a:lnTo>
                <a:lnTo>
                  <a:pt x="526" y="369"/>
                </a:lnTo>
                <a:lnTo>
                  <a:pt x="526" y="374"/>
                </a:lnTo>
                <a:lnTo>
                  <a:pt x="524" y="379"/>
                </a:lnTo>
                <a:lnTo>
                  <a:pt x="520" y="383"/>
                </a:lnTo>
                <a:lnTo>
                  <a:pt x="514" y="386"/>
                </a:lnTo>
                <a:lnTo>
                  <a:pt x="509" y="387"/>
                </a:lnTo>
                <a:lnTo>
                  <a:pt x="438" y="387"/>
                </a:lnTo>
                <a:lnTo>
                  <a:pt x="433" y="386"/>
                </a:lnTo>
                <a:lnTo>
                  <a:pt x="428" y="383"/>
                </a:lnTo>
                <a:lnTo>
                  <a:pt x="424" y="379"/>
                </a:lnTo>
                <a:lnTo>
                  <a:pt x="421" y="374"/>
                </a:lnTo>
                <a:lnTo>
                  <a:pt x="421" y="369"/>
                </a:lnTo>
                <a:lnTo>
                  <a:pt x="421" y="364"/>
                </a:lnTo>
                <a:lnTo>
                  <a:pt x="424" y="358"/>
                </a:lnTo>
                <a:lnTo>
                  <a:pt x="428" y="355"/>
                </a:lnTo>
                <a:lnTo>
                  <a:pt x="433" y="352"/>
                </a:lnTo>
                <a:lnTo>
                  <a:pt x="438" y="352"/>
                </a:lnTo>
                <a:close/>
                <a:moveTo>
                  <a:pt x="438" y="281"/>
                </a:moveTo>
                <a:lnTo>
                  <a:pt x="614" y="281"/>
                </a:lnTo>
                <a:lnTo>
                  <a:pt x="621" y="283"/>
                </a:lnTo>
                <a:lnTo>
                  <a:pt x="624" y="285"/>
                </a:lnTo>
                <a:lnTo>
                  <a:pt x="628" y="288"/>
                </a:lnTo>
                <a:lnTo>
                  <a:pt x="631" y="293"/>
                </a:lnTo>
                <a:lnTo>
                  <a:pt x="632" y="298"/>
                </a:lnTo>
                <a:lnTo>
                  <a:pt x="631" y="305"/>
                </a:lnTo>
                <a:lnTo>
                  <a:pt x="628" y="309"/>
                </a:lnTo>
                <a:lnTo>
                  <a:pt x="624" y="313"/>
                </a:lnTo>
                <a:lnTo>
                  <a:pt x="621" y="315"/>
                </a:lnTo>
                <a:lnTo>
                  <a:pt x="614" y="317"/>
                </a:lnTo>
                <a:lnTo>
                  <a:pt x="438" y="317"/>
                </a:lnTo>
                <a:lnTo>
                  <a:pt x="433" y="315"/>
                </a:lnTo>
                <a:lnTo>
                  <a:pt x="428" y="313"/>
                </a:lnTo>
                <a:lnTo>
                  <a:pt x="424" y="309"/>
                </a:lnTo>
                <a:lnTo>
                  <a:pt x="421" y="305"/>
                </a:lnTo>
                <a:lnTo>
                  <a:pt x="421" y="298"/>
                </a:lnTo>
                <a:lnTo>
                  <a:pt x="421" y="293"/>
                </a:lnTo>
                <a:lnTo>
                  <a:pt x="424" y="288"/>
                </a:lnTo>
                <a:lnTo>
                  <a:pt x="428" y="285"/>
                </a:lnTo>
                <a:lnTo>
                  <a:pt x="433" y="283"/>
                </a:lnTo>
                <a:lnTo>
                  <a:pt x="438" y="281"/>
                </a:lnTo>
                <a:close/>
                <a:moveTo>
                  <a:pt x="175" y="246"/>
                </a:moveTo>
                <a:lnTo>
                  <a:pt x="175" y="421"/>
                </a:lnTo>
                <a:lnTo>
                  <a:pt x="315" y="421"/>
                </a:lnTo>
                <a:lnTo>
                  <a:pt x="315" y="246"/>
                </a:lnTo>
                <a:lnTo>
                  <a:pt x="175" y="246"/>
                </a:lnTo>
                <a:close/>
                <a:moveTo>
                  <a:pt x="438" y="211"/>
                </a:moveTo>
                <a:lnTo>
                  <a:pt x="545" y="211"/>
                </a:lnTo>
                <a:lnTo>
                  <a:pt x="550" y="212"/>
                </a:lnTo>
                <a:lnTo>
                  <a:pt x="555" y="214"/>
                </a:lnTo>
                <a:lnTo>
                  <a:pt x="559" y="218"/>
                </a:lnTo>
                <a:lnTo>
                  <a:pt x="560" y="222"/>
                </a:lnTo>
                <a:lnTo>
                  <a:pt x="562" y="229"/>
                </a:lnTo>
                <a:lnTo>
                  <a:pt x="560" y="234"/>
                </a:lnTo>
                <a:lnTo>
                  <a:pt x="559" y="239"/>
                </a:lnTo>
                <a:lnTo>
                  <a:pt x="555" y="243"/>
                </a:lnTo>
                <a:lnTo>
                  <a:pt x="550" y="245"/>
                </a:lnTo>
                <a:lnTo>
                  <a:pt x="545" y="246"/>
                </a:lnTo>
                <a:lnTo>
                  <a:pt x="438" y="246"/>
                </a:lnTo>
                <a:lnTo>
                  <a:pt x="433" y="245"/>
                </a:lnTo>
                <a:lnTo>
                  <a:pt x="428" y="243"/>
                </a:lnTo>
                <a:lnTo>
                  <a:pt x="424" y="239"/>
                </a:lnTo>
                <a:lnTo>
                  <a:pt x="421" y="234"/>
                </a:lnTo>
                <a:lnTo>
                  <a:pt x="421" y="229"/>
                </a:lnTo>
                <a:lnTo>
                  <a:pt x="421" y="222"/>
                </a:lnTo>
                <a:lnTo>
                  <a:pt x="424" y="218"/>
                </a:lnTo>
                <a:lnTo>
                  <a:pt x="428" y="214"/>
                </a:lnTo>
                <a:lnTo>
                  <a:pt x="433" y="212"/>
                </a:lnTo>
                <a:lnTo>
                  <a:pt x="438" y="211"/>
                </a:lnTo>
                <a:close/>
                <a:moveTo>
                  <a:pt x="175" y="211"/>
                </a:moveTo>
                <a:lnTo>
                  <a:pt x="315" y="211"/>
                </a:lnTo>
                <a:lnTo>
                  <a:pt x="330" y="213"/>
                </a:lnTo>
                <a:lnTo>
                  <a:pt x="340" y="221"/>
                </a:lnTo>
                <a:lnTo>
                  <a:pt x="348" y="233"/>
                </a:lnTo>
                <a:lnTo>
                  <a:pt x="351" y="246"/>
                </a:lnTo>
                <a:lnTo>
                  <a:pt x="351" y="421"/>
                </a:lnTo>
                <a:lnTo>
                  <a:pt x="348" y="436"/>
                </a:lnTo>
                <a:lnTo>
                  <a:pt x="340" y="446"/>
                </a:lnTo>
                <a:lnTo>
                  <a:pt x="330" y="454"/>
                </a:lnTo>
                <a:lnTo>
                  <a:pt x="315" y="457"/>
                </a:lnTo>
                <a:lnTo>
                  <a:pt x="175" y="457"/>
                </a:lnTo>
                <a:lnTo>
                  <a:pt x="161" y="454"/>
                </a:lnTo>
                <a:lnTo>
                  <a:pt x="150" y="446"/>
                </a:lnTo>
                <a:lnTo>
                  <a:pt x="142" y="436"/>
                </a:lnTo>
                <a:lnTo>
                  <a:pt x="140" y="421"/>
                </a:lnTo>
                <a:lnTo>
                  <a:pt x="140" y="246"/>
                </a:lnTo>
                <a:lnTo>
                  <a:pt x="142" y="233"/>
                </a:lnTo>
                <a:lnTo>
                  <a:pt x="150" y="221"/>
                </a:lnTo>
                <a:lnTo>
                  <a:pt x="161" y="213"/>
                </a:lnTo>
                <a:lnTo>
                  <a:pt x="175" y="211"/>
                </a:lnTo>
                <a:close/>
                <a:moveTo>
                  <a:pt x="69" y="141"/>
                </a:moveTo>
                <a:lnTo>
                  <a:pt x="69" y="563"/>
                </a:lnTo>
                <a:lnTo>
                  <a:pt x="703" y="563"/>
                </a:lnTo>
                <a:lnTo>
                  <a:pt x="703" y="141"/>
                </a:lnTo>
                <a:lnTo>
                  <a:pt x="69" y="141"/>
                </a:lnTo>
                <a:close/>
                <a:moveTo>
                  <a:pt x="34" y="70"/>
                </a:moveTo>
                <a:lnTo>
                  <a:pt x="34" y="106"/>
                </a:lnTo>
                <a:lnTo>
                  <a:pt x="737" y="106"/>
                </a:lnTo>
                <a:lnTo>
                  <a:pt x="737" y="70"/>
                </a:lnTo>
                <a:lnTo>
                  <a:pt x="34" y="70"/>
                </a:lnTo>
                <a:close/>
                <a:moveTo>
                  <a:pt x="386" y="0"/>
                </a:moveTo>
                <a:lnTo>
                  <a:pt x="399" y="2"/>
                </a:lnTo>
                <a:lnTo>
                  <a:pt x="411" y="10"/>
                </a:lnTo>
                <a:lnTo>
                  <a:pt x="419" y="22"/>
                </a:lnTo>
                <a:lnTo>
                  <a:pt x="421" y="35"/>
                </a:lnTo>
                <a:lnTo>
                  <a:pt x="737" y="35"/>
                </a:lnTo>
                <a:lnTo>
                  <a:pt x="752" y="38"/>
                </a:lnTo>
                <a:lnTo>
                  <a:pt x="762" y="46"/>
                </a:lnTo>
                <a:lnTo>
                  <a:pt x="770" y="56"/>
                </a:lnTo>
                <a:lnTo>
                  <a:pt x="773" y="70"/>
                </a:lnTo>
                <a:lnTo>
                  <a:pt x="773" y="106"/>
                </a:lnTo>
                <a:lnTo>
                  <a:pt x="770" y="119"/>
                </a:lnTo>
                <a:lnTo>
                  <a:pt x="762" y="131"/>
                </a:lnTo>
                <a:lnTo>
                  <a:pt x="752" y="137"/>
                </a:lnTo>
                <a:lnTo>
                  <a:pt x="737" y="141"/>
                </a:lnTo>
                <a:lnTo>
                  <a:pt x="737" y="563"/>
                </a:lnTo>
                <a:lnTo>
                  <a:pt x="735" y="576"/>
                </a:lnTo>
                <a:lnTo>
                  <a:pt x="728" y="588"/>
                </a:lnTo>
                <a:lnTo>
                  <a:pt x="716" y="595"/>
                </a:lnTo>
                <a:lnTo>
                  <a:pt x="703" y="598"/>
                </a:lnTo>
                <a:lnTo>
                  <a:pt x="403" y="598"/>
                </a:lnTo>
                <a:lnTo>
                  <a:pt x="403" y="643"/>
                </a:lnTo>
                <a:lnTo>
                  <a:pt x="504" y="743"/>
                </a:lnTo>
                <a:lnTo>
                  <a:pt x="507" y="747"/>
                </a:lnTo>
                <a:lnTo>
                  <a:pt x="508" y="751"/>
                </a:lnTo>
                <a:lnTo>
                  <a:pt x="509" y="755"/>
                </a:lnTo>
                <a:lnTo>
                  <a:pt x="508" y="762"/>
                </a:lnTo>
                <a:lnTo>
                  <a:pt x="505" y="766"/>
                </a:lnTo>
                <a:lnTo>
                  <a:pt x="501" y="769"/>
                </a:lnTo>
                <a:lnTo>
                  <a:pt x="497" y="772"/>
                </a:lnTo>
                <a:lnTo>
                  <a:pt x="491" y="773"/>
                </a:lnTo>
                <a:lnTo>
                  <a:pt x="487" y="772"/>
                </a:lnTo>
                <a:lnTo>
                  <a:pt x="483" y="771"/>
                </a:lnTo>
                <a:lnTo>
                  <a:pt x="479" y="768"/>
                </a:lnTo>
                <a:lnTo>
                  <a:pt x="386" y="675"/>
                </a:lnTo>
                <a:lnTo>
                  <a:pt x="293" y="768"/>
                </a:lnTo>
                <a:lnTo>
                  <a:pt x="289" y="771"/>
                </a:lnTo>
                <a:lnTo>
                  <a:pt x="285" y="772"/>
                </a:lnTo>
                <a:lnTo>
                  <a:pt x="280" y="773"/>
                </a:lnTo>
                <a:lnTo>
                  <a:pt x="275" y="772"/>
                </a:lnTo>
                <a:lnTo>
                  <a:pt x="269" y="769"/>
                </a:lnTo>
                <a:lnTo>
                  <a:pt x="267" y="766"/>
                </a:lnTo>
                <a:lnTo>
                  <a:pt x="264" y="762"/>
                </a:lnTo>
                <a:lnTo>
                  <a:pt x="263" y="755"/>
                </a:lnTo>
                <a:lnTo>
                  <a:pt x="263" y="751"/>
                </a:lnTo>
                <a:lnTo>
                  <a:pt x="266" y="747"/>
                </a:lnTo>
                <a:lnTo>
                  <a:pt x="268" y="743"/>
                </a:lnTo>
                <a:lnTo>
                  <a:pt x="369" y="643"/>
                </a:lnTo>
                <a:lnTo>
                  <a:pt x="369" y="598"/>
                </a:lnTo>
                <a:lnTo>
                  <a:pt x="69" y="598"/>
                </a:lnTo>
                <a:lnTo>
                  <a:pt x="56" y="595"/>
                </a:lnTo>
                <a:lnTo>
                  <a:pt x="44" y="588"/>
                </a:lnTo>
                <a:lnTo>
                  <a:pt x="38" y="576"/>
                </a:lnTo>
                <a:lnTo>
                  <a:pt x="34" y="563"/>
                </a:lnTo>
                <a:lnTo>
                  <a:pt x="34" y="141"/>
                </a:lnTo>
                <a:lnTo>
                  <a:pt x="21" y="137"/>
                </a:lnTo>
                <a:lnTo>
                  <a:pt x="9" y="131"/>
                </a:lnTo>
                <a:lnTo>
                  <a:pt x="2" y="119"/>
                </a:lnTo>
                <a:lnTo>
                  <a:pt x="0" y="106"/>
                </a:lnTo>
                <a:lnTo>
                  <a:pt x="0" y="70"/>
                </a:lnTo>
                <a:lnTo>
                  <a:pt x="2" y="56"/>
                </a:lnTo>
                <a:lnTo>
                  <a:pt x="9" y="46"/>
                </a:lnTo>
                <a:lnTo>
                  <a:pt x="21" y="38"/>
                </a:lnTo>
                <a:lnTo>
                  <a:pt x="34" y="35"/>
                </a:lnTo>
                <a:lnTo>
                  <a:pt x="351" y="35"/>
                </a:lnTo>
                <a:lnTo>
                  <a:pt x="353" y="22"/>
                </a:lnTo>
                <a:lnTo>
                  <a:pt x="361" y="10"/>
                </a:lnTo>
                <a:lnTo>
                  <a:pt x="372" y="2"/>
                </a:lnTo>
                <a:lnTo>
                  <a:pt x="386" y="0"/>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par>
                                <p:cTn id="16" presetID="64" presetClass="path" presetSubtype="0" accel="50000" decel="50000" autoRev="1" fill="hold" grpId="1" nodeType="withEffect">
                                  <p:stCondLst>
                                    <p:cond delay="0"/>
                                  </p:stCondLst>
                                  <p:childTnLst>
                                    <p:animMotion origin="layout" path="M -4.375E-6 -2.22222E-6 L -0.02474 -2.22222E-6 " pathEditMode="relative" rAng="0" ptsTypes="AA">
                                      <p:cBhvr>
                                        <p:cTn id="17" dur="1000" fill="hold"/>
                                        <p:tgtEl>
                                          <p:spTgt spid="40"/>
                                        </p:tgtEl>
                                        <p:attrNameLst>
                                          <p:attrName>ppt_x</p:attrName>
                                          <p:attrName>ppt_y</p:attrName>
                                        </p:attrNameLst>
                                      </p:cBhvr>
                                      <p:rCtr x="-1237" y="0"/>
                                    </p:animMotion>
                                  </p:childTnLst>
                                </p:cTn>
                              </p:par>
                            </p:childTnLst>
                          </p:cTn>
                        </p:par>
                        <p:par>
                          <p:cTn id="18" fill="hold">
                            <p:stCondLst>
                              <p:cond delay="1500"/>
                            </p:stCondLst>
                            <p:childTnLst>
                              <p:par>
                                <p:cTn id="19" presetID="5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1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20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3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fltVal val="0.5"/>
                                          </p:val>
                                        </p:tav>
                                        <p:tav tm="100000">
                                          <p:val>
                                            <p:strVal val="#ppt_x"/>
                                          </p:val>
                                        </p:tav>
                                      </p:tavLst>
                                    </p:anim>
                                    <p:anim calcmode="lin" valueType="num">
                                      <p:cBhvr>
                                        <p:cTn id="46" dur="50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4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fltVal val="0.5"/>
                                          </p:val>
                                        </p:tav>
                                        <p:tav tm="100000">
                                          <p:val>
                                            <p:strVal val="#ppt_x"/>
                                          </p:val>
                                        </p:tav>
                                      </p:tavLst>
                                    </p:anim>
                                    <p:anim calcmode="lin" valueType="num">
                                      <p:cBhvr>
                                        <p:cTn id="53" dur="500" fill="hold"/>
                                        <p:tgtEl>
                                          <p:spTgt spid="11"/>
                                        </p:tgtEl>
                                        <p:attrNameLst>
                                          <p:attrName>ppt_y</p:attrName>
                                        </p:attrNameLst>
                                      </p:cBhvr>
                                      <p:tavLst>
                                        <p:tav tm="0">
                                          <p:val>
                                            <p:fltVal val="0.5"/>
                                          </p:val>
                                        </p:tav>
                                        <p:tav tm="100000">
                                          <p:val>
                                            <p:strVal val="#ppt_y"/>
                                          </p:val>
                                        </p:tav>
                                      </p:tavLst>
                                    </p:anim>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35" grpId="0"/>
      <p:bldP spid="36" grpId="0"/>
      <p:bldP spid="37" grpId="0"/>
      <p:bldP spid="38" grpId="0"/>
      <p:bldP spid="39" grpId="0"/>
      <p:bldP spid="40" grpId="0"/>
      <p:bldP spid="40" grpId="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aphicFrame>
        <p:nvGraphicFramePr>
          <p:cNvPr id="7" name="表格 6"/>
          <p:cNvGraphicFramePr>
            <a:graphicFrameLocks noGrp="1"/>
          </p:cNvGraphicFramePr>
          <p:nvPr>
            <p:custDataLst>
              <p:tags r:id="rId1"/>
            </p:custDataLst>
          </p:nvPr>
        </p:nvGraphicFramePr>
        <p:xfrm>
          <a:off x="1654701" y="1916208"/>
          <a:ext cx="8882596" cy="2659420"/>
        </p:xfrm>
        <a:graphic>
          <a:graphicData uri="http://schemas.openxmlformats.org/drawingml/2006/table">
            <a:tbl>
              <a:tblPr firstRow="1" bandRow="1">
                <a:tableStyleId>{5C22544A-7EE6-4342-B048-85BDC9FD1C3A}</a:tableStyleId>
              </a:tblPr>
              <a:tblGrid>
                <a:gridCol w="2220649"/>
                <a:gridCol w="2220649"/>
                <a:gridCol w="2220649"/>
                <a:gridCol w="2220649"/>
              </a:tblGrid>
              <a:tr h="1329710">
                <a:tc>
                  <a:txBody>
                    <a:bodyPr/>
                    <a:lstStyle/>
                    <a:p>
                      <a:pPr algn="ctr"/>
                      <a:r>
                        <a:rPr lang="zh-CN" altLang="en-US" b="0" dirty="0">
                          <a:solidFill>
                            <a:schemeClr val="tx1"/>
                          </a:solidFill>
                        </a:rPr>
                        <a:t>添加图片</a:t>
                      </a:r>
                      <a:endParaRPr lang="zh-CN" altLang="en-US"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dirty="0">
                        <a:solidFill>
                          <a:schemeClr val="tx1"/>
                        </a:solidFill>
                      </a:endParaRPr>
                    </a:p>
                    <a:p>
                      <a:pPr algn="ctr"/>
                      <a:endParaRPr lang="zh-CN" altLang="en-US" dirty="0">
                        <a:solidFill>
                          <a:schemeClr val="tx1"/>
                        </a:solidFill>
                      </a:endParaRPr>
                    </a:p>
                  </a:txBody>
                  <a:tcPr>
                    <a:lnL w="1270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dirty="0">
                        <a:solidFill>
                          <a:schemeClr val="tx1"/>
                        </a:solidFill>
                      </a:endParaRPr>
                    </a:p>
                    <a:p>
                      <a:pPr algn="ctr"/>
                      <a:endParaRPr lang="zh-CN" altLang="en-US" dirty="0"/>
                    </a:p>
                  </a:txBody>
                  <a:tcP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endParaRPr lang="zh-CN" altLang="en-US" b="0"/>
                    </a:p>
                  </a:txBody>
                  <a:tcP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r>
                        <a:rPr lang="zh-CN" altLang="en-US" sz="1800" b="0" dirty="0">
                          <a:solidFill>
                            <a:schemeClr val="tx1"/>
                          </a:solidFill>
                          <a:sym typeface="+mn-ea"/>
                        </a:rPr>
                        <a:t>添加图片</a:t>
                      </a:r>
                      <a:endParaRPr lang="zh-CN" altLang="en-US" sz="1800" b="0" dirty="0">
                        <a:solidFill>
                          <a:schemeClr val="tx1"/>
                        </a:solidFill>
                      </a:endParaRPr>
                    </a:p>
                    <a:p>
                      <a:pPr algn="ctr"/>
                      <a:endParaRPr lang="zh-CN" altLang="en-US" b="0" dirty="0"/>
                    </a:p>
                  </a:txBody>
                  <a:tcPr>
                    <a:lnL w="63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r>
              <a:tr h="1329710">
                <a:tc>
                  <a:txBody>
                    <a:bodyPr/>
                    <a:lstStyle/>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endParaRPr lang="zh-CN" altLang="en-US" dirty="0"/>
                    </a:p>
                  </a:txBody>
                  <a:tcPr>
                    <a:lnL w="1270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endParaRPr lang="zh-CN" altLang="en-US"/>
                    </a:p>
                  </a:txBody>
                  <a:tcP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endParaRPr lang="zh-CN" altLang="en-US" dirty="0"/>
                    </a:p>
                  </a:txBody>
                  <a:tcP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r>
                        <a:rPr lang="zh-CN" altLang="en-US" sz="1800" dirty="0">
                          <a:solidFill>
                            <a:schemeClr val="tx1"/>
                          </a:solidFill>
                          <a:sym typeface="+mn-ea"/>
                        </a:rPr>
                        <a:t>添加图片</a:t>
                      </a:r>
                      <a:endParaRPr lang="zh-CN" altLang="en-US" sz="1800" dirty="0">
                        <a:solidFill>
                          <a:schemeClr val="tx1"/>
                        </a:solidFill>
                      </a:endParaRPr>
                    </a:p>
                    <a:p>
                      <a:pPr algn="ctr"/>
                      <a:endParaRPr lang="zh-CN" altLang="en-US" dirty="0"/>
                    </a:p>
                  </a:txBody>
                  <a:tcPr>
                    <a:lnL w="63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71" name="矩形 170"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60387" y="4839525"/>
            <a:ext cx="11044237" cy="846386"/>
          </a:xfrm>
          <a:prstGeom prst="rect">
            <a:avLst/>
          </a:prstGeom>
        </p:spPr>
        <p:txBody>
          <a:bodyPr wrap="square">
            <a:spAutoFit/>
          </a:bodyPr>
          <a:lstStyle/>
          <a:p>
            <a:pPr algn="ctr">
              <a:spcBef>
                <a:spcPts val="1200"/>
              </a:spcBef>
            </a:pPr>
            <a:r>
              <a:rPr lang="zh-CN" altLang="en-US" sz="2000" dirty="0" smtClean="0">
                <a:solidFill>
                  <a:schemeClr val="tx1">
                    <a:lumMod val="75000"/>
                    <a:lumOff val="25000"/>
                  </a:schemeClr>
                </a:solidFill>
                <a:latin typeface="+mj-ea"/>
                <a:ea typeface="+mj-ea"/>
              </a:rPr>
              <a:t>我们得到了客户的一致好评！</a:t>
            </a:r>
            <a:endParaRPr lang="en-US" altLang="zh-CN" sz="2000" dirty="0" smtClean="0">
              <a:solidFill>
                <a:schemeClr val="tx1">
                  <a:lumMod val="75000"/>
                  <a:lumOff val="25000"/>
                </a:schemeClr>
              </a:solidFill>
              <a:latin typeface="+mj-ea"/>
              <a:ea typeface="+mj-ea"/>
            </a:endParaRPr>
          </a:p>
          <a:p>
            <a:pPr algn="ctr">
              <a:spcBef>
                <a:spcPts val="600"/>
              </a:spcBef>
            </a:pPr>
            <a:r>
              <a:rPr lang="en-US" altLang="zh-CN" sz="1200" dirty="0" smtClean="0">
                <a:solidFill>
                  <a:schemeClr val="bg1">
                    <a:lumMod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200" dirty="0">
              <a:solidFill>
                <a:schemeClr val="bg1">
                  <a:lumMod val="50000"/>
                </a:schemeClr>
              </a:solidFill>
            </a:endParaRPr>
          </a:p>
        </p:txBody>
      </p:sp>
      <p:sp>
        <p:nvSpPr>
          <p:cNvPr id="176" name="矩形 175"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77" name="组合 176"/>
          <p:cNvGrpSpPr/>
          <p:nvPr/>
        </p:nvGrpSpPr>
        <p:grpSpPr>
          <a:xfrm>
            <a:off x="5632530" y="0"/>
            <a:ext cx="926940" cy="475126"/>
            <a:chOff x="5358606" y="-11457"/>
            <a:chExt cx="1093949" cy="560732"/>
          </a:xfrm>
        </p:grpSpPr>
        <p:sp>
          <p:nvSpPr>
            <p:cNvPr id="178" name="任意多边形 177"/>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9" name="任意多边形 178"/>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1000" fill="hold"/>
                                        <p:tgtEl>
                                          <p:spTgt spid="177"/>
                                        </p:tgtEl>
                                        <p:attrNameLst>
                                          <p:attrName>ppt_x</p:attrName>
                                        </p:attrNameLst>
                                      </p:cBhvr>
                                      <p:tavLst>
                                        <p:tav tm="0">
                                          <p:val>
                                            <p:strVal val="#ppt_x"/>
                                          </p:val>
                                        </p:tav>
                                        <p:tav tm="100000">
                                          <p:val>
                                            <p:strVal val="#ppt_x"/>
                                          </p:val>
                                        </p:tav>
                                      </p:tavLst>
                                    </p:anim>
                                    <p:anim calcmode="lin" valueType="num">
                                      <p:cBhvr additive="base">
                                        <p:cTn id="8" dur="1000" fill="hold"/>
                                        <p:tgtEl>
                                          <p:spTgt spid="17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76"/>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52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anim calcmode="lin" valueType="num">
                                      <p:cBhvr>
                                        <p:cTn id="20" dur="500" fill="hold"/>
                                        <p:tgtEl>
                                          <p:spTgt spid="7"/>
                                        </p:tgtEl>
                                        <p:attrNameLst>
                                          <p:attrName>ppt_x</p:attrName>
                                        </p:attrNameLst>
                                      </p:cBhvr>
                                      <p:tavLst>
                                        <p:tav tm="0">
                                          <p:val>
                                            <p:fltVal val="0.5"/>
                                          </p:val>
                                        </p:tav>
                                        <p:tav tm="100000">
                                          <p:val>
                                            <p:strVal val="#ppt_x"/>
                                          </p:val>
                                        </p:tav>
                                      </p:tavLst>
                                    </p:anim>
                                    <p:anim calcmode="lin" valueType="num">
                                      <p:cBhvr>
                                        <p:cTn id="21" dur="500" fill="hold"/>
                                        <p:tgtEl>
                                          <p:spTgt spid="7"/>
                                        </p:tgtEl>
                                        <p:attrNameLst>
                                          <p:attrName>ppt_y</p:attrName>
                                        </p:attrNameLst>
                                      </p:cBhvr>
                                      <p:tavLst>
                                        <p:tav tm="0">
                                          <p:val>
                                            <p:fltVal val="0.5"/>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71"/>
                                        </p:tgtEl>
                                        <p:attrNameLst>
                                          <p:attrName>style.visibility</p:attrName>
                                        </p:attrNameLst>
                                      </p:cBhvr>
                                      <p:to>
                                        <p:strVal val="visible"/>
                                      </p:to>
                                    </p:set>
                                    <p:animEffect transition="in" filter="fade">
                                      <p:cBhvr>
                                        <p:cTn id="25" dur="1000"/>
                                        <p:tgtEl>
                                          <p:spTgt spid="171"/>
                                        </p:tgtEl>
                                      </p:cBhvr>
                                    </p:animEffect>
                                    <p:anim calcmode="lin" valueType="num">
                                      <p:cBhvr>
                                        <p:cTn id="26" dur="1000" fill="hold"/>
                                        <p:tgtEl>
                                          <p:spTgt spid="171"/>
                                        </p:tgtEl>
                                        <p:attrNameLst>
                                          <p:attrName>ppt_x</p:attrName>
                                        </p:attrNameLst>
                                      </p:cBhvr>
                                      <p:tavLst>
                                        <p:tav tm="0">
                                          <p:val>
                                            <p:strVal val="#ppt_x"/>
                                          </p:val>
                                        </p:tav>
                                        <p:tav tm="100000">
                                          <p:val>
                                            <p:strVal val="#ppt_x"/>
                                          </p:val>
                                        </p:tav>
                                      </p:tavLst>
                                    </p:anim>
                                    <p:anim calcmode="lin" valueType="num">
                                      <p:cBhvr>
                                        <p:cTn id="27"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6" grpId="0"/>
      <p:bldP spid="17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pSp>
        <p:nvGrpSpPr>
          <p:cNvPr id="4" name="组合 3"/>
          <p:cNvGrpSpPr/>
          <p:nvPr/>
        </p:nvGrpSpPr>
        <p:grpSpPr>
          <a:xfrm>
            <a:off x="6362700" y="4011390"/>
            <a:ext cx="4963823" cy="1526602"/>
            <a:chOff x="5904473" y="2584142"/>
            <a:chExt cx="4963823" cy="1526602"/>
          </a:xfrm>
        </p:grpSpPr>
        <p:sp>
          <p:nvSpPr>
            <p:cNvPr id="20" name="矩形 19"/>
            <p:cNvSpPr/>
            <p:nvPr/>
          </p:nvSpPr>
          <p:spPr>
            <a:xfrm>
              <a:off x="5904473" y="3510580"/>
              <a:ext cx="4963823" cy="600164"/>
            </a:xfrm>
            <a:prstGeom prst="rect">
              <a:avLst/>
            </a:prstGeom>
          </p:spPr>
          <p:txBody>
            <a:bodyPr wrap="square">
              <a:spAutoFit/>
            </a:bodyPr>
            <a:lstStyle/>
            <a:p>
              <a:pPr algn="r">
                <a:spcBef>
                  <a:spcPts val="1200"/>
                </a:spcBef>
              </a:pPr>
              <a:r>
                <a:rPr lang="en-US" altLang="zh-CN" sz="1100" dirty="0">
                  <a:solidFill>
                    <a:schemeClr val="bg1">
                      <a:lumMod val="50000"/>
                    </a:schemeClr>
                  </a:solidFill>
                </a:rPr>
                <a:t>Clean, Minimalist, Flat, Powerful and Flexible PowerPoint template, perfect for business, corporate or personal use. </a:t>
              </a:r>
              <a:r>
                <a:rPr lang="en-US" altLang="zh-CN" sz="1100" dirty="0" smtClean="0">
                  <a:solidFill>
                    <a:schemeClr val="bg1">
                      <a:lumMod val="50000"/>
                    </a:schemeClr>
                  </a:solidFill>
                </a:rPr>
                <a:t>Very easy to change color schemes</a:t>
              </a:r>
              <a:r>
                <a:rPr lang="en-US" altLang="zh-CN" sz="1100" dirty="0">
                  <a:solidFill>
                    <a:schemeClr val="bg1">
                      <a:lumMod val="50000"/>
                    </a:schemeClr>
                  </a:solidFill>
                </a:rPr>
                <a:t>. Very easy to change color schemes</a:t>
              </a:r>
              <a:r>
                <a:rPr lang="en-US" altLang="zh-CN" sz="1100" dirty="0" smtClean="0">
                  <a:solidFill>
                    <a:schemeClr val="bg1">
                      <a:lumMod val="50000"/>
                    </a:schemeClr>
                  </a:solidFill>
                </a:rPr>
                <a:t>.</a:t>
              </a:r>
              <a:endParaRPr lang="en-US" altLang="zh-CN" sz="1100" dirty="0">
                <a:solidFill>
                  <a:schemeClr val="bg1">
                    <a:lumMod val="50000"/>
                  </a:schemeClr>
                </a:solidFill>
                <a:latin typeface="汉仪旗黑-35S" panose="00020600040101010101" pitchFamily="18" charset="-122"/>
                <a:ea typeface="汉仪旗黑-35S" panose="00020600040101010101" pitchFamily="18" charset="-122"/>
              </a:endParaRPr>
            </a:p>
          </p:txBody>
        </p:sp>
        <p:sp>
          <p:nvSpPr>
            <p:cNvPr id="21" name="矩形 2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6096144" y="2584142"/>
              <a:ext cx="4772152" cy="738664"/>
            </a:xfrm>
            <a:prstGeom prst="rect">
              <a:avLst/>
            </a:prstGeom>
          </p:spPr>
          <p:txBody>
            <a:bodyPr wrap="square">
              <a:spAutoFit/>
            </a:bodyPr>
            <a:lstStyle/>
            <a:p>
              <a:pPr algn="r"/>
              <a:r>
                <a:rPr lang="zh-CN" altLang="en-US"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r"/>
              <a:r>
                <a:rPr lang="en-US" altLang="zh-CN" sz="1400" dirty="0" smtClean="0">
                  <a:solidFill>
                    <a:schemeClr val="bg1">
                      <a:lumMod val="50000"/>
                    </a:schemeClr>
                  </a:solidFill>
                  <a:ea typeface="思源黑体 CN Medium" panose="020B0600000000000000" pitchFamily="34" charset="-122"/>
                </a:rPr>
                <a:t>ANNUAL WORK SUMMERY</a:t>
              </a:r>
              <a:endParaRPr lang="en-US" altLang="zh-CN" sz="2000" dirty="0" smtClean="0">
                <a:solidFill>
                  <a:schemeClr val="bg1">
                    <a:lumMod val="50000"/>
                  </a:schemeClr>
                </a:solidFill>
                <a:ea typeface="思源黑体 CN Medium" panose="020B0600000000000000" pitchFamily="34" charset="-122"/>
              </a:endParaRPr>
            </a:p>
          </p:txBody>
        </p:sp>
      </p:grpSp>
      <p:sp>
        <p:nvSpPr>
          <p:cNvPr id="8" name="任意多边形 7"/>
          <p:cNvSpPr/>
          <p:nvPr/>
        </p:nvSpPr>
        <p:spPr>
          <a:xfrm>
            <a:off x="0" y="856343"/>
            <a:ext cx="7018548" cy="5145314"/>
          </a:xfrm>
          <a:custGeom>
            <a:avLst/>
            <a:gdLst>
              <a:gd name="connsiteX0" fmla="*/ 0 w 7018548"/>
              <a:gd name="connsiteY0" fmla="*/ 0 h 5145314"/>
              <a:gd name="connsiteX1" fmla="*/ 7018548 w 7018548"/>
              <a:gd name="connsiteY1" fmla="*/ 0 h 5145314"/>
              <a:gd name="connsiteX2" fmla="*/ 4047900 w 7018548"/>
              <a:gd name="connsiteY2" fmla="*/ 5145314 h 5145314"/>
              <a:gd name="connsiteX3" fmla="*/ 0 w 7018548"/>
              <a:gd name="connsiteY3" fmla="*/ 5145314 h 5145314"/>
              <a:gd name="connsiteX4" fmla="*/ 0 w 7018548"/>
              <a:gd name="connsiteY4" fmla="*/ 0 h 514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548" h="5145314">
                <a:moveTo>
                  <a:pt x="0" y="0"/>
                </a:moveTo>
                <a:lnTo>
                  <a:pt x="7018548" y="0"/>
                </a:lnTo>
                <a:lnTo>
                  <a:pt x="4047900" y="5145314"/>
                </a:lnTo>
                <a:lnTo>
                  <a:pt x="0" y="5145314"/>
                </a:lnTo>
                <a:lnTo>
                  <a:pt x="0" y="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046520" y="0"/>
            <a:ext cx="5720201" cy="6858001"/>
            <a:chOff x="3046520" y="0"/>
            <a:chExt cx="5720201" cy="6858001"/>
          </a:xfrm>
        </p:grpSpPr>
        <p:sp>
          <p:nvSpPr>
            <p:cNvPr id="7" name="任意多边形 6"/>
            <p:cNvSpPr/>
            <p:nvPr/>
          </p:nvSpPr>
          <p:spPr>
            <a:xfrm flipH="1">
              <a:off x="3046520" y="6001657"/>
              <a:ext cx="1757700" cy="856344"/>
            </a:xfrm>
            <a:custGeom>
              <a:avLst/>
              <a:gdLst>
                <a:gd name="connsiteX0" fmla="*/ 1757700 w 1757700"/>
                <a:gd name="connsiteY0" fmla="*/ 0 h 856344"/>
                <a:gd name="connsiteX1" fmla="*/ 494411 w 1757700"/>
                <a:gd name="connsiteY1" fmla="*/ 0 h 856344"/>
                <a:gd name="connsiteX2" fmla="*/ 0 w 1757700"/>
                <a:gd name="connsiteY2" fmla="*/ 856344 h 856344"/>
                <a:gd name="connsiteX3" fmla="*/ 1263289 w 1757700"/>
                <a:gd name="connsiteY3" fmla="*/ 856344 h 856344"/>
              </a:gdLst>
              <a:ahLst/>
              <a:cxnLst>
                <a:cxn ang="0">
                  <a:pos x="connsiteX0" y="connsiteY0"/>
                </a:cxn>
                <a:cxn ang="0">
                  <a:pos x="connsiteX1" y="connsiteY1"/>
                </a:cxn>
                <a:cxn ang="0">
                  <a:pos x="connsiteX2" y="connsiteY2"/>
                </a:cxn>
                <a:cxn ang="0">
                  <a:pos x="connsiteX3" y="connsiteY3"/>
                </a:cxn>
              </a:cxnLst>
              <a:rect l="l" t="t" r="r" b="b"/>
              <a:pathLst>
                <a:path w="1757700" h="856344">
                  <a:moveTo>
                    <a:pt x="1757700" y="0"/>
                  </a:moveTo>
                  <a:lnTo>
                    <a:pt x="494411" y="0"/>
                  </a:lnTo>
                  <a:lnTo>
                    <a:pt x="0" y="856344"/>
                  </a:lnTo>
                  <a:lnTo>
                    <a:pt x="1263289" y="85634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543963" y="0"/>
              <a:ext cx="5222758" cy="685800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文本框 9"/>
          <p:cNvSpPr txBox="1"/>
          <p:nvPr/>
        </p:nvSpPr>
        <p:spPr>
          <a:xfrm>
            <a:off x="9098490" y="1510805"/>
            <a:ext cx="2228033" cy="2215991"/>
          </a:xfrm>
          <a:prstGeom prst="rect">
            <a:avLst/>
          </a:prstGeom>
          <a:noFill/>
        </p:spPr>
        <p:txBody>
          <a:bodyPr wrap="square" rtlCol="0">
            <a:spAutoFit/>
          </a:bodyPr>
          <a:lstStyle/>
          <a:p>
            <a:pPr algn="r"/>
            <a:r>
              <a:rPr lang="en-US" altLang="zh-CN" sz="13800" dirty="0">
                <a:solidFill>
                  <a:schemeClr val="accent3"/>
                </a:solidFill>
                <a:latin typeface="汉仪菱心体简" panose="02010609000101010101" pitchFamily="49" charset="-122"/>
                <a:ea typeface="汉仪菱心体简" panose="02010609000101010101" pitchFamily="49" charset="-122"/>
              </a:rPr>
              <a:t>3</a:t>
            </a:r>
            <a:endParaRPr lang="zh-CN" altLang="en-US" sz="13800" dirty="0">
              <a:solidFill>
                <a:schemeClr val="accent3"/>
              </a:solidFill>
              <a:latin typeface="汉仪菱心体简" panose="02010609000101010101" pitchFamily="49" charset="-122"/>
              <a:ea typeface="汉仪菱心体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4958326"/>
            <a:ext cx="11053762" cy="815608"/>
          </a:xfrm>
          <a:prstGeom prst="rect">
            <a:avLst/>
          </a:prstGeom>
        </p:spPr>
        <p:txBody>
          <a:bodyPr wrap="square">
            <a:spAutoFit/>
          </a:bodyPr>
          <a:lstStyle/>
          <a:p>
            <a:pPr algn="ctr">
              <a:spcBef>
                <a:spcPts val="1200"/>
              </a:spcBef>
            </a:pPr>
            <a:r>
              <a:rPr lang="zh-CN" altLang="en-US" dirty="0" smtClean="0">
                <a:solidFill>
                  <a:schemeClr val="tx1">
                    <a:lumMod val="75000"/>
                    <a:lumOff val="25000"/>
                  </a:schemeClr>
                </a:solidFill>
                <a:latin typeface="+mj-ea"/>
                <a:ea typeface="+mj-ea"/>
              </a:rPr>
              <a:t>在此处添加小标题</a:t>
            </a:r>
            <a:endParaRPr lang="en-US" altLang="zh-CN" dirty="0" smtClean="0">
              <a:solidFill>
                <a:schemeClr val="tx1">
                  <a:lumMod val="75000"/>
                  <a:lumOff val="25000"/>
                </a:schemeClr>
              </a:solidFill>
              <a:latin typeface="+mj-ea"/>
              <a:ea typeface="+mj-ea"/>
            </a:endParaRPr>
          </a:p>
          <a:p>
            <a:pPr algn="ctr">
              <a:spcBef>
                <a:spcPts val="600"/>
              </a:spcBef>
            </a:pPr>
            <a:r>
              <a:rPr lang="en-US" altLang="zh-CN" sz="1200" dirty="0" smtClean="0">
                <a:solidFill>
                  <a:schemeClr val="tx1">
                    <a:lumMod val="50000"/>
                    <a:lumOff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200" dirty="0">
              <a:solidFill>
                <a:schemeClr val="tx1">
                  <a:lumMod val="50000"/>
                  <a:lumOff val="50000"/>
                </a:schemeClr>
              </a:solidFill>
            </a:endParaRPr>
          </a:p>
        </p:txBody>
      </p:sp>
      <p:graphicFrame>
        <p:nvGraphicFramePr>
          <p:cNvPr id="8" name="表格 7"/>
          <p:cNvGraphicFramePr>
            <a:graphicFrameLocks noGrp="1"/>
          </p:cNvGraphicFramePr>
          <p:nvPr/>
        </p:nvGraphicFramePr>
        <p:xfrm>
          <a:off x="1290640" y="1774826"/>
          <a:ext cx="9682160" cy="2906372"/>
        </p:xfrm>
        <a:graphic>
          <a:graphicData uri="http://schemas.openxmlformats.org/drawingml/2006/table">
            <a:tbl>
              <a:tblPr firstRow="1" bandRow="1">
                <a:tableStyleId>{5C22544A-7EE6-4342-B048-85BDC9FD1C3A}</a:tableStyleId>
              </a:tblPr>
              <a:tblGrid>
                <a:gridCol w="1936432"/>
                <a:gridCol w="1936432"/>
                <a:gridCol w="1936432"/>
                <a:gridCol w="1936432"/>
                <a:gridCol w="1936432"/>
              </a:tblGrid>
              <a:tr h="415196">
                <a:tc>
                  <a:txBody>
                    <a:bodyPr/>
                    <a:lstStyle/>
                    <a:p>
                      <a:pPr algn="ctr"/>
                      <a:r>
                        <a:rPr lang="zh-CN" altLang="en-US" sz="1600" b="0" dirty="0" smtClean="0">
                          <a:latin typeface="+mj-ea"/>
                          <a:ea typeface="+mj-ea"/>
                        </a:rPr>
                        <a:t>基础版</a:t>
                      </a:r>
                      <a:endParaRPr lang="zh-CN" altLang="en-US" sz="1600" b="0" dirty="0">
                        <a:latin typeface="+mj-ea"/>
                        <a:ea typeface="+mj-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zh-CN" altLang="en-US" sz="1600" b="0" dirty="0" smtClean="0">
                          <a:latin typeface="+mj-ea"/>
                          <a:ea typeface="+mj-ea"/>
                        </a:rPr>
                        <a:t>经济版</a:t>
                      </a:r>
                      <a:endParaRPr lang="zh-CN" altLang="en-US" sz="1600" b="0" dirty="0">
                        <a:latin typeface="+mj-ea"/>
                        <a:ea typeface="+mj-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zh-CN" altLang="en-US" sz="1600" b="0" dirty="0" smtClean="0">
                          <a:latin typeface="+mj-ea"/>
                          <a:ea typeface="+mj-ea"/>
                        </a:rPr>
                        <a:t>普通版</a:t>
                      </a:r>
                      <a:endParaRPr lang="zh-CN" altLang="en-US" sz="1600" b="0" dirty="0">
                        <a:latin typeface="+mj-ea"/>
                        <a:ea typeface="+mj-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pPr algn="ctr"/>
                      <a:r>
                        <a:rPr lang="zh-CN" altLang="en-US" sz="1600" b="0" dirty="0" smtClean="0">
                          <a:latin typeface="+mj-ea"/>
                          <a:ea typeface="+mj-ea"/>
                        </a:rPr>
                        <a:t>专业版</a:t>
                      </a:r>
                      <a:endParaRPr lang="zh-CN" altLang="en-US" sz="1600" b="0" dirty="0">
                        <a:latin typeface="+mj-ea"/>
                        <a:ea typeface="+mj-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solidFill>
                  </a:tcPr>
                </a:tc>
                <a:tc>
                  <a:txBody>
                    <a:bodyPr/>
                    <a:lstStyle/>
                    <a:p>
                      <a:pPr algn="ctr"/>
                      <a:r>
                        <a:rPr lang="zh-CN" altLang="en-US" sz="1600" b="0" dirty="0" smtClean="0">
                          <a:latin typeface="+mj-ea"/>
                          <a:ea typeface="+mj-ea"/>
                        </a:rPr>
                        <a:t>高级版</a:t>
                      </a:r>
                      <a:endParaRPr lang="zh-CN" altLang="en-US" sz="1600" b="0" dirty="0">
                        <a:latin typeface="+mj-ea"/>
                        <a:ea typeface="+mj-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r>
              <a:tr h="415196">
                <a:tc>
                  <a:txBody>
                    <a:bodyPr/>
                    <a:lstStyle/>
                    <a:p>
                      <a:pPr algn="ctr"/>
                      <a:r>
                        <a:rPr lang="en-US" altLang="zh-CN" sz="1200" dirty="0" smtClean="0">
                          <a:solidFill>
                            <a:schemeClr val="tx1">
                              <a:lumMod val="50000"/>
                              <a:lumOff val="50000"/>
                            </a:schemeClr>
                          </a:solidFill>
                        </a:rPr>
                        <a:t>First service</a:t>
                      </a:r>
                      <a:endParaRPr lang="zh-CN" altLang="en-US" sz="12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First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First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First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First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15196">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Second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Second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Second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Second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15196">
                <a:tc>
                  <a:txBody>
                    <a:bodyPr/>
                    <a:lstStyle/>
                    <a:p>
                      <a:pPr algn="ctr"/>
                      <a:endParaRPr lang="zh-CN" altLang="en-US" sz="120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Third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Third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Third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15196">
                <a:tc>
                  <a:txBody>
                    <a:bodyPr/>
                    <a:lstStyle/>
                    <a:p>
                      <a:pPr algn="ctr"/>
                      <a:endParaRPr lang="zh-CN" altLang="en-US" sz="120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2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Fourth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Fourth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15196">
                <a:tc>
                  <a:txBody>
                    <a:bodyPr/>
                    <a:lstStyle/>
                    <a:p>
                      <a:pPr algn="ctr"/>
                      <a:endParaRPr lang="zh-CN" altLang="en-US" sz="120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2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2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50000"/>
                              <a:lumOff val="50000"/>
                            </a:schemeClr>
                          </a:solidFill>
                        </a:rPr>
                        <a:t>Fifth service</a:t>
                      </a:r>
                      <a:endParaRPr lang="zh-CN" altLang="en-US" sz="1200" dirty="0" smtClean="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15196">
                <a:tc>
                  <a:txBody>
                    <a:bodyPr/>
                    <a:lstStyle/>
                    <a:p>
                      <a:pPr algn="ctr"/>
                      <a:r>
                        <a:rPr lang="en-US" altLang="zh-CN" sz="1800" b="0" dirty="0" smtClean="0">
                          <a:solidFill>
                            <a:schemeClr val="accent1"/>
                          </a:solidFill>
                          <a:latin typeface="华文细黑" panose="02010600040101010101" pitchFamily="2" charset="-122"/>
                          <a:ea typeface="华文细黑" panose="02010600040101010101" pitchFamily="2" charset="-122"/>
                        </a:rPr>
                        <a:t>¥99.9</a:t>
                      </a:r>
                      <a:endParaRPr lang="zh-CN" altLang="en-US" sz="1800" b="0" dirty="0">
                        <a:solidFill>
                          <a:schemeClr val="accent1"/>
                        </a:solidFill>
                        <a:latin typeface="华文细黑" panose="02010600040101010101" pitchFamily="2" charset="-122"/>
                        <a:ea typeface="华文细黑" panose="02010600040101010101" pitchFamily="2"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dirty="0" smtClean="0">
                          <a:solidFill>
                            <a:schemeClr val="accent2"/>
                          </a:solidFill>
                          <a:latin typeface="华文细黑" panose="02010600040101010101" pitchFamily="2" charset="-122"/>
                          <a:ea typeface="华文细黑" panose="02010600040101010101" pitchFamily="2" charset="-122"/>
                          <a:cs typeface="+mn-cs"/>
                        </a:rPr>
                        <a:t>¥199.9</a:t>
                      </a:r>
                      <a:endParaRPr lang="zh-CN" altLang="en-US" sz="1800" b="0" kern="1200" dirty="0" smtClean="0">
                        <a:solidFill>
                          <a:schemeClr val="accent2"/>
                        </a:solidFill>
                        <a:latin typeface="华文细黑" panose="02010600040101010101" pitchFamily="2" charset="-122"/>
                        <a:ea typeface="华文细黑" panose="02010600040101010101" pitchFamily="2"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dirty="0" smtClean="0">
                          <a:solidFill>
                            <a:schemeClr val="accent3"/>
                          </a:solidFill>
                          <a:latin typeface="华文细黑" panose="02010600040101010101" pitchFamily="2" charset="-122"/>
                          <a:ea typeface="华文细黑" panose="02010600040101010101" pitchFamily="2" charset="-122"/>
                          <a:cs typeface="+mn-cs"/>
                        </a:rPr>
                        <a:t>¥299.9</a:t>
                      </a:r>
                      <a:endParaRPr lang="zh-CN" altLang="en-US" sz="1800" b="0" kern="1200" dirty="0" smtClean="0">
                        <a:solidFill>
                          <a:schemeClr val="accent3"/>
                        </a:solidFill>
                        <a:latin typeface="华文细黑" panose="02010600040101010101" pitchFamily="2" charset="-122"/>
                        <a:ea typeface="华文细黑" panose="02010600040101010101" pitchFamily="2"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dirty="0" smtClean="0">
                          <a:solidFill>
                            <a:schemeClr val="accent4"/>
                          </a:solidFill>
                          <a:latin typeface="华文细黑" panose="02010600040101010101" pitchFamily="2" charset="-122"/>
                          <a:ea typeface="华文细黑" panose="02010600040101010101" pitchFamily="2" charset="-122"/>
                          <a:cs typeface="+mn-cs"/>
                        </a:rPr>
                        <a:t>¥399.9</a:t>
                      </a:r>
                      <a:endParaRPr lang="zh-CN" altLang="en-US" sz="1800" b="0" kern="1200" dirty="0" smtClean="0">
                        <a:solidFill>
                          <a:schemeClr val="accent4"/>
                        </a:solidFill>
                        <a:latin typeface="华文细黑" panose="02010600040101010101" pitchFamily="2" charset="-122"/>
                        <a:ea typeface="华文细黑" panose="02010600040101010101" pitchFamily="2"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dirty="0" smtClean="0">
                          <a:solidFill>
                            <a:schemeClr val="accent5"/>
                          </a:solidFill>
                          <a:latin typeface="华文细黑" panose="02010600040101010101" pitchFamily="2" charset="-122"/>
                          <a:ea typeface="华文细黑" panose="02010600040101010101" pitchFamily="2" charset="-122"/>
                          <a:cs typeface="+mn-cs"/>
                        </a:rPr>
                        <a:t>¥499.9</a:t>
                      </a:r>
                      <a:endParaRPr lang="zh-CN" altLang="en-US" sz="1800" b="0" kern="1200" dirty="0" smtClean="0">
                        <a:solidFill>
                          <a:schemeClr val="accent5"/>
                        </a:solidFill>
                        <a:latin typeface="华文细黑" panose="02010600040101010101" pitchFamily="2" charset="-122"/>
                        <a:ea typeface="华文细黑" panose="02010600040101010101" pitchFamily="2"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bl>
          </a:graphicData>
        </a:graphic>
      </p:graphicFrame>
      <p:sp>
        <p:nvSpPr>
          <p:cNvPr id="10" name="矩形 9"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1" name="组合 10"/>
          <p:cNvGrpSpPr/>
          <p:nvPr/>
        </p:nvGrpSpPr>
        <p:grpSpPr>
          <a:xfrm>
            <a:off x="5632530" y="0"/>
            <a:ext cx="926940" cy="475126"/>
            <a:chOff x="5358606" y="-11457"/>
            <a:chExt cx="1093949" cy="560732"/>
          </a:xfrm>
        </p:grpSpPr>
        <p:sp>
          <p:nvSpPr>
            <p:cNvPr id="15" name="任意多边形 14"/>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15"/>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0"/>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aphicFrame>
        <p:nvGraphicFramePr>
          <p:cNvPr id="7" name="图表 6"/>
          <p:cNvGraphicFramePr/>
          <p:nvPr/>
        </p:nvGraphicFramePr>
        <p:xfrm>
          <a:off x="491953" y="1748074"/>
          <a:ext cx="4448347" cy="4126946"/>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136022" y="1837414"/>
            <a:ext cx="6468603" cy="984885"/>
          </a:xfrm>
          <a:prstGeom prst="rect">
            <a:avLst/>
          </a:prstGeom>
        </p:spPr>
        <p:txBody>
          <a:bodyPr wrap="square">
            <a:spAutoFit/>
          </a:bodyPr>
          <a:lstStyle/>
          <a:p>
            <a:pPr>
              <a:spcBef>
                <a:spcPts val="600"/>
              </a:spcBef>
            </a:pPr>
            <a:r>
              <a:rPr lang="zh-CN" altLang="en-US" sz="2000" dirty="0" smtClean="0">
                <a:solidFill>
                  <a:schemeClr val="tx1">
                    <a:lumMod val="75000"/>
                    <a:lumOff val="25000"/>
                  </a:schemeClr>
                </a:solidFill>
                <a:latin typeface="+mj-ea"/>
                <a:ea typeface="+mj-ea"/>
              </a:rPr>
              <a:t>在此处添加小标题</a:t>
            </a:r>
            <a:endParaRPr lang="en-US" altLang="zh-CN" sz="20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corporate and personal use. Very easy to change the color schemes. </a:t>
            </a:r>
            <a:r>
              <a:rPr lang="en-US" altLang="zh-CN" sz="1100" dirty="0">
                <a:solidFill>
                  <a:schemeClr val="bg1">
                    <a:lumMod val="50000"/>
                  </a:schemeClr>
                </a:solidFill>
              </a:rPr>
              <a:t>Clean, Minimalist, Flat, Powerful and Flexible PowerPoint template, perfect for </a:t>
            </a:r>
            <a:r>
              <a:rPr lang="en-US" altLang="zh-CN" sz="1100" dirty="0" smtClean="0">
                <a:solidFill>
                  <a:schemeClr val="bg1">
                    <a:lumMod val="50000"/>
                  </a:schemeClr>
                </a:solidFill>
              </a:rPr>
              <a:t>business use</a:t>
            </a:r>
            <a:r>
              <a:rPr lang="en-US" altLang="zh-CN" sz="1100" dirty="0">
                <a:solidFill>
                  <a:schemeClr val="bg1">
                    <a:lumMod val="50000"/>
                  </a:schemeClr>
                </a:solidFill>
              </a:rPr>
              <a:t>. </a:t>
            </a:r>
            <a:endParaRPr lang="en-US" altLang="zh-CN" sz="1100" dirty="0">
              <a:solidFill>
                <a:schemeClr val="bg1">
                  <a:lumMod val="50000"/>
                </a:schemeClr>
              </a:solidFill>
            </a:endParaRPr>
          </a:p>
        </p:txBody>
      </p:sp>
      <p:sp>
        <p:nvSpPr>
          <p:cNvPr id="9" name="Freeform 94"/>
          <p:cNvSpPr>
            <a:spLocks noEditPoints="1"/>
          </p:cNvSpPr>
          <p:nvPr/>
        </p:nvSpPr>
        <p:spPr bwMode="auto">
          <a:xfrm>
            <a:off x="2369368" y="3429859"/>
            <a:ext cx="693516" cy="693514"/>
          </a:xfrm>
          <a:custGeom>
            <a:avLst/>
            <a:gdLst>
              <a:gd name="T0" fmla="*/ 624 w 773"/>
              <a:gd name="T1" fmla="*/ 425 h 773"/>
              <a:gd name="T2" fmla="*/ 631 w 773"/>
              <a:gd name="T3" fmla="*/ 445 h 773"/>
              <a:gd name="T4" fmla="*/ 614 w 773"/>
              <a:gd name="T5" fmla="*/ 457 h 773"/>
              <a:gd name="T6" fmla="*/ 424 w 773"/>
              <a:gd name="T7" fmla="*/ 450 h 773"/>
              <a:gd name="T8" fmla="*/ 424 w 773"/>
              <a:gd name="T9" fmla="*/ 429 h 773"/>
              <a:gd name="T10" fmla="*/ 438 w 773"/>
              <a:gd name="T11" fmla="*/ 352 h 773"/>
              <a:gd name="T12" fmla="*/ 524 w 773"/>
              <a:gd name="T13" fmla="*/ 358 h 773"/>
              <a:gd name="T14" fmla="*/ 524 w 773"/>
              <a:gd name="T15" fmla="*/ 379 h 773"/>
              <a:gd name="T16" fmla="*/ 438 w 773"/>
              <a:gd name="T17" fmla="*/ 387 h 773"/>
              <a:gd name="T18" fmla="*/ 421 w 773"/>
              <a:gd name="T19" fmla="*/ 374 h 773"/>
              <a:gd name="T20" fmla="*/ 428 w 773"/>
              <a:gd name="T21" fmla="*/ 355 h 773"/>
              <a:gd name="T22" fmla="*/ 614 w 773"/>
              <a:gd name="T23" fmla="*/ 281 h 773"/>
              <a:gd name="T24" fmla="*/ 631 w 773"/>
              <a:gd name="T25" fmla="*/ 293 h 773"/>
              <a:gd name="T26" fmla="*/ 624 w 773"/>
              <a:gd name="T27" fmla="*/ 313 h 773"/>
              <a:gd name="T28" fmla="*/ 433 w 773"/>
              <a:gd name="T29" fmla="*/ 315 h 773"/>
              <a:gd name="T30" fmla="*/ 421 w 773"/>
              <a:gd name="T31" fmla="*/ 298 h 773"/>
              <a:gd name="T32" fmla="*/ 433 w 773"/>
              <a:gd name="T33" fmla="*/ 283 h 773"/>
              <a:gd name="T34" fmla="*/ 315 w 773"/>
              <a:gd name="T35" fmla="*/ 421 h 773"/>
              <a:gd name="T36" fmla="*/ 545 w 773"/>
              <a:gd name="T37" fmla="*/ 211 h 773"/>
              <a:gd name="T38" fmla="*/ 560 w 773"/>
              <a:gd name="T39" fmla="*/ 222 h 773"/>
              <a:gd name="T40" fmla="*/ 555 w 773"/>
              <a:gd name="T41" fmla="*/ 243 h 773"/>
              <a:gd name="T42" fmla="*/ 433 w 773"/>
              <a:gd name="T43" fmla="*/ 245 h 773"/>
              <a:gd name="T44" fmla="*/ 421 w 773"/>
              <a:gd name="T45" fmla="*/ 229 h 773"/>
              <a:gd name="T46" fmla="*/ 433 w 773"/>
              <a:gd name="T47" fmla="*/ 212 h 773"/>
              <a:gd name="T48" fmla="*/ 330 w 773"/>
              <a:gd name="T49" fmla="*/ 213 h 773"/>
              <a:gd name="T50" fmla="*/ 351 w 773"/>
              <a:gd name="T51" fmla="*/ 421 h 773"/>
              <a:gd name="T52" fmla="*/ 315 w 773"/>
              <a:gd name="T53" fmla="*/ 457 h 773"/>
              <a:gd name="T54" fmla="*/ 142 w 773"/>
              <a:gd name="T55" fmla="*/ 436 h 773"/>
              <a:gd name="T56" fmla="*/ 150 w 773"/>
              <a:gd name="T57" fmla="*/ 221 h 773"/>
              <a:gd name="T58" fmla="*/ 69 w 773"/>
              <a:gd name="T59" fmla="*/ 563 h 773"/>
              <a:gd name="T60" fmla="*/ 34 w 773"/>
              <a:gd name="T61" fmla="*/ 70 h 773"/>
              <a:gd name="T62" fmla="*/ 34 w 773"/>
              <a:gd name="T63" fmla="*/ 70 h 773"/>
              <a:gd name="T64" fmla="*/ 419 w 773"/>
              <a:gd name="T65" fmla="*/ 22 h 773"/>
              <a:gd name="T66" fmla="*/ 762 w 773"/>
              <a:gd name="T67" fmla="*/ 46 h 773"/>
              <a:gd name="T68" fmla="*/ 770 w 773"/>
              <a:gd name="T69" fmla="*/ 119 h 773"/>
              <a:gd name="T70" fmla="*/ 737 w 773"/>
              <a:gd name="T71" fmla="*/ 563 h 773"/>
              <a:gd name="T72" fmla="*/ 703 w 773"/>
              <a:gd name="T73" fmla="*/ 598 h 773"/>
              <a:gd name="T74" fmla="*/ 507 w 773"/>
              <a:gd name="T75" fmla="*/ 747 h 773"/>
              <a:gd name="T76" fmla="*/ 505 w 773"/>
              <a:gd name="T77" fmla="*/ 766 h 773"/>
              <a:gd name="T78" fmla="*/ 487 w 773"/>
              <a:gd name="T79" fmla="*/ 772 h 773"/>
              <a:gd name="T80" fmla="*/ 293 w 773"/>
              <a:gd name="T81" fmla="*/ 768 h 773"/>
              <a:gd name="T82" fmla="*/ 275 w 773"/>
              <a:gd name="T83" fmla="*/ 772 h 773"/>
              <a:gd name="T84" fmla="*/ 263 w 773"/>
              <a:gd name="T85" fmla="*/ 755 h 773"/>
              <a:gd name="T86" fmla="*/ 369 w 773"/>
              <a:gd name="T87" fmla="*/ 643 h 773"/>
              <a:gd name="T88" fmla="*/ 44 w 773"/>
              <a:gd name="T89" fmla="*/ 588 h 773"/>
              <a:gd name="T90" fmla="*/ 21 w 773"/>
              <a:gd name="T91" fmla="*/ 137 h 773"/>
              <a:gd name="T92" fmla="*/ 0 w 773"/>
              <a:gd name="T93" fmla="*/ 70 h 773"/>
              <a:gd name="T94" fmla="*/ 34 w 773"/>
              <a:gd name="T95" fmla="*/ 35 h 773"/>
              <a:gd name="T96" fmla="*/ 372 w 773"/>
              <a:gd name="T97" fmla="*/ 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3" h="773">
                <a:moveTo>
                  <a:pt x="438" y="421"/>
                </a:moveTo>
                <a:lnTo>
                  <a:pt x="614" y="421"/>
                </a:lnTo>
                <a:lnTo>
                  <a:pt x="621" y="423"/>
                </a:lnTo>
                <a:lnTo>
                  <a:pt x="624" y="425"/>
                </a:lnTo>
                <a:lnTo>
                  <a:pt x="628" y="429"/>
                </a:lnTo>
                <a:lnTo>
                  <a:pt x="631" y="434"/>
                </a:lnTo>
                <a:lnTo>
                  <a:pt x="632" y="440"/>
                </a:lnTo>
                <a:lnTo>
                  <a:pt x="631" y="445"/>
                </a:lnTo>
                <a:lnTo>
                  <a:pt x="628" y="450"/>
                </a:lnTo>
                <a:lnTo>
                  <a:pt x="624" y="454"/>
                </a:lnTo>
                <a:lnTo>
                  <a:pt x="621" y="457"/>
                </a:lnTo>
                <a:lnTo>
                  <a:pt x="614" y="457"/>
                </a:lnTo>
                <a:lnTo>
                  <a:pt x="438" y="457"/>
                </a:lnTo>
                <a:lnTo>
                  <a:pt x="433" y="457"/>
                </a:lnTo>
                <a:lnTo>
                  <a:pt x="428" y="454"/>
                </a:lnTo>
                <a:lnTo>
                  <a:pt x="424" y="450"/>
                </a:lnTo>
                <a:lnTo>
                  <a:pt x="421" y="445"/>
                </a:lnTo>
                <a:lnTo>
                  <a:pt x="421" y="440"/>
                </a:lnTo>
                <a:lnTo>
                  <a:pt x="421" y="434"/>
                </a:lnTo>
                <a:lnTo>
                  <a:pt x="424" y="429"/>
                </a:lnTo>
                <a:lnTo>
                  <a:pt x="428" y="425"/>
                </a:lnTo>
                <a:lnTo>
                  <a:pt x="433" y="423"/>
                </a:lnTo>
                <a:lnTo>
                  <a:pt x="438" y="421"/>
                </a:lnTo>
                <a:close/>
                <a:moveTo>
                  <a:pt x="438" y="352"/>
                </a:moveTo>
                <a:lnTo>
                  <a:pt x="509" y="352"/>
                </a:lnTo>
                <a:lnTo>
                  <a:pt x="514" y="352"/>
                </a:lnTo>
                <a:lnTo>
                  <a:pt x="520" y="355"/>
                </a:lnTo>
                <a:lnTo>
                  <a:pt x="524" y="358"/>
                </a:lnTo>
                <a:lnTo>
                  <a:pt x="526" y="364"/>
                </a:lnTo>
                <a:lnTo>
                  <a:pt x="526" y="369"/>
                </a:lnTo>
                <a:lnTo>
                  <a:pt x="526" y="374"/>
                </a:lnTo>
                <a:lnTo>
                  <a:pt x="524" y="379"/>
                </a:lnTo>
                <a:lnTo>
                  <a:pt x="520" y="383"/>
                </a:lnTo>
                <a:lnTo>
                  <a:pt x="514" y="386"/>
                </a:lnTo>
                <a:lnTo>
                  <a:pt x="509" y="387"/>
                </a:lnTo>
                <a:lnTo>
                  <a:pt x="438" y="387"/>
                </a:lnTo>
                <a:lnTo>
                  <a:pt x="433" y="386"/>
                </a:lnTo>
                <a:lnTo>
                  <a:pt x="428" y="383"/>
                </a:lnTo>
                <a:lnTo>
                  <a:pt x="424" y="379"/>
                </a:lnTo>
                <a:lnTo>
                  <a:pt x="421" y="374"/>
                </a:lnTo>
                <a:lnTo>
                  <a:pt x="421" y="369"/>
                </a:lnTo>
                <a:lnTo>
                  <a:pt x="421" y="364"/>
                </a:lnTo>
                <a:lnTo>
                  <a:pt x="424" y="358"/>
                </a:lnTo>
                <a:lnTo>
                  <a:pt x="428" y="355"/>
                </a:lnTo>
                <a:lnTo>
                  <a:pt x="433" y="352"/>
                </a:lnTo>
                <a:lnTo>
                  <a:pt x="438" y="352"/>
                </a:lnTo>
                <a:close/>
                <a:moveTo>
                  <a:pt x="438" y="281"/>
                </a:moveTo>
                <a:lnTo>
                  <a:pt x="614" y="281"/>
                </a:lnTo>
                <a:lnTo>
                  <a:pt x="621" y="283"/>
                </a:lnTo>
                <a:lnTo>
                  <a:pt x="624" y="285"/>
                </a:lnTo>
                <a:lnTo>
                  <a:pt x="628" y="288"/>
                </a:lnTo>
                <a:lnTo>
                  <a:pt x="631" y="293"/>
                </a:lnTo>
                <a:lnTo>
                  <a:pt x="632" y="298"/>
                </a:lnTo>
                <a:lnTo>
                  <a:pt x="631" y="305"/>
                </a:lnTo>
                <a:lnTo>
                  <a:pt x="628" y="309"/>
                </a:lnTo>
                <a:lnTo>
                  <a:pt x="624" y="313"/>
                </a:lnTo>
                <a:lnTo>
                  <a:pt x="621" y="315"/>
                </a:lnTo>
                <a:lnTo>
                  <a:pt x="614" y="317"/>
                </a:lnTo>
                <a:lnTo>
                  <a:pt x="438" y="317"/>
                </a:lnTo>
                <a:lnTo>
                  <a:pt x="433" y="315"/>
                </a:lnTo>
                <a:lnTo>
                  <a:pt x="428" y="313"/>
                </a:lnTo>
                <a:lnTo>
                  <a:pt x="424" y="309"/>
                </a:lnTo>
                <a:lnTo>
                  <a:pt x="421" y="305"/>
                </a:lnTo>
                <a:lnTo>
                  <a:pt x="421" y="298"/>
                </a:lnTo>
                <a:lnTo>
                  <a:pt x="421" y="293"/>
                </a:lnTo>
                <a:lnTo>
                  <a:pt x="424" y="288"/>
                </a:lnTo>
                <a:lnTo>
                  <a:pt x="428" y="285"/>
                </a:lnTo>
                <a:lnTo>
                  <a:pt x="433" y="283"/>
                </a:lnTo>
                <a:lnTo>
                  <a:pt x="438" y="281"/>
                </a:lnTo>
                <a:close/>
                <a:moveTo>
                  <a:pt x="175" y="246"/>
                </a:moveTo>
                <a:lnTo>
                  <a:pt x="175" y="421"/>
                </a:lnTo>
                <a:lnTo>
                  <a:pt x="315" y="421"/>
                </a:lnTo>
                <a:lnTo>
                  <a:pt x="315" y="246"/>
                </a:lnTo>
                <a:lnTo>
                  <a:pt x="175" y="246"/>
                </a:lnTo>
                <a:close/>
                <a:moveTo>
                  <a:pt x="438" y="211"/>
                </a:moveTo>
                <a:lnTo>
                  <a:pt x="545" y="211"/>
                </a:lnTo>
                <a:lnTo>
                  <a:pt x="550" y="212"/>
                </a:lnTo>
                <a:lnTo>
                  <a:pt x="555" y="214"/>
                </a:lnTo>
                <a:lnTo>
                  <a:pt x="559" y="218"/>
                </a:lnTo>
                <a:lnTo>
                  <a:pt x="560" y="222"/>
                </a:lnTo>
                <a:lnTo>
                  <a:pt x="562" y="229"/>
                </a:lnTo>
                <a:lnTo>
                  <a:pt x="560" y="234"/>
                </a:lnTo>
                <a:lnTo>
                  <a:pt x="559" y="239"/>
                </a:lnTo>
                <a:lnTo>
                  <a:pt x="555" y="243"/>
                </a:lnTo>
                <a:lnTo>
                  <a:pt x="550" y="245"/>
                </a:lnTo>
                <a:lnTo>
                  <a:pt x="545" y="246"/>
                </a:lnTo>
                <a:lnTo>
                  <a:pt x="438" y="246"/>
                </a:lnTo>
                <a:lnTo>
                  <a:pt x="433" y="245"/>
                </a:lnTo>
                <a:lnTo>
                  <a:pt x="428" y="243"/>
                </a:lnTo>
                <a:lnTo>
                  <a:pt x="424" y="239"/>
                </a:lnTo>
                <a:lnTo>
                  <a:pt x="421" y="234"/>
                </a:lnTo>
                <a:lnTo>
                  <a:pt x="421" y="229"/>
                </a:lnTo>
                <a:lnTo>
                  <a:pt x="421" y="222"/>
                </a:lnTo>
                <a:lnTo>
                  <a:pt x="424" y="218"/>
                </a:lnTo>
                <a:lnTo>
                  <a:pt x="428" y="214"/>
                </a:lnTo>
                <a:lnTo>
                  <a:pt x="433" y="212"/>
                </a:lnTo>
                <a:lnTo>
                  <a:pt x="438" y="211"/>
                </a:lnTo>
                <a:close/>
                <a:moveTo>
                  <a:pt x="175" y="211"/>
                </a:moveTo>
                <a:lnTo>
                  <a:pt x="315" y="211"/>
                </a:lnTo>
                <a:lnTo>
                  <a:pt x="330" y="213"/>
                </a:lnTo>
                <a:lnTo>
                  <a:pt x="340" y="221"/>
                </a:lnTo>
                <a:lnTo>
                  <a:pt x="348" y="233"/>
                </a:lnTo>
                <a:lnTo>
                  <a:pt x="351" y="246"/>
                </a:lnTo>
                <a:lnTo>
                  <a:pt x="351" y="421"/>
                </a:lnTo>
                <a:lnTo>
                  <a:pt x="348" y="436"/>
                </a:lnTo>
                <a:lnTo>
                  <a:pt x="340" y="446"/>
                </a:lnTo>
                <a:lnTo>
                  <a:pt x="330" y="454"/>
                </a:lnTo>
                <a:lnTo>
                  <a:pt x="315" y="457"/>
                </a:lnTo>
                <a:lnTo>
                  <a:pt x="175" y="457"/>
                </a:lnTo>
                <a:lnTo>
                  <a:pt x="161" y="454"/>
                </a:lnTo>
                <a:lnTo>
                  <a:pt x="150" y="446"/>
                </a:lnTo>
                <a:lnTo>
                  <a:pt x="142" y="436"/>
                </a:lnTo>
                <a:lnTo>
                  <a:pt x="140" y="421"/>
                </a:lnTo>
                <a:lnTo>
                  <a:pt x="140" y="246"/>
                </a:lnTo>
                <a:lnTo>
                  <a:pt x="142" y="233"/>
                </a:lnTo>
                <a:lnTo>
                  <a:pt x="150" y="221"/>
                </a:lnTo>
                <a:lnTo>
                  <a:pt x="161" y="213"/>
                </a:lnTo>
                <a:lnTo>
                  <a:pt x="175" y="211"/>
                </a:lnTo>
                <a:close/>
                <a:moveTo>
                  <a:pt x="69" y="141"/>
                </a:moveTo>
                <a:lnTo>
                  <a:pt x="69" y="563"/>
                </a:lnTo>
                <a:lnTo>
                  <a:pt x="703" y="563"/>
                </a:lnTo>
                <a:lnTo>
                  <a:pt x="703" y="141"/>
                </a:lnTo>
                <a:lnTo>
                  <a:pt x="69" y="141"/>
                </a:lnTo>
                <a:close/>
                <a:moveTo>
                  <a:pt x="34" y="70"/>
                </a:moveTo>
                <a:lnTo>
                  <a:pt x="34" y="106"/>
                </a:lnTo>
                <a:lnTo>
                  <a:pt x="737" y="106"/>
                </a:lnTo>
                <a:lnTo>
                  <a:pt x="737" y="70"/>
                </a:lnTo>
                <a:lnTo>
                  <a:pt x="34" y="70"/>
                </a:lnTo>
                <a:close/>
                <a:moveTo>
                  <a:pt x="386" y="0"/>
                </a:moveTo>
                <a:lnTo>
                  <a:pt x="399" y="2"/>
                </a:lnTo>
                <a:lnTo>
                  <a:pt x="411" y="10"/>
                </a:lnTo>
                <a:lnTo>
                  <a:pt x="419" y="22"/>
                </a:lnTo>
                <a:lnTo>
                  <a:pt x="421" y="35"/>
                </a:lnTo>
                <a:lnTo>
                  <a:pt x="737" y="35"/>
                </a:lnTo>
                <a:lnTo>
                  <a:pt x="752" y="38"/>
                </a:lnTo>
                <a:lnTo>
                  <a:pt x="762" y="46"/>
                </a:lnTo>
                <a:lnTo>
                  <a:pt x="770" y="56"/>
                </a:lnTo>
                <a:lnTo>
                  <a:pt x="773" y="70"/>
                </a:lnTo>
                <a:lnTo>
                  <a:pt x="773" y="106"/>
                </a:lnTo>
                <a:lnTo>
                  <a:pt x="770" y="119"/>
                </a:lnTo>
                <a:lnTo>
                  <a:pt x="762" y="131"/>
                </a:lnTo>
                <a:lnTo>
                  <a:pt x="752" y="137"/>
                </a:lnTo>
                <a:lnTo>
                  <a:pt x="737" y="141"/>
                </a:lnTo>
                <a:lnTo>
                  <a:pt x="737" y="563"/>
                </a:lnTo>
                <a:lnTo>
                  <a:pt x="735" y="576"/>
                </a:lnTo>
                <a:lnTo>
                  <a:pt x="728" y="588"/>
                </a:lnTo>
                <a:lnTo>
                  <a:pt x="716" y="595"/>
                </a:lnTo>
                <a:lnTo>
                  <a:pt x="703" y="598"/>
                </a:lnTo>
                <a:lnTo>
                  <a:pt x="403" y="598"/>
                </a:lnTo>
                <a:lnTo>
                  <a:pt x="403" y="643"/>
                </a:lnTo>
                <a:lnTo>
                  <a:pt x="504" y="743"/>
                </a:lnTo>
                <a:lnTo>
                  <a:pt x="507" y="747"/>
                </a:lnTo>
                <a:lnTo>
                  <a:pt x="508" y="751"/>
                </a:lnTo>
                <a:lnTo>
                  <a:pt x="509" y="755"/>
                </a:lnTo>
                <a:lnTo>
                  <a:pt x="508" y="762"/>
                </a:lnTo>
                <a:lnTo>
                  <a:pt x="505" y="766"/>
                </a:lnTo>
                <a:lnTo>
                  <a:pt x="501" y="769"/>
                </a:lnTo>
                <a:lnTo>
                  <a:pt x="497" y="772"/>
                </a:lnTo>
                <a:lnTo>
                  <a:pt x="491" y="773"/>
                </a:lnTo>
                <a:lnTo>
                  <a:pt x="487" y="772"/>
                </a:lnTo>
                <a:lnTo>
                  <a:pt x="483" y="771"/>
                </a:lnTo>
                <a:lnTo>
                  <a:pt x="479" y="768"/>
                </a:lnTo>
                <a:lnTo>
                  <a:pt x="386" y="675"/>
                </a:lnTo>
                <a:lnTo>
                  <a:pt x="293" y="768"/>
                </a:lnTo>
                <a:lnTo>
                  <a:pt x="289" y="771"/>
                </a:lnTo>
                <a:lnTo>
                  <a:pt x="285" y="772"/>
                </a:lnTo>
                <a:lnTo>
                  <a:pt x="280" y="773"/>
                </a:lnTo>
                <a:lnTo>
                  <a:pt x="275" y="772"/>
                </a:lnTo>
                <a:lnTo>
                  <a:pt x="269" y="769"/>
                </a:lnTo>
                <a:lnTo>
                  <a:pt x="267" y="766"/>
                </a:lnTo>
                <a:lnTo>
                  <a:pt x="264" y="762"/>
                </a:lnTo>
                <a:lnTo>
                  <a:pt x="263" y="755"/>
                </a:lnTo>
                <a:lnTo>
                  <a:pt x="263" y="751"/>
                </a:lnTo>
                <a:lnTo>
                  <a:pt x="266" y="747"/>
                </a:lnTo>
                <a:lnTo>
                  <a:pt x="268" y="743"/>
                </a:lnTo>
                <a:lnTo>
                  <a:pt x="369" y="643"/>
                </a:lnTo>
                <a:lnTo>
                  <a:pt x="369" y="598"/>
                </a:lnTo>
                <a:lnTo>
                  <a:pt x="69" y="598"/>
                </a:lnTo>
                <a:lnTo>
                  <a:pt x="56" y="595"/>
                </a:lnTo>
                <a:lnTo>
                  <a:pt x="44" y="588"/>
                </a:lnTo>
                <a:lnTo>
                  <a:pt x="38" y="576"/>
                </a:lnTo>
                <a:lnTo>
                  <a:pt x="34" y="563"/>
                </a:lnTo>
                <a:lnTo>
                  <a:pt x="34" y="141"/>
                </a:lnTo>
                <a:lnTo>
                  <a:pt x="21" y="137"/>
                </a:lnTo>
                <a:lnTo>
                  <a:pt x="9" y="131"/>
                </a:lnTo>
                <a:lnTo>
                  <a:pt x="2" y="119"/>
                </a:lnTo>
                <a:lnTo>
                  <a:pt x="0" y="106"/>
                </a:lnTo>
                <a:lnTo>
                  <a:pt x="0" y="70"/>
                </a:lnTo>
                <a:lnTo>
                  <a:pt x="2" y="56"/>
                </a:lnTo>
                <a:lnTo>
                  <a:pt x="9" y="46"/>
                </a:lnTo>
                <a:lnTo>
                  <a:pt x="21" y="38"/>
                </a:lnTo>
                <a:lnTo>
                  <a:pt x="34" y="35"/>
                </a:lnTo>
                <a:lnTo>
                  <a:pt x="351" y="35"/>
                </a:lnTo>
                <a:lnTo>
                  <a:pt x="353" y="22"/>
                </a:lnTo>
                <a:lnTo>
                  <a:pt x="361" y="10"/>
                </a:lnTo>
                <a:lnTo>
                  <a:pt x="372" y="2"/>
                </a:lnTo>
                <a:lnTo>
                  <a:pt x="386" y="0"/>
                </a:lnTo>
                <a:close/>
              </a:path>
            </a:pathLst>
          </a:custGeom>
          <a:solidFill>
            <a:schemeClr val="tx1">
              <a:lumMod val="50000"/>
              <a:lumOff val="5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2" name="组合 11"/>
          <p:cNvGrpSpPr/>
          <p:nvPr/>
        </p:nvGrpSpPr>
        <p:grpSpPr>
          <a:xfrm>
            <a:off x="5136023" y="3073386"/>
            <a:ext cx="6325727" cy="784830"/>
            <a:chOff x="5136023" y="3178161"/>
            <a:chExt cx="6325727" cy="784830"/>
          </a:xfrm>
        </p:grpSpPr>
        <p:sp>
          <p:nvSpPr>
            <p:cNvPr id="13" name="文本框 66"/>
            <p:cNvSpPr txBox="1">
              <a:spLocks noChangeArrowheads="1"/>
            </p:cNvSpPr>
            <p:nvPr/>
          </p:nvSpPr>
          <p:spPr bwMode="auto">
            <a:xfrm>
              <a:off x="6334008" y="3178161"/>
              <a:ext cx="51277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spcBef>
                  <a:spcPts val="600"/>
                </a:spcBef>
              </a:pPr>
              <a:r>
                <a:rPr lang="zh-CN" altLang="en-US" sz="1800" dirty="0">
                  <a:solidFill>
                    <a:schemeClr val="tx1">
                      <a:lumMod val="75000"/>
                      <a:lumOff val="25000"/>
                    </a:schemeClr>
                  </a:solidFill>
                  <a:latin typeface="+mj-ea"/>
                  <a:ea typeface="+mj-ea"/>
                </a:rPr>
                <a:t>台式机</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cxnSp>
          <p:nvCxnSpPr>
            <p:cNvPr id="14" name="直接连接符 13"/>
            <p:cNvCxnSpPr/>
            <p:nvPr/>
          </p:nvCxnSpPr>
          <p:spPr>
            <a:xfrm>
              <a:off x="6188016" y="3263107"/>
              <a:ext cx="0" cy="6149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136023" y="3278189"/>
              <a:ext cx="1106028" cy="584775"/>
            </a:xfrm>
            <a:prstGeom prst="rect">
              <a:avLst/>
            </a:prstGeom>
            <a:noFill/>
          </p:spPr>
          <p:txBody>
            <a:bodyPr wrap="square" rtlCol="0">
              <a:spAutoFit/>
            </a:bodyPr>
            <a:lstStyle/>
            <a:p>
              <a:r>
                <a:rPr lang="en-US" altLang="zh-CN" sz="3200" dirty="0" smtClean="0">
                  <a:solidFill>
                    <a:schemeClr val="accent1"/>
                  </a:solidFill>
                  <a:latin typeface="华文细黑" panose="02010600040101010101" pitchFamily="2" charset="-122"/>
                  <a:ea typeface="华文细黑" panose="02010600040101010101" pitchFamily="2" charset="-122"/>
                </a:rPr>
                <a:t>45%</a:t>
              </a:r>
              <a:endParaRPr lang="zh-CN" altLang="en-US" sz="3200" dirty="0">
                <a:solidFill>
                  <a:schemeClr val="accent1"/>
                </a:solidFill>
                <a:latin typeface="华文细黑" panose="02010600040101010101" pitchFamily="2" charset="-122"/>
                <a:ea typeface="华文细黑" panose="02010600040101010101" pitchFamily="2" charset="-122"/>
              </a:endParaRPr>
            </a:p>
          </p:txBody>
        </p:sp>
      </p:grpSp>
      <p:grpSp>
        <p:nvGrpSpPr>
          <p:cNvPr id="16" name="组合 15"/>
          <p:cNvGrpSpPr/>
          <p:nvPr/>
        </p:nvGrpSpPr>
        <p:grpSpPr>
          <a:xfrm>
            <a:off x="5136023" y="4016361"/>
            <a:ext cx="6325727" cy="784830"/>
            <a:chOff x="5136023" y="3178161"/>
            <a:chExt cx="6325727" cy="784830"/>
          </a:xfrm>
        </p:grpSpPr>
        <p:sp>
          <p:nvSpPr>
            <p:cNvPr id="17" name="文本框 66"/>
            <p:cNvSpPr txBox="1">
              <a:spLocks noChangeArrowheads="1"/>
            </p:cNvSpPr>
            <p:nvPr/>
          </p:nvSpPr>
          <p:spPr bwMode="auto">
            <a:xfrm>
              <a:off x="6334008" y="3178161"/>
              <a:ext cx="51277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spcBef>
                  <a:spcPts val="600"/>
                </a:spcBef>
              </a:pPr>
              <a:r>
                <a:rPr lang="zh-CN" altLang="en-US" sz="1800" dirty="0">
                  <a:solidFill>
                    <a:schemeClr val="tx1">
                      <a:lumMod val="75000"/>
                      <a:lumOff val="25000"/>
                    </a:schemeClr>
                  </a:solidFill>
                  <a:latin typeface="+mj-ea"/>
                  <a:ea typeface="+mj-ea"/>
                </a:rPr>
                <a:t>笔记本电脑</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cxnSp>
          <p:nvCxnSpPr>
            <p:cNvPr id="18" name="直接连接符 17"/>
            <p:cNvCxnSpPr/>
            <p:nvPr/>
          </p:nvCxnSpPr>
          <p:spPr>
            <a:xfrm>
              <a:off x="6188016" y="3263107"/>
              <a:ext cx="0" cy="6149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136023" y="3278189"/>
              <a:ext cx="1106028" cy="584775"/>
            </a:xfrm>
            <a:prstGeom prst="rect">
              <a:avLst/>
            </a:prstGeom>
            <a:noFill/>
          </p:spPr>
          <p:txBody>
            <a:bodyPr wrap="square" rtlCol="0">
              <a:spAutoFit/>
            </a:bodyPr>
            <a:lstStyle/>
            <a:p>
              <a:r>
                <a:rPr lang="en-US" altLang="zh-CN" sz="3200" dirty="0" smtClean="0">
                  <a:solidFill>
                    <a:schemeClr val="accent2"/>
                  </a:solidFill>
                  <a:latin typeface="华文细黑" panose="02010600040101010101" pitchFamily="2" charset="-122"/>
                  <a:ea typeface="华文细黑" panose="02010600040101010101" pitchFamily="2" charset="-122"/>
                </a:rPr>
                <a:t>30%</a:t>
              </a:r>
              <a:endParaRPr lang="zh-CN" altLang="en-US" sz="3200" dirty="0">
                <a:solidFill>
                  <a:schemeClr val="accent2"/>
                </a:solidFill>
                <a:latin typeface="华文细黑" panose="02010600040101010101" pitchFamily="2" charset="-122"/>
                <a:ea typeface="华文细黑" panose="02010600040101010101" pitchFamily="2" charset="-122"/>
              </a:endParaRPr>
            </a:p>
          </p:txBody>
        </p:sp>
      </p:grpSp>
      <p:grpSp>
        <p:nvGrpSpPr>
          <p:cNvPr id="20" name="组合 19"/>
          <p:cNvGrpSpPr/>
          <p:nvPr/>
        </p:nvGrpSpPr>
        <p:grpSpPr>
          <a:xfrm>
            <a:off x="5136023" y="4959336"/>
            <a:ext cx="6325727" cy="784830"/>
            <a:chOff x="5136023" y="3178161"/>
            <a:chExt cx="6325727" cy="784830"/>
          </a:xfrm>
        </p:grpSpPr>
        <p:sp>
          <p:nvSpPr>
            <p:cNvPr id="21" name="文本框 66"/>
            <p:cNvSpPr txBox="1">
              <a:spLocks noChangeArrowheads="1"/>
            </p:cNvSpPr>
            <p:nvPr/>
          </p:nvSpPr>
          <p:spPr bwMode="auto">
            <a:xfrm>
              <a:off x="6334008" y="3178161"/>
              <a:ext cx="51277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spcBef>
                  <a:spcPts val="600"/>
                </a:spcBef>
              </a:pPr>
              <a:r>
                <a:rPr lang="zh-CN" altLang="en-US" sz="1800" dirty="0">
                  <a:solidFill>
                    <a:schemeClr val="tx1">
                      <a:lumMod val="75000"/>
                      <a:lumOff val="25000"/>
                    </a:schemeClr>
                  </a:solidFill>
                  <a:latin typeface="+mj-ea"/>
                  <a:ea typeface="+mj-ea"/>
                </a:rPr>
                <a:t>平板电脑</a:t>
              </a:r>
              <a:endParaRPr lang="en-US" altLang="zh-CN" sz="18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cxnSp>
          <p:nvCxnSpPr>
            <p:cNvPr id="22" name="直接连接符 21"/>
            <p:cNvCxnSpPr/>
            <p:nvPr/>
          </p:nvCxnSpPr>
          <p:spPr>
            <a:xfrm>
              <a:off x="6188016" y="3263107"/>
              <a:ext cx="0" cy="61493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136023" y="3278189"/>
              <a:ext cx="1106028" cy="584775"/>
            </a:xfrm>
            <a:prstGeom prst="rect">
              <a:avLst/>
            </a:prstGeom>
            <a:noFill/>
          </p:spPr>
          <p:txBody>
            <a:bodyPr wrap="square" rtlCol="0">
              <a:spAutoFit/>
            </a:bodyPr>
            <a:lstStyle/>
            <a:p>
              <a:r>
                <a:rPr lang="en-US" altLang="zh-CN" sz="3200" dirty="0">
                  <a:solidFill>
                    <a:schemeClr val="accent3"/>
                  </a:solidFill>
                  <a:latin typeface="华文细黑" panose="02010600040101010101" pitchFamily="2" charset="-122"/>
                  <a:ea typeface="华文细黑" panose="02010600040101010101" pitchFamily="2" charset="-122"/>
                </a:rPr>
                <a:t>2</a:t>
              </a:r>
              <a:r>
                <a:rPr lang="en-US" altLang="zh-CN" sz="3200" dirty="0" smtClean="0">
                  <a:solidFill>
                    <a:schemeClr val="accent3"/>
                  </a:solidFill>
                  <a:latin typeface="华文细黑" panose="02010600040101010101" pitchFamily="2" charset="-122"/>
                  <a:ea typeface="华文细黑" panose="02010600040101010101" pitchFamily="2" charset="-122"/>
                </a:rPr>
                <a:t>5%</a:t>
              </a:r>
              <a:endParaRPr lang="zh-CN" altLang="en-US" sz="3200" dirty="0">
                <a:solidFill>
                  <a:schemeClr val="accent3"/>
                </a:solidFill>
                <a:latin typeface="华文细黑" panose="02010600040101010101" pitchFamily="2" charset="-122"/>
                <a:ea typeface="华文细黑" panose="02010600040101010101" pitchFamily="2" charset="-122"/>
              </a:endParaRPr>
            </a:p>
          </p:txBody>
        </p:sp>
      </p:grpSp>
      <p:sp>
        <p:nvSpPr>
          <p:cNvPr id="28" name="矩形 27"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9" name="组合 28"/>
          <p:cNvGrpSpPr/>
          <p:nvPr/>
        </p:nvGrpSpPr>
        <p:grpSpPr>
          <a:xfrm>
            <a:off x="5632530" y="0"/>
            <a:ext cx="926940" cy="475126"/>
            <a:chOff x="5358606" y="-11457"/>
            <a:chExt cx="1093949" cy="560732"/>
          </a:xfrm>
        </p:grpSpPr>
        <p:sp>
          <p:nvSpPr>
            <p:cNvPr id="30" name="任意多边形 29"/>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30"/>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8"/>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64" presetClass="path" presetSubtype="0" accel="50000" decel="50000" autoRev="1" fill="hold" nodeType="withEffect">
                                  <p:stCondLst>
                                    <p:cond delay="0"/>
                                  </p:stCondLst>
                                  <p:childTnLst>
                                    <p:animMotion origin="layout" path="M 2.91667E-6 -1.11022E-16 L -0.02474 -1.11022E-16 " pathEditMode="relative" rAng="0" ptsTypes="AA">
                                      <p:cBhvr>
                                        <p:cTn id="34" dur="1000" fill="hold"/>
                                        <p:tgtEl>
                                          <p:spTgt spid="12"/>
                                        </p:tgtEl>
                                        <p:attrNameLst>
                                          <p:attrName>ppt_x</p:attrName>
                                          <p:attrName>ppt_y</p:attrName>
                                        </p:attrNameLst>
                                      </p:cBhvr>
                                      <p:rCtr x="-1237" y="0"/>
                                    </p:animMotion>
                                  </p:childTnLst>
                                </p:cTn>
                              </p:par>
                              <p:par>
                                <p:cTn id="35" presetID="10" presetClass="entr" presetSubtype="0" fill="hold" nodeType="withEffect">
                                  <p:stCondLst>
                                    <p:cond delay="1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64" presetClass="path" presetSubtype="0" accel="50000" decel="50000" autoRev="1" fill="hold" nodeType="withEffect">
                                  <p:stCondLst>
                                    <p:cond delay="100"/>
                                  </p:stCondLst>
                                  <p:childTnLst>
                                    <p:animMotion origin="layout" path="M 2.91667E-6 -1.11022E-16 L -0.02474 -1.11022E-16 " pathEditMode="relative" rAng="0" ptsTypes="AA">
                                      <p:cBhvr>
                                        <p:cTn id="39" dur="1000" fill="hold"/>
                                        <p:tgtEl>
                                          <p:spTgt spid="16"/>
                                        </p:tgtEl>
                                        <p:attrNameLst>
                                          <p:attrName>ppt_x</p:attrName>
                                          <p:attrName>ppt_y</p:attrName>
                                        </p:attrNameLst>
                                      </p:cBhvr>
                                      <p:rCtr x="-1237" y="0"/>
                                    </p:animMotion>
                                  </p:childTnLst>
                                </p:cTn>
                              </p:par>
                              <p:par>
                                <p:cTn id="40" presetID="10" presetClass="entr" presetSubtype="0" fill="hold" nodeType="withEffect">
                                  <p:stCondLst>
                                    <p:cond delay="2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par>
                                <p:cTn id="43" presetID="64" presetClass="path" presetSubtype="0" accel="50000" decel="50000" autoRev="1" fill="hold" nodeType="withEffect">
                                  <p:stCondLst>
                                    <p:cond delay="200"/>
                                  </p:stCondLst>
                                  <p:childTnLst>
                                    <p:animMotion origin="layout" path="M 2.91667E-6 -1.11022E-16 L -0.02474 -1.11022E-16 " pathEditMode="relative" rAng="0" ptsTypes="AA">
                                      <p:cBhvr>
                                        <p:cTn id="44" dur="1000" fill="hold"/>
                                        <p:tgtEl>
                                          <p:spTgt spid="20"/>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animBg="1"/>
      <p:bldP spid="28" grpId="0"/>
      <p:bldP spid="2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aphicFrame>
        <p:nvGraphicFramePr>
          <p:cNvPr id="7" name="Chart 1"/>
          <p:cNvGraphicFramePr/>
          <p:nvPr/>
        </p:nvGraphicFramePr>
        <p:xfrm>
          <a:off x="550864" y="1861502"/>
          <a:ext cx="6983412" cy="3906089"/>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nvSpPr>
        <p:spPr>
          <a:xfrm>
            <a:off x="7909774" y="2072337"/>
            <a:ext cx="3694851" cy="1492716"/>
          </a:xfrm>
          <a:prstGeom prst="rect">
            <a:avLst/>
          </a:prstGeom>
          <a:noFill/>
        </p:spPr>
        <p:txBody>
          <a:bodyPr wrap="square" rtlCol="0">
            <a:spAutoFit/>
          </a:bodyPr>
          <a:lstStyle/>
          <a:p>
            <a:r>
              <a:rPr lang="en-US" altLang="zh-CN" sz="3200" dirty="0" smtClean="0">
                <a:solidFill>
                  <a:schemeClr val="accent1"/>
                </a:solidFill>
                <a:latin typeface="华文细黑" panose="02010600040101010101" pitchFamily="2" charset="-122"/>
                <a:ea typeface="华文细黑" panose="02010600040101010101" pitchFamily="2" charset="-122"/>
              </a:rPr>
              <a:t>45,892M</a:t>
            </a:r>
            <a:endParaRPr lang="en-US" altLang="zh-CN" sz="3200" dirty="0" smtClean="0">
              <a:solidFill>
                <a:schemeClr val="accent1"/>
              </a:solidFill>
              <a:latin typeface="华文细黑" panose="02010600040101010101" pitchFamily="2" charset="-122"/>
              <a:ea typeface="华文细黑" panose="02010600040101010101" pitchFamily="2" charset="-122"/>
            </a:endParaRPr>
          </a:p>
          <a:p>
            <a:r>
              <a:rPr lang="zh-CN" altLang="en-US" sz="1600" dirty="0" smtClean="0">
                <a:solidFill>
                  <a:schemeClr val="tx1">
                    <a:lumMod val="75000"/>
                    <a:lumOff val="25000"/>
                  </a:schemeClr>
                </a:solidFill>
                <a:latin typeface="+mj-ea"/>
                <a:ea typeface="+mj-ea"/>
              </a:rPr>
              <a:t>台式机销售总和</a:t>
            </a:r>
            <a:endParaRPr lang="en-US" altLang="zh-CN" sz="1600" dirty="0" smtClean="0">
              <a:solidFill>
                <a:schemeClr val="tx1">
                  <a:lumMod val="75000"/>
                  <a:lumOff val="25000"/>
                </a:schemeClr>
              </a:solidFill>
              <a:latin typeface="+mj-ea"/>
              <a:ea typeface="+mj-ea"/>
            </a:endParaRPr>
          </a:p>
          <a:p>
            <a:pPr>
              <a:spcBef>
                <a:spcPts val="1200"/>
              </a:spcBef>
            </a:pPr>
            <a:r>
              <a:rPr lang="en-US" altLang="zh-CN" sz="1100" dirty="0">
                <a:solidFill>
                  <a:schemeClr val="bg1">
                    <a:lumMod val="50000"/>
                  </a:schemeClr>
                </a:solidFill>
              </a:rPr>
              <a:t>Clean, Minimalist, Flat, Powerful and Flexible PowerPoint template, perfect for business, corporate and personal use. </a:t>
            </a:r>
            <a:endParaRPr lang="en-US" altLang="zh-CN" sz="1100" dirty="0">
              <a:solidFill>
                <a:schemeClr val="bg1">
                  <a:lumMod val="50000"/>
                </a:schemeClr>
              </a:solidFill>
            </a:endParaRPr>
          </a:p>
        </p:txBody>
      </p:sp>
      <p:sp>
        <p:nvSpPr>
          <p:cNvPr id="9" name="文本框 8"/>
          <p:cNvSpPr txBox="1"/>
          <p:nvPr/>
        </p:nvSpPr>
        <p:spPr>
          <a:xfrm>
            <a:off x="7909774" y="4008983"/>
            <a:ext cx="3694851" cy="1492716"/>
          </a:xfrm>
          <a:prstGeom prst="rect">
            <a:avLst/>
          </a:prstGeom>
          <a:noFill/>
        </p:spPr>
        <p:txBody>
          <a:bodyPr wrap="square" rtlCol="0">
            <a:spAutoFit/>
          </a:bodyPr>
          <a:lstStyle/>
          <a:p>
            <a:r>
              <a:rPr lang="en-US" altLang="zh-CN" sz="3200" dirty="0" smtClean="0">
                <a:solidFill>
                  <a:schemeClr val="accent3"/>
                </a:solidFill>
                <a:latin typeface="华文细黑" panose="02010600040101010101" pitchFamily="2" charset="-122"/>
                <a:ea typeface="华文细黑" panose="02010600040101010101" pitchFamily="2" charset="-122"/>
              </a:rPr>
              <a:t>89,257M</a:t>
            </a:r>
            <a:endParaRPr lang="en-US" altLang="zh-CN" sz="3200" dirty="0" smtClean="0">
              <a:solidFill>
                <a:schemeClr val="accent3"/>
              </a:solidFill>
              <a:latin typeface="华文细黑" panose="02010600040101010101" pitchFamily="2" charset="-122"/>
              <a:ea typeface="华文细黑" panose="02010600040101010101" pitchFamily="2" charset="-122"/>
            </a:endParaRPr>
          </a:p>
          <a:p>
            <a:r>
              <a:rPr lang="zh-CN" altLang="en-US" sz="1600" dirty="0" smtClean="0">
                <a:solidFill>
                  <a:schemeClr val="tx1">
                    <a:lumMod val="75000"/>
                    <a:lumOff val="25000"/>
                  </a:schemeClr>
                </a:solidFill>
                <a:latin typeface="+mj-ea"/>
                <a:ea typeface="+mj-ea"/>
              </a:rPr>
              <a:t>笔记本电脑销售总和</a:t>
            </a:r>
            <a:endParaRPr lang="en-US" altLang="zh-CN" sz="1600" dirty="0" smtClean="0">
              <a:solidFill>
                <a:schemeClr val="tx1">
                  <a:lumMod val="75000"/>
                  <a:lumOff val="25000"/>
                </a:schemeClr>
              </a:solidFill>
              <a:latin typeface="+mj-ea"/>
              <a:ea typeface="+mj-ea"/>
            </a:endParaRPr>
          </a:p>
          <a:p>
            <a:pPr>
              <a:spcBef>
                <a:spcPts val="1200"/>
              </a:spcBef>
            </a:pPr>
            <a:r>
              <a:rPr lang="en-US" altLang="zh-CN" sz="1100" dirty="0">
                <a:solidFill>
                  <a:schemeClr val="bg1">
                    <a:lumMod val="50000"/>
                  </a:schemeClr>
                </a:solidFill>
              </a:rPr>
              <a:t>Clean, Minimalist, Flat, Powerful and Flexible PowerPoint template, perfect for business, corporate and personal use. </a:t>
            </a:r>
            <a:endParaRPr lang="en-US" altLang="zh-CN" sz="1100" dirty="0">
              <a:solidFill>
                <a:schemeClr val="bg1">
                  <a:lumMod val="50000"/>
                </a:schemeClr>
              </a:solidFill>
            </a:endParaRPr>
          </a:p>
        </p:txBody>
      </p:sp>
      <p:sp>
        <p:nvSpPr>
          <p:cNvPr id="12" name="矩形 11"/>
          <p:cNvSpPr/>
          <p:nvPr/>
        </p:nvSpPr>
        <p:spPr>
          <a:xfrm>
            <a:off x="560388" y="2160617"/>
            <a:ext cx="4319837" cy="738664"/>
          </a:xfrm>
          <a:prstGeom prst="rect">
            <a:avLst/>
          </a:prstGeom>
        </p:spPr>
        <p:txBody>
          <a:bodyPr wrap="square">
            <a:spAutoFit/>
          </a:bodyPr>
          <a:lstStyle/>
          <a:p>
            <a:r>
              <a:rPr lang="en-US" altLang="zh-CN" sz="1400" dirty="0">
                <a:solidFill>
                  <a:schemeClr val="tx1">
                    <a:lumMod val="75000"/>
                    <a:lumOff val="25000"/>
                  </a:schemeClr>
                </a:solidFill>
                <a:ea typeface="Roboto Thin" pitchFamily="2" charset="0"/>
                <a:cs typeface="Open Sans Light" panose="020B0306030504020204" pitchFamily="34" charset="0"/>
              </a:rPr>
              <a:t>Clean, Minimalist, Flat, Powerful and Flexible PowerPoint template, perfect for </a:t>
            </a:r>
            <a:r>
              <a:rPr lang="en-US" altLang="zh-CN" sz="1400" dirty="0" smtClean="0">
                <a:solidFill>
                  <a:schemeClr val="tx1">
                    <a:lumMod val="75000"/>
                    <a:lumOff val="25000"/>
                  </a:schemeClr>
                </a:solidFill>
                <a:ea typeface="Roboto Thin" pitchFamily="2" charset="0"/>
                <a:cs typeface="Open Sans Light" panose="020B0306030504020204" pitchFamily="34" charset="0"/>
              </a:rPr>
              <a:t>business</a:t>
            </a:r>
            <a:r>
              <a:rPr lang="en-US" altLang="zh-CN" sz="1400" dirty="0" smtClean="0">
                <a:solidFill>
                  <a:schemeClr val="tx1">
                    <a:lumMod val="75000"/>
                    <a:lumOff val="25000"/>
                  </a:schemeClr>
                </a:solidFill>
                <a:ea typeface="Roboto Thin" pitchFamily="2" charset="0"/>
              </a:rPr>
              <a:t>, </a:t>
            </a:r>
            <a:r>
              <a:rPr lang="en-US" altLang="zh-CN" sz="1400" dirty="0">
                <a:solidFill>
                  <a:schemeClr val="tx1">
                    <a:lumMod val="75000"/>
                    <a:lumOff val="25000"/>
                  </a:schemeClr>
                </a:solidFill>
                <a:ea typeface="Roboto Thin" pitchFamily="2" charset="0"/>
              </a:rPr>
              <a:t>corporate and personal</a:t>
            </a:r>
            <a:r>
              <a:rPr lang="en-US" altLang="zh-CN" sz="1400" dirty="0" smtClean="0">
                <a:solidFill>
                  <a:schemeClr val="tx1">
                    <a:lumMod val="75000"/>
                    <a:lumOff val="25000"/>
                  </a:schemeClr>
                </a:solidFill>
                <a:ea typeface="Roboto Thin" pitchFamily="2" charset="0"/>
                <a:cs typeface="Open Sans Light" panose="020B0306030504020204" pitchFamily="34" charset="0"/>
              </a:rPr>
              <a:t> use</a:t>
            </a:r>
            <a:r>
              <a:rPr lang="en-US" altLang="zh-CN" sz="1400" dirty="0">
                <a:solidFill>
                  <a:schemeClr val="tx1">
                    <a:lumMod val="75000"/>
                    <a:lumOff val="25000"/>
                  </a:schemeClr>
                </a:solidFill>
                <a:ea typeface="Roboto Thin" pitchFamily="2" charset="0"/>
                <a:cs typeface="Open Sans Light" panose="020B0306030504020204" pitchFamily="34" charset="0"/>
              </a:rPr>
              <a:t>. </a:t>
            </a:r>
            <a:endParaRPr lang="en-US" altLang="zh-CN" sz="1400" dirty="0">
              <a:solidFill>
                <a:schemeClr val="tx1">
                  <a:lumMod val="75000"/>
                  <a:lumOff val="25000"/>
                </a:schemeClr>
              </a:solidFill>
              <a:ea typeface="Roboto Thin" pitchFamily="2" charset="0"/>
              <a:cs typeface="Open Sans Light" panose="020B0306030504020204" pitchFamily="34" charset="0"/>
            </a:endParaRPr>
          </a:p>
        </p:txBody>
      </p:sp>
      <p:grpSp>
        <p:nvGrpSpPr>
          <p:cNvPr id="13" name="组合 12"/>
          <p:cNvGrpSpPr/>
          <p:nvPr/>
        </p:nvGrpSpPr>
        <p:grpSpPr>
          <a:xfrm>
            <a:off x="666756" y="3066358"/>
            <a:ext cx="1152519" cy="369332"/>
            <a:chOff x="666756" y="2636698"/>
            <a:chExt cx="1152519" cy="369332"/>
          </a:xfrm>
        </p:grpSpPr>
        <p:sp>
          <p:nvSpPr>
            <p:cNvPr id="14" name="Freeform 11"/>
            <p:cNvSpPr>
              <a:spLocks noEditPoints="1"/>
            </p:cNvSpPr>
            <p:nvPr/>
          </p:nvSpPr>
          <p:spPr bwMode="auto">
            <a:xfrm>
              <a:off x="666756" y="2677041"/>
              <a:ext cx="297368" cy="297368"/>
            </a:xfrm>
            <a:custGeom>
              <a:avLst/>
              <a:gdLst>
                <a:gd name="T0" fmla="*/ 2942 w 4104"/>
                <a:gd name="T1" fmla="*/ 205 h 4104"/>
                <a:gd name="T2" fmla="*/ 3682 w 4104"/>
                <a:gd name="T3" fmla="*/ 806 h 4104"/>
                <a:gd name="T4" fmla="*/ 4069 w 4104"/>
                <a:gd name="T5" fmla="*/ 1663 h 4104"/>
                <a:gd name="T6" fmla="*/ 3961 w 4104"/>
                <a:gd name="T7" fmla="*/ 2801 h 4104"/>
                <a:gd name="T8" fmla="*/ 3391 w 4104"/>
                <a:gd name="T9" fmla="*/ 3603 h 4104"/>
                <a:gd name="T10" fmla="*/ 2520 w 4104"/>
                <a:gd name="T11" fmla="*/ 4048 h 4104"/>
                <a:gd name="T12" fmla="*/ 1357 w 4104"/>
                <a:gd name="T13" fmla="*/ 3981 h 4104"/>
                <a:gd name="T14" fmla="*/ 538 w 4104"/>
                <a:gd name="T15" fmla="*/ 3435 h 4104"/>
                <a:gd name="T16" fmla="*/ 86 w 4104"/>
                <a:gd name="T17" fmla="*/ 2635 h 4104"/>
                <a:gd name="T18" fmla="*/ 80 w 4104"/>
                <a:gd name="T19" fmla="*/ 1486 h 4104"/>
                <a:gd name="T20" fmla="*/ 617 w 4104"/>
                <a:gd name="T21" fmla="*/ 586 h 4104"/>
                <a:gd name="T22" fmla="*/ 1486 w 4104"/>
                <a:gd name="T23" fmla="*/ 81 h 4104"/>
                <a:gd name="T24" fmla="*/ 1327 w 4104"/>
                <a:gd name="T25" fmla="*/ 316 h 4104"/>
                <a:gd name="T26" fmla="*/ 581 w 4104"/>
                <a:gd name="T27" fmla="*/ 879 h 4104"/>
                <a:gd name="T28" fmla="*/ 192 w 4104"/>
                <a:gd name="T29" fmla="*/ 1770 h 4104"/>
                <a:gd name="T30" fmla="*/ 311 w 4104"/>
                <a:gd name="T31" fmla="*/ 2765 h 4104"/>
                <a:gd name="T32" fmla="*/ 915 w 4104"/>
                <a:gd name="T33" fmla="*/ 3473 h 4104"/>
                <a:gd name="T34" fmla="*/ 1402 w 4104"/>
                <a:gd name="T35" fmla="*/ 3267 h 4104"/>
                <a:gd name="T36" fmla="*/ 1607 w 4104"/>
                <a:gd name="T37" fmla="*/ 3214 h 4104"/>
                <a:gd name="T38" fmla="*/ 1510 w 4104"/>
                <a:gd name="T39" fmla="*/ 2783 h 4104"/>
                <a:gd name="T40" fmla="*/ 1097 w 4104"/>
                <a:gd name="T41" fmla="*/ 2425 h 4104"/>
                <a:gd name="T42" fmla="*/ 1215 w 4104"/>
                <a:gd name="T43" fmla="*/ 2076 h 4104"/>
                <a:gd name="T44" fmla="*/ 1395 w 4104"/>
                <a:gd name="T45" fmla="*/ 1449 h 4104"/>
                <a:gd name="T46" fmla="*/ 1608 w 4104"/>
                <a:gd name="T47" fmla="*/ 1028 h 4104"/>
                <a:gd name="T48" fmla="*/ 2123 w 4104"/>
                <a:gd name="T49" fmla="*/ 879 h 4104"/>
                <a:gd name="T50" fmla="*/ 2594 w 4104"/>
                <a:gd name="T51" fmla="*/ 1124 h 4104"/>
                <a:gd name="T52" fmla="*/ 2745 w 4104"/>
                <a:gd name="T53" fmla="*/ 1612 h 4104"/>
                <a:gd name="T54" fmla="*/ 2937 w 4104"/>
                <a:gd name="T55" fmla="*/ 2123 h 4104"/>
                <a:gd name="T56" fmla="*/ 2865 w 4104"/>
                <a:gd name="T57" fmla="*/ 2612 h 4104"/>
                <a:gd name="T58" fmla="*/ 2461 w 4104"/>
                <a:gd name="T59" fmla="*/ 2945 h 4104"/>
                <a:gd name="T60" fmla="*/ 2556 w 4104"/>
                <a:gd name="T61" fmla="*/ 3248 h 4104"/>
                <a:gd name="T62" fmla="*/ 2853 w 4104"/>
                <a:gd name="T63" fmla="*/ 3291 h 4104"/>
                <a:gd name="T64" fmla="*/ 3400 w 4104"/>
                <a:gd name="T65" fmla="*/ 3362 h 4104"/>
                <a:gd name="T66" fmla="*/ 3885 w 4104"/>
                <a:gd name="T67" fmla="*/ 2474 h 4104"/>
                <a:gd name="T68" fmla="*/ 3847 w 4104"/>
                <a:gd name="T69" fmla="*/ 1492 h 4104"/>
                <a:gd name="T70" fmla="*/ 3339 w 4104"/>
                <a:gd name="T71" fmla="*/ 682 h 4104"/>
                <a:gd name="T72" fmla="*/ 2487 w 4104"/>
                <a:gd name="T73" fmla="*/ 221 h 4104"/>
                <a:gd name="T74" fmla="*/ 1634 w 4104"/>
                <a:gd name="T75" fmla="*/ 1265 h 4104"/>
                <a:gd name="T76" fmla="*/ 1538 w 4104"/>
                <a:gd name="T77" fmla="*/ 1754 h 4104"/>
                <a:gd name="T78" fmla="*/ 1287 w 4104"/>
                <a:gd name="T79" fmla="*/ 2277 h 4104"/>
                <a:gd name="T80" fmla="*/ 1501 w 4104"/>
                <a:gd name="T81" fmla="*/ 2584 h 4104"/>
                <a:gd name="T82" fmla="*/ 2129 w 4104"/>
                <a:gd name="T83" fmla="*/ 2734 h 4104"/>
                <a:gd name="T84" fmla="*/ 2727 w 4104"/>
                <a:gd name="T85" fmla="*/ 2503 h 4104"/>
                <a:gd name="T86" fmla="*/ 2590 w 4104"/>
                <a:gd name="T87" fmla="*/ 1902 h 4104"/>
                <a:gd name="T88" fmla="*/ 2522 w 4104"/>
                <a:gd name="T89" fmla="*/ 1344 h 4104"/>
                <a:gd name="T90" fmla="*/ 2226 w 4104"/>
                <a:gd name="T91" fmla="*/ 1068 h 4104"/>
                <a:gd name="T92" fmla="*/ 1811 w 4104"/>
                <a:gd name="T93" fmla="*/ 1098 h 4104"/>
                <a:gd name="T94" fmla="*/ 1811 w 4104"/>
                <a:gd name="T95" fmla="*/ 3042 h 4104"/>
                <a:gd name="T96" fmla="*/ 1708 w 4104"/>
                <a:gd name="T97" fmla="*/ 3355 h 4104"/>
                <a:gd name="T98" fmla="*/ 1410 w 4104"/>
                <a:gd name="T99" fmla="*/ 3440 h 4104"/>
                <a:gd name="T100" fmla="*/ 1047 w 4104"/>
                <a:gd name="T101" fmla="*/ 3638 h 4104"/>
                <a:gd name="T102" fmla="*/ 1357 w 4104"/>
                <a:gd name="T103" fmla="*/ 3801 h 4104"/>
                <a:gd name="T104" fmla="*/ 2298 w 4104"/>
                <a:gd name="T105" fmla="*/ 3915 h 4104"/>
                <a:gd name="T106" fmla="*/ 3048 w 4104"/>
                <a:gd name="T107" fmla="*/ 3584 h 4104"/>
                <a:gd name="T108" fmla="*/ 2646 w 4104"/>
                <a:gd name="T109" fmla="*/ 3436 h 4104"/>
                <a:gd name="T110" fmla="*/ 2337 w 4104"/>
                <a:gd name="T111" fmla="*/ 3284 h 4104"/>
                <a:gd name="T112" fmla="*/ 2290 w 4104"/>
                <a:gd name="T113" fmla="*/ 2930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4" h="4104">
                  <a:moveTo>
                    <a:pt x="1870" y="0"/>
                  </a:moveTo>
                  <a:lnTo>
                    <a:pt x="2221" y="0"/>
                  </a:lnTo>
                  <a:lnTo>
                    <a:pt x="2328" y="15"/>
                  </a:lnTo>
                  <a:lnTo>
                    <a:pt x="2434" y="35"/>
                  </a:lnTo>
                  <a:lnTo>
                    <a:pt x="2538" y="58"/>
                  </a:lnTo>
                  <a:lnTo>
                    <a:pt x="2643" y="88"/>
                  </a:lnTo>
                  <a:lnTo>
                    <a:pt x="2745" y="122"/>
                  </a:lnTo>
                  <a:lnTo>
                    <a:pt x="2844" y="160"/>
                  </a:lnTo>
                  <a:lnTo>
                    <a:pt x="2942" y="205"/>
                  </a:lnTo>
                  <a:lnTo>
                    <a:pt x="3038" y="254"/>
                  </a:lnTo>
                  <a:lnTo>
                    <a:pt x="3131" y="307"/>
                  </a:lnTo>
                  <a:lnTo>
                    <a:pt x="3221" y="366"/>
                  </a:lnTo>
                  <a:lnTo>
                    <a:pt x="3308" y="429"/>
                  </a:lnTo>
                  <a:lnTo>
                    <a:pt x="3391" y="497"/>
                  </a:lnTo>
                  <a:lnTo>
                    <a:pt x="3470" y="571"/>
                  </a:lnTo>
                  <a:lnTo>
                    <a:pt x="3546" y="645"/>
                  </a:lnTo>
                  <a:lnTo>
                    <a:pt x="3616" y="724"/>
                  </a:lnTo>
                  <a:lnTo>
                    <a:pt x="3682" y="806"/>
                  </a:lnTo>
                  <a:lnTo>
                    <a:pt x="3743" y="892"/>
                  </a:lnTo>
                  <a:lnTo>
                    <a:pt x="3801" y="980"/>
                  </a:lnTo>
                  <a:lnTo>
                    <a:pt x="3853" y="1071"/>
                  </a:lnTo>
                  <a:lnTo>
                    <a:pt x="3900" y="1165"/>
                  </a:lnTo>
                  <a:lnTo>
                    <a:pt x="3942" y="1261"/>
                  </a:lnTo>
                  <a:lnTo>
                    <a:pt x="3981" y="1359"/>
                  </a:lnTo>
                  <a:lnTo>
                    <a:pt x="4014" y="1459"/>
                  </a:lnTo>
                  <a:lnTo>
                    <a:pt x="4044" y="1561"/>
                  </a:lnTo>
                  <a:lnTo>
                    <a:pt x="4069" y="1663"/>
                  </a:lnTo>
                  <a:lnTo>
                    <a:pt x="4089" y="1767"/>
                  </a:lnTo>
                  <a:lnTo>
                    <a:pt x="4104" y="1870"/>
                  </a:lnTo>
                  <a:lnTo>
                    <a:pt x="4104" y="2221"/>
                  </a:lnTo>
                  <a:lnTo>
                    <a:pt x="4089" y="2319"/>
                  </a:lnTo>
                  <a:lnTo>
                    <a:pt x="4070" y="2418"/>
                  </a:lnTo>
                  <a:lnTo>
                    <a:pt x="4049" y="2515"/>
                  </a:lnTo>
                  <a:lnTo>
                    <a:pt x="4024" y="2612"/>
                  </a:lnTo>
                  <a:lnTo>
                    <a:pt x="3995" y="2706"/>
                  </a:lnTo>
                  <a:lnTo>
                    <a:pt x="3961" y="2801"/>
                  </a:lnTo>
                  <a:lnTo>
                    <a:pt x="3922" y="2891"/>
                  </a:lnTo>
                  <a:lnTo>
                    <a:pt x="3880" y="2981"/>
                  </a:lnTo>
                  <a:lnTo>
                    <a:pt x="3825" y="3082"/>
                  </a:lnTo>
                  <a:lnTo>
                    <a:pt x="3766" y="3177"/>
                  </a:lnTo>
                  <a:lnTo>
                    <a:pt x="3700" y="3271"/>
                  </a:lnTo>
                  <a:lnTo>
                    <a:pt x="3630" y="3360"/>
                  </a:lnTo>
                  <a:lnTo>
                    <a:pt x="3556" y="3445"/>
                  </a:lnTo>
                  <a:lnTo>
                    <a:pt x="3476" y="3527"/>
                  </a:lnTo>
                  <a:lnTo>
                    <a:pt x="3391" y="3603"/>
                  </a:lnTo>
                  <a:lnTo>
                    <a:pt x="3304" y="3675"/>
                  </a:lnTo>
                  <a:lnTo>
                    <a:pt x="3212" y="3742"/>
                  </a:lnTo>
                  <a:lnTo>
                    <a:pt x="3118" y="3804"/>
                  </a:lnTo>
                  <a:lnTo>
                    <a:pt x="3020" y="3860"/>
                  </a:lnTo>
                  <a:lnTo>
                    <a:pt x="2918" y="3911"/>
                  </a:lnTo>
                  <a:lnTo>
                    <a:pt x="2813" y="3956"/>
                  </a:lnTo>
                  <a:lnTo>
                    <a:pt x="2706" y="3996"/>
                  </a:lnTo>
                  <a:lnTo>
                    <a:pt x="2614" y="4024"/>
                  </a:lnTo>
                  <a:lnTo>
                    <a:pt x="2520" y="4048"/>
                  </a:lnTo>
                  <a:lnTo>
                    <a:pt x="2424" y="4069"/>
                  </a:lnTo>
                  <a:lnTo>
                    <a:pt x="2328" y="4088"/>
                  </a:lnTo>
                  <a:lnTo>
                    <a:pt x="2232" y="4104"/>
                  </a:lnTo>
                  <a:lnTo>
                    <a:pt x="1893" y="4104"/>
                  </a:lnTo>
                  <a:lnTo>
                    <a:pt x="1783" y="4090"/>
                  </a:lnTo>
                  <a:lnTo>
                    <a:pt x="1675" y="4070"/>
                  </a:lnTo>
                  <a:lnTo>
                    <a:pt x="1567" y="4046"/>
                  </a:lnTo>
                  <a:lnTo>
                    <a:pt x="1461" y="4016"/>
                  </a:lnTo>
                  <a:lnTo>
                    <a:pt x="1357" y="3981"/>
                  </a:lnTo>
                  <a:lnTo>
                    <a:pt x="1254" y="3940"/>
                  </a:lnTo>
                  <a:lnTo>
                    <a:pt x="1153" y="3895"/>
                  </a:lnTo>
                  <a:lnTo>
                    <a:pt x="1056" y="3844"/>
                  </a:lnTo>
                  <a:lnTo>
                    <a:pt x="960" y="3788"/>
                  </a:lnTo>
                  <a:lnTo>
                    <a:pt x="868" y="3727"/>
                  </a:lnTo>
                  <a:lnTo>
                    <a:pt x="780" y="3661"/>
                  </a:lnTo>
                  <a:lnTo>
                    <a:pt x="695" y="3592"/>
                  </a:lnTo>
                  <a:lnTo>
                    <a:pt x="614" y="3516"/>
                  </a:lnTo>
                  <a:lnTo>
                    <a:pt x="538" y="3435"/>
                  </a:lnTo>
                  <a:lnTo>
                    <a:pt x="470" y="3358"/>
                  </a:lnTo>
                  <a:lnTo>
                    <a:pt x="405" y="3277"/>
                  </a:lnTo>
                  <a:lnTo>
                    <a:pt x="346" y="3194"/>
                  </a:lnTo>
                  <a:lnTo>
                    <a:pt x="291" y="3107"/>
                  </a:lnTo>
                  <a:lnTo>
                    <a:pt x="241" y="3016"/>
                  </a:lnTo>
                  <a:lnTo>
                    <a:pt x="195" y="2924"/>
                  </a:lnTo>
                  <a:lnTo>
                    <a:pt x="154" y="2829"/>
                  </a:lnTo>
                  <a:lnTo>
                    <a:pt x="118" y="2734"/>
                  </a:lnTo>
                  <a:lnTo>
                    <a:pt x="86" y="2635"/>
                  </a:lnTo>
                  <a:lnTo>
                    <a:pt x="58" y="2536"/>
                  </a:lnTo>
                  <a:lnTo>
                    <a:pt x="35" y="2435"/>
                  </a:lnTo>
                  <a:lnTo>
                    <a:pt x="15" y="2334"/>
                  </a:lnTo>
                  <a:lnTo>
                    <a:pt x="0" y="2232"/>
                  </a:lnTo>
                  <a:lnTo>
                    <a:pt x="0" y="1882"/>
                  </a:lnTo>
                  <a:lnTo>
                    <a:pt x="16" y="1782"/>
                  </a:lnTo>
                  <a:lnTo>
                    <a:pt x="34" y="1683"/>
                  </a:lnTo>
                  <a:lnTo>
                    <a:pt x="55" y="1584"/>
                  </a:lnTo>
                  <a:lnTo>
                    <a:pt x="80" y="1486"/>
                  </a:lnTo>
                  <a:lnTo>
                    <a:pt x="109" y="1390"/>
                  </a:lnTo>
                  <a:lnTo>
                    <a:pt x="150" y="1277"/>
                  </a:lnTo>
                  <a:lnTo>
                    <a:pt x="199" y="1168"/>
                  </a:lnTo>
                  <a:lnTo>
                    <a:pt x="255" y="1061"/>
                  </a:lnTo>
                  <a:lnTo>
                    <a:pt x="316" y="958"/>
                  </a:lnTo>
                  <a:lnTo>
                    <a:pt x="383" y="858"/>
                  </a:lnTo>
                  <a:lnTo>
                    <a:pt x="455" y="764"/>
                  </a:lnTo>
                  <a:lnTo>
                    <a:pt x="534" y="672"/>
                  </a:lnTo>
                  <a:lnTo>
                    <a:pt x="617" y="586"/>
                  </a:lnTo>
                  <a:lnTo>
                    <a:pt x="705" y="504"/>
                  </a:lnTo>
                  <a:lnTo>
                    <a:pt x="798" y="428"/>
                  </a:lnTo>
                  <a:lnTo>
                    <a:pt x="895" y="357"/>
                  </a:lnTo>
                  <a:lnTo>
                    <a:pt x="996" y="292"/>
                  </a:lnTo>
                  <a:lnTo>
                    <a:pt x="1101" y="233"/>
                  </a:lnTo>
                  <a:lnTo>
                    <a:pt x="1209" y="180"/>
                  </a:lnTo>
                  <a:lnTo>
                    <a:pt x="1300" y="142"/>
                  </a:lnTo>
                  <a:lnTo>
                    <a:pt x="1392" y="109"/>
                  </a:lnTo>
                  <a:lnTo>
                    <a:pt x="1486" y="81"/>
                  </a:lnTo>
                  <a:lnTo>
                    <a:pt x="1581" y="56"/>
                  </a:lnTo>
                  <a:lnTo>
                    <a:pt x="1678" y="35"/>
                  </a:lnTo>
                  <a:lnTo>
                    <a:pt x="1773" y="16"/>
                  </a:lnTo>
                  <a:lnTo>
                    <a:pt x="1870" y="0"/>
                  </a:lnTo>
                  <a:close/>
                  <a:moveTo>
                    <a:pt x="1730" y="198"/>
                  </a:moveTo>
                  <a:lnTo>
                    <a:pt x="1627" y="219"/>
                  </a:lnTo>
                  <a:lnTo>
                    <a:pt x="1525" y="245"/>
                  </a:lnTo>
                  <a:lnTo>
                    <a:pt x="1425" y="277"/>
                  </a:lnTo>
                  <a:lnTo>
                    <a:pt x="1327" y="316"/>
                  </a:lnTo>
                  <a:lnTo>
                    <a:pt x="1231" y="359"/>
                  </a:lnTo>
                  <a:lnTo>
                    <a:pt x="1138" y="408"/>
                  </a:lnTo>
                  <a:lnTo>
                    <a:pt x="1048" y="461"/>
                  </a:lnTo>
                  <a:lnTo>
                    <a:pt x="961" y="520"/>
                  </a:lnTo>
                  <a:lnTo>
                    <a:pt x="877" y="583"/>
                  </a:lnTo>
                  <a:lnTo>
                    <a:pt x="797" y="650"/>
                  </a:lnTo>
                  <a:lnTo>
                    <a:pt x="720" y="723"/>
                  </a:lnTo>
                  <a:lnTo>
                    <a:pt x="648" y="798"/>
                  </a:lnTo>
                  <a:lnTo>
                    <a:pt x="581" y="879"/>
                  </a:lnTo>
                  <a:lnTo>
                    <a:pt x="517" y="964"/>
                  </a:lnTo>
                  <a:lnTo>
                    <a:pt x="456" y="1055"/>
                  </a:lnTo>
                  <a:lnTo>
                    <a:pt x="400" y="1149"/>
                  </a:lnTo>
                  <a:lnTo>
                    <a:pt x="351" y="1247"/>
                  </a:lnTo>
                  <a:lnTo>
                    <a:pt x="307" y="1348"/>
                  </a:lnTo>
                  <a:lnTo>
                    <a:pt x="269" y="1450"/>
                  </a:lnTo>
                  <a:lnTo>
                    <a:pt x="238" y="1556"/>
                  </a:lnTo>
                  <a:lnTo>
                    <a:pt x="211" y="1663"/>
                  </a:lnTo>
                  <a:lnTo>
                    <a:pt x="192" y="1770"/>
                  </a:lnTo>
                  <a:lnTo>
                    <a:pt x="178" y="1879"/>
                  </a:lnTo>
                  <a:lnTo>
                    <a:pt x="170" y="1989"/>
                  </a:lnTo>
                  <a:lnTo>
                    <a:pt x="170" y="2098"/>
                  </a:lnTo>
                  <a:lnTo>
                    <a:pt x="177" y="2207"/>
                  </a:lnTo>
                  <a:lnTo>
                    <a:pt x="189" y="2317"/>
                  </a:lnTo>
                  <a:lnTo>
                    <a:pt x="208" y="2425"/>
                  </a:lnTo>
                  <a:lnTo>
                    <a:pt x="235" y="2541"/>
                  </a:lnTo>
                  <a:lnTo>
                    <a:pt x="269" y="2654"/>
                  </a:lnTo>
                  <a:lnTo>
                    <a:pt x="311" y="2765"/>
                  </a:lnTo>
                  <a:lnTo>
                    <a:pt x="359" y="2872"/>
                  </a:lnTo>
                  <a:lnTo>
                    <a:pt x="414" y="2976"/>
                  </a:lnTo>
                  <a:lnTo>
                    <a:pt x="476" y="3077"/>
                  </a:lnTo>
                  <a:lnTo>
                    <a:pt x="543" y="3174"/>
                  </a:lnTo>
                  <a:lnTo>
                    <a:pt x="617" y="3267"/>
                  </a:lnTo>
                  <a:lnTo>
                    <a:pt x="696" y="3354"/>
                  </a:lnTo>
                  <a:lnTo>
                    <a:pt x="780" y="3439"/>
                  </a:lnTo>
                  <a:lnTo>
                    <a:pt x="868" y="3516"/>
                  </a:lnTo>
                  <a:lnTo>
                    <a:pt x="915" y="3473"/>
                  </a:lnTo>
                  <a:lnTo>
                    <a:pt x="966" y="3432"/>
                  </a:lnTo>
                  <a:lnTo>
                    <a:pt x="1019" y="3396"/>
                  </a:lnTo>
                  <a:lnTo>
                    <a:pt x="1073" y="3363"/>
                  </a:lnTo>
                  <a:lnTo>
                    <a:pt x="1132" y="3334"/>
                  </a:lnTo>
                  <a:lnTo>
                    <a:pt x="1190" y="3309"/>
                  </a:lnTo>
                  <a:lnTo>
                    <a:pt x="1251" y="3291"/>
                  </a:lnTo>
                  <a:lnTo>
                    <a:pt x="1315" y="3277"/>
                  </a:lnTo>
                  <a:lnTo>
                    <a:pt x="1379" y="3270"/>
                  </a:lnTo>
                  <a:lnTo>
                    <a:pt x="1402" y="3267"/>
                  </a:lnTo>
                  <a:lnTo>
                    <a:pt x="1425" y="3265"/>
                  </a:lnTo>
                  <a:lnTo>
                    <a:pt x="1450" y="3263"/>
                  </a:lnTo>
                  <a:lnTo>
                    <a:pt x="1475" y="3261"/>
                  </a:lnTo>
                  <a:lnTo>
                    <a:pt x="1500" y="3258"/>
                  </a:lnTo>
                  <a:lnTo>
                    <a:pt x="1525" y="3255"/>
                  </a:lnTo>
                  <a:lnTo>
                    <a:pt x="1548" y="3248"/>
                  </a:lnTo>
                  <a:lnTo>
                    <a:pt x="1569" y="3240"/>
                  </a:lnTo>
                  <a:lnTo>
                    <a:pt x="1589" y="3228"/>
                  </a:lnTo>
                  <a:lnTo>
                    <a:pt x="1607" y="3214"/>
                  </a:lnTo>
                  <a:lnTo>
                    <a:pt x="1620" y="3194"/>
                  </a:lnTo>
                  <a:lnTo>
                    <a:pt x="1630" y="3170"/>
                  </a:lnTo>
                  <a:lnTo>
                    <a:pt x="1640" y="3105"/>
                  </a:lnTo>
                  <a:lnTo>
                    <a:pt x="1644" y="3039"/>
                  </a:lnTo>
                  <a:lnTo>
                    <a:pt x="1643" y="2974"/>
                  </a:lnTo>
                  <a:lnTo>
                    <a:pt x="1642" y="2908"/>
                  </a:lnTo>
                  <a:lnTo>
                    <a:pt x="1642" y="2842"/>
                  </a:lnTo>
                  <a:lnTo>
                    <a:pt x="1576" y="2814"/>
                  </a:lnTo>
                  <a:lnTo>
                    <a:pt x="1510" y="2783"/>
                  </a:lnTo>
                  <a:lnTo>
                    <a:pt x="1446" y="2748"/>
                  </a:lnTo>
                  <a:lnTo>
                    <a:pt x="1384" y="2711"/>
                  </a:lnTo>
                  <a:lnTo>
                    <a:pt x="1326" y="2670"/>
                  </a:lnTo>
                  <a:lnTo>
                    <a:pt x="1269" y="2624"/>
                  </a:lnTo>
                  <a:lnTo>
                    <a:pt x="1216" y="2576"/>
                  </a:lnTo>
                  <a:lnTo>
                    <a:pt x="1168" y="2522"/>
                  </a:lnTo>
                  <a:lnTo>
                    <a:pt x="1123" y="2465"/>
                  </a:lnTo>
                  <a:lnTo>
                    <a:pt x="1111" y="2445"/>
                  </a:lnTo>
                  <a:lnTo>
                    <a:pt x="1097" y="2425"/>
                  </a:lnTo>
                  <a:lnTo>
                    <a:pt x="1084" y="2404"/>
                  </a:lnTo>
                  <a:lnTo>
                    <a:pt x="1075" y="2382"/>
                  </a:lnTo>
                  <a:lnTo>
                    <a:pt x="1067" y="2359"/>
                  </a:lnTo>
                  <a:lnTo>
                    <a:pt x="1063" y="2337"/>
                  </a:lnTo>
                  <a:lnTo>
                    <a:pt x="1066" y="2313"/>
                  </a:lnTo>
                  <a:lnTo>
                    <a:pt x="1075" y="2291"/>
                  </a:lnTo>
                  <a:lnTo>
                    <a:pt x="1119" y="2217"/>
                  </a:lnTo>
                  <a:lnTo>
                    <a:pt x="1167" y="2147"/>
                  </a:lnTo>
                  <a:lnTo>
                    <a:pt x="1215" y="2076"/>
                  </a:lnTo>
                  <a:lnTo>
                    <a:pt x="1264" y="2006"/>
                  </a:lnTo>
                  <a:lnTo>
                    <a:pt x="1311" y="1934"/>
                  </a:lnTo>
                  <a:lnTo>
                    <a:pt x="1353" y="1860"/>
                  </a:lnTo>
                  <a:lnTo>
                    <a:pt x="1363" y="1792"/>
                  </a:lnTo>
                  <a:lnTo>
                    <a:pt x="1368" y="1724"/>
                  </a:lnTo>
                  <a:lnTo>
                    <a:pt x="1372" y="1654"/>
                  </a:lnTo>
                  <a:lnTo>
                    <a:pt x="1375" y="1586"/>
                  </a:lnTo>
                  <a:lnTo>
                    <a:pt x="1383" y="1516"/>
                  </a:lnTo>
                  <a:lnTo>
                    <a:pt x="1395" y="1449"/>
                  </a:lnTo>
                  <a:lnTo>
                    <a:pt x="1405" y="1397"/>
                  </a:lnTo>
                  <a:lnTo>
                    <a:pt x="1419" y="1344"/>
                  </a:lnTo>
                  <a:lnTo>
                    <a:pt x="1436" y="1295"/>
                  </a:lnTo>
                  <a:lnTo>
                    <a:pt x="1456" y="1245"/>
                  </a:lnTo>
                  <a:lnTo>
                    <a:pt x="1480" y="1196"/>
                  </a:lnTo>
                  <a:lnTo>
                    <a:pt x="1507" y="1150"/>
                  </a:lnTo>
                  <a:lnTo>
                    <a:pt x="1537" y="1107"/>
                  </a:lnTo>
                  <a:lnTo>
                    <a:pt x="1571" y="1066"/>
                  </a:lnTo>
                  <a:lnTo>
                    <a:pt x="1608" y="1028"/>
                  </a:lnTo>
                  <a:lnTo>
                    <a:pt x="1649" y="995"/>
                  </a:lnTo>
                  <a:lnTo>
                    <a:pt x="1694" y="965"/>
                  </a:lnTo>
                  <a:lnTo>
                    <a:pt x="1741" y="941"/>
                  </a:lnTo>
                  <a:lnTo>
                    <a:pt x="1802" y="918"/>
                  </a:lnTo>
                  <a:lnTo>
                    <a:pt x="1864" y="900"/>
                  </a:lnTo>
                  <a:lnTo>
                    <a:pt x="1929" y="887"/>
                  </a:lnTo>
                  <a:lnTo>
                    <a:pt x="1994" y="879"/>
                  </a:lnTo>
                  <a:lnTo>
                    <a:pt x="2058" y="877"/>
                  </a:lnTo>
                  <a:lnTo>
                    <a:pt x="2123" y="879"/>
                  </a:lnTo>
                  <a:lnTo>
                    <a:pt x="2188" y="887"/>
                  </a:lnTo>
                  <a:lnTo>
                    <a:pt x="2252" y="899"/>
                  </a:lnTo>
                  <a:lnTo>
                    <a:pt x="2314" y="918"/>
                  </a:lnTo>
                  <a:lnTo>
                    <a:pt x="2374" y="941"/>
                  </a:lnTo>
                  <a:lnTo>
                    <a:pt x="2433" y="971"/>
                  </a:lnTo>
                  <a:lnTo>
                    <a:pt x="2480" y="1002"/>
                  </a:lnTo>
                  <a:lnTo>
                    <a:pt x="2522" y="1040"/>
                  </a:lnTo>
                  <a:lnTo>
                    <a:pt x="2561" y="1079"/>
                  </a:lnTo>
                  <a:lnTo>
                    <a:pt x="2594" y="1124"/>
                  </a:lnTo>
                  <a:lnTo>
                    <a:pt x="2624" y="1172"/>
                  </a:lnTo>
                  <a:lnTo>
                    <a:pt x="2650" y="1221"/>
                  </a:lnTo>
                  <a:lnTo>
                    <a:pt x="2674" y="1272"/>
                  </a:lnTo>
                  <a:lnTo>
                    <a:pt x="2692" y="1326"/>
                  </a:lnTo>
                  <a:lnTo>
                    <a:pt x="2709" y="1380"/>
                  </a:lnTo>
                  <a:lnTo>
                    <a:pt x="2721" y="1435"/>
                  </a:lnTo>
                  <a:lnTo>
                    <a:pt x="2731" y="1490"/>
                  </a:lnTo>
                  <a:lnTo>
                    <a:pt x="2740" y="1551"/>
                  </a:lnTo>
                  <a:lnTo>
                    <a:pt x="2745" y="1612"/>
                  </a:lnTo>
                  <a:lnTo>
                    <a:pt x="2747" y="1674"/>
                  </a:lnTo>
                  <a:lnTo>
                    <a:pt x="2750" y="1735"/>
                  </a:lnTo>
                  <a:lnTo>
                    <a:pt x="2755" y="1796"/>
                  </a:lnTo>
                  <a:lnTo>
                    <a:pt x="2765" y="1857"/>
                  </a:lnTo>
                  <a:lnTo>
                    <a:pt x="2794" y="1913"/>
                  </a:lnTo>
                  <a:lnTo>
                    <a:pt x="2827" y="1966"/>
                  </a:lnTo>
                  <a:lnTo>
                    <a:pt x="2863" y="2020"/>
                  </a:lnTo>
                  <a:lnTo>
                    <a:pt x="2900" y="2071"/>
                  </a:lnTo>
                  <a:lnTo>
                    <a:pt x="2937" y="2123"/>
                  </a:lnTo>
                  <a:lnTo>
                    <a:pt x="2972" y="2175"/>
                  </a:lnTo>
                  <a:lnTo>
                    <a:pt x="3006" y="2230"/>
                  </a:lnTo>
                  <a:lnTo>
                    <a:pt x="3036" y="2285"/>
                  </a:lnTo>
                  <a:lnTo>
                    <a:pt x="3059" y="2343"/>
                  </a:lnTo>
                  <a:lnTo>
                    <a:pt x="3031" y="2405"/>
                  </a:lnTo>
                  <a:lnTo>
                    <a:pt x="2996" y="2462"/>
                  </a:lnTo>
                  <a:lnTo>
                    <a:pt x="2957" y="2516"/>
                  </a:lnTo>
                  <a:lnTo>
                    <a:pt x="2914" y="2566"/>
                  </a:lnTo>
                  <a:lnTo>
                    <a:pt x="2865" y="2612"/>
                  </a:lnTo>
                  <a:lnTo>
                    <a:pt x="2814" y="2655"/>
                  </a:lnTo>
                  <a:lnTo>
                    <a:pt x="2761" y="2695"/>
                  </a:lnTo>
                  <a:lnTo>
                    <a:pt x="2704" y="2731"/>
                  </a:lnTo>
                  <a:lnTo>
                    <a:pt x="2645" y="2765"/>
                  </a:lnTo>
                  <a:lnTo>
                    <a:pt x="2586" y="2794"/>
                  </a:lnTo>
                  <a:lnTo>
                    <a:pt x="2525" y="2822"/>
                  </a:lnTo>
                  <a:lnTo>
                    <a:pt x="2462" y="2845"/>
                  </a:lnTo>
                  <a:lnTo>
                    <a:pt x="2462" y="2895"/>
                  </a:lnTo>
                  <a:lnTo>
                    <a:pt x="2461" y="2945"/>
                  </a:lnTo>
                  <a:lnTo>
                    <a:pt x="2460" y="2995"/>
                  </a:lnTo>
                  <a:lnTo>
                    <a:pt x="2460" y="3044"/>
                  </a:lnTo>
                  <a:lnTo>
                    <a:pt x="2462" y="3094"/>
                  </a:lnTo>
                  <a:lnTo>
                    <a:pt x="2469" y="3144"/>
                  </a:lnTo>
                  <a:lnTo>
                    <a:pt x="2480" y="3191"/>
                  </a:lnTo>
                  <a:lnTo>
                    <a:pt x="2496" y="3212"/>
                  </a:lnTo>
                  <a:lnTo>
                    <a:pt x="2513" y="3228"/>
                  </a:lnTo>
                  <a:lnTo>
                    <a:pt x="2533" y="3241"/>
                  </a:lnTo>
                  <a:lnTo>
                    <a:pt x="2556" y="3248"/>
                  </a:lnTo>
                  <a:lnTo>
                    <a:pt x="2579" y="3255"/>
                  </a:lnTo>
                  <a:lnTo>
                    <a:pt x="2603" y="3258"/>
                  </a:lnTo>
                  <a:lnTo>
                    <a:pt x="2629" y="3261"/>
                  </a:lnTo>
                  <a:lnTo>
                    <a:pt x="2654" y="3262"/>
                  </a:lnTo>
                  <a:lnTo>
                    <a:pt x="2679" y="3265"/>
                  </a:lnTo>
                  <a:lnTo>
                    <a:pt x="2704" y="3266"/>
                  </a:lnTo>
                  <a:lnTo>
                    <a:pt x="2726" y="3270"/>
                  </a:lnTo>
                  <a:lnTo>
                    <a:pt x="2791" y="3277"/>
                  </a:lnTo>
                  <a:lnTo>
                    <a:pt x="2853" y="3291"/>
                  </a:lnTo>
                  <a:lnTo>
                    <a:pt x="2914" y="3309"/>
                  </a:lnTo>
                  <a:lnTo>
                    <a:pt x="2972" y="3334"/>
                  </a:lnTo>
                  <a:lnTo>
                    <a:pt x="3029" y="3363"/>
                  </a:lnTo>
                  <a:lnTo>
                    <a:pt x="3084" y="3396"/>
                  </a:lnTo>
                  <a:lnTo>
                    <a:pt x="3136" y="3434"/>
                  </a:lnTo>
                  <a:lnTo>
                    <a:pt x="3186" y="3473"/>
                  </a:lnTo>
                  <a:lnTo>
                    <a:pt x="3233" y="3517"/>
                  </a:lnTo>
                  <a:lnTo>
                    <a:pt x="3319" y="3442"/>
                  </a:lnTo>
                  <a:lnTo>
                    <a:pt x="3400" y="3362"/>
                  </a:lnTo>
                  <a:lnTo>
                    <a:pt x="3477" y="3277"/>
                  </a:lnTo>
                  <a:lnTo>
                    <a:pt x="3548" y="3189"/>
                  </a:lnTo>
                  <a:lnTo>
                    <a:pt x="3614" y="3095"/>
                  </a:lnTo>
                  <a:lnTo>
                    <a:pt x="3674" y="2998"/>
                  </a:lnTo>
                  <a:lnTo>
                    <a:pt x="3728" y="2899"/>
                  </a:lnTo>
                  <a:lnTo>
                    <a:pt x="3777" y="2796"/>
                  </a:lnTo>
                  <a:lnTo>
                    <a:pt x="3819" y="2691"/>
                  </a:lnTo>
                  <a:lnTo>
                    <a:pt x="3855" y="2583"/>
                  </a:lnTo>
                  <a:lnTo>
                    <a:pt x="3885" y="2474"/>
                  </a:lnTo>
                  <a:lnTo>
                    <a:pt x="3908" y="2362"/>
                  </a:lnTo>
                  <a:lnTo>
                    <a:pt x="3922" y="2248"/>
                  </a:lnTo>
                  <a:lnTo>
                    <a:pt x="3930" y="2135"/>
                  </a:lnTo>
                  <a:lnTo>
                    <a:pt x="3931" y="2021"/>
                  </a:lnTo>
                  <a:lnTo>
                    <a:pt x="3927" y="1913"/>
                  </a:lnTo>
                  <a:lnTo>
                    <a:pt x="3916" y="1806"/>
                  </a:lnTo>
                  <a:lnTo>
                    <a:pt x="3899" y="1700"/>
                  </a:lnTo>
                  <a:lnTo>
                    <a:pt x="3876" y="1596"/>
                  </a:lnTo>
                  <a:lnTo>
                    <a:pt x="3847" y="1492"/>
                  </a:lnTo>
                  <a:lnTo>
                    <a:pt x="3812" y="1390"/>
                  </a:lnTo>
                  <a:lnTo>
                    <a:pt x="3771" y="1291"/>
                  </a:lnTo>
                  <a:lnTo>
                    <a:pt x="3725" y="1194"/>
                  </a:lnTo>
                  <a:lnTo>
                    <a:pt x="3672" y="1099"/>
                  </a:lnTo>
                  <a:lnTo>
                    <a:pt x="3615" y="1009"/>
                  </a:lnTo>
                  <a:lnTo>
                    <a:pt x="3553" y="922"/>
                  </a:lnTo>
                  <a:lnTo>
                    <a:pt x="3487" y="837"/>
                  </a:lnTo>
                  <a:lnTo>
                    <a:pt x="3415" y="757"/>
                  </a:lnTo>
                  <a:lnTo>
                    <a:pt x="3339" y="682"/>
                  </a:lnTo>
                  <a:lnTo>
                    <a:pt x="3258" y="609"/>
                  </a:lnTo>
                  <a:lnTo>
                    <a:pt x="3174" y="543"/>
                  </a:lnTo>
                  <a:lnTo>
                    <a:pt x="3084" y="480"/>
                  </a:lnTo>
                  <a:lnTo>
                    <a:pt x="2992" y="423"/>
                  </a:lnTo>
                  <a:lnTo>
                    <a:pt x="2896" y="371"/>
                  </a:lnTo>
                  <a:lnTo>
                    <a:pt x="2797" y="325"/>
                  </a:lnTo>
                  <a:lnTo>
                    <a:pt x="2696" y="285"/>
                  </a:lnTo>
                  <a:lnTo>
                    <a:pt x="2593" y="250"/>
                  </a:lnTo>
                  <a:lnTo>
                    <a:pt x="2487" y="221"/>
                  </a:lnTo>
                  <a:lnTo>
                    <a:pt x="2380" y="199"/>
                  </a:lnTo>
                  <a:lnTo>
                    <a:pt x="2272" y="183"/>
                  </a:lnTo>
                  <a:lnTo>
                    <a:pt x="2164" y="173"/>
                  </a:lnTo>
                  <a:lnTo>
                    <a:pt x="2056" y="169"/>
                  </a:lnTo>
                  <a:lnTo>
                    <a:pt x="1946" y="173"/>
                  </a:lnTo>
                  <a:lnTo>
                    <a:pt x="1838" y="182"/>
                  </a:lnTo>
                  <a:lnTo>
                    <a:pt x="1730" y="198"/>
                  </a:lnTo>
                  <a:close/>
                  <a:moveTo>
                    <a:pt x="1665" y="1218"/>
                  </a:moveTo>
                  <a:lnTo>
                    <a:pt x="1634" y="1265"/>
                  </a:lnTo>
                  <a:lnTo>
                    <a:pt x="1609" y="1315"/>
                  </a:lnTo>
                  <a:lnTo>
                    <a:pt x="1589" y="1367"/>
                  </a:lnTo>
                  <a:lnTo>
                    <a:pt x="1574" y="1419"/>
                  </a:lnTo>
                  <a:lnTo>
                    <a:pt x="1563" y="1474"/>
                  </a:lnTo>
                  <a:lnTo>
                    <a:pt x="1555" y="1528"/>
                  </a:lnTo>
                  <a:lnTo>
                    <a:pt x="1550" y="1584"/>
                  </a:lnTo>
                  <a:lnTo>
                    <a:pt x="1545" y="1640"/>
                  </a:lnTo>
                  <a:lnTo>
                    <a:pt x="1542" y="1698"/>
                  </a:lnTo>
                  <a:lnTo>
                    <a:pt x="1538" y="1754"/>
                  </a:lnTo>
                  <a:lnTo>
                    <a:pt x="1535" y="1809"/>
                  </a:lnTo>
                  <a:lnTo>
                    <a:pt x="1528" y="1864"/>
                  </a:lnTo>
                  <a:lnTo>
                    <a:pt x="1521" y="1919"/>
                  </a:lnTo>
                  <a:lnTo>
                    <a:pt x="1485" y="1981"/>
                  </a:lnTo>
                  <a:lnTo>
                    <a:pt x="1446" y="2041"/>
                  </a:lnTo>
                  <a:lnTo>
                    <a:pt x="1405" y="2099"/>
                  </a:lnTo>
                  <a:lnTo>
                    <a:pt x="1364" y="2158"/>
                  </a:lnTo>
                  <a:lnTo>
                    <a:pt x="1324" y="2216"/>
                  </a:lnTo>
                  <a:lnTo>
                    <a:pt x="1287" y="2277"/>
                  </a:lnTo>
                  <a:lnTo>
                    <a:pt x="1252" y="2339"/>
                  </a:lnTo>
                  <a:lnTo>
                    <a:pt x="1267" y="2372"/>
                  </a:lnTo>
                  <a:lnTo>
                    <a:pt x="1286" y="2400"/>
                  </a:lnTo>
                  <a:lnTo>
                    <a:pt x="1308" y="2428"/>
                  </a:lnTo>
                  <a:lnTo>
                    <a:pt x="1333" y="2452"/>
                  </a:lnTo>
                  <a:lnTo>
                    <a:pt x="1358" y="2476"/>
                  </a:lnTo>
                  <a:lnTo>
                    <a:pt x="1384" y="2500"/>
                  </a:lnTo>
                  <a:lnTo>
                    <a:pt x="1441" y="2544"/>
                  </a:lnTo>
                  <a:lnTo>
                    <a:pt x="1501" y="2584"/>
                  </a:lnTo>
                  <a:lnTo>
                    <a:pt x="1564" y="2620"/>
                  </a:lnTo>
                  <a:lnTo>
                    <a:pt x="1630" y="2650"/>
                  </a:lnTo>
                  <a:lnTo>
                    <a:pt x="1698" y="2676"/>
                  </a:lnTo>
                  <a:lnTo>
                    <a:pt x="1767" y="2697"/>
                  </a:lnTo>
                  <a:lnTo>
                    <a:pt x="1838" y="2715"/>
                  </a:lnTo>
                  <a:lnTo>
                    <a:pt x="1910" y="2726"/>
                  </a:lnTo>
                  <a:lnTo>
                    <a:pt x="1984" y="2734"/>
                  </a:lnTo>
                  <a:lnTo>
                    <a:pt x="2056" y="2736"/>
                  </a:lnTo>
                  <a:lnTo>
                    <a:pt x="2129" y="2734"/>
                  </a:lnTo>
                  <a:lnTo>
                    <a:pt x="2202" y="2727"/>
                  </a:lnTo>
                  <a:lnTo>
                    <a:pt x="2273" y="2716"/>
                  </a:lnTo>
                  <a:lnTo>
                    <a:pt x="2344" y="2700"/>
                  </a:lnTo>
                  <a:lnTo>
                    <a:pt x="2414" y="2679"/>
                  </a:lnTo>
                  <a:lnTo>
                    <a:pt x="2482" y="2653"/>
                  </a:lnTo>
                  <a:lnTo>
                    <a:pt x="2547" y="2623"/>
                  </a:lnTo>
                  <a:lnTo>
                    <a:pt x="2610" y="2588"/>
                  </a:lnTo>
                  <a:lnTo>
                    <a:pt x="2671" y="2548"/>
                  </a:lnTo>
                  <a:lnTo>
                    <a:pt x="2727" y="2503"/>
                  </a:lnTo>
                  <a:lnTo>
                    <a:pt x="2781" y="2455"/>
                  </a:lnTo>
                  <a:lnTo>
                    <a:pt x="2831" y="2401"/>
                  </a:lnTo>
                  <a:lnTo>
                    <a:pt x="2877" y="2343"/>
                  </a:lnTo>
                  <a:lnTo>
                    <a:pt x="2828" y="2270"/>
                  </a:lnTo>
                  <a:lnTo>
                    <a:pt x="2780" y="2196"/>
                  </a:lnTo>
                  <a:lnTo>
                    <a:pt x="2729" y="2124"/>
                  </a:lnTo>
                  <a:lnTo>
                    <a:pt x="2680" y="2051"/>
                  </a:lnTo>
                  <a:lnTo>
                    <a:pt x="2633" y="1977"/>
                  </a:lnTo>
                  <a:lnTo>
                    <a:pt x="2590" y="1902"/>
                  </a:lnTo>
                  <a:lnTo>
                    <a:pt x="2584" y="1839"/>
                  </a:lnTo>
                  <a:lnTo>
                    <a:pt x="2581" y="1777"/>
                  </a:lnTo>
                  <a:lnTo>
                    <a:pt x="2578" y="1714"/>
                  </a:lnTo>
                  <a:lnTo>
                    <a:pt x="2576" y="1652"/>
                  </a:lnTo>
                  <a:lnTo>
                    <a:pt x="2571" y="1588"/>
                  </a:lnTo>
                  <a:lnTo>
                    <a:pt x="2564" y="1526"/>
                  </a:lnTo>
                  <a:lnTo>
                    <a:pt x="2554" y="1465"/>
                  </a:lnTo>
                  <a:lnTo>
                    <a:pt x="2541" y="1404"/>
                  </a:lnTo>
                  <a:lnTo>
                    <a:pt x="2522" y="1344"/>
                  </a:lnTo>
                  <a:lnTo>
                    <a:pt x="2496" y="1287"/>
                  </a:lnTo>
                  <a:lnTo>
                    <a:pt x="2475" y="1247"/>
                  </a:lnTo>
                  <a:lnTo>
                    <a:pt x="2450" y="1210"/>
                  </a:lnTo>
                  <a:lnTo>
                    <a:pt x="2420" y="1176"/>
                  </a:lnTo>
                  <a:lnTo>
                    <a:pt x="2387" y="1147"/>
                  </a:lnTo>
                  <a:lnTo>
                    <a:pt x="2350" y="1121"/>
                  </a:lnTo>
                  <a:lnTo>
                    <a:pt x="2311" y="1099"/>
                  </a:lnTo>
                  <a:lnTo>
                    <a:pt x="2270" y="1082"/>
                  </a:lnTo>
                  <a:lnTo>
                    <a:pt x="2226" y="1068"/>
                  </a:lnTo>
                  <a:lnTo>
                    <a:pt x="2183" y="1060"/>
                  </a:lnTo>
                  <a:lnTo>
                    <a:pt x="2137" y="1053"/>
                  </a:lnTo>
                  <a:lnTo>
                    <a:pt x="2089" y="1050"/>
                  </a:lnTo>
                  <a:lnTo>
                    <a:pt x="2041" y="1050"/>
                  </a:lnTo>
                  <a:lnTo>
                    <a:pt x="1994" y="1052"/>
                  </a:lnTo>
                  <a:lnTo>
                    <a:pt x="1946" y="1057"/>
                  </a:lnTo>
                  <a:lnTo>
                    <a:pt x="1899" y="1067"/>
                  </a:lnTo>
                  <a:lnTo>
                    <a:pt x="1854" y="1081"/>
                  </a:lnTo>
                  <a:lnTo>
                    <a:pt x="1811" y="1098"/>
                  </a:lnTo>
                  <a:lnTo>
                    <a:pt x="1770" y="1121"/>
                  </a:lnTo>
                  <a:lnTo>
                    <a:pt x="1731" y="1148"/>
                  </a:lnTo>
                  <a:lnTo>
                    <a:pt x="1696" y="1180"/>
                  </a:lnTo>
                  <a:lnTo>
                    <a:pt x="1665" y="1218"/>
                  </a:lnTo>
                  <a:close/>
                  <a:moveTo>
                    <a:pt x="1808" y="2888"/>
                  </a:moveTo>
                  <a:lnTo>
                    <a:pt x="1808" y="2925"/>
                  </a:lnTo>
                  <a:lnTo>
                    <a:pt x="1808" y="2964"/>
                  </a:lnTo>
                  <a:lnTo>
                    <a:pt x="1809" y="3002"/>
                  </a:lnTo>
                  <a:lnTo>
                    <a:pt x="1811" y="3042"/>
                  </a:lnTo>
                  <a:lnTo>
                    <a:pt x="1811" y="3080"/>
                  </a:lnTo>
                  <a:lnTo>
                    <a:pt x="1809" y="3120"/>
                  </a:lnTo>
                  <a:lnTo>
                    <a:pt x="1806" y="3158"/>
                  </a:lnTo>
                  <a:lnTo>
                    <a:pt x="1800" y="3195"/>
                  </a:lnTo>
                  <a:lnTo>
                    <a:pt x="1790" y="3231"/>
                  </a:lnTo>
                  <a:lnTo>
                    <a:pt x="1776" y="3266"/>
                  </a:lnTo>
                  <a:lnTo>
                    <a:pt x="1757" y="3299"/>
                  </a:lnTo>
                  <a:lnTo>
                    <a:pt x="1732" y="3330"/>
                  </a:lnTo>
                  <a:lnTo>
                    <a:pt x="1708" y="3355"/>
                  </a:lnTo>
                  <a:lnTo>
                    <a:pt x="1679" y="3376"/>
                  </a:lnTo>
                  <a:lnTo>
                    <a:pt x="1649" y="3394"/>
                  </a:lnTo>
                  <a:lnTo>
                    <a:pt x="1618" y="3408"/>
                  </a:lnTo>
                  <a:lnTo>
                    <a:pt x="1584" y="3418"/>
                  </a:lnTo>
                  <a:lnTo>
                    <a:pt x="1550" y="3425"/>
                  </a:lnTo>
                  <a:lnTo>
                    <a:pt x="1515" y="3430"/>
                  </a:lnTo>
                  <a:lnTo>
                    <a:pt x="1480" y="3434"/>
                  </a:lnTo>
                  <a:lnTo>
                    <a:pt x="1445" y="3437"/>
                  </a:lnTo>
                  <a:lnTo>
                    <a:pt x="1410" y="3440"/>
                  </a:lnTo>
                  <a:lnTo>
                    <a:pt x="1351" y="3445"/>
                  </a:lnTo>
                  <a:lnTo>
                    <a:pt x="1291" y="3459"/>
                  </a:lnTo>
                  <a:lnTo>
                    <a:pt x="1234" y="3476"/>
                  </a:lnTo>
                  <a:lnTo>
                    <a:pt x="1178" y="3501"/>
                  </a:lnTo>
                  <a:lnTo>
                    <a:pt x="1125" y="3529"/>
                  </a:lnTo>
                  <a:lnTo>
                    <a:pt x="1076" y="3564"/>
                  </a:lnTo>
                  <a:lnTo>
                    <a:pt x="1030" y="3603"/>
                  </a:lnTo>
                  <a:lnTo>
                    <a:pt x="1036" y="3621"/>
                  </a:lnTo>
                  <a:lnTo>
                    <a:pt x="1047" y="3638"/>
                  </a:lnTo>
                  <a:lnTo>
                    <a:pt x="1061" y="3651"/>
                  </a:lnTo>
                  <a:lnTo>
                    <a:pt x="1076" y="3663"/>
                  </a:lnTo>
                  <a:lnTo>
                    <a:pt x="1093" y="3672"/>
                  </a:lnTo>
                  <a:lnTo>
                    <a:pt x="1112" y="3681"/>
                  </a:lnTo>
                  <a:lnTo>
                    <a:pt x="1130" y="3690"/>
                  </a:lnTo>
                  <a:lnTo>
                    <a:pt x="1148" y="3700"/>
                  </a:lnTo>
                  <a:lnTo>
                    <a:pt x="1164" y="3710"/>
                  </a:lnTo>
                  <a:lnTo>
                    <a:pt x="1260" y="3758"/>
                  </a:lnTo>
                  <a:lnTo>
                    <a:pt x="1357" y="3801"/>
                  </a:lnTo>
                  <a:lnTo>
                    <a:pt x="1458" y="3837"/>
                  </a:lnTo>
                  <a:lnTo>
                    <a:pt x="1560" y="3868"/>
                  </a:lnTo>
                  <a:lnTo>
                    <a:pt x="1663" y="3891"/>
                  </a:lnTo>
                  <a:lnTo>
                    <a:pt x="1767" y="3910"/>
                  </a:lnTo>
                  <a:lnTo>
                    <a:pt x="1873" y="3922"/>
                  </a:lnTo>
                  <a:lnTo>
                    <a:pt x="1980" y="3930"/>
                  </a:lnTo>
                  <a:lnTo>
                    <a:pt x="2086" y="3930"/>
                  </a:lnTo>
                  <a:lnTo>
                    <a:pt x="2193" y="3925"/>
                  </a:lnTo>
                  <a:lnTo>
                    <a:pt x="2298" y="3915"/>
                  </a:lnTo>
                  <a:lnTo>
                    <a:pt x="2403" y="3898"/>
                  </a:lnTo>
                  <a:lnTo>
                    <a:pt x="2507" y="3875"/>
                  </a:lnTo>
                  <a:lnTo>
                    <a:pt x="2610" y="3847"/>
                  </a:lnTo>
                  <a:lnTo>
                    <a:pt x="2711" y="3813"/>
                  </a:lnTo>
                  <a:lnTo>
                    <a:pt x="2809" y="3773"/>
                  </a:lnTo>
                  <a:lnTo>
                    <a:pt x="2906" y="3727"/>
                  </a:lnTo>
                  <a:lnTo>
                    <a:pt x="3000" y="3676"/>
                  </a:lnTo>
                  <a:lnTo>
                    <a:pt x="3090" y="3619"/>
                  </a:lnTo>
                  <a:lnTo>
                    <a:pt x="3048" y="3584"/>
                  </a:lnTo>
                  <a:lnTo>
                    <a:pt x="3003" y="3551"/>
                  </a:lnTo>
                  <a:lnTo>
                    <a:pt x="2957" y="3519"/>
                  </a:lnTo>
                  <a:lnTo>
                    <a:pt x="2909" y="3493"/>
                  </a:lnTo>
                  <a:lnTo>
                    <a:pt x="2859" y="3472"/>
                  </a:lnTo>
                  <a:lnTo>
                    <a:pt x="2806" y="3456"/>
                  </a:lnTo>
                  <a:lnTo>
                    <a:pt x="2767" y="3449"/>
                  </a:lnTo>
                  <a:lnTo>
                    <a:pt x="2727" y="3442"/>
                  </a:lnTo>
                  <a:lnTo>
                    <a:pt x="2687" y="3439"/>
                  </a:lnTo>
                  <a:lnTo>
                    <a:pt x="2646" y="3436"/>
                  </a:lnTo>
                  <a:lnTo>
                    <a:pt x="2607" y="3432"/>
                  </a:lnTo>
                  <a:lnTo>
                    <a:pt x="2567" y="3427"/>
                  </a:lnTo>
                  <a:lnTo>
                    <a:pt x="2528" y="3420"/>
                  </a:lnTo>
                  <a:lnTo>
                    <a:pt x="2491" y="3410"/>
                  </a:lnTo>
                  <a:lnTo>
                    <a:pt x="2454" y="3395"/>
                  </a:lnTo>
                  <a:lnTo>
                    <a:pt x="2420" y="3374"/>
                  </a:lnTo>
                  <a:lnTo>
                    <a:pt x="2388" y="3348"/>
                  </a:lnTo>
                  <a:lnTo>
                    <a:pt x="2359" y="3318"/>
                  </a:lnTo>
                  <a:lnTo>
                    <a:pt x="2337" y="3284"/>
                  </a:lnTo>
                  <a:lnTo>
                    <a:pt x="2318" y="3250"/>
                  </a:lnTo>
                  <a:lnTo>
                    <a:pt x="2306" y="3212"/>
                  </a:lnTo>
                  <a:lnTo>
                    <a:pt x="2297" y="3174"/>
                  </a:lnTo>
                  <a:lnTo>
                    <a:pt x="2292" y="3134"/>
                  </a:lnTo>
                  <a:lnTo>
                    <a:pt x="2288" y="3093"/>
                  </a:lnTo>
                  <a:lnTo>
                    <a:pt x="2287" y="3052"/>
                  </a:lnTo>
                  <a:lnTo>
                    <a:pt x="2288" y="3011"/>
                  </a:lnTo>
                  <a:lnTo>
                    <a:pt x="2288" y="2970"/>
                  </a:lnTo>
                  <a:lnTo>
                    <a:pt x="2290" y="2930"/>
                  </a:lnTo>
                  <a:lnTo>
                    <a:pt x="2290" y="2890"/>
                  </a:lnTo>
                  <a:lnTo>
                    <a:pt x="2169" y="2900"/>
                  </a:lnTo>
                  <a:lnTo>
                    <a:pt x="2050" y="2903"/>
                  </a:lnTo>
                  <a:lnTo>
                    <a:pt x="1929" y="2899"/>
                  </a:lnTo>
                  <a:lnTo>
                    <a:pt x="1808" y="2888"/>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zh-CN" altLang="en-US"/>
            </a:p>
          </p:txBody>
        </p:sp>
        <p:sp>
          <p:nvSpPr>
            <p:cNvPr id="15" name="文本框 14"/>
            <p:cNvSpPr txBox="1"/>
            <p:nvPr/>
          </p:nvSpPr>
          <p:spPr>
            <a:xfrm>
              <a:off x="970090" y="2636698"/>
              <a:ext cx="849185" cy="369332"/>
            </a:xfrm>
            <a:prstGeom prst="rect">
              <a:avLst/>
            </a:prstGeom>
            <a:noFill/>
          </p:spPr>
          <p:txBody>
            <a:bodyPr wrap="square" rtlCol="0">
              <a:spAutoFit/>
            </a:bodyPr>
            <a:lstStyle/>
            <a:p>
              <a:r>
                <a:rPr lang="en-US" altLang="zh-CN" dirty="0" smtClean="0">
                  <a:ea typeface="Roboto Thin" pitchFamily="2" charset="0"/>
                </a:rPr>
                <a:t>85%</a:t>
              </a:r>
              <a:endParaRPr lang="zh-CN" altLang="en-US" dirty="0"/>
            </a:p>
          </p:txBody>
        </p:sp>
      </p:grpSp>
      <p:grpSp>
        <p:nvGrpSpPr>
          <p:cNvPr id="16" name="组合 15"/>
          <p:cNvGrpSpPr/>
          <p:nvPr/>
        </p:nvGrpSpPr>
        <p:grpSpPr>
          <a:xfrm>
            <a:off x="1933864" y="3066358"/>
            <a:ext cx="1146553" cy="369332"/>
            <a:chOff x="1933864" y="2636698"/>
            <a:chExt cx="1146553" cy="369332"/>
          </a:xfrm>
        </p:grpSpPr>
        <p:sp>
          <p:nvSpPr>
            <p:cNvPr id="17" name="Freeform 6"/>
            <p:cNvSpPr>
              <a:spLocks noEditPoints="1"/>
            </p:cNvSpPr>
            <p:nvPr/>
          </p:nvSpPr>
          <p:spPr bwMode="auto">
            <a:xfrm>
              <a:off x="1933864" y="2677041"/>
              <a:ext cx="297368" cy="297368"/>
            </a:xfrm>
            <a:custGeom>
              <a:avLst/>
              <a:gdLst>
                <a:gd name="T0" fmla="*/ 2807 w 4104"/>
                <a:gd name="T1" fmla="*/ 143 h 4104"/>
                <a:gd name="T2" fmla="*/ 3554 w 4104"/>
                <a:gd name="T3" fmla="*/ 658 h 4104"/>
                <a:gd name="T4" fmla="*/ 4007 w 4104"/>
                <a:gd name="T5" fmla="*/ 1431 h 4104"/>
                <a:gd name="T6" fmla="*/ 4068 w 4104"/>
                <a:gd name="T7" fmla="*/ 2441 h 4104"/>
                <a:gd name="T8" fmla="*/ 3743 w 4104"/>
                <a:gd name="T9" fmla="*/ 3211 h 4104"/>
                <a:gd name="T10" fmla="*/ 3136 w 4104"/>
                <a:gd name="T11" fmla="*/ 3792 h 4104"/>
                <a:gd name="T12" fmla="*/ 2348 w 4104"/>
                <a:gd name="T13" fmla="*/ 4087 h 4104"/>
                <a:gd name="T14" fmla="*/ 1232 w 4104"/>
                <a:gd name="T15" fmla="*/ 3931 h 4104"/>
                <a:gd name="T16" fmla="*/ 510 w 4104"/>
                <a:gd name="T17" fmla="*/ 3404 h 4104"/>
                <a:gd name="T18" fmla="*/ 95 w 4104"/>
                <a:gd name="T19" fmla="*/ 2663 h 4104"/>
                <a:gd name="T20" fmla="*/ 70 w 4104"/>
                <a:gd name="T21" fmla="*/ 1525 h 4104"/>
                <a:gd name="T22" fmla="*/ 489 w 4104"/>
                <a:gd name="T23" fmla="*/ 724 h 4104"/>
                <a:gd name="T24" fmla="*/ 1209 w 4104"/>
                <a:gd name="T25" fmla="*/ 180 h 4104"/>
                <a:gd name="T26" fmla="*/ 706 w 4104"/>
                <a:gd name="T27" fmla="*/ 736 h 4104"/>
                <a:gd name="T28" fmla="*/ 267 w 4104"/>
                <a:gd name="T29" fmla="*/ 1456 h 4104"/>
                <a:gd name="T30" fmla="*/ 187 w 4104"/>
                <a:gd name="T31" fmla="*/ 2299 h 4104"/>
                <a:gd name="T32" fmla="*/ 494 w 4104"/>
                <a:gd name="T33" fmla="*/ 3105 h 4104"/>
                <a:gd name="T34" fmla="*/ 905 w 4104"/>
                <a:gd name="T35" fmla="*/ 3519 h 4104"/>
                <a:gd name="T36" fmla="*/ 1150 w 4104"/>
                <a:gd name="T37" fmla="*/ 3426 h 4104"/>
                <a:gd name="T38" fmla="*/ 1665 w 4104"/>
                <a:gd name="T39" fmla="*/ 3174 h 4104"/>
                <a:gd name="T40" fmla="*/ 1317 w 4104"/>
                <a:gd name="T41" fmla="*/ 2586 h 4104"/>
                <a:gd name="T42" fmla="*/ 1200 w 4104"/>
                <a:gd name="T43" fmla="*/ 2056 h 4104"/>
                <a:gd name="T44" fmla="*/ 1255 w 4104"/>
                <a:gd name="T45" fmla="*/ 1504 h 4104"/>
                <a:gd name="T46" fmla="*/ 1385 w 4104"/>
                <a:gd name="T47" fmla="*/ 1148 h 4104"/>
                <a:gd name="T48" fmla="*/ 1778 w 4104"/>
                <a:gd name="T49" fmla="*/ 1006 h 4104"/>
                <a:gd name="T50" fmla="*/ 2224 w 4104"/>
                <a:gd name="T51" fmla="*/ 877 h 4104"/>
                <a:gd name="T52" fmla="*/ 2651 w 4104"/>
                <a:gd name="T53" fmla="*/ 960 h 4104"/>
                <a:gd name="T54" fmla="*/ 2860 w 4104"/>
                <a:gd name="T55" fmla="*/ 1308 h 4104"/>
                <a:gd name="T56" fmla="*/ 2885 w 4104"/>
                <a:gd name="T57" fmla="*/ 1727 h 4104"/>
                <a:gd name="T58" fmla="*/ 2890 w 4104"/>
                <a:gd name="T59" fmla="*/ 2245 h 4104"/>
                <a:gd name="T60" fmla="*/ 2694 w 4104"/>
                <a:gd name="T61" fmla="*/ 2833 h 4104"/>
                <a:gd name="T62" fmla="*/ 2680 w 4104"/>
                <a:gd name="T63" fmla="*/ 3406 h 4104"/>
                <a:gd name="T64" fmla="*/ 3155 w 4104"/>
                <a:gd name="T65" fmla="*/ 3497 h 4104"/>
                <a:gd name="T66" fmla="*/ 3682 w 4104"/>
                <a:gd name="T67" fmla="*/ 2985 h 4104"/>
                <a:gd name="T68" fmla="*/ 3926 w 4104"/>
                <a:gd name="T69" fmla="*/ 2199 h 4104"/>
                <a:gd name="T70" fmla="*/ 3793 w 4104"/>
                <a:gd name="T71" fmla="*/ 1343 h 4104"/>
                <a:gd name="T72" fmla="*/ 3279 w 4104"/>
                <a:gd name="T73" fmla="*/ 627 h 4104"/>
                <a:gd name="T74" fmla="*/ 2521 w 4104"/>
                <a:gd name="T75" fmla="*/ 230 h 4104"/>
                <a:gd name="T76" fmla="*/ 1660 w 4104"/>
                <a:gd name="T77" fmla="*/ 211 h 4104"/>
                <a:gd name="T78" fmla="*/ 871 w 4104"/>
                <a:gd name="T79" fmla="*/ 587 h 4104"/>
                <a:gd name="T80" fmla="*/ 2022 w 4104"/>
                <a:gd name="T81" fmla="*/ 1128 h 4104"/>
                <a:gd name="T82" fmla="*/ 1678 w 4104"/>
                <a:gd name="T83" fmla="*/ 1191 h 4104"/>
                <a:gd name="T84" fmla="*/ 1451 w 4104"/>
                <a:gd name="T85" fmla="*/ 1361 h 4104"/>
                <a:gd name="T86" fmla="*/ 1412 w 4104"/>
                <a:gd name="T87" fmla="*/ 1604 h 4104"/>
                <a:gd name="T88" fmla="*/ 1425 w 4104"/>
                <a:gd name="T89" fmla="*/ 2275 h 4104"/>
                <a:gd name="T90" fmla="*/ 1568 w 4104"/>
                <a:gd name="T91" fmla="*/ 2783 h 4104"/>
                <a:gd name="T92" fmla="*/ 1908 w 4104"/>
                <a:gd name="T93" fmla="*/ 3127 h 4104"/>
                <a:gd name="T94" fmla="*/ 2260 w 4104"/>
                <a:gd name="T95" fmla="*/ 3089 h 4104"/>
                <a:gd name="T96" fmla="*/ 2579 w 4104"/>
                <a:gd name="T97" fmla="*/ 2676 h 4104"/>
                <a:gd name="T98" fmla="*/ 2720 w 4104"/>
                <a:gd name="T99" fmla="*/ 2212 h 4104"/>
                <a:gd name="T100" fmla="*/ 2722 w 4104"/>
                <a:gd name="T101" fmla="*/ 1792 h 4104"/>
                <a:gd name="T102" fmla="*/ 2680 w 4104"/>
                <a:gd name="T103" fmla="*/ 1445 h 4104"/>
                <a:gd name="T104" fmla="*/ 2609 w 4104"/>
                <a:gd name="T105" fmla="*/ 1149 h 4104"/>
                <a:gd name="T106" fmla="*/ 2309 w 4104"/>
                <a:gd name="T107" fmla="*/ 1033 h 4104"/>
                <a:gd name="T108" fmla="*/ 1463 w 4104"/>
                <a:gd name="T109" fmla="*/ 3575 h 4104"/>
                <a:gd name="T110" fmla="*/ 1129 w 4104"/>
                <a:gd name="T111" fmla="*/ 3686 h 4104"/>
                <a:gd name="T112" fmla="*/ 1831 w 4104"/>
                <a:gd name="T113" fmla="*/ 3919 h 4104"/>
                <a:gd name="T114" fmla="*/ 2558 w 4104"/>
                <a:gd name="T115" fmla="*/ 3864 h 4104"/>
                <a:gd name="T116" fmla="*/ 2924 w 4104"/>
                <a:gd name="T117" fmla="*/ 3594 h 4104"/>
                <a:gd name="T118" fmla="*/ 2301 w 4104"/>
                <a:gd name="T119" fmla="*/ 3272 h 4104"/>
                <a:gd name="T120" fmla="*/ 1803 w 4104"/>
                <a:gd name="T121" fmla="*/ 3274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04" h="4104">
                  <a:moveTo>
                    <a:pt x="1859" y="0"/>
                  </a:moveTo>
                  <a:lnTo>
                    <a:pt x="2235" y="0"/>
                  </a:lnTo>
                  <a:lnTo>
                    <a:pt x="2332" y="17"/>
                  </a:lnTo>
                  <a:lnTo>
                    <a:pt x="2429" y="36"/>
                  </a:lnTo>
                  <a:lnTo>
                    <a:pt x="2525" y="57"/>
                  </a:lnTo>
                  <a:lnTo>
                    <a:pt x="2620" y="82"/>
                  </a:lnTo>
                  <a:lnTo>
                    <a:pt x="2714" y="109"/>
                  </a:lnTo>
                  <a:lnTo>
                    <a:pt x="2807" y="143"/>
                  </a:lnTo>
                  <a:lnTo>
                    <a:pt x="2898" y="182"/>
                  </a:lnTo>
                  <a:lnTo>
                    <a:pt x="3002" y="234"/>
                  </a:lnTo>
                  <a:lnTo>
                    <a:pt x="3104" y="291"/>
                  </a:lnTo>
                  <a:lnTo>
                    <a:pt x="3202" y="353"/>
                  </a:lnTo>
                  <a:lnTo>
                    <a:pt x="3297" y="422"/>
                  </a:lnTo>
                  <a:lnTo>
                    <a:pt x="3386" y="495"/>
                  </a:lnTo>
                  <a:lnTo>
                    <a:pt x="3473" y="575"/>
                  </a:lnTo>
                  <a:lnTo>
                    <a:pt x="3554" y="658"/>
                  </a:lnTo>
                  <a:lnTo>
                    <a:pt x="3631" y="745"/>
                  </a:lnTo>
                  <a:lnTo>
                    <a:pt x="3704" y="837"/>
                  </a:lnTo>
                  <a:lnTo>
                    <a:pt x="3771" y="933"/>
                  </a:lnTo>
                  <a:lnTo>
                    <a:pt x="3832" y="1032"/>
                  </a:lnTo>
                  <a:lnTo>
                    <a:pt x="3886" y="1134"/>
                  </a:lnTo>
                  <a:lnTo>
                    <a:pt x="3936" y="1240"/>
                  </a:lnTo>
                  <a:lnTo>
                    <a:pt x="3978" y="1349"/>
                  </a:lnTo>
                  <a:lnTo>
                    <a:pt x="4007" y="1431"/>
                  </a:lnTo>
                  <a:lnTo>
                    <a:pt x="4032" y="1516"/>
                  </a:lnTo>
                  <a:lnTo>
                    <a:pt x="4052" y="1601"/>
                  </a:lnTo>
                  <a:lnTo>
                    <a:pt x="4070" y="1686"/>
                  </a:lnTo>
                  <a:lnTo>
                    <a:pt x="4088" y="1772"/>
                  </a:lnTo>
                  <a:lnTo>
                    <a:pt x="4104" y="1858"/>
                  </a:lnTo>
                  <a:lnTo>
                    <a:pt x="4104" y="2235"/>
                  </a:lnTo>
                  <a:lnTo>
                    <a:pt x="4089" y="2338"/>
                  </a:lnTo>
                  <a:lnTo>
                    <a:pt x="4068" y="2441"/>
                  </a:lnTo>
                  <a:lnTo>
                    <a:pt x="4044" y="2544"/>
                  </a:lnTo>
                  <a:lnTo>
                    <a:pt x="4014" y="2645"/>
                  </a:lnTo>
                  <a:lnTo>
                    <a:pt x="3981" y="2745"/>
                  </a:lnTo>
                  <a:lnTo>
                    <a:pt x="3942" y="2843"/>
                  </a:lnTo>
                  <a:lnTo>
                    <a:pt x="3899" y="2939"/>
                  </a:lnTo>
                  <a:lnTo>
                    <a:pt x="3852" y="3032"/>
                  </a:lnTo>
                  <a:lnTo>
                    <a:pt x="3799" y="3123"/>
                  </a:lnTo>
                  <a:lnTo>
                    <a:pt x="3743" y="3211"/>
                  </a:lnTo>
                  <a:lnTo>
                    <a:pt x="3681" y="3297"/>
                  </a:lnTo>
                  <a:lnTo>
                    <a:pt x="3615" y="3379"/>
                  </a:lnTo>
                  <a:lnTo>
                    <a:pt x="3546" y="3457"/>
                  </a:lnTo>
                  <a:lnTo>
                    <a:pt x="3470" y="3531"/>
                  </a:lnTo>
                  <a:lnTo>
                    <a:pt x="3393" y="3604"/>
                  </a:lnTo>
                  <a:lnTo>
                    <a:pt x="3311" y="3671"/>
                  </a:lnTo>
                  <a:lnTo>
                    <a:pt x="3226" y="3735"/>
                  </a:lnTo>
                  <a:lnTo>
                    <a:pt x="3136" y="3792"/>
                  </a:lnTo>
                  <a:lnTo>
                    <a:pt x="3046" y="3845"/>
                  </a:lnTo>
                  <a:lnTo>
                    <a:pt x="2951" y="3894"/>
                  </a:lnTo>
                  <a:lnTo>
                    <a:pt x="2855" y="3937"/>
                  </a:lnTo>
                  <a:lnTo>
                    <a:pt x="2757" y="3976"/>
                  </a:lnTo>
                  <a:lnTo>
                    <a:pt x="2656" y="4011"/>
                  </a:lnTo>
                  <a:lnTo>
                    <a:pt x="2554" y="4041"/>
                  </a:lnTo>
                  <a:lnTo>
                    <a:pt x="2452" y="4065"/>
                  </a:lnTo>
                  <a:lnTo>
                    <a:pt x="2348" y="4087"/>
                  </a:lnTo>
                  <a:lnTo>
                    <a:pt x="2244" y="4104"/>
                  </a:lnTo>
                  <a:lnTo>
                    <a:pt x="1883" y="4104"/>
                  </a:lnTo>
                  <a:lnTo>
                    <a:pt x="1772" y="4089"/>
                  </a:lnTo>
                  <a:lnTo>
                    <a:pt x="1660" y="4068"/>
                  </a:lnTo>
                  <a:lnTo>
                    <a:pt x="1551" y="4042"/>
                  </a:lnTo>
                  <a:lnTo>
                    <a:pt x="1443" y="4011"/>
                  </a:lnTo>
                  <a:lnTo>
                    <a:pt x="1337" y="3973"/>
                  </a:lnTo>
                  <a:lnTo>
                    <a:pt x="1232" y="3931"/>
                  </a:lnTo>
                  <a:lnTo>
                    <a:pt x="1130" y="3883"/>
                  </a:lnTo>
                  <a:lnTo>
                    <a:pt x="1031" y="3829"/>
                  </a:lnTo>
                  <a:lnTo>
                    <a:pt x="935" y="3772"/>
                  </a:lnTo>
                  <a:lnTo>
                    <a:pt x="842" y="3709"/>
                  </a:lnTo>
                  <a:lnTo>
                    <a:pt x="752" y="3639"/>
                  </a:lnTo>
                  <a:lnTo>
                    <a:pt x="668" y="3566"/>
                  </a:lnTo>
                  <a:lnTo>
                    <a:pt x="587" y="3487"/>
                  </a:lnTo>
                  <a:lnTo>
                    <a:pt x="510" y="3404"/>
                  </a:lnTo>
                  <a:lnTo>
                    <a:pt x="440" y="3322"/>
                  </a:lnTo>
                  <a:lnTo>
                    <a:pt x="376" y="3236"/>
                  </a:lnTo>
                  <a:lnTo>
                    <a:pt x="316" y="3148"/>
                  </a:lnTo>
                  <a:lnTo>
                    <a:pt x="262" y="3056"/>
                  </a:lnTo>
                  <a:lnTo>
                    <a:pt x="213" y="2960"/>
                  </a:lnTo>
                  <a:lnTo>
                    <a:pt x="169" y="2863"/>
                  </a:lnTo>
                  <a:lnTo>
                    <a:pt x="129" y="2763"/>
                  </a:lnTo>
                  <a:lnTo>
                    <a:pt x="95" y="2663"/>
                  </a:lnTo>
                  <a:lnTo>
                    <a:pt x="65" y="2559"/>
                  </a:lnTo>
                  <a:lnTo>
                    <a:pt x="39" y="2455"/>
                  </a:lnTo>
                  <a:lnTo>
                    <a:pt x="17" y="2350"/>
                  </a:lnTo>
                  <a:lnTo>
                    <a:pt x="0" y="2245"/>
                  </a:lnTo>
                  <a:lnTo>
                    <a:pt x="0" y="1868"/>
                  </a:lnTo>
                  <a:lnTo>
                    <a:pt x="21" y="1754"/>
                  </a:lnTo>
                  <a:lnTo>
                    <a:pt x="44" y="1638"/>
                  </a:lnTo>
                  <a:lnTo>
                    <a:pt x="70" y="1525"/>
                  </a:lnTo>
                  <a:lnTo>
                    <a:pt x="102" y="1413"/>
                  </a:lnTo>
                  <a:lnTo>
                    <a:pt x="141" y="1306"/>
                  </a:lnTo>
                  <a:lnTo>
                    <a:pt x="184" y="1201"/>
                  </a:lnTo>
                  <a:lnTo>
                    <a:pt x="234" y="1099"/>
                  </a:lnTo>
                  <a:lnTo>
                    <a:pt x="290" y="1000"/>
                  </a:lnTo>
                  <a:lnTo>
                    <a:pt x="351" y="904"/>
                  </a:lnTo>
                  <a:lnTo>
                    <a:pt x="418" y="812"/>
                  </a:lnTo>
                  <a:lnTo>
                    <a:pt x="489" y="724"/>
                  </a:lnTo>
                  <a:lnTo>
                    <a:pt x="565" y="639"/>
                  </a:lnTo>
                  <a:lnTo>
                    <a:pt x="645" y="558"/>
                  </a:lnTo>
                  <a:lnTo>
                    <a:pt x="730" y="483"/>
                  </a:lnTo>
                  <a:lnTo>
                    <a:pt x="818" y="412"/>
                  </a:lnTo>
                  <a:lnTo>
                    <a:pt x="912" y="346"/>
                  </a:lnTo>
                  <a:lnTo>
                    <a:pt x="1007" y="285"/>
                  </a:lnTo>
                  <a:lnTo>
                    <a:pt x="1106" y="230"/>
                  </a:lnTo>
                  <a:lnTo>
                    <a:pt x="1209" y="180"/>
                  </a:lnTo>
                  <a:lnTo>
                    <a:pt x="1297" y="143"/>
                  </a:lnTo>
                  <a:lnTo>
                    <a:pt x="1388" y="109"/>
                  </a:lnTo>
                  <a:lnTo>
                    <a:pt x="1481" y="82"/>
                  </a:lnTo>
                  <a:lnTo>
                    <a:pt x="1574" y="58"/>
                  </a:lnTo>
                  <a:lnTo>
                    <a:pt x="1669" y="37"/>
                  </a:lnTo>
                  <a:lnTo>
                    <a:pt x="1763" y="17"/>
                  </a:lnTo>
                  <a:lnTo>
                    <a:pt x="1859" y="0"/>
                  </a:lnTo>
                  <a:close/>
                  <a:moveTo>
                    <a:pt x="706" y="736"/>
                  </a:moveTo>
                  <a:lnTo>
                    <a:pt x="634" y="813"/>
                  </a:lnTo>
                  <a:lnTo>
                    <a:pt x="567" y="895"/>
                  </a:lnTo>
                  <a:lnTo>
                    <a:pt x="505" y="981"/>
                  </a:lnTo>
                  <a:lnTo>
                    <a:pt x="446" y="1071"/>
                  </a:lnTo>
                  <a:lnTo>
                    <a:pt x="394" y="1163"/>
                  </a:lnTo>
                  <a:lnTo>
                    <a:pt x="346" y="1259"/>
                  </a:lnTo>
                  <a:lnTo>
                    <a:pt x="303" y="1356"/>
                  </a:lnTo>
                  <a:lnTo>
                    <a:pt x="267" y="1456"/>
                  </a:lnTo>
                  <a:lnTo>
                    <a:pt x="236" y="1557"/>
                  </a:lnTo>
                  <a:lnTo>
                    <a:pt x="211" y="1660"/>
                  </a:lnTo>
                  <a:lnTo>
                    <a:pt x="192" y="1765"/>
                  </a:lnTo>
                  <a:lnTo>
                    <a:pt x="178" y="1870"/>
                  </a:lnTo>
                  <a:lnTo>
                    <a:pt x="170" y="1976"/>
                  </a:lnTo>
                  <a:lnTo>
                    <a:pt x="170" y="2083"/>
                  </a:lnTo>
                  <a:lnTo>
                    <a:pt x="174" y="2191"/>
                  </a:lnTo>
                  <a:lnTo>
                    <a:pt x="187" y="2299"/>
                  </a:lnTo>
                  <a:lnTo>
                    <a:pt x="204" y="2408"/>
                  </a:lnTo>
                  <a:lnTo>
                    <a:pt x="228" y="2513"/>
                  </a:lnTo>
                  <a:lnTo>
                    <a:pt x="257" y="2618"/>
                  </a:lnTo>
                  <a:lnTo>
                    <a:pt x="293" y="2720"/>
                  </a:lnTo>
                  <a:lnTo>
                    <a:pt x="336" y="2821"/>
                  </a:lnTo>
                  <a:lnTo>
                    <a:pt x="383" y="2918"/>
                  </a:lnTo>
                  <a:lnTo>
                    <a:pt x="435" y="3013"/>
                  </a:lnTo>
                  <a:lnTo>
                    <a:pt x="494" y="3105"/>
                  </a:lnTo>
                  <a:lnTo>
                    <a:pt x="557" y="3194"/>
                  </a:lnTo>
                  <a:lnTo>
                    <a:pt x="626" y="3277"/>
                  </a:lnTo>
                  <a:lnTo>
                    <a:pt x="699" y="3358"/>
                  </a:lnTo>
                  <a:lnTo>
                    <a:pt x="776" y="3434"/>
                  </a:lnTo>
                  <a:lnTo>
                    <a:pt x="859" y="3505"/>
                  </a:lnTo>
                  <a:lnTo>
                    <a:pt x="874" y="3516"/>
                  </a:lnTo>
                  <a:lnTo>
                    <a:pt x="889" y="3521"/>
                  </a:lnTo>
                  <a:lnTo>
                    <a:pt x="905" y="3519"/>
                  </a:lnTo>
                  <a:lnTo>
                    <a:pt x="922" y="3515"/>
                  </a:lnTo>
                  <a:lnTo>
                    <a:pt x="938" y="3507"/>
                  </a:lnTo>
                  <a:lnTo>
                    <a:pt x="954" y="3498"/>
                  </a:lnTo>
                  <a:lnTo>
                    <a:pt x="970" y="3490"/>
                  </a:lnTo>
                  <a:lnTo>
                    <a:pt x="985" y="3483"/>
                  </a:lnTo>
                  <a:lnTo>
                    <a:pt x="1038" y="3459"/>
                  </a:lnTo>
                  <a:lnTo>
                    <a:pt x="1093" y="3440"/>
                  </a:lnTo>
                  <a:lnTo>
                    <a:pt x="1150" y="3426"/>
                  </a:lnTo>
                  <a:lnTo>
                    <a:pt x="1208" y="3416"/>
                  </a:lnTo>
                  <a:lnTo>
                    <a:pt x="1266" y="3410"/>
                  </a:lnTo>
                  <a:lnTo>
                    <a:pt x="1324" y="3408"/>
                  </a:lnTo>
                  <a:lnTo>
                    <a:pt x="1384" y="3405"/>
                  </a:lnTo>
                  <a:lnTo>
                    <a:pt x="1443" y="3405"/>
                  </a:lnTo>
                  <a:lnTo>
                    <a:pt x="1501" y="3405"/>
                  </a:lnTo>
                  <a:lnTo>
                    <a:pt x="1582" y="3289"/>
                  </a:lnTo>
                  <a:lnTo>
                    <a:pt x="1665" y="3174"/>
                  </a:lnTo>
                  <a:lnTo>
                    <a:pt x="1603" y="3114"/>
                  </a:lnTo>
                  <a:lnTo>
                    <a:pt x="1546" y="3048"/>
                  </a:lnTo>
                  <a:lnTo>
                    <a:pt x="1492" y="2980"/>
                  </a:lnTo>
                  <a:lnTo>
                    <a:pt x="1445" y="2906"/>
                  </a:lnTo>
                  <a:lnTo>
                    <a:pt x="1404" y="2831"/>
                  </a:lnTo>
                  <a:lnTo>
                    <a:pt x="1368" y="2751"/>
                  </a:lnTo>
                  <a:lnTo>
                    <a:pt x="1339" y="2669"/>
                  </a:lnTo>
                  <a:lnTo>
                    <a:pt x="1317" y="2586"/>
                  </a:lnTo>
                  <a:lnTo>
                    <a:pt x="1301" y="2500"/>
                  </a:lnTo>
                  <a:lnTo>
                    <a:pt x="1291" y="2435"/>
                  </a:lnTo>
                  <a:lnTo>
                    <a:pt x="1277" y="2372"/>
                  </a:lnTo>
                  <a:lnTo>
                    <a:pt x="1260" y="2308"/>
                  </a:lnTo>
                  <a:lnTo>
                    <a:pt x="1241" y="2246"/>
                  </a:lnTo>
                  <a:lnTo>
                    <a:pt x="1225" y="2183"/>
                  </a:lnTo>
                  <a:lnTo>
                    <a:pt x="1210" y="2119"/>
                  </a:lnTo>
                  <a:lnTo>
                    <a:pt x="1200" y="2056"/>
                  </a:lnTo>
                  <a:lnTo>
                    <a:pt x="1196" y="1990"/>
                  </a:lnTo>
                  <a:lnTo>
                    <a:pt x="1193" y="1919"/>
                  </a:lnTo>
                  <a:lnTo>
                    <a:pt x="1195" y="1849"/>
                  </a:lnTo>
                  <a:lnTo>
                    <a:pt x="1203" y="1780"/>
                  </a:lnTo>
                  <a:lnTo>
                    <a:pt x="1213" y="1710"/>
                  </a:lnTo>
                  <a:lnTo>
                    <a:pt x="1226" y="1642"/>
                  </a:lnTo>
                  <a:lnTo>
                    <a:pt x="1241" y="1572"/>
                  </a:lnTo>
                  <a:lnTo>
                    <a:pt x="1255" y="1504"/>
                  </a:lnTo>
                  <a:lnTo>
                    <a:pt x="1267" y="1434"/>
                  </a:lnTo>
                  <a:lnTo>
                    <a:pt x="1277" y="1364"/>
                  </a:lnTo>
                  <a:lnTo>
                    <a:pt x="1286" y="1324"/>
                  </a:lnTo>
                  <a:lnTo>
                    <a:pt x="1298" y="1285"/>
                  </a:lnTo>
                  <a:lnTo>
                    <a:pt x="1315" y="1247"/>
                  </a:lnTo>
                  <a:lnTo>
                    <a:pt x="1334" y="1211"/>
                  </a:lnTo>
                  <a:lnTo>
                    <a:pt x="1358" y="1178"/>
                  </a:lnTo>
                  <a:lnTo>
                    <a:pt x="1385" y="1148"/>
                  </a:lnTo>
                  <a:lnTo>
                    <a:pt x="1417" y="1121"/>
                  </a:lnTo>
                  <a:lnTo>
                    <a:pt x="1451" y="1098"/>
                  </a:lnTo>
                  <a:lnTo>
                    <a:pt x="1501" y="1071"/>
                  </a:lnTo>
                  <a:lnTo>
                    <a:pt x="1555" y="1050"/>
                  </a:lnTo>
                  <a:lnTo>
                    <a:pt x="1609" y="1033"/>
                  </a:lnTo>
                  <a:lnTo>
                    <a:pt x="1664" y="1021"/>
                  </a:lnTo>
                  <a:lnTo>
                    <a:pt x="1721" y="1012"/>
                  </a:lnTo>
                  <a:lnTo>
                    <a:pt x="1778" y="1006"/>
                  </a:lnTo>
                  <a:lnTo>
                    <a:pt x="1836" y="1000"/>
                  </a:lnTo>
                  <a:lnTo>
                    <a:pt x="1892" y="995"/>
                  </a:lnTo>
                  <a:lnTo>
                    <a:pt x="1946" y="971"/>
                  </a:lnTo>
                  <a:lnTo>
                    <a:pt x="2000" y="948"/>
                  </a:lnTo>
                  <a:lnTo>
                    <a:pt x="2054" y="925"/>
                  </a:lnTo>
                  <a:lnTo>
                    <a:pt x="2110" y="905"/>
                  </a:lnTo>
                  <a:lnTo>
                    <a:pt x="2166" y="889"/>
                  </a:lnTo>
                  <a:lnTo>
                    <a:pt x="2224" y="877"/>
                  </a:lnTo>
                  <a:lnTo>
                    <a:pt x="2282" y="871"/>
                  </a:lnTo>
                  <a:lnTo>
                    <a:pt x="2342" y="871"/>
                  </a:lnTo>
                  <a:lnTo>
                    <a:pt x="2396" y="871"/>
                  </a:lnTo>
                  <a:lnTo>
                    <a:pt x="2451" y="877"/>
                  </a:lnTo>
                  <a:lnTo>
                    <a:pt x="2505" y="889"/>
                  </a:lnTo>
                  <a:lnTo>
                    <a:pt x="2556" y="908"/>
                  </a:lnTo>
                  <a:lnTo>
                    <a:pt x="2604" y="931"/>
                  </a:lnTo>
                  <a:lnTo>
                    <a:pt x="2651" y="960"/>
                  </a:lnTo>
                  <a:lnTo>
                    <a:pt x="2694" y="994"/>
                  </a:lnTo>
                  <a:lnTo>
                    <a:pt x="2734" y="1031"/>
                  </a:lnTo>
                  <a:lnTo>
                    <a:pt x="2768" y="1073"/>
                  </a:lnTo>
                  <a:lnTo>
                    <a:pt x="2798" y="1119"/>
                  </a:lnTo>
                  <a:lnTo>
                    <a:pt x="2822" y="1168"/>
                  </a:lnTo>
                  <a:lnTo>
                    <a:pt x="2840" y="1219"/>
                  </a:lnTo>
                  <a:lnTo>
                    <a:pt x="2854" y="1264"/>
                  </a:lnTo>
                  <a:lnTo>
                    <a:pt x="2860" y="1308"/>
                  </a:lnTo>
                  <a:lnTo>
                    <a:pt x="2863" y="1354"/>
                  </a:lnTo>
                  <a:lnTo>
                    <a:pt x="2860" y="1399"/>
                  </a:lnTo>
                  <a:lnTo>
                    <a:pt x="2857" y="1445"/>
                  </a:lnTo>
                  <a:lnTo>
                    <a:pt x="2852" y="1491"/>
                  </a:lnTo>
                  <a:lnTo>
                    <a:pt x="2848" y="1536"/>
                  </a:lnTo>
                  <a:lnTo>
                    <a:pt x="2862" y="1599"/>
                  </a:lnTo>
                  <a:lnTo>
                    <a:pt x="2874" y="1663"/>
                  </a:lnTo>
                  <a:lnTo>
                    <a:pt x="2885" y="1727"/>
                  </a:lnTo>
                  <a:lnTo>
                    <a:pt x="2896" y="1792"/>
                  </a:lnTo>
                  <a:lnTo>
                    <a:pt x="2905" y="1858"/>
                  </a:lnTo>
                  <a:lnTo>
                    <a:pt x="2911" y="1923"/>
                  </a:lnTo>
                  <a:lnTo>
                    <a:pt x="2915" y="1989"/>
                  </a:lnTo>
                  <a:lnTo>
                    <a:pt x="2915" y="2053"/>
                  </a:lnTo>
                  <a:lnTo>
                    <a:pt x="2911" y="2118"/>
                  </a:lnTo>
                  <a:lnTo>
                    <a:pt x="2904" y="2181"/>
                  </a:lnTo>
                  <a:lnTo>
                    <a:pt x="2890" y="2245"/>
                  </a:lnTo>
                  <a:lnTo>
                    <a:pt x="2872" y="2306"/>
                  </a:lnTo>
                  <a:lnTo>
                    <a:pt x="2845" y="2365"/>
                  </a:lnTo>
                  <a:lnTo>
                    <a:pt x="2814" y="2424"/>
                  </a:lnTo>
                  <a:lnTo>
                    <a:pt x="2801" y="2508"/>
                  </a:lnTo>
                  <a:lnTo>
                    <a:pt x="2783" y="2593"/>
                  </a:lnTo>
                  <a:lnTo>
                    <a:pt x="2758" y="2675"/>
                  </a:lnTo>
                  <a:lnTo>
                    <a:pt x="2729" y="2755"/>
                  </a:lnTo>
                  <a:lnTo>
                    <a:pt x="2694" y="2833"/>
                  </a:lnTo>
                  <a:lnTo>
                    <a:pt x="2654" y="2908"/>
                  </a:lnTo>
                  <a:lnTo>
                    <a:pt x="2608" y="2980"/>
                  </a:lnTo>
                  <a:lnTo>
                    <a:pt x="2557" y="3048"/>
                  </a:lnTo>
                  <a:lnTo>
                    <a:pt x="2500" y="3113"/>
                  </a:lnTo>
                  <a:lnTo>
                    <a:pt x="2439" y="3173"/>
                  </a:lnTo>
                  <a:lnTo>
                    <a:pt x="2527" y="3292"/>
                  </a:lnTo>
                  <a:lnTo>
                    <a:pt x="2619" y="3409"/>
                  </a:lnTo>
                  <a:lnTo>
                    <a:pt x="2680" y="3406"/>
                  </a:lnTo>
                  <a:lnTo>
                    <a:pt x="2741" y="3405"/>
                  </a:lnTo>
                  <a:lnTo>
                    <a:pt x="2803" y="3408"/>
                  </a:lnTo>
                  <a:lnTo>
                    <a:pt x="2864" y="3413"/>
                  </a:lnTo>
                  <a:lnTo>
                    <a:pt x="2925" y="3421"/>
                  </a:lnTo>
                  <a:lnTo>
                    <a:pt x="2985" y="3434"/>
                  </a:lnTo>
                  <a:lnTo>
                    <a:pt x="3043" y="3450"/>
                  </a:lnTo>
                  <a:lnTo>
                    <a:pt x="3100" y="3471"/>
                  </a:lnTo>
                  <a:lnTo>
                    <a:pt x="3155" y="3497"/>
                  </a:lnTo>
                  <a:lnTo>
                    <a:pt x="3209" y="3528"/>
                  </a:lnTo>
                  <a:lnTo>
                    <a:pt x="3289" y="3464"/>
                  </a:lnTo>
                  <a:lnTo>
                    <a:pt x="3367" y="3394"/>
                  </a:lnTo>
                  <a:lnTo>
                    <a:pt x="3439" y="3319"/>
                  </a:lnTo>
                  <a:lnTo>
                    <a:pt x="3507" y="3241"/>
                  </a:lnTo>
                  <a:lnTo>
                    <a:pt x="3570" y="3159"/>
                  </a:lnTo>
                  <a:lnTo>
                    <a:pt x="3629" y="3074"/>
                  </a:lnTo>
                  <a:lnTo>
                    <a:pt x="3682" y="2985"/>
                  </a:lnTo>
                  <a:lnTo>
                    <a:pt x="3732" y="2894"/>
                  </a:lnTo>
                  <a:lnTo>
                    <a:pt x="3776" y="2799"/>
                  </a:lnTo>
                  <a:lnTo>
                    <a:pt x="3814" y="2704"/>
                  </a:lnTo>
                  <a:lnTo>
                    <a:pt x="3848" y="2605"/>
                  </a:lnTo>
                  <a:lnTo>
                    <a:pt x="3876" y="2505"/>
                  </a:lnTo>
                  <a:lnTo>
                    <a:pt x="3899" y="2404"/>
                  </a:lnTo>
                  <a:lnTo>
                    <a:pt x="3915" y="2302"/>
                  </a:lnTo>
                  <a:lnTo>
                    <a:pt x="3926" y="2199"/>
                  </a:lnTo>
                  <a:lnTo>
                    <a:pt x="3931" y="2094"/>
                  </a:lnTo>
                  <a:lnTo>
                    <a:pt x="3930" y="1991"/>
                  </a:lnTo>
                  <a:lnTo>
                    <a:pt x="3924" y="1880"/>
                  </a:lnTo>
                  <a:lnTo>
                    <a:pt x="3911" y="1770"/>
                  </a:lnTo>
                  <a:lnTo>
                    <a:pt x="3891" y="1660"/>
                  </a:lnTo>
                  <a:lnTo>
                    <a:pt x="3865" y="1552"/>
                  </a:lnTo>
                  <a:lnTo>
                    <a:pt x="3832" y="1446"/>
                  </a:lnTo>
                  <a:lnTo>
                    <a:pt x="3793" y="1343"/>
                  </a:lnTo>
                  <a:lnTo>
                    <a:pt x="3748" y="1241"/>
                  </a:lnTo>
                  <a:lnTo>
                    <a:pt x="3697" y="1143"/>
                  </a:lnTo>
                  <a:lnTo>
                    <a:pt x="3640" y="1047"/>
                  </a:lnTo>
                  <a:lnTo>
                    <a:pt x="3578" y="955"/>
                  </a:lnTo>
                  <a:lnTo>
                    <a:pt x="3511" y="867"/>
                  </a:lnTo>
                  <a:lnTo>
                    <a:pt x="3439" y="782"/>
                  </a:lnTo>
                  <a:lnTo>
                    <a:pt x="3362" y="703"/>
                  </a:lnTo>
                  <a:lnTo>
                    <a:pt x="3279" y="627"/>
                  </a:lnTo>
                  <a:lnTo>
                    <a:pt x="3192" y="557"/>
                  </a:lnTo>
                  <a:lnTo>
                    <a:pt x="3105" y="495"/>
                  </a:lnTo>
                  <a:lnTo>
                    <a:pt x="3015" y="437"/>
                  </a:lnTo>
                  <a:lnTo>
                    <a:pt x="2921" y="384"/>
                  </a:lnTo>
                  <a:lnTo>
                    <a:pt x="2824" y="337"/>
                  </a:lnTo>
                  <a:lnTo>
                    <a:pt x="2725" y="296"/>
                  </a:lnTo>
                  <a:lnTo>
                    <a:pt x="2624" y="260"/>
                  </a:lnTo>
                  <a:lnTo>
                    <a:pt x="2521" y="230"/>
                  </a:lnTo>
                  <a:lnTo>
                    <a:pt x="2416" y="206"/>
                  </a:lnTo>
                  <a:lnTo>
                    <a:pt x="2309" y="188"/>
                  </a:lnTo>
                  <a:lnTo>
                    <a:pt x="2202" y="175"/>
                  </a:lnTo>
                  <a:lnTo>
                    <a:pt x="2096" y="170"/>
                  </a:lnTo>
                  <a:lnTo>
                    <a:pt x="1989" y="170"/>
                  </a:lnTo>
                  <a:lnTo>
                    <a:pt x="1878" y="178"/>
                  </a:lnTo>
                  <a:lnTo>
                    <a:pt x="1768" y="192"/>
                  </a:lnTo>
                  <a:lnTo>
                    <a:pt x="1660" y="211"/>
                  </a:lnTo>
                  <a:lnTo>
                    <a:pt x="1553" y="238"/>
                  </a:lnTo>
                  <a:lnTo>
                    <a:pt x="1448" y="270"/>
                  </a:lnTo>
                  <a:lnTo>
                    <a:pt x="1344" y="308"/>
                  </a:lnTo>
                  <a:lnTo>
                    <a:pt x="1244" y="353"/>
                  </a:lnTo>
                  <a:lnTo>
                    <a:pt x="1145" y="404"/>
                  </a:lnTo>
                  <a:lnTo>
                    <a:pt x="1050" y="460"/>
                  </a:lnTo>
                  <a:lnTo>
                    <a:pt x="959" y="521"/>
                  </a:lnTo>
                  <a:lnTo>
                    <a:pt x="871" y="587"/>
                  </a:lnTo>
                  <a:lnTo>
                    <a:pt x="786" y="659"/>
                  </a:lnTo>
                  <a:lnTo>
                    <a:pt x="706" y="736"/>
                  </a:lnTo>
                  <a:close/>
                  <a:moveTo>
                    <a:pt x="2227" y="1046"/>
                  </a:moveTo>
                  <a:lnTo>
                    <a:pt x="2184" y="1057"/>
                  </a:lnTo>
                  <a:lnTo>
                    <a:pt x="2142" y="1072"/>
                  </a:lnTo>
                  <a:lnTo>
                    <a:pt x="2102" y="1089"/>
                  </a:lnTo>
                  <a:lnTo>
                    <a:pt x="2062" y="1108"/>
                  </a:lnTo>
                  <a:lnTo>
                    <a:pt x="2022" y="1128"/>
                  </a:lnTo>
                  <a:lnTo>
                    <a:pt x="1981" y="1148"/>
                  </a:lnTo>
                  <a:lnTo>
                    <a:pt x="1940" y="1164"/>
                  </a:lnTo>
                  <a:lnTo>
                    <a:pt x="1898" y="1169"/>
                  </a:lnTo>
                  <a:lnTo>
                    <a:pt x="1853" y="1172"/>
                  </a:lnTo>
                  <a:lnTo>
                    <a:pt x="1809" y="1175"/>
                  </a:lnTo>
                  <a:lnTo>
                    <a:pt x="1765" y="1179"/>
                  </a:lnTo>
                  <a:lnTo>
                    <a:pt x="1721" y="1184"/>
                  </a:lnTo>
                  <a:lnTo>
                    <a:pt x="1678" y="1191"/>
                  </a:lnTo>
                  <a:lnTo>
                    <a:pt x="1635" y="1201"/>
                  </a:lnTo>
                  <a:lnTo>
                    <a:pt x="1594" y="1216"/>
                  </a:lnTo>
                  <a:lnTo>
                    <a:pt x="1556" y="1235"/>
                  </a:lnTo>
                  <a:lnTo>
                    <a:pt x="1518" y="1260"/>
                  </a:lnTo>
                  <a:lnTo>
                    <a:pt x="1495" y="1282"/>
                  </a:lnTo>
                  <a:lnTo>
                    <a:pt x="1476" y="1306"/>
                  </a:lnTo>
                  <a:lnTo>
                    <a:pt x="1463" y="1332"/>
                  </a:lnTo>
                  <a:lnTo>
                    <a:pt x="1451" y="1361"/>
                  </a:lnTo>
                  <a:lnTo>
                    <a:pt x="1445" y="1390"/>
                  </a:lnTo>
                  <a:lnTo>
                    <a:pt x="1440" y="1420"/>
                  </a:lnTo>
                  <a:lnTo>
                    <a:pt x="1436" y="1451"/>
                  </a:lnTo>
                  <a:lnTo>
                    <a:pt x="1434" y="1482"/>
                  </a:lnTo>
                  <a:lnTo>
                    <a:pt x="1430" y="1515"/>
                  </a:lnTo>
                  <a:lnTo>
                    <a:pt x="1426" y="1546"/>
                  </a:lnTo>
                  <a:lnTo>
                    <a:pt x="1420" y="1576"/>
                  </a:lnTo>
                  <a:lnTo>
                    <a:pt x="1412" y="1604"/>
                  </a:lnTo>
                  <a:lnTo>
                    <a:pt x="1390" y="1688"/>
                  </a:lnTo>
                  <a:lnTo>
                    <a:pt x="1375" y="1771"/>
                  </a:lnTo>
                  <a:lnTo>
                    <a:pt x="1368" y="1856"/>
                  </a:lnTo>
                  <a:lnTo>
                    <a:pt x="1368" y="1940"/>
                  </a:lnTo>
                  <a:lnTo>
                    <a:pt x="1373" y="2025"/>
                  </a:lnTo>
                  <a:lnTo>
                    <a:pt x="1385" y="2109"/>
                  </a:lnTo>
                  <a:lnTo>
                    <a:pt x="1403" y="2193"/>
                  </a:lnTo>
                  <a:lnTo>
                    <a:pt x="1425" y="2275"/>
                  </a:lnTo>
                  <a:lnTo>
                    <a:pt x="1453" y="2354"/>
                  </a:lnTo>
                  <a:lnTo>
                    <a:pt x="1459" y="2418"/>
                  </a:lnTo>
                  <a:lnTo>
                    <a:pt x="1469" y="2481"/>
                  </a:lnTo>
                  <a:lnTo>
                    <a:pt x="1481" y="2543"/>
                  </a:lnTo>
                  <a:lnTo>
                    <a:pt x="1497" y="2605"/>
                  </a:lnTo>
                  <a:lnTo>
                    <a:pt x="1517" y="2666"/>
                  </a:lnTo>
                  <a:lnTo>
                    <a:pt x="1541" y="2725"/>
                  </a:lnTo>
                  <a:lnTo>
                    <a:pt x="1568" y="2783"/>
                  </a:lnTo>
                  <a:lnTo>
                    <a:pt x="1599" y="2838"/>
                  </a:lnTo>
                  <a:lnTo>
                    <a:pt x="1634" y="2891"/>
                  </a:lnTo>
                  <a:lnTo>
                    <a:pt x="1673" y="2941"/>
                  </a:lnTo>
                  <a:lnTo>
                    <a:pt x="1716" y="2987"/>
                  </a:lnTo>
                  <a:lnTo>
                    <a:pt x="1762" y="3031"/>
                  </a:lnTo>
                  <a:lnTo>
                    <a:pt x="1813" y="3071"/>
                  </a:lnTo>
                  <a:lnTo>
                    <a:pt x="1867" y="3104"/>
                  </a:lnTo>
                  <a:lnTo>
                    <a:pt x="1908" y="3127"/>
                  </a:lnTo>
                  <a:lnTo>
                    <a:pt x="1951" y="3141"/>
                  </a:lnTo>
                  <a:lnTo>
                    <a:pt x="1997" y="3151"/>
                  </a:lnTo>
                  <a:lnTo>
                    <a:pt x="2042" y="3155"/>
                  </a:lnTo>
                  <a:lnTo>
                    <a:pt x="2088" y="3153"/>
                  </a:lnTo>
                  <a:lnTo>
                    <a:pt x="2134" y="3145"/>
                  </a:lnTo>
                  <a:lnTo>
                    <a:pt x="2178" y="3131"/>
                  </a:lnTo>
                  <a:lnTo>
                    <a:pt x="2220" y="3113"/>
                  </a:lnTo>
                  <a:lnTo>
                    <a:pt x="2260" y="3089"/>
                  </a:lnTo>
                  <a:lnTo>
                    <a:pt x="2314" y="3051"/>
                  </a:lnTo>
                  <a:lnTo>
                    <a:pt x="2364" y="3007"/>
                  </a:lnTo>
                  <a:lnTo>
                    <a:pt x="2410" y="2960"/>
                  </a:lnTo>
                  <a:lnTo>
                    <a:pt x="2452" y="2909"/>
                  </a:lnTo>
                  <a:lnTo>
                    <a:pt x="2490" y="2854"/>
                  </a:lnTo>
                  <a:lnTo>
                    <a:pt x="2523" y="2797"/>
                  </a:lnTo>
                  <a:lnTo>
                    <a:pt x="2553" y="2738"/>
                  </a:lnTo>
                  <a:lnTo>
                    <a:pt x="2579" y="2676"/>
                  </a:lnTo>
                  <a:lnTo>
                    <a:pt x="2600" y="2614"/>
                  </a:lnTo>
                  <a:lnTo>
                    <a:pt x="2618" y="2549"/>
                  </a:lnTo>
                  <a:lnTo>
                    <a:pt x="2632" y="2485"/>
                  </a:lnTo>
                  <a:lnTo>
                    <a:pt x="2641" y="2419"/>
                  </a:lnTo>
                  <a:lnTo>
                    <a:pt x="2646" y="2353"/>
                  </a:lnTo>
                  <a:lnTo>
                    <a:pt x="2678" y="2308"/>
                  </a:lnTo>
                  <a:lnTo>
                    <a:pt x="2701" y="2261"/>
                  </a:lnTo>
                  <a:lnTo>
                    <a:pt x="2720" y="2212"/>
                  </a:lnTo>
                  <a:lnTo>
                    <a:pt x="2734" y="2163"/>
                  </a:lnTo>
                  <a:lnTo>
                    <a:pt x="2742" y="2112"/>
                  </a:lnTo>
                  <a:lnTo>
                    <a:pt x="2746" y="2059"/>
                  </a:lnTo>
                  <a:lnTo>
                    <a:pt x="2746" y="2006"/>
                  </a:lnTo>
                  <a:lnTo>
                    <a:pt x="2743" y="1953"/>
                  </a:lnTo>
                  <a:lnTo>
                    <a:pt x="2738" y="1899"/>
                  </a:lnTo>
                  <a:lnTo>
                    <a:pt x="2731" y="1846"/>
                  </a:lnTo>
                  <a:lnTo>
                    <a:pt x="2722" y="1792"/>
                  </a:lnTo>
                  <a:lnTo>
                    <a:pt x="2712" y="1740"/>
                  </a:lnTo>
                  <a:lnTo>
                    <a:pt x="2702" y="1688"/>
                  </a:lnTo>
                  <a:lnTo>
                    <a:pt x="2692" y="1637"/>
                  </a:lnTo>
                  <a:lnTo>
                    <a:pt x="2680" y="1599"/>
                  </a:lnTo>
                  <a:lnTo>
                    <a:pt x="2675" y="1562"/>
                  </a:lnTo>
                  <a:lnTo>
                    <a:pt x="2674" y="1523"/>
                  </a:lnTo>
                  <a:lnTo>
                    <a:pt x="2676" y="1485"/>
                  </a:lnTo>
                  <a:lnTo>
                    <a:pt x="2680" y="1445"/>
                  </a:lnTo>
                  <a:lnTo>
                    <a:pt x="2684" y="1407"/>
                  </a:lnTo>
                  <a:lnTo>
                    <a:pt x="2687" y="1368"/>
                  </a:lnTo>
                  <a:lnTo>
                    <a:pt x="2687" y="1329"/>
                  </a:lnTo>
                  <a:lnTo>
                    <a:pt x="2684" y="1292"/>
                  </a:lnTo>
                  <a:lnTo>
                    <a:pt x="2674" y="1255"/>
                  </a:lnTo>
                  <a:lnTo>
                    <a:pt x="2656" y="1219"/>
                  </a:lnTo>
                  <a:lnTo>
                    <a:pt x="2635" y="1183"/>
                  </a:lnTo>
                  <a:lnTo>
                    <a:pt x="2609" y="1149"/>
                  </a:lnTo>
                  <a:lnTo>
                    <a:pt x="2581" y="1121"/>
                  </a:lnTo>
                  <a:lnTo>
                    <a:pt x="2547" y="1096"/>
                  </a:lnTo>
                  <a:lnTo>
                    <a:pt x="2512" y="1075"/>
                  </a:lnTo>
                  <a:lnTo>
                    <a:pt x="2474" y="1058"/>
                  </a:lnTo>
                  <a:lnTo>
                    <a:pt x="2434" y="1046"/>
                  </a:lnTo>
                  <a:lnTo>
                    <a:pt x="2393" y="1037"/>
                  </a:lnTo>
                  <a:lnTo>
                    <a:pt x="2352" y="1033"/>
                  </a:lnTo>
                  <a:lnTo>
                    <a:pt x="2309" y="1033"/>
                  </a:lnTo>
                  <a:lnTo>
                    <a:pt x="2268" y="1038"/>
                  </a:lnTo>
                  <a:lnTo>
                    <a:pt x="2227" y="1046"/>
                  </a:lnTo>
                  <a:close/>
                  <a:moveTo>
                    <a:pt x="1803" y="3274"/>
                  </a:moveTo>
                  <a:lnTo>
                    <a:pt x="1732" y="3375"/>
                  </a:lnTo>
                  <a:lnTo>
                    <a:pt x="1658" y="3476"/>
                  </a:lnTo>
                  <a:lnTo>
                    <a:pt x="1582" y="3574"/>
                  </a:lnTo>
                  <a:lnTo>
                    <a:pt x="1523" y="3575"/>
                  </a:lnTo>
                  <a:lnTo>
                    <a:pt x="1463" y="3575"/>
                  </a:lnTo>
                  <a:lnTo>
                    <a:pt x="1403" y="3577"/>
                  </a:lnTo>
                  <a:lnTo>
                    <a:pt x="1343" y="3578"/>
                  </a:lnTo>
                  <a:lnTo>
                    <a:pt x="1283" y="3582"/>
                  </a:lnTo>
                  <a:lnTo>
                    <a:pt x="1225" y="3588"/>
                  </a:lnTo>
                  <a:lnTo>
                    <a:pt x="1167" y="3598"/>
                  </a:lnTo>
                  <a:lnTo>
                    <a:pt x="1108" y="3613"/>
                  </a:lnTo>
                  <a:lnTo>
                    <a:pt x="1052" y="3634"/>
                  </a:lnTo>
                  <a:lnTo>
                    <a:pt x="1129" y="3686"/>
                  </a:lnTo>
                  <a:lnTo>
                    <a:pt x="1210" y="3732"/>
                  </a:lnTo>
                  <a:lnTo>
                    <a:pt x="1293" y="3773"/>
                  </a:lnTo>
                  <a:lnTo>
                    <a:pt x="1379" y="3808"/>
                  </a:lnTo>
                  <a:lnTo>
                    <a:pt x="1467" y="3839"/>
                  </a:lnTo>
                  <a:lnTo>
                    <a:pt x="1557" y="3865"/>
                  </a:lnTo>
                  <a:lnTo>
                    <a:pt x="1648" y="3888"/>
                  </a:lnTo>
                  <a:lnTo>
                    <a:pt x="1739" y="3905"/>
                  </a:lnTo>
                  <a:lnTo>
                    <a:pt x="1831" y="3919"/>
                  </a:lnTo>
                  <a:lnTo>
                    <a:pt x="1921" y="3926"/>
                  </a:lnTo>
                  <a:lnTo>
                    <a:pt x="2012" y="3930"/>
                  </a:lnTo>
                  <a:lnTo>
                    <a:pt x="2104" y="3930"/>
                  </a:lnTo>
                  <a:lnTo>
                    <a:pt x="2196" y="3925"/>
                  </a:lnTo>
                  <a:lnTo>
                    <a:pt x="2287" y="3916"/>
                  </a:lnTo>
                  <a:lnTo>
                    <a:pt x="2379" y="3904"/>
                  </a:lnTo>
                  <a:lnTo>
                    <a:pt x="2469" y="3885"/>
                  </a:lnTo>
                  <a:lnTo>
                    <a:pt x="2558" y="3864"/>
                  </a:lnTo>
                  <a:lnTo>
                    <a:pt x="2646" y="3837"/>
                  </a:lnTo>
                  <a:lnTo>
                    <a:pt x="2732" y="3806"/>
                  </a:lnTo>
                  <a:lnTo>
                    <a:pt x="2816" y="3769"/>
                  </a:lnTo>
                  <a:lnTo>
                    <a:pt x="2898" y="3727"/>
                  </a:lnTo>
                  <a:lnTo>
                    <a:pt x="2976" y="3681"/>
                  </a:lnTo>
                  <a:lnTo>
                    <a:pt x="3052" y="3629"/>
                  </a:lnTo>
                  <a:lnTo>
                    <a:pt x="2988" y="3608"/>
                  </a:lnTo>
                  <a:lnTo>
                    <a:pt x="2924" y="3594"/>
                  </a:lnTo>
                  <a:lnTo>
                    <a:pt x="2858" y="3585"/>
                  </a:lnTo>
                  <a:lnTo>
                    <a:pt x="2792" y="3579"/>
                  </a:lnTo>
                  <a:lnTo>
                    <a:pt x="2726" y="3577"/>
                  </a:lnTo>
                  <a:lnTo>
                    <a:pt x="2659" y="3575"/>
                  </a:lnTo>
                  <a:lnTo>
                    <a:pt x="2593" y="3574"/>
                  </a:lnTo>
                  <a:lnTo>
                    <a:pt x="2526" y="3572"/>
                  </a:lnTo>
                  <a:lnTo>
                    <a:pt x="2413" y="3424"/>
                  </a:lnTo>
                  <a:lnTo>
                    <a:pt x="2301" y="3272"/>
                  </a:lnTo>
                  <a:lnTo>
                    <a:pt x="2241" y="3294"/>
                  </a:lnTo>
                  <a:lnTo>
                    <a:pt x="2179" y="3311"/>
                  </a:lnTo>
                  <a:lnTo>
                    <a:pt x="2115" y="3321"/>
                  </a:lnTo>
                  <a:lnTo>
                    <a:pt x="2053" y="3324"/>
                  </a:lnTo>
                  <a:lnTo>
                    <a:pt x="1990" y="3322"/>
                  </a:lnTo>
                  <a:lnTo>
                    <a:pt x="1926" y="3312"/>
                  </a:lnTo>
                  <a:lnTo>
                    <a:pt x="1864" y="3297"/>
                  </a:lnTo>
                  <a:lnTo>
                    <a:pt x="1803" y="3274"/>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zh-CN" altLang="en-US"/>
            </a:p>
          </p:txBody>
        </p:sp>
        <p:sp>
          <p:nvSpPr>
            <p:cNvPr id="18" name="文本框 17"/>
            <p:cNvSpPr txBox="1"/>
            <p:nvPr/>
          </p:nvSpPr>
          <p:spPr>
            <a:xfrm>
              <a:off x="2231232" y="2636698"/>
              <a:ext cx="849185" cy="369332"/>
            </a:xfrm>
            <a:prstGeom prst="rect">
              <a:avLst/>
            </a:prstGeom>
            <a:noFill/>
          </p:spPr>
          <p:txBody>
            <a:bodyPr wrap="square" rtlCol="0">
              <a:spAutoFit/>
            </a:bodyPr>
            <a:lstStyle/>
            <a:p>
              <a:r>
                <a:rPr lang="en-US" altLang="zh-CN" dirty="0">
                  <a:ea typeface="Roboto Thin" pitchFamily="2" charset="0"/>
                </a:rPr>
                <a:t>1</a:t>
              </a:r>
              <a:r>
                <a:rPr lang="en-US" altLang="zh-CN" dirty="0" smtClean="0">
                  <a:ea typeface="Roboto Thin" pitchFamily="2" charset="0"/>
                </a:rPr>
                <a:t>5%</a:t>
              </a:r>
              <a:endParaRPr lang="zh-CN" altLang="en-US" dirty="0"/>
            </a:p>
          </p:txBody>
        </p:sp>
      </p:grpSp>
      <p:sp>
        <p:nvSpPr>
          <p:cNvPr id="23" name="矩形 22"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4" name="组合 23"/>
          <p:cNvGrpSpPr/>
          <p:nvPr/>
        </p:nvGrpSpPr>
        <p:grpSpPr>
          <a:xfrm>
            <a:off x="5632530" y="0"/>
            <a:ext cx="926940" cy="475126"/>
            <a:chOff x="5358606" y="-11457"/>
            <a:chExt cx="1093949" cy="560732"/>
          </a:xfrm>
        </p:grpSpPr>
        <p:sp>
          <p:nvSpPr>
            <p:cNvPr id="25" name="任意多边形 24"/>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25"/>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3"/>
                                        </p:tgtEl>
                                        <p:attrNameLst>
                                          <p:attrName>ppt_x</p:attrName>
                                          <p:attrName>ppt_y</p:attrName>
                                        </p:attrNameLst>
                                      </p:cBhvr>
                                      <p:rCtr x="0" y="1667"/>
                                    </p:animMotion>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17" dur="500"/>
                                        <p:tgtEl>
                                          <p:spTgt spid="7">
                                            <p:graphicEl>
                                              <a:chart seriesIdx="-3" categoryIdx="-3" bldStep="gridLegend"/>
                                            </p:graphicEl>
                                          </p:spTgt>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21" dur="500"/>
                                        <p:tgtEl>
                                          <p:spTgt spid="7">
                                            <p:graphicEl>
                                              <a:chart seriesIdx="0" categoryIdx="-4" bldStep="series"/>
                                            </p:graphicEl>
                                          </p:spTgt>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25" dur="500"/>
                                        <p:tgtEl>
                                          <p:spTgt spid="7">
                                            <p:graphicEl>
                                              <a:chart seriesIdx="1" categoryIdx="-4" bldStep="series"/>
                                            </p:graphic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par>
                                <p:cTn id="45" presetID="64" presetClass="path" presetSubtype="0" accel="50000" decel="50000" autoRev="1" fill="hold" grpId="1" nodeType="withEffect">
                                  <p:stCondLst>
                                    <p:cond delay="0"/>
                                  </p:stCondLst>
                                  <p:childTnLst>
                                    <p:animMotion origin="layout" path="M 2.91667E-6 -1.11022E-16 L -0.02474 -1.11022E-16 " pathEditMode="relative" rAng="0" ptsTypes="AA">
                                      <p:cBhvr>
                                        <p:cTn id="46" dur="1000" fill="hold"/>
                                        <p:tgtEl>
                                          <p:spTgt spid="8"/>
                                        </p:tgtEl>
                                        <p:attrNameLst>
                                          <p:attrName>ppt_x</p:attrName>
                                          <p:attrName>ppt_y</p:attrName>
                                        </p:attrNameLst>
                                      </p:cBhvr>
                                      <p:rCtr x="-1237" y="0"/>
                                    </p:animMotion>
                                  </p:childTnLst>
                                </p:cTn>
                              </p:par>
                              <p:par>
                                <p:cTn id="47" presetID="10" presetClass="entr" presetSubtype="0" fill="hold" grpId="0" nodeType="withEffect">
                                  <p:stCondLst>
                                    <p:cond delay="1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childTnLst>
                                </p:cTn>
                              </p:par>
                              <p:par>
                                <p:cTn id="50" presetID="64" presetClass="path" presetSubtype="0" accel="50000" decel="50000" autoRev="1" fill="hold" grpId="1" nodeType="withEffect">
                                  <p:stCondLst>
                                    <p:cond delay="100"/>
                                  </p:stCondLst>
                                  <p:childTnLst>
                                    <p:animMotion origin="layout" path="M 2.91667E-6 -1.11022E-16 L -0.02474 -1.11022E-16 " pathEditMode="relative" rAng="0" ptsTypes="AA">
                                      <p:cBhvr>
                                        <p:cTn id="51" dur="1000" fill="hold"/>
                                        <p:tgtEl>
                                          <p:spTgt spid="9"/>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8" grpId="0"/>
      <p:bldP spid="8" grpId="1"/>
      <p:bldP spid="9" grpId="0"/>
      <p:bldP spid="9" grpId="1"/>
      <p:bldP spid="12" grpId="0"/>
      <p:bldP spid="23" grpId="0"/>
      <p:bldP spid="2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69257" y="5241886"/>
            <a:ext cx="10638972" cy="461665"/>
          </a:xfrm>
          <a:prstGeom prst="rect">
            <a:avLst/>
          </a:prstGeom>
        </p:spPr>
        <p:txBody>
          <a:bodyPr wrap="square">
            <a:spAutoFit/>
          </a:bodyPr>
          <a:lstStyle/>
          <a:p>
            <a:pPr algn="ctr">
              <a:spcBef>
                <a:spcPts val="1200"/>
              </a:spcBef>
            </a:pPr>
            <a:r>
              <a:rPr lang="en-US" altLang="zh-CN" sz="1200" dirty="0" smtClean="0">
                <a:solidFill>
                  <a:schemeClr val="tx1">
                    <a:lumMod val="50000"/>
                    <a:lumOff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200" dirty="0">
              <a:solidFill>
                <a:schemeClr val="tx1">
                  <a:lumMod val="50000"/>
                  <a:lumOff val="50000"/>
                </a:schemeClr>
              </a:solidFill>
            </a:endParaRPr>
          </a:p>
        </p:txBody>
      </p:sp>
      <p:graphicFrame>
        <p:nvGraphicFramePr>
          <p:cNvPr id="8" name="Chart 1"/>
          <p:cNvGraphicFramePr/>
          <p:nvPr/>
        </p:nvGraphicFramePr>
        <p:xfrm>
          <a:off x="1117600" y="1669144"/>
          <a:ext cx="4383314" cy="2834904"/>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8"/>
          <p:cNvSpPr txBox="1"/>
          <p:nvPr/>
        </p:nvSpPr>
        <p:spPr>
          <a:xfrm>
            <a:off x="1991397" y="4614800"/>
            <a:ext cx="2278743" cy="306705"/>
          </a:xfrm>
          <a:prstGeom prst="rect">
            <a:avLst/>
          </a:prstGeom>
          <a:noFill/>
        </p:spPr>
        <p:txBody>
          <a:bodyPr wrap="square" rtlCol="0">
            <a:spAutoFit/>
          </a:bodyPr>
          <a:lstStyle/>
          <a:p>
            <a:pPr algn="ctr"/>
            <a:r>
              <a:rPr lang="en-US" altLang="zh-CN" sz="1400" dirty="0" smtClean="0">
                <a:solidFill>
                  <a:schemeClr val="tx1">
                    <a:lumMod val="75000"/>
                    <a:lumOff val="25000"/>
                  </a:schemeClr>
                </a:solidFill>
                <a:latin typeface="+mj-lt"/>
              </a:rPr>
              <a:t>20XX</a:t>
            </a:r>
            <a:r>
              <a:rPr lang="zh-CN" altLang="en-US" sz="1400" dirty="0" smtClean="0">
                <a:solidFill>
                  <a:schemeClr val="tx1">
                    <a:lumMod val="75000"/>
                    <a:lumOff val="25000"/>
                  </a:schemeClr>
                </a:solidFill>
                <a:latin typeface="+mj-lt"/>
              </a:rPr>
              <a:t>年度销售分析</a:t>
            </a:r>
            <a:endParaRPr lang="zh-CN" altLang="en-US" sz="1400" dirty="0">
              <a:solidFill>
                <a:schemeClr val="tx1">
                  <a:lumMod val="75000"/>
                  <a:lumOff val="25000"/>
                </a:schemeClr>
              </a:solidFill>
              <a:latin typeface="+mj-lt"/>
            </a:endParaRPr>
          </a:p>
        </p:txBody>
      </p:sp>
      <p:cxnSp>
        <p:nvCxnSpPr>
          <p:cNvPr id="12" name="直接连接符 11"/>
          <p:cNvCxnSpPr/>
          <p:nvPr/>
        </p:nvCxnSpPr>
        <p:spPr>
          <a:xfrm>
            <a:off x="769257" y="5082231"/>
            <a:ext cx="1063897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Chart 1"/>
          <p:cNvGraphicFramePr/>
          <p:nvPr/>
        </p:nvGraphicFramePr>
        <p:xfrm>
          <a:off x="6667500" y="1669144"/>
          <a:ext cx="4383314" cy="2834904"/>
        </p:xfrm>
        <a:graphic>
          <a:graphicData uri="http://schemas.openxmlformats.org/drawingml/2006/chart">
            <c:chart xmlns:c="http://schemas.openxmlformats.org/drawingml/2006/chart" xmlns:r="http://schemas.openxmlformats.org/officeDocument/2006/relationships" r:id="rId2"/>
          </a:graphicData>
        </a:graphic>
      </p:graphicFrame>
      <p:sp>
        <p:nvSpPr>
          <p:cNvPr id="14" name="文本框 13"/>
          <p:cNvSpPr txBox="1"/>
          <p:nvPr/>
        </p:nvSpPr>
        <p:spPr>
          <a:xfrm>
            <a:off x="7541297" y="4614800"/>
            <a:ext cx="2278743" cy="306705"/>
          </a:xfrm>
          <a:prstGeom prst="rect">
            <a:avLst/>
          </a:prstGeom>
          <a:noFill/>
        </p:spPr>
        <p:txBody>
          <a:bodyPr wrap="square" rtlCol="0">
            <a:spAutoFit/>
          </a:bodyPr>
          <a:lstStyle/>
          <a:p>
            <a:pPr algn="ctr"/>
            <a:r>
              <a:rPr lang="en-US" altLang="zh-CN" sz="1400" dirty="0" smtClean="0">
                <a:solidFill>
                  <a:schemeClr val="tx1">
                    <a:lumMod val="75000"/>
                    <a:lumOff val="25000"/>
                  </a:schemeClr>
                </a:solidFill>
                <a:latin typeface="+mj-lt"/>
              </a:rPr>
              <a:t>20XX</a:t>
            </a:r>
            <a:r>
              <a:rPr lang="zh-CN" altLang="en-US" sz="1400" dirty="0" smtClean="0">
                <a:solidFill>
                  <a:schemeClr val="tx1">
                    <a:lumMod val="75000"/>
                    <a:lumOff val="25000"/>
                  </a:schemeClr>
                </a:solidFill>
                <a:latin typeface="+mj-lt"/>
              </a:rPr>
              <a:t>年度销售分析</a:t>
            </a:r>
            <a:endParaRPr lang="zh-CN" altLang="en-US" sz="1400" dirty="0">
              <a:solidFill>
                <a:schemeClr val="tx1">
                  <a:lumMod val="75000"/>
                  <a:lumOff val="25000"/>
                </a:schemeClr>
              </a:solidFill>
              <a:latin typeface="+mj-lt"/>
            </a:endParaRPr>
          </a:p>
        </p:txBody>
      </p:sp>
      <p:grpSp>
        <p:nvGrpSpPr>
          <p:cNvPr id="15" name="组合 14"/>
          <p:cNvGrpSpPr/>
          <p:nvPr/>
        </p:nvGrpSpPr>
        <p:grpSpPr>
          <a:xfrm>
            <a:off x="5123869" y="5744480"/>
            <a:ext cx="1166540" cy="276999"/>
            <a:chOff x="993913" y="5080530"/>
            <a:chExt cx="1166540" cy="276999"/>
          </a:xfrm>
        </p:grpSpPr>
        <p:sp>
          <p:nvSpPr>
            <p:cNvPr id="16" name="矩形 15"/>
            <p:cNvSpPr/>
            <p:nvPr/>
          </p:nvSpPr>
          <p:spPr>
            <a:xfrm>
              <a:off x="993913" y="5138530"/>
              <a:ext cx="161001" cy="16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154914" y="5080530"/>
              <a:ext cx="1005539" cy="276999"/>
            </a:xfrm>
            <a:prstGeom prst="rect">
              <a:avLst/>
            </a:prstGeom>
            <a:noFill/>
          </p:spPr>
          <p:txBody>
            <a:bodyPr wrap="square" rtlCol="0">
              <a:spAutoFit/>
            </a:bodyPr>
            <a:lstStyle/>
            <a:p>
              <a:r>
                <a:rPr lang="zh-CN" altLang="en-US" sz="1200" dirty="0" smtClean="0">
                  <a:solidFill>
                    <a:schemeClr val="tx1">
                      <a:lumMod val="75000"/>
                      <a:lumOff val="25000"/>
                    </a:schemeClr>
                  </a:solidFill>
                </a:rPr>
                <a:t>台式机</a:t>
              </a:r>
              <a:endParaRPr lang="zh-CN" altLang="en-US" sz="1200" dirty="0">
                <a:solidFill>
                  <a:schemeClr val="tx1">
                    <a:lumMod val="75000"/>
                    <a:lumOff val="25000"/>
                  </a:schemeClr>
                </a:solidFill>
              </a:endParaRPr>
            </a:p>
          </p:txBody>
        </p:sp>
      </p:grpSp>
      <p:grpSp>
        <p:nvGrpSpPr>
          <p:cNvPr id="18" name="组合 17"/>
          <p:cNvGrpSpPr/>
          <p:nvPr/>
        </p:nvGrpSpPr>
        <p:grpSpPr>
          <a:xfrm>
            <a:off x="6374757" y="5744480"/>
            <a:ext cx="1166540" cy="276999"/>
            <a:chOff x="993913" y="5080530"/>
            <a:chExt cx="1166540" cy="276999"/>
          </a:xfrm>
        </p:grpSpPr>
        <p:sp>
          <p:nvSpPr>
            <p:cNvPr id="19" name="矩形 18"/>
            <p:cNvSpPr/>
            <p:nvPr/>
          </p:nvSpPr>
          <p:spPr>
            <a:xfrm>
              <a:off x="993913" y="5138530"/>
              <a:ext cx="161001" cy="161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154914" y="5080530"/>
              <a:ext cx="1005539" cy="276999"/>
            </a:xfrm>
            <a:prstGeom prst="rect">
              <a:avLst/>
            </a:prstGeom>
            <a:noFill/>
          </p:spPr>
          <p:txBody>
            <a:bodyPr wrap="square" rtlCol="0">
              <a:spAutoFit/>
            </a:bodyPr>
            <a:lstStyle/>
            <a:p>
              <a:r>
                <a:rPr lang="zh-CN" altLang="en-US" sz="1200" dirty="0" smtClean="0">
                  <a:solidFill>
                    <a:schemeClr val="tx1">
                      <a:lumMod val="75000"/>
                      <a:lumOff val="25000"/>
                    </a:schemeClr>
                  </a:solidFill>
                </a:rPr>
                <a:t>笔记本电脑</a:t>
              </a:r>
              <a:endParaRPr lang="zh-CN" altLang="en-US" sz="1200" dirty="0">
                <a:solidFill>
                  <a:schemeClr val="tx1">
                    <a:lumMod val="75000"/>
                    <a:lumOff val="25000"/>
                  </a:schemeClr>
                </a:solidFill>
              </a:endParaRPr>
            </a:p>
          </p:txBody>
        </p:sp>
      </p:grpSp>
      <p:sp>
        <p:nvSpPr>
          <p:cNvPr id="25" name="矩形 24"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26" name="组合 25"/>
          <p:cNvGrpSpPr/>
          <p:nvPr/>
        </p:nvGrpSpPr>
        <p:grpSpPr>
          <a:xfrm>
            <a:off x="5632530" y="0"/>
            <a:ext cx="926940" cy="475126"/>
            <a:chOff x="5358606" y="-11457"/>
            <a:chExt cx="1093949" cy="560732"/>
          </a:xfrm>
        </p:grpSpPr>
        <p:sp>
          <p:nvSpPr>
            <p:cNvPr id="27" name="任意多边形 26"/>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27"/>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25"/>
                                        </p:tgtEl>
                                        <p:attrNameLst>
                                          <p:attrName>ppt_x</p:attrName>
                                          <p:attrName>ppt_y</p:attrName>
                                        </p:attrNameLst>
                                      </p:cBhvr>
                                      <p:rCtr x="0" y="1667"/>
                                    </p:animMotion>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7" dur="500"/>
                                        <p:tgtEl>
                                          <p:spTgt spid="8">
                                            <p:graphicEl>
                                              <a:chart seriesIdx="-3" categoryIdx="-3" bldStep="gridLegend"/>
                                            </p:graphicEl>
                                          </p:spTgt>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21" dur="500"/>
                                        <p:tgtEl>
                                          <p:spTgt spid="8">
                                            <p:graphicEl>
                                              <a:chart seriesIdx="0" categoryIdx="-4" bldStep="series"/>
                                            </p:graphicEl>
                                          </p:spTgt>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25" dur="500"/>
                                        <p:tgtEl>
                                          <p:spTgt spid="8">
                                            <p:graphicEl>
                                              <a:chart seriesIdx="1" categoryIdx="-4" bldStep="series"/>
                                            </p:graphicEl>
                                          </p:spTgt>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35" dur="500"/>
                                        <p:tgtEl>
                                          <p:spTgt spid="13">
                                            <p:graphicEl>
                                              <a:chart seriesIdx="-3" categoryIdx="-3" bldStep="gridLegend"/>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down)">
                                      <p:cBhvr>
                                        <p:cTn id="39" dur="500"/>
                                        <p:tgtEl>
                                          <p:spTgt spid="13">
                                            <p:graphicEl>
                                              <a:chart seriesIdx="0" categoryIdx="-4" bldStep="series"/>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down)">
                                      <p:cBhvr>
                                        <p:cTn id="43" dur="500"/>
                                        <p:tgtEl>
                                          <p:spTgt spid="13">
                                            <p:graphicEl>
                                              <a:chart seriesIdx="1" categoryIdx="-4" bldStep="series"/>
                                            </p:graphicEl>
                                          </p:spTgt>
                                        </p:tgtEl>
                                      </p:cBhvr>
                                    </p:animEffect>
                                  </p:childTnLst>
                                </p:cTn>
                              </p:par>
                            </p:childTnLst>
                          </p:cTn>
                        </p:par>
                        <p:par>
                          <p:cTn id="44" fill="hold">
                            <p:stCondLst>
                              <p:cond delay="5000"/>
                            </p:stCondLst>
                            <p:childTnLst>
                              <p:par>
                                <p:cTn id="45" presetID="47"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6500"/>
                            </p:stCondLst>
                            <p:childTnLst>
                              <p:par>
                                <p:cTn id="55" presetID="42"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childTnLst>
                                </p:cTn>
                              </p:par>
                              <p:par>
                                <p:cTn id="64" presetID="64" presetClass="path" presetSubtype="0" accel="50000" decel="50000" autoRev="1" fill="hold" nodeType="withEffect">
                                  <p:stCondLst>
                                    <p:cond delay="0"/>
                                  </p:stCondLst>
                                  <p:childTnLst>
                                    <p:animMotion origin="layout" path="M -1.45833E-6 -2.22222E-6 L -1.45833E-6 -0.03472 " pathEditMode="relative" rAng="0" ptsTypes="AA">
                                      <p:cBhvr>
                                        <p:cTn id="65" dur="1000" fill="hold"/>
                                        <p:tgtEl>
                                          <p:spTgt spid="15"/>
                                        </p:tgtEl>
                                        <p:attrNameLst>
                                          <p:attrName>ppt_x</p:attrName>
                                          <p:attrName>ppt_y</p:attrName>
                                        </p:attrNameLst>
                                      </p:cBhvr>
                                      <p:rCtr x="0" y="-1736"/>
                                    </p:animMotion>
                                  </p:childTnLst>
                                </p:cTn>
                              </p:par>
                              <p:par>
                                <p:cTn id="66" presetID="10" presetClass="entr" presetSubtype="0" fill="hold" nodeType="withEffect">
                                  <p:stCondLst>
                                    <p:cond delay="10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childTnLst>
                                </p:cTn>
                              </p:par>
                              <p:par>
                                <p:cTn id="69" presetID="64" presetClass="path" presetSubtype="0" accel="50000" decel="50000" autoRev="1" fill="hold" nodeType="withEffect">
                                  <p:stCondLst>
                                    <p:cond delay="100"/>
                                  </p:stCondLst>
                                  <p:childTnLst>
                                    <p:animMotion origin="layout" path="M -1.45833E-6 -2.22222E-6 L -1.45833E-6 -0.03472 " pathEditMode="relative" rAng="0" ptsTypes="AA">
                                      <p:cBhvr>
                                        <p:cTn id="70" dur="1000" fill="hold"/>
                                        <p:tgtEl>
                                          <p:spTgt spid="1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Sub>
          <a:bldChart bld="series"/>
        </p:bldSub>
      </p:bldGraphic>
      <p:bldP spid="9" grpId="0"/>
      <p:bldGraphic spid="13" grpId="0">
        <p:bldSub>
          <a:bldChart bld="series"/>
        </p:bldSub>
      </p:bldGraphic>
      <p:bldP spid="14" grpId="0"/>
      <p:bldP spid="25" grpId="0"/>
      <p:bldP spid="2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aphicFrame>
        <p:nvGraphicFramePr>
          <p:cNvPr id="7" name="Chart 1"/>
          <p:cNvGraphicFramePr/>
          <p:nvPr/>
        </p:nvGraphicFramePr>
        <p:xfrm>
          <a:off x="5701151" y="1675295"/>
          <a:ext cx="5772392" cy="4300961"/>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61523" y="1843133"/>
            <a:ext cx="4810577" cy="984885"/>
          </a:xfrm>
          <a:prstGeom prst="rect">
            <a:avLst/>
          </a:prstGeom>
        </p:spPr>
        <p:txBody>
          <a:bodyPr wrap="square">
            <a:spAutoFit/>
          </a:bodyPr>
          <a:lstStyle/>
          <a:p>
            <a:pPr>
              <a:spcBef>
                <a:spcPts val="600"/>
              </a:spcBef>
            </a:pPr>
            <a:r>
              <a:rPr lang="zh-CN" altLang="en-US" sz="2000" dirty="0" smtClean="0">
                <a:solidFill>
                  <a:schemeClr val="tx1">
                    <a:lumMod val="75000"/>
                    <a:lumOff val="25000"/>
                  </a:schemeClr>
                </a:solidFill>
                <a:latin typeface="+mj-ea"/>
                <a:ea typeface="+mj-ea"/>
              </a:rPr>
              <a:t>在此处添加小标题</a:t>
            </a:r>
            <a:endParaRPr lang="en-US" altLang="zh-CN" sz="2000" dirty="0" smtClean="0">
              <a:solidFill>
                <a:schemeClr val="tx1">
                  <a:lumMod val="75000"/>
                  <a:lumOff val="25000"/>
                </a:schemeClr>
              </a:solidFill>
              <a:latin typeface="+mj-ea"/>
              <a:ea typeface="+mj-ea"/>
            </a:endParaRPr>
          </a:p>
          <a:p>
            <a:pPr>
              <a:spcBef>
                <a:spcPts val="600"/>
              </a:spcBef>
            </a:pPr>
            <a:r>
              <a:rPr lang="en-US" altLang="zh-CN" sz="1100" dirty="0" smtClean="0">
                <a:solidFill>
                  <a:schemeClr val="bg1">
                    <a:lumMod val="50000"/>
                  </a:schemeClr>
                </a:solidFill>
              </a:rPr>
              <a:t>Clean, Minimalist, Flat, Powerful and Flexible PowerPoint template, perfect for business, corporate and personal use. Very easy to change the color schemes. </a:t>
            </a:r>
            <a:endParaRPr lang="en-US" altLang="zh-CN" sz="1100" dirty="0">
              <a:solidFill>
                <a:schemeClr val="bg1">
                  <a:lumMod val="50000"/>
                </a:schemeClr>
              </a:solidFill>
            </a:endParaRPr>
          </a:p>
        </p:txBody>
      </p:sp>
      <p:sp>
        <p:nvSpPr>
          <p:cNvPr id="9" name="文本框 8"/>
          <p:cNvSpPr txBox="1"/>
          <p:nvPr/>
        </p:nvSpPr>
        <p:spPr>
          <a:xfrm>
            <a:off x="561523" y="3027310"/>
            <a:ext cx="4810577" cy="1323439"/>
          </a:xfrm>
          <a:prstGeom prst="rect">
            <a:avLst/>
          </a:prstGeom>
          <a:noFill/>
        </p:spPr>
        <p:txBody>
          <a:bodyPr wrap="square" rtlCol="0">
            <a:spAutoFit/>
          </a:bodyPr>
          <a:lstStyle/>
          <a:p>
            <a:r>
              <a:rPr lang="en-US" altLang="zh-CN" sz="3200" dirty="0" smtClean="0">
                <a:solidFill>
                  <a:schemeClr val="accent1"/>
                </a:solidFill>
                <a:latin typeface="华文细黑" panose="02010600040101010101" pitchFamily="2" charset="-122"/>
                <a:ea typeface="华文细黑" panose="02010600040101010101" pitchFamily="2" charset="-122"/>
              </a:rPr>
              <a:t>45,892M</a:t>
            </a:r>
            <a:endParaRPr lang="en-US" altLang="zh-CN" sz="3200" dirty="0" smtClean="0">
              <a:solidFill>
                <a:schemeClr val="accent1"/>
              </a:solidFill>
              <a:latin typeface="华文细黑" panose="02010600040101010101" pitchFamily="2" charset="-122"/>
              <a:ea typeface="华文细黑" panose="02010600040101010101" pitchFamily="2" charset="-122"/>
            </a:endParaRPr>
          </a:p>
          <a:p>
            <a:r>
              <a:rPr lang="zh-CN" altLang="en-US" sz="1600" dirty="0" smtClean="0">
                <a:solidFill>
                  <a:schemeClr val="tx1">
                    <a:lumMod val="75000"/>
                    <a:lumOff val="25000"/>
                  </a:schemeClr>
                </a:solidFill>
                <a:latin typeface="+mj-ea"/>
                <a:ea typeface="+mj-ea"/>
              </a:rPr>
              <a:t>台式机销售总和</a:t>
            </a:r>
            <a:endParaRPr lang="en-US" altLang="zh-CN" sz="1600" dirty="0" smtClean="0">
              <a:solidFill>
                <a:schemeClr val="tx1">
                  <a:lumMod val="75000"/>
                  <a:lumOff val="25000"/>
                </a:schemeClr>
              </a:solidFill>
              <a:latin typeface="+mj-ea"/>
              <a:ea typeface="+mj-ea"/>
            </a:endParaRPr>
          </a:p>
          <a:p>
            <a:pPr>
              <a:spcBef>
                <a:spcPts val="1200"/>
              </a:spcBef>
            </a:pPr>
            <a:r>
              <a:rPr lang="en-US" altLang="zh-CN" sz="1100" dirty="0">
                <a:solidFill>
                  <a:schemeClr val="bg1">
                    <a:lumMod val="50000"/>
                  </a:schemeClr>
                </a:solidFill>
              </a:rPr>
              <a:t>Clean, Minimalist, Flat, Powerful and Flexible PowerPoint template, perfect for business, corporate and personal use. </a:t>
            </a:r>
            <a:endParaRPr lang="en-US" altLang="zh-CN" sz="1100" dirty="0">
              <a:solidFill>
                <a:schemeClr val="bg1">
                  <a:lumMod val="50000"/>
                </a:schemeClr>
              </a:solidFill>
            </a:endParaRPr>
          </a:p>
        </p:txBody>
      </p:sp>
      <p:sp>
        <p:nvSpPr>
          <p:cNvPr id="12" name="文本框 11"/>
          <p:cNvSpPr txBox="1"/>
          <p:nvPr/>
        </p:nvSpPr>
        <p:spPr>
          <a:xfrm>
            <a:off x="561523" y="4369799"/>
            <a:ext cx="4810577" cy="1323439"/>
          </a:xfrm>
          <a:prstGeom prst="rect">
            <a:avLst/>
          </a:prstGeom>
          <a:noFill/>
        </p:spPr>
        <p:txBody>
          <a:bodyPr wrap="square" rtlCol="0">
            <a:spAutoFit/>
          </a:bodyPr>
          <a:lstStyle/>
          <a:p>
            <a:r>
              <a:rPr lang="en-US" altLang="zh-CN" sz="3200" dirty="0" smtClean="0">
                <a:solidFill>
                  <a:schemeClr val="accent3"/>
                </a:solidFill>
                <a:latin typeface="华文细黑" panose="02010600040101010101" pitchFamily="2" charset="-122"/>
                <a:ea typeface="华文细黑" panose="02010600040101010101" pitchFamily="2" charset="-122"/>
              </a:rPr>
              <a:t>89,257M</a:t>
            </a:r>
            <a:endParaRPr lang="en-US" altLang="zh-CN" sz="3200" dirty="0" smtClean="0">
              <a:solidFill>
                <a:schemeClr val="accent3"/>
              </a:solidFill>
              <a:latin typeface="华文细黑" panose="02010600040101010101" pitchFamily="2" charset="-122"/>
              <a:ea typeface="华文细黑" panose="02010600040101010101" pitchFamily="2" charset="-122"/>
            </a:endParaRPr>
          </a:p>
          <a:p>
            <a:r>
              <a:rPr lang="zh-CN" altLang="en-US" sz="1600" dirty="0" smtClean="0">
                <a:solidFill>
                  <a:schemeClr val="tx1">
                    <a:lumMod val="75000"/>
                    <a:lumOff val="25000"/>
                  </a:schemeClr>
                </a:solidFill>
                <a:latin typeface="+mj-ea"/>
                <a:ea typeface="+mj-ea"/>
              </a:rPr>
              <a:t>笔记本电脑销售总和</a:t>
            </a:r>
            <a:endParaRPr lang="en-US" altLang="zh-CN" sz="1600" dirty="0" smtClean="0">
              <a:solidFill>
                <a:schemeClr val="tx1">
                  <a:lumMod val="75000"/>
                  <a:lumOff val="25000"/>
                </a:schemeClr>
              </a:solidFill>
              <a:latin typeface="+mj-ea"/>
              <a:ea typeface="+mj-ea"/>
            </a:endParaRPr>
          </a:p>
          <a:p>
            <a:pPr>
              <a:spcBef>
                <a:spcPts val="1200"/>
              </a:spcBef>
            </a:pPr>
            <a:r>
              <a:rPr lang="en-US" altLang="zh-CN" sz="1100" dirty="0">
                <a:solidFill>
                  <a:schemeClr val="bg1">
                    <a:lumMod val="50000"/>
                  </a:schemeClr>
                </a:solidFill>
              </a:rPr>
              <a:t>Clean, Minimalist, Flat, Powerful and Flexible PowerPoint template, perfect for business, corporate and personal use. </a:t>
            </a:r>
            <a:endParaRPr lang="en-US" altLang="zh-CN" sz="1100" dirty="0">
              <a:solidFill>
                <a:schemeClr val="bg1">
                  <a:lumMod val="50000"/>
                </a:schemeClr>
              </a:solidFill>
            </a:endParaRPr>
          </a:p>
        </p:txBody>
      </p:sp>
      <p:sp>
        <p:nvSpPr>
          <p:cNvPr id="11" name="矩形 1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7" name="组合 16"/>
          <p:cNvGrpSpPr/>
          <p:nvPr/>
        </p:nvGrpSpPr>
        <p:grpSpPr>
          <a:xfrm>
            <a:off x="5632530" y="0"/>
            <a:ext cx="926940" cy="475126"/>
            <a:chOff x="5358606" y="-11457"/>
            <a:chExt cx="1093949" cy="560732"/>
          </a:xfrm>
        </p:grpSpPr>
        <p:sp>
          <p:nvSpPr>
            <p:cNvPr id="18" name="任意多边形 17"/>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18"/>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1"/>
                                        </p:tgtEl>
                                        <p:attrNameLst>
                                          <p:attrName>ppt_x</p:attrName>
                                          <p:attrName>ppt_y</p:attrName>
                                        </p:attrNameLst>
                                      </p:cBhvr>
                                      <p:rCtr x="0" y="1667"/>
                                    </p:animMotion>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17" dur="500"/>
                                        <p:tgtEl>
                                          <p:spTgt spid="7">
                                            <p:graphicEl>
                                              <a:chart seriesIdx="-3" categoryIdx="-3" bldStep="gridLegend"/>
                                            </p:graphic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21" dur="500"/>
                                        <p:tgtEl>
                                          <p:spTgt spid="7">
                                            <p:graphicEl>
                                              <a:chart seriesIdx="0" categoryIdx="-4" bldStep="series"/>
                                            </p:graphic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25" dur="500"/>
                                        <p:tgtEl>
                                          <p:spTgt spid="7">
                                            <p:graphicEl>
                                              <a:chart seriesIdx="1" categoryIdx="-4" bldStep="series"/>
                                            </p:graphic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64" presetClass="path" presetSubtype="0" accel="50000" decel="50000" autoRev="1" fill="hold" grpId="1" nodeType="withEffect">
                                  <p:stCondLst>
                                    <p:cond delay="0"/>
                                  </p:stCondLst>
                                  <p:childTnLst>
                                    <p:animMotion origin="layout" path="M 6.25E-7 -2.96296E-6 L -0.02474 -2.96296E-6 " pathEditMode="relative" rAng="0" ptsTypes="AA">
                                      <p:cBhvr>
                                        <p:cTn id="35" dur="1000" fill="hold"/>
                                        <p:tgtEl>
                                          <p:spTgt spid="9"/>
                                        </p:tgtEl>
                                        <p:attrNameLst>
                                          <p:attrName>ppt_x</p:attrName>
                                          <p:attrName>ppt_y</p:attrName>
                                        </p:attrNameLst>
                                      </p:cBhvr>
                                      <p:rCtr x="-1237" y="0"/>
                                    </p:animMotion>
                                  </p:childTnLst>
                                </p:cTn>
                              </p:par>
                              <p:par>
                                <p:cTn id="36" presetID="10" presetClass="entr" presetSubtype="0" fill="hold" grpId="0" nodeType="withEffect">
                                  <p:stCondLst>
                                    <p:cond delay="1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par>
                                <p:cTn id="39" presetID="64" presetClass="path" presetSubtype="0" accel="50000" decel="50000" autoRev="1" fill="hold" grpId="1" nodeType="withEffect">
                                  <p:stCondLst>
                                    <p:cond delay="100"/>
                                  </p:stCondLst>
                                  <p:childTnLst>
                                    <p:animMotion origin="layout" path="M 6.25E-7 -4.81481E-6 L -0.02474 -4.81481E-6 " pathEditMode="relative" rAng="0" ptsTypes="AA">
                                      <p:cBhvr>
                                        <p:cTn id="40" dur="1000" fill="hold"/>
                                        <p:tgtEl>
                                          <p:spTgt spid="12"/>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8" grpId="0"/>
      <p:bldP spid="9" grpId="0"/>
      <p:bldP spid="9" grpId="1"/>
      <p:bldP spid="12" grpId="0"/>
      <p:bldP spid="12"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pSp>
        <p:nvGrpSpPr>
          <p:cNvPr id="4" name="组合 3"/>
          <p:cNvGrpSpPr/>
          <p:nvPr/>
        </p:nvGrpSpPr>
        <p:grpSpPr>
          <a:xfrm>
            <a:off x="6362700" y="4011390"/>
            <a:ext cx="4963823" cy="1526602"/>
            <a:chOff x="5904473" y="2584142"/>
            <a:chExt cx="4963823" cy="1526602"/>
          </a:xfrm>
        </p:grpSpPr>
        <p:sp>
          <p:nvSpPr>
            <p:cNvPr id="20" name="矩形 19"/>
            <p:cNvSpPr/>
            <p:nvPr/>
          </p:nvSpPr>
          <p:spPr>
            <a:xfrm>
              <a:off x="5904473" y="3510580"/>
              <a:ext cx="4963823" cy="600164"/>
            </a:xfrm>
            <a:prstGeom prst="rect">
              <a:avLst/>
            </a:prstGeom>
          </p:spPr>
          <p:txBody>
            <a:bodyPr wrap="square">
              <a:spAutoFit/>
            </a:bodyPr>
            <a:lstStyle/>
            <a:p>
              <a:pPr algn="r">
                <a:spcBef>
                  <a:spcPts val="1200"/>
                </a:spcBef>
              </a:pPr>
              <a:r>
                <a:rPr lang="en-US" altLang="zh-CN" sz="1100" dirty="0">
                  <a:solidFill>
                    <a:schemeClr val="bg1">
                      <a:lumMod val="50000"/>
                    </a:schemeClr>
                  </a:solidFill>
                </a:rPr>
                <a:t>Clean, Minimalist, Flat, Powerful and Flexible PowerPoint template, perfect for business, corporate or personal use. </a:t>
              </a:r>
              <a:r>
                <a:rPr lang="en-US" altLang="zh-CN" sz="1100" dirty="0" smtClean="0">
                  <a:solidFill>
                    <a:schemeClr val="bg1">
                      <a:lumMod val="50000"/>
                    </a:schemeClr>
                  </a:solidFill>
                </a:rPr>
                <a:t>Very easy to change color schemes</a:t>
              </a:r>
              <a:r>
                <a:rPr lang="en-US" altLang="zh-CN" sz="1100" dirty="0">
                  <a:solidFill>
                    <a:schemeClr val="bg1">
                      <a:lumMod val="50000"/>
                    </a:schemeClr>
                  </a:solidFill>
                </a:rPr>
                <a:t>. Very easy to change color schemes</a:t>
              </a:r>
              <a:r>
                <a:rPr lang="en-US" altLang="zh-CN" sz="1100" dirty="0" smtClean="0">
                  <a:solidFill>
                    <a:schemeClr val="bg1">
                      <a:lumMod val="50000"/>
                    </a:schemeClr>
                  </a:solidFill>
                </a:rPr>
                <a:t>.</a:t>
              </a:r>
              <a:endParaRPr lang="en-US" altLang="zh-CN" sz="1100" dirty="0">
                <a:solidFill>
                  <a:schemeClr val="bg1">
                    <a:lumMod val="50000"/>
                  </a:schemeClr>
                </a:solidFill>
                <a:latin typeface="汉仪旗黑-35S" panose="00020600040101010101" pitchFamily="18" charset="-122"/>
                <a:ea typeface="汉仪旗黑-35S" panose="00020600040101010101" pitchFamily="18" charset="-122"/>
              </a:endParaRPr>
            </a:p>
          </p:txBody>
        </p:sp>
        <p:sp>
          <p:nvSpPr>
            <p:cNvPr id="21" name="矩形 2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6096144" y="2584142"/>
              <a:ext cx="4772152" cy="738664"/>
            </a:xfrm>
            <a:prstGeom prst="rect">
              <a:avLst/>
            </a:prstGeom>
          </p:spPr>
          <p:txBody>
            <a:bodyPr wrap="square">
              <a:spAutoFit/>
            </a:bodyPr>
            <a:lstStyle/>
            <a:p>
              <a:pPr algn="r"/>
              <a:r>
                <a:rPr lang="zh-CN" altLang="en-US"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800" spc="3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r"/>
              <a:r>
                <a:rPr lang="en-US" altLang="zh-CN" sz="1400" dirty="0" smtClean="0">
                  <a:solidFill>
                    <a:schemeClr val="bg1">
                      <a:lumMod val="50000"/>
                    </a:schemeClr>
                  </a:solidFill>
                  <a:ea typeface="思源黑体 CN Medium" panose="020B0600000000000000" pitchFamily="34" charset="-122"/>
                </a:rPr>
                <a:t>ANNUAL WORK SUMMERY</a:t>
              </a:r>
              <a:endParaRPr lang="en-US" altLang="zh-CN" sz="2000" dirty="0" smtClean="0">
                <a:solidFill>
                  <a:schemeClr val="bg1">
                    <a:lumMod val="50000"/>
                  </a:schemeClr>
                </a:solidFill>
                <a:ea typeface="思源黑体 CN Medium" panose="020B0600000000000000" pitchFamily="34" charset="-122"/>
              </a:endParaRPr>
            </a:p>
          </p:txBody>
        </p:sp>
      </p:grpSp>
      <p:sp>
        <p:nvSpPr>
          <p:cNvPr id="8" name="任意多边形 7"/>
          <p:cNvSpPr/>
          <p:nvPr/>
        </p:nvSpPr>
        <p:spPr>
          <a:xfrm>
            <a:off x="0" y="856343"/>
            <a:ext cx="7018548" cy="5145314"/>
          </a:xfrm>
          <a:custGeom>
            <a:avLst/>
            <a:gdLst>
              <a:gd name="connsiteX0" fmla="*/ 0 w 7018548"/>
              <a:gd name="connsiteY0" fmla="*/ 0 h 5145314"/>
              <a:gd name="connsiteX1" fmla="*/ 7018548 w 7018548"/>
              <a:gd name="connsiteY1" fmla="*/ 0 h 5145314"/>
              <a:gd name="connsiteX2" fmla="*/ 4047900 w 7018548"/>
              <a:gd name="connsiteY2" fmla="*/ 5145314 h 5145314"/>
              <a:gd name="connsiteX3" fmla="*/ 0 w 7018548"/>
              <a:gd name="connsiteY3" fmla="*/ 5145314 h 5145314"/>
              <a:gd name="connsiteX4" fmla="*/ 0 w 7018548"/>
              <a:gd name="connsiteY4" fmla="*/ 0 h 514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548" h="5145314">
                <a:moveTo>
                  <a:pt x="0" y="0"/>
                </a:moveTo>
                <a:lnTo>
                  <a:pt x="7018548" y="0"/>
                </a:lnTo>
                <a:lnTo>
                  <a:pt x="4047900" y="5145314"/>
                </a:lnTo>
                <a:lnTo>
                  <a:pt x="0" y="5145314"/>
                </a:lnTo>
                <a:lnTo>
                  <a:pt x="0" y="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046520" y="0"/>
            <a:ext cx="5720201" cy="6858001"/>
            <a:chOff x="3046520" y="0"/>
            <a:chExt cx="5720201" cy="6858001"/>
          </a:xfrm>
        </p:grpSpPr>
        <p:sp>
          <p:nvSpPr>
            <p:cNvPr id="7" name="任意多边形 6"/>
            <p:cNvSpPr/>
            <p:nvPr/>
          </p:nvSpPr>
          <p:spPr>
            <a:xfrm flipH="1">
              <a:off x="3046520" y="6001657"/>
              <a:ext cx="1757700" cy="856344"/>
            </a:xfrm>
            <a:custGeom>
              <a:avLst/>
              <a:gdLst>
                <a:gd name="connsiteX0" fmla="*/ 1757700 w 1757700"/>
                <a:gd name="connsiteY0" fmla="*/ 0 h 856344"/>
                <a:gd name="connsiteX1" fmla="*/ 494411 w 1757700"/>
                <a:gd name="connsiteY1" fmla="*/ 0 h 856344"/>
                <a:gd name="connsiteX2" fmla="*/ 0 w 1757700"/>
                <a:gd name="connsiteY2" fmla="*/ 856344 h 856344"/>
                <a:gd name="connsiteX3" fmla="*/ 1263289 w 1757700"/>
                <a:gd name="connsiteY3" fmla="*/ 856344 h 856344"/>
              </a:gdLst>
              <a:ahLst/>
              <a:cxnLst>
                <a:cxn ang="0">
                  <a:pos x="connsiteX0" y="connsiteY0"/>
                </a:cxn>
                <a:cxn ang="0">
                  <a:pos x="connsiteX1" y="connsiteY1"/>
                </a:cxn>
                <a:cxn ang="0">
                  <a:pos x="connsiteX2" y="connsiteY2"/>
                </a:cxn>
                <a:cxn ang="0">
                  <a:pos x="connsiteX3" y="connsiteY3"/>
                </a:cxn>
              </a:cxnLst>
              <a:rect l="l" t="t" r="r" b="b"/>
              <a:pathLst>
                <a:path w="1757700" h="856344">
                  <a:moveTo>
                    <a:pt x="1757700" y="0"/>
                  </a:moveTo>
                  <a:lnTo>
                    <a:pt x="494411" y="0"/>
                  </a:lnTo>
                  <a:lnTo>
                    <a:pt x="0" y="856344"/>
                  </a:lnTo>
                  <a:lnTo>
                    <a:pt x="1263289" y="85634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543963" y="0"/>
              <a:ext cx="5222758" cy="685800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文本框 9"/>
          <p:cNvSpPr txBox="1"/>
          <p:nvPr/>
        </p:nvSpPr>
        <p:spPr>
          <a:xfrm>
            <a:off x="9098490" y="1510805"/>
            <a:ext cx="2228033" cy="2215991"/>
          </a:xfrm>
          <a:prstGeom prst="rect">
            <a:avLst/>
          </a:prstGeom>
          <a:noFill/>
        </p:spPr>
        <p:txBody>
          <a:bodyPr wrap="square" rtlCol="0">
            <a:spAutoFit/>
          </a:bodyPr>
          <a:lstStyle/>
          <a:p>
            <a:pPr algn="r"/>
            <a:r>
              <a:rPr lang="en-US" altLang="zh-CN" sz="13800" dirty="0" smtClean="0">
                <a:solidFill>
                  <a:schemeClr val="accent3"/>
                </a:solidFill>
                <a:latin typeface="汉仪菱心体简" panose="02010609000101010101" pitchFamily="49" charset="-122"/>
                <a:ea typeface="汉仪菱心体简" panose="02010609000101010101" pitchFamily="49" charset="-122"/>
              </a:rPr>
              <a:t>1</a:t>
            </a:r>
            <a:endParaRPr lang="zh-CN" altLang="en-US" sz="13800" dirty="0">
              <a:solidFill>
                <a:schemeClr val="accent3"/>
              </a:solidFill>
              <a:latin typeface="汉仪菱心体简" panose="02010609000101010101" pitchFamily="49" charset="-122"/>
              <a:ea typeface="汉仪菱心体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graphicFrame>
        <p:nvGraphicFramePr>
          <p:cNvPr id="7" name="Chart 1"/>
          <p:cNvGraphicFramePr/>
          <p:nvPr/>
        </p:nvGraphicFramePr>
        <p:xfrm>
          <a:off x="5372100" y="2196068"/>
          <a:ext cx="6086476" cy="3450748"/>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61523" y="2378419"/>
            <a:ext cx="4495219" cy="1292662"/>
          </a:xfrm>
          <a:prstGeom prst="rect">
            <a:avLst/>
          </a:prstGeom>
        </p:spPr>
        <p:txBody>
          <a:bodyPr wrap="square">
            <a:spAutoFit/>
          </a:bodyPr>
          <a:lstStyle/>
          <a:p>
            <a:pPr>
              <a:spcBef>
                <a:spcPts val="600"/>
              </a:spcBef>
            </a:pPr>
            <a:r>
              <a:rPr lang="zh-CN" altLang="en-US" sz="2000" dirty="0" smtClean="0">
                <a:solidFill>
                  <a:schemeClr val="tx1">
                    <a:lumMod val="75000"/>
                    <a:lumOff val="25000"/>
                  </a:schemeClr>
                </a:solidFill>
                <a:latin typeface="+mj-ea"/>
                <a:ea typeface="+mj-ea"/>
              </a:rPr>
              <a:t>在此处添加小标题</a:t>
            </a:r>
            <a:endParaRPr lang="en-US" altLang="zh-CN" sz="2000" dirty="0" smtClean="0">
              <a:solidFill>
                <a:schemeClr val="tx1">
                  <a:lumMod val="75000"/>
                  <a:lumOff val="25000"/>
                </a:schemeClr>
              </a:solidFill>
              <a:latin typeface="+mj-ea"/>
              <a:ea typeface="+mj-ea"/>
            </a:endParaRPr>
          </a:p>
          <a:p>
            <a:pPr>
              <a:spcBef>
                <a:spcPts val="1200"/>
              </a:spcBef>
            </a:pPr>
            <a:r>
              <a:rPr lang="en-US" altLang="zh-CN" sz="1600" dirty="0" smtClean="0">
                <a:solidFill>
                  <a:schemeClr val="bg1">
                    <a:lumMod val="50000"/>
                  </a:schemeClr>
                </a:solidFill>
              </a:rPr>
              <a:t>Clean, Minimalist, Flat, Powerful and Flexible PowerPoint template, perfect for business, corporate and personal use. </a:t>
            </a:r>
            <a:endParaRPr lang="en-US" altLang="zh-CN" sz="1600" dirty="0">
              <a:solidFill>
                <a:schemeClr val="bg1">
                  <a:lumMod val="50000"/>
                </a:schemeClr>
              </a:solidFill>
            </a:endParaRPr>
          </a:p>
        </p:txBody>
      </p:sp>
      <p:sp>
        <p:nvSpPr>
          <p:cNvPr id="9" name="任意多边形 8"/>
          <p:cNvSpPr/>
          <p:nvPr/>
        </p:nvSpPr>
        <p:spPr bwMode="auto">
          <a:xfrm>
            <a:off x="664071" y="4292213"/>
            <a:ext cx="383116"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10">
              <a:solidFill>
                <a:schemeClr val="tx1">
                  <a:lumMod val="75000"/>
                  <a:lumOff val="25000"/>
                </a:schemeClr>
              </a:solidFill>
            </a:endParaRPr>
          </a:p>
        </p:txBody>
      </p:sp>
      <p:sp>
        <p:nvSpPr>
          <p:cNvPr id="12" name="矩形 11"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60389" y="4396379"/>
            <a:ext cx="4217352" cy="938719"/>
          </a:xfrm>
          <a:prstGeom prst="rect">
            <a:avLst/>
          </a:prstGeom>
        </p:spPr>
        <p:txBody>
          <a:bodyPr wrap="square">
            <a:spAutoFit/>
          </a:bodyPr>
          <a:lstStyle/>
          <a:p>
            <a:pPr>
              <a:spcBef>
                <a:spcPts val="1200"/>
              </a:spcBef>
            </a:pPr>
            <a:r>
              <a:rPr lang="en-US" altLang="zh-CN" sz="1100" dirty="0" smtClean="0">
                <a:solidFill>
                  <a:schemeClr val="tx1">
                    <a:lumMod val="50000"/>
                    <a:lumOff val="50000"/>
                  </a:schemeClr>
                </a:solidFill>
              </a:rPr>
              <a:t>Clean, Minimalist, Flat, Powerful and Flexible PowerPoint template, perfect for business, corporate and personal use. Very easy to change the color schemes. Clean</a:t>
            </a:r>
            <a:r>
              <a:rPr lang="en-US" altLang="zh-CN" sz="1100" dirty="0">
                <a:solidFill>
                  <a:schemeClr val="tx1">
                    <a:lumMod val="50000"/>
                    <a:lumOff val="50000"/>
                  </a:schemeClr>
                </a:solidFill>
              </a:rPr>
              <a:t>, Minimalist, Flat, Powerful and Flexible PowerPoint template, perfect for </a:t>
            </a:r>
            <a:r>
              <a:rPr lang="en-US" altLang="zh-CN" sz="1100" dirty="0" smtClean="0">
                <a:solidFill>
                  <a:schemeClr val="tx1">
                    <a:lumMod val="50000"/>
                    <a:lumOff val="50000"/>
                  </a:schemeClr>
                </a:solidFill>
              </a:rPr>
              <a:t>business use</a:t>
            </a:r>
            <a:r>
              <a:rPr lang="en-US" altLang="zh-CN" sz="1100" dirty="0">
                <a:solidFill>
                  <a:schemeClr val="tx1">
                    <a:lumMod val="50000"/>
                    <a:lumOff val="50000"/>
                  </a:schemeClr>
                </a:solidFill>
              </a:rPr>
              <a:t>. </a:t>
            </a:r>
            <a:endParaRPr lang="en-US" altLang="zh-CN" sz="1100" dirty="0">
              <a:solidFill>
                <a:schemeClr val="tx1">
                  <a:lumMod val="50000"/>
                  <a:lumOff val="50000"/>
                </a:schemeClr>
              </a:solidFill>
            </a:endParaRPr>
          </a:p>
        </p:txBody>
      </p:sp>
      <p:sp>
        <p:nvSpPr>
          <p:cNvPr id="11" name="矩形 1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7" name="组合 16"/>
          <p:cNvGrpSpPr/>
          <p:nvPr/>
        </p:nvGrpSpPr>
        <p:grpSpPr>
          <a:xfrm>
            <a:off x="5632530" y="0"/>
            <a:ext cx="926940" cy="475126"/>
            <a:chOff x="5358606" y="-11457"/>
            <a:chExt cx="1093949" cy="560732"/>
          </a:xfrm>
        </p:grpSpPr>
        <p:sp>
          <p:nvSpPr>
            <p:cNvPr id="18" name="任意多边形 17"/>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18"/>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1"/>
                                        </p:tgtEl>
                                        <p:attrNameLst>
                                          <p:attrName>ppt_x</p:attrName>
                                          <p:attrName>ppt_y</p:attrName>
                                        </p:attrNameLst>
                                      </p:cBhvr>
                                      <p:rCtr x="0" y="1667"/>
                                    </p:animMotion>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17" dur="500"/>
                                        <p:tgtEl>
                                          <p:spTgt spid="7">
                                            <p:graphicEl>
                                              <a:chart seriesIdx="-3" categoryIdx="-3" bldStep="gridLegend"/>
                                            </p:graphic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21" dur="500"/>
                                        <p:tgtEl>
                                          <p:spTgt spid="7">
                                            <p:graphicEl>
                                              <a:chart seriesIdx="0"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64" presetClass="path" presetSubtype="0" accel="50000" decel="50000" autoRev="1" fill="hold" grpId="1" nodeType="withEffect">
                                  <p:stCondLst>
                                    <p:cond delay="0"/>
                                  </p:stCondLst>
                                  <p:childTnLst>
                                    <p:animMotion origin="layout" path="M 3.33333E-6 2.59259E-6 L -0.04753 -0.00093 " pathEditMode="relative" rAng="0" ptsTypes="AA">
                                      <p:cBhvr>
                                        <p:cTn id="26" dur="1000" fill="hold"/>
                                        <p:tgtEl>
                                          <p:spTgt spid="8"/>
                                        </p:tgtEl>
                                        <p:attrNameLst>
                                          <p:attrName>ppt_x</p:attrName>
                                          <p:attrName>ppt_y</p:attrName>
                                        </p:attrNameLst>
                                      </p:cBhvr>
                                      <p:rCtr x="-2383" y="-46"/>
                                    </p:animMotion>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8" grpId="0"/>
      <p:bldP spid="8" grpId="1"/>
      <p:bldP spid="9" grpId="0" animBg="1"/>
      <p:bldP spid="12" grpId="0"/>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29" name="等腰三角形 28"/>
          <p:cNvSpPr/>
          <p:nvPr/>
        </p:nvSpPr>
        <p:spPr>
          <a:xfrm>
            <a:off x="2565399" y="4036178"/>
            <a:ext cx="1656208" cy="446922"/>
          </a:xfrm>
          <a:prstGeom prst="triangle">
            <a:avLst/>
          </a:prstGeom>
          <a:solidFill>
            <a:schemeClr val="accent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a:off x="3882699" y="3697733"/>
            <a:ext cx="1656208" cy="785367"/>
          </a:xfrm>
          <a:prstGeom prst="triangle">
            <a:avLst/>
          </a:prstGeom>
          <a:solidFill>
            <a:schemeClr val="accent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a:off x="5199998" y="2835779"/>
            <a:ext cx="1656208" cy="1647321"/>
          </a:xfrm>
          <a:prstGeom prst="triangle">
            <a:avLst/>
          </a:prstGeom>
          <a:solidFill>
            <a:schemeClr val="accent3">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a:off x="6517297" y="2012109"/>
            <a:ext cx="1792005" cy="2470991"/>
          </a:xfrm>
          <a:prstGeom prst="triangle">
            <a:avLst/>
          </a:pr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7970393" y="3566413"/>
            <a:ext cx="1656208" cy="916687"/>
          </a:xfrm>
          <a:prstGeom prst="triangle">
            <a:avLst/>
          </a:prstGeom>
          <a:solidFill>
            <a:schemeClr val="accent5">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078111" y="1586393"/>
            <a:ext cx="670376" cy="400110"/>
          </a:xfrm>
          <a:prstGeom prst="rect">
            <a:avLst/>
          </a:prstGeom>
          <a:noFill/>
        </p:spPr>
        <p:txBody>
          <a:bodyPr wrap="none" rtlCol="0">
            <a:spAutoFit/>
          </a:bodyPr>
          <a:lstStyle/>
          <a:p>
            <a:pPr algn="ctr"/>
            <a:r>
              <a:rPr lang="en-US" altLang="zh-CN" sz="2000" dirty="0" smtClean="0">
                <a:solidFill>
                  <a:schemeClr val="accent4"/>
                </a:solidFill>
              </a:rPr>
              <a:t>90%</a:t>
            </a:r>
            <a:endParaRPr lang="zh-CN" altLang="en-US" sz="2000" dirty="0">
              <a:solidFill>
                <a:schemeClr val="accent4"/>
              </a:solidFill>
            </a:endParaRPr>
          </a:p>
        </p:txBody>
      </p:sp>
      <p:sp>
        <p:nvSpPr>
          <p:cNvPr id="35" name="文本框 34"/>
          <p:cNvSpPr txBox="1"/>
          <p:nvPr/>
        </p:nvSpPr>
        <p:spPr>
          <a:xfrm>
            <a:off x="5698524" y="2422843"/>
            <a:ext cx="659156" cy="400110"/>
          </a:xfrm>
          <a:prstGeom prst="rect">
            <a:avLst/>
          </a:prstGeom>
          <a:noFill/>
        </p:spPr>
        <p:txBody>
          <a:bodyPr wrap="none" rtlCol="0">
            <a:spAutoFit/>
          </a:bodyPr>
          <a:lstStyle/>
          <a:p>
            <a:pPr algn="ctr"/>
            <a:r>
              <a:rPr lang="en-US" altLang="zh-CN" sz="2000" dirty="0">
                <a:solidFill>
                  <a:schemeClr val="accent3"/>
                </a:solidFill>
              </a:rPr>
              <a:t>7</a:t>
            </a:r>
            <a:r>
              <a:rPr lang="en-US" altLang="zh-CN" sz="2000" dirty="0" smtClean="0">
                <a:solidFill>
                  <a:schemeClr val="accent3"/>
                </a:solidFill>
              </a:rPr>
              <a:t>0%</a:t>
            </a:r>
            <a:endParaRPr lang="zh-CN" altLang="en-US" sz="2000" dirty="0">
              <a:solidFill>
                <a:schemeClr val="accent3"/>
              </a:solidFill>
            </a:endParaRPr>
          </a:p>
        </p:txBody>
      </p:sp>
      <p:sp>
        <p:nvSpPr>
          <p:cNvPr id="36" name="文本框 35"/>
          <p:cNvSpPr txBox="1"/>
          <p:nvPr/>
        </p:nvSpPr>
        <p:spPr>
          <a:xfrm>
            <a:off x="8468919" y="3110487"/>
            <a:ext cx="659156" cy="400110"/>
          </a:xfrm>
          <a:prstGeom prst="rect">
            <a:avLst/>
          </a:prstGeom>
          <a:noFill/>
        </p:spPr>
        <p:txBody>
          <a:bodyPr wrap="none" rtlCol="0">
            <a:spAutoFit/>
          </a:bodyPr>
          <a:lstStyle/>
          <a:p>
            <a:pPr algn="ctr"/>
            <a:r>
              <a:rPr lang="en-US" altLang="zh-CN" sz="2000" dirty="0" smtClean="0">
                <a:solidFill>
                  <a:schemeClr val="accent5"/>
                </a:solidFill>
              </a:rPr>
              <a:t>40%</a:t>
            </a:r>
            <a:endParaRPr lang="zh-CN" altLang="en-US" sz="2000" dirty="0">
              <a:solidFill>
                <a:schemeClr val="accent5"/>
              </a:solidFill>
            </a:endParaRPr>
          </a:p>
        </p:txBody>
      </p:sp>
      <p:sp>
        <p:nvSpPr>
          <p:cNvPr id="37" name="文本框 36"/>
          <p:cNvSpPr txBox="1"/>
          <p:nvPr/>
        </p:nvSpPr>
        <p:spPr>
          <a:xfrm>
            <a:off x="4385233" y="3263224"/>
            <a:ext cx="651140" cy="400110"/>
          </a:xfrm>
          <a:prstGeom prst="rect">
            <a:avLst/>
          </a:prstGeom>
          <a:noFill/>
        </p:spPr>
        <p:txBody>
          <a:bodyPr wrap="none" rtlCol="0">
            <a:spAutoFit/>
          </a:bodyPr>
          <a:lstStyle/>
          <a:p>
            <a:pPr algn="ctr"/>
            <a:r>
              <a:rPr lang="en-US" altLang="zh-CN" sz="2000" dirty="0" smtClean="0">
                <a:solidFill>
                  <a:schemeClr val="accent2"/>
                </a:solidFill>
              </a:rPr>
              <a:t>38%</a:t>
            </a:r>
            <a:endParaRPr lang="zh-CN" altLang="en-US" sz="2000" dirty="0">
              <a:solidFill>
                <a:schemeClr val="accent2"/>
              </a:solidFill>
            </a:endParaRPr>
          </a:p>
        </p:txBody>
      </p:sp>
      <p:sp>
        <p:nvSpPr>
          <p:cNvPr id="38" name="文本框 37"/>
          <p:cNvSpPr txBox="1"/>
          <p:nvPr/>
        </p:nvSpPr>
        <p:spPr>
          <a:xfrm>
            <a:off x="3067934" y="3616130"/>
            <a:ext cx="651140" cy="400110"/>
          </a:xfrm>
          <a:prstGeom prst="rect">
            <a:avLst/>
          </a:prstGeom>
          <a:noFill/>
        </p:spPr>
        <p:txBody>
          <a:bodyPr wrap="none" rtlCol="0">
            <a:spAutoFit/>
          </a:bodyPr>
          <a:lstStyle/>
          <a:p>
            <a:pPr algn="ctr"/>
            <a:r>
              <a:rPr lang="en-US" altLang="zh-CN" sz="2000" dirty="0" smtClean="0">
                <a:solidFill>
                  <a:schemeClr val="accent1"/>
                </a:solidFill>
              </a:rPr>
              <a:t>20%</a:t>
            </a:r>
            <a:endParaRPr lang="zh-CN" altLang="en-US" sz="2000" dirty="0">
              <a:solidFill>
                <a:schemeClr val="accent1"/>
              </a:solidFill>
            </a:endParaRPr>
          </a:p>
        </p:txBody>
      </p:sp>
      <p:sp>
        <p:nvSpPr>
          <p:cNvPr id="39" name="矩形 38"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60387" y="5074475"/>
            <a:ext cx="11044237" cy="784830"/>
          </a:xfrm>
          <a:prstGeom prst="rect">
            <a:avLst/>
          </a:prstGeom>
        </p:spPr>
        <p:txBody>
          <a:bodyPr wrap="square">
            <a:spAutoFit/>
          </a:bodyPr>
          <a:lstStyle/>
          <a:p>
            <a:pPr algn="ctr">
              <a:spcBef>
                <a:spcPts val="1200"/>
              </a:spcBef>
            </a:pPr>
            <a:r>
              <a:rPr lang="zh-CN" altLang="en-US" dirty="0" smtClean="0">
                <a:solidFill>
                  <a:schemeClr val="tx1">
                    <a:lumMod val="75000"/>
                    <a:lumOff val="25000"/>
                  </a:schemeClr>
                </a:solidFill>
                <a:latin typeface="+mj-ea"/>
                <a:ea typeface="+mj-ea"/>
              </a:rPr>
              <a:t>我们专注于最实用的商务演示！</a:t>
            </a:r>
            <a:endParaRPr lang="en-US" altLang="zh-CN"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100" dirty="0">
              <a:solidFill>
                <a:schemeClr val="bg1">
                  <a:lumMod val="50000"/>
                </a:schemeClr>
              </a:solidFill>
            </a:endParaRPr>
          </a:p>
        </p:txBody>
      </p:sp>
      <p:sp>
        <p:nvSpPr>
          <p:cNvPr id="40" name="文本框 39"/>
          <p:cNvSpPr txBox="1"/>
          <p:nvPr/>
        </p:nvSpPr>
        <p:spPr>
          <a:xfrm>
            <a:off x="2791712" y="4607770"/>
            <a:ext cx="1208788" cy="307777"/>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mj-ea"/>
                <a:ea typeface="+mj-ea"/>
              </a:rPr>
              <a:t>台式机</a:t>
            </a:r>
            <a:endParaRPr lang="zh-CN" altLang="en-US" sz="1400" dirty="0">
              <a:solidFill>
                <a:schemeClr val="tx1">
                  <a:lumMod val="75000"/>
                  <a:lumOff val="25000"/>
                </a:schemeClr>
              </a:solidFill>
              <a:latin typeface="+mj-ea"/>
              <a:ea typeface="+mj-ea"/>
            </a:endParaRPr>
          </a:p>
        </p:txBody>
      </p:sp>
      <p:sp>
        <p:nvSpPr>
          <p:cNvPr id="41" name="文本框 40"/>
          <p:cNvSpPr txBox="1"/>
          <p:nvPr/>
        </p:nvSpPr>
        <p:spPr>
          <a:xfrm>
            <a:off x="4142310" y="4607770"/>
            <a:ext cx="1208788"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mj-ea"/>
                <a:ea typeface="+mj-ea"/>
              </a:rPr>
              <a:t>笔记本电脑</a:t>
            </a:r>
            <a:endParaRPr lang="zh-CN" altLang="en-US" sz="1400" dirty="0">
              <a:solidFill>
                <a:schemeClr val="tx1">
                  <a:lumMod val="75000"/>
                  <a:lumOff val="25000"/>
                </a:schemeClr>
              </a:solidFill>
              <a:latin typeface="+mj-ea"/>
              <a:ea typeface="+mj-ea"/>
            </a:endParaRPr>
          </a:p>
        </p:txBody>
      </p:sp>
      <p:sp>
        <p:nvSpPr>
          <p:cNvPr id="42" name="文本框 41"/>
          <p:cNvSpPr txBox="1"/>
          <p:nvPr/>
        </p:nvSpPr>
        <p:spPr>
          <a:xfrm>
            <a:off x="5492908" y="4607770"/>
            <a:ext cx="1208788"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mj-ea"/>
                <a:ea typeface="+mj-ea"/>
              </a:rPr>
              <a:t>平板电脑</a:t>
            </a:r>
            <a:endParaRPr lang="zh-CN" altLang="en-US" sz="1400" dirty="0">
              <a:solidFill>
                <a:schemeClr val="tx1">
                  <a:lumMod val="75000"/>
                  <a:lumOff val="25000"/>
                </a:schemeClr>
              </a:solidFill>
              <a:latin typeface="+mj-ea"/>
              <a:ea typeface="+mj-ea"/>
            </a:endParaRPr>
          </a:p>
        </p:txBody>
      </p:sp>
      <p:sp>
        <p:nvSpPr>
          <p:cNvPr id="43" name="文本框 42"/>
          <p:cNvSpPr txBox="1"/>
          <p:nvPr/>
        </p:nvSpPr>
        <p:spPr>
          <a:xfrm>
            <a:off x="6843506" y="4607770"/>
            <a:ext cx="1208788" cy="307777"/>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mj-ea"/>
                <a:ea typeface="+mj-ea"/>
              </a:rPr>
              <a:t>智能手机</a:t>
            </a:r>
            <a:endParaRPr lang="zh-CN" altLang="en-US" sz="1400" dirty="0">
              <a:solidFill>
                <a:schemeClr val="tx1">
                  <a:lumMod val="75000"/>
                  <a:lumOff val="25000"/>
                </a:schemeClr>
              </a:solidFill>
              <a:latin typeface="+mj-ea"/>
              <a:ea typeface="+mj-ea"/>
            </a:endParaRPr>
          </a:p>
        </p:txBody>
      </p:sp>
      <p:sp>
        <p:nvSpPr>
          <p:cNvPr id="44" name="文本框 43"/>
          <p:cNvSpPr txBox="1"/>
          <p:nvPr/>
        </p:nvSpPr>
        <p:spPr>
          <a:xfrm>
            <a:off x="8194102" y="4607770"/>
            <a:ext cx="1208788"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mj-ea"/>
                <a:ea typeface="+mj-ea"/>
              </a:rPr>
              <a:t>其他设备</a:t>
            </a:r>
            <a:endParaRPr lang="zh-CN" altLang="en-US" sz="1400" dirty="0">
              <a:solidFill>
                <a:schemeClr val="tx1">
                  <a:lumMod val="75000"/>
                  <a:lumOff val="25000"/>
                </a:schemeClr>
              </a:solidFill>
              <a:latin typeface="+mj-ea"/>
              <a:ea typeface="+mj-ea"/>
            </a:endParaRPr>
          </a:p>
        </p:txBody>
      </p:sp>
      <p:sp>
        <p:nvSpPr>
          <p:cNvPr id="45" name="矩形 44"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46" name="组合 45"/>
          <p:cNvGrpSpPr/>
          <p:nvPr/>
        </p:nvGrpSpPr>
        <p:grpSpPr>
          <a:xfrm>
            <a:off x="5632530" y="0"/>
            <a:ext cx="926940" cy="475126"/>
            <a:chOff x="5358606" y="-11457"/>
            <a:chExt cx="1093949" cy="560732"/>
          </a:xfrm>
        </p:grpSpPr>
        <p:sp>
          <p:nvSpPr>
            <p:cNvPr id="47" name="任意多边形 46"/>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任意多边形 47"/>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ppt_x"/>
                                          </p:val>
                                        </p:tav>
                                        <p:tav tm="100000">
                                          <p:val>
                                            <p:strVal val="#ppt_x"/>
                                          </p:val>
                                        </p:tav>
                                      </p:tavLst>
                                    </p:anim>
                                    <p:anim calcmode="lin" valueType="num">
                                      <p:cBhvr additive="base">
                                        <p:cTn id="8" dur="1000" fill="hold"/>
                                        <p:tgtEl>
                                          <p:spTgt spid="4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45"/>
                                        </p:tgtEl>
                                        <p:attrNameLst>
                                          <p:attrName>ppt_x</p:attrName>
                                          <p:attrName>ppt_y</p:attrName>
                                        </p:attrNameLst>
                                      </p:cBhvr>
                                      <p:rCtr x="0" y="1667"/>
                                    </p:animMotion>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40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par>
                          <p:cTn id="71" fill="hold">
                            <p:stCondLst>
                              <p:cond delay="2000"/>
                            </p:stCondLst>
                            <p:childTnLst>
                              <p:par>
                                <p:cTn id="72" presetID="42"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anim calcmode="lin" valueType="num">
                                      <p:cBhvr>
                                        <p:cTn id="75" dur="1000" fill="hold"/>
                                        <p:tgtEl>
                                          <p:spTgt spid="39"/>
                                        </p:tgtEl>
                                        <p:attrNameLst>
                                          <p:attrName>ppt_x</p:attrName>
                                        </p:attrNameLst>
                                      </p:cBhvr>
                                      <p:tavLst>
                                        <p:tav tm="0">
                                          <p:val>
                                            <p:strVal val="#ppt_x"/>
                                          </p:val>
                                        </p:tav>
                                        <p:tav tm="100000">
                                          <p:val>
                                            <p:strVal val="#ppt_x"/>
                                          </p:val>
                                        </p:tav>
                                      </p:tavLst>
                                    </p:anim>
                                    <p:anim calcmode="lin" valueType="num">
                                      <p:cBhvr>
                                        <p:cTn id="7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19" name="任意多边形 18"/>
          <p:cNvSpPr/>
          <p:nvPr/>
        </p:nvSpPr>
        <p:spPr>
          <a:xfrm>
            <a:off x="4960794" y="0"/>
            <a:ext cx="7231206" cy="6858000"/>
          </a:xfrm>
          <a:custGeom>
            <a:avLst/>
            <a:gdLst>
              <a:gd name="connsiteX0" fmla="*/ 3959468 w 7231206"/>
              <a:gd name="connsiteY0" fmla="*/ 0 h 6858000"/>
              <a:gd name="connsiteX1" fmla="*/ 5389706 w 7231206"/>
              <a:gd name="connsiteY1" fmla="*/ 0 h 6858000"/>
              <a:gd name="connsiteX2" fmla="*/ 7155006 w 7231206"/>
              <a:gd name="connsiteY2" fmla="*/ 0 h 6858000"/>
              <a:gd name="connsiteX3" fmla="*/ 7231206 w 7231206"/>
              <a:gd name="connsiteY3" fmla="*/ 0 h 6858000"/>
              <a:gd name="connsiteX4" fmla="*/ 7231206 w 7231206"/>
              <a:gd name="connsiteY4" fmla="*/ 6858000 h 6858000"/>
              <a:gd name="connsiteX5" fmla="*/ 7155006 w 7231206"/>
              <a:gd name="connsiteY5" fmla="*/ 6858000 h 6858000"/>
              <a:gd name="connsiteX6" fmla="*/ 5389706 w 7231206"/>
              <a:gd name="connsiteY6" fmla="*/ 6858000 h 6858000"/>
              <a:gd name="connsiteX7" fmla="*/ 0 w 723120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1206" h="6858000">
                <a:moveTo>
                  <a:pt x="3959468" y="0"/>
                </a:moveTo>
                <a:lnTo>
                  <a:pt x="5389706" y="0"/>
                </a:lnTo>
                <a:lnTo>
                  <a:pt x="7155006" y="0"/>
                </a:lnTo>
                <a:lnTo>
                  <a:pt x="7231206" y="0"/>
                </a:lnTo>
                <a:lnTo>
                  <a:pt x="7231206" y="6858000"/>
                </a:lnTo>
                <a:lnTo>
                  <a:pt x="7155006" y="6858000"/>
                </a:lnTo>
                <a:lnTo>
                  <a:pt x="5389706" y="6858000"/>
                </a:lnTo>
                <a:lnTo>
                  <a:pt x="0" y="685800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0" y="856343"/>
            <a:ext cx="7018548" cy="5145314"/>
          </a:xfrm>
          <a:custGeom>
            <a:avLst/>
            <a:gdLst>
              <a:gd name="connsiteX0" fmla="*/ 0 w 7018548"/>
              <a:gd name="connsiteY0" fmla="*/ 0 h 5145314"/>
              <a:gd name="connsiteX1" fmla="*/ 7018548 w 7018548"/>
              <a:gd name="connsiteY1" fmla="*/ 0 h 5145314"/>
              <a:gd name="connsiteX2" fmla="*/ 4047900 w 7018548"/>
              <a:gd name="connsiteY2" fmla="*/ 5145314 h 5145314"/>
              <a:gd name="connsiteX3" fmla="*/ 0 w 7018548"/>
              <a:gd name="connsiteY3" fmla="*/ 5145314 h 5145314"/>
              <a:gd name="connsiteX4" fmla="*/ 0 w 7018548"/>
              <a:gd name="connsiteY4" fmla="*/ 0 h 514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548" h="5145314">
                <a:moveTo>
                  <a:pt x="0" y="0"/>
                </a:moveTo>
                <a:lnTo>
                  <a:pt x="7018548" y="0"/>
                </a:lnTo>
                <a:lnTo>
                  <a:pt x="4047900" y="5145314"/>
                </a:lnTo>
                <a:lnTo>
                  <a:pt x="0" y="514531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046520" y="0"/>
            <a:ext cx="5720201" cy="6858001"/>
            <a:chOff x="3046520" y="0"/>
            <a:chExt cx="5720201" cy="6858001"/>
          </a:xfrm>
        </p:grpSpPr>
        <p:sp>
          <p:nvSpPr>
            <p:cNvPr id="18" name="任意多边形 17"/>
            <p:cNvSpPr/>
            <p:nvPr/>
          </p:nvSpPr>
          <p:spPr>
            <a:xfrm flipH="1">
              <a:off x="3046520" y="6001657"/>
              <a:ext cx="1757700" cy="856344"/>
            </a:xfrm>
            <a:custGeom>
              <a:avLst/>
              <a:gdLst>
                <a:gd name="connsiteX0" fmla="*/ 1757700 w 1757700"/>
                <a:gd name="connsiteY0" fmla="*/ 0 h 856344"/>
                <a:gd name="connsiteX1" fmla="*/ 494411 w 1757700"/>
                <a:gd name="connsiteY1" fmla="*/ 0 h 856344"/>
                <a:gd name="connsiteX2" fmla="*/ 0 w 1757700"/>
                <a:gd name="connsiteY2" fmla="*/ 856344 h 856344"/>
                <a:gd name="connsiteX3" fmla="*/ 1263289 w 1757700"/>
                <a:gd name="connsiteY3" fmla="*/ 856344 h 856344"/>
              </a:gdLst>
              <a:ahLst/>
              <a:cxnLst>
                <a:cxn ang="0">
                  <a:pos x="connsiteX0" y="connsiteY0"/>
                </a:cxn>
                <a:cxn ang="0">
                  <a:pos x="connsiteX1" y="connsiteY1"/>
                </a:cxn>
                <a:cxn ang="0">
                  <a:pos x="connsiteX2" y="connsiteY2"/>
                </a:cxn>
                <a:cxn ang="0">
                  <a:pos x="connsiteX3" y="connsiteY3"/>
                </a:cxn>
              </a:cxnLst>
              <a:rect l="l" t="t" r="r" b="b"/>
              <a:pathLst>
                <a:path w="1757700" h="856344">
                  <a:moveTo>
                    <a:pt x="1757700" y="0"/>
                  </a:moveTo>
                  <a:lnTo>
                    <a:pt x="494411" y="0"/>
                  </a:lnTo>
                  <a:lnTo>
                    <a:pt x="0" y="856344"/>
                  </a:lnTo>
                  <a:lnTo>
                    <a:pt x="1263289" y="85634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3543963" y="0"/>
              <a:ext cx="5222758" cy="685800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文本框 28"/>
          <p:cNvSpPr txBox="1"/>
          <p:nvPr/>
        </p:nvSpPr>
        <p:spPr>
          <a:xfrm>
            <a:off x="652955" y="1776809"/>
            <a:ext cx="5071569" cy="1231106"/>
          </a:xfrm>
          <a:prstGeom prst="rect">
            <a:avLst/>
          </a:prstGeom>
          <a:noFill/>
        </p:spPr>
        <p:txBody>
          <a:bodyPr wrap="square" rtlCol="0">
            <a:spAutoFit/>
          </a:bodyPr>
          <a:lstStyle/>
          <a:p>
            <a:pPr>
              <a:spcBef>
                <a:spcPts val="1200"/>
              </a:spcBef>
            </a:pPr>
            <a:r>
              <a:rPr lang="zh-CN" altLang="en-US" sz="4400" dirty="0" smtClean="0">
                <a:solidFill>
                  <a:schemeClr val="bg1"/>
                </a:solidFill>
                <a:latin typeface="汉仪菱心体简" panose="02010609000101010101" pitchFamily="49" charset="-122"/>
                <a:ea typeface="汉仪菱心体简" panose="02010609000101010101" pitchFamily="49" charset="-122"/>
              </a:rPr>
              <a:t>谢谢观看</a:t>
            </a:r>
            <a:endParaRPr lang="en-US" altLang="zh-CN" sz="4400" dirty="0" smtClean="0">
              <a:solidFill>
                <a:schemeClr val="bg1"/>
              </a:solidFill>
              <a:latin typeface="汉仪菱心体简" panose="02010609000101010101" pitchFamily="49" charset="-122"/>
              <a:ea typeface="汉仪菱心体简" panose="02010609000101010101" pitchFamily="49" charset="-122"/>
            </a:endParaRPr>
          </a:p>
          <a:p>
            <a:pPr>
              <a:spcBef>
                <a:spcPts val="1200"/>
              </a:spcBef>
            </a:pPr>
            <a:r>
              <a:rPr lang="en-US" altLang="zh-CN" sz="2000" dirty="0" smtClean="0">
                <a:solidFill>
                  <a:schemeClr val="bg1">
                    <a:alpha val="60000"/>
                  </a:schemeClr>
                </a:solidFill>
                <a:ea typeface="汉仪旗黑-35S" panose="00020600040101010101" pitchFamily="18" charset="-122"/>
              </a:rPr>
              <a:t>THANKS FOR YOUR WATCHING</a:t>
            </a:r>
            <a:r>
              <a:rPr lang="zh-CN" altLang="en-US" sz="2000" dirty="0" smtClean="0">
                <a:solidFill>
                  <a:schemeClr val="bg1">
                    <a:alpha val="60000"/>
                  </a:schemeClr>
                </a:solidFill>
                <a:ea typeface="汉仪旗黑-35S" panose="00020600040101010101" pitchFamily="18" charset="-122"/>
              </a:rPr>
              <a:t>！</a:t>
            </a:r>
            <a:endParaRPr lang="en-US" altLang="zh-CN" sz="2000" dirty="0">
              <a:solidFill>
                <a:schemeClr val="bg1">
                  <a:alpha val="60000"/>
                </a:schemeClr>
              </a:solidFill>
              <a:ea typeface="汉仪旗黑-35S" panose="00020600040101010101" pitchFamily="18" charset="-122"/>
            </a:endParaRPr>
          </a:p>
        </p:txBody>
      </p:sp>
      <p:sp>
        <p:nvSpPr>
          <p:cNvPr id="30" name="任意多边形 29"/>
          <p:cNvSpPr/>
          <p:nvPr/>
        </p:nvSpPr>
        <p:spPr>
          <a:xfrm>
            <a:off x="4961661" y="3427125"/>
            <a:ext cx="3961634" cy="3430876"/>
          </a:xfrm>
          <a:custGeom>
            <a:avLst/>
            <a:gdLst>
              <a:gd name="connsiteX0" fmla="*/ 1862585 w 3725170"/>
              <a:gd name="connsiteY0" fmla="*/ 0 h 3226092"/>
              <a:gd name="connsiteX1" fmla="*/ 3725170 w 3725170"/>
              <a:gd name="connsiteY1" fmla="*/ 3226092 h 3226092"/>
              <a:gd name="connsiteX2" fmla="*/ 0 w 3725170"/>
              <a:gd name="connsiteY2" fmla="*/ 3226092 h 3226092"/>
            </a:gdLst>
            <a:ahLst/>
            <a:cxnLst>
              <a:cxn ang="0">
                <a:pos x="connsiteX0" y="connsiteY0"/>
              </a:cxn>
              <a:cxn ang="0">
                <a:pos x="connsiteX1" y="connsiteY1"/>
              </a:cxn>
              <a:cxn ang="0">
                <a:pos x="connsiteX2" y="connsiteY2"/>
              </a:cxn>
            </a:cxnLst>
            <a:rect l="l" t="t" r="r" b="b"/>
            <a:pathLst>
              <a:path w="3725170" h="3226092">
                <a:moveTo>
                  <a:pt x="1862585" y="0"/>
                </a:moveTo>
                <a:lnTo>
                  <a:pt x="3725170" y="3226092"/>
                </a:lnTo>
                <a:lnTo>
                  <a:pt x="0" y="3226092"/>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par>
                                <p:cTn id="25" presetID="64" presetClass="path" presetSubtype="0" accel="50000" decel="50000" autoRev="1" fill="hold" grpId="1" nodeType="withEffect">
                                  <p:stCondLst>
                                    <p:cond delay="0"/>
                                  </p:stCondLst>
                                  <p:childTnLst>
                                    <p:animMotion origin="layout" path="M 1.66667E-6 -2.59259E-6 L -0.02474 -2.59259E-6 " pathEditMode="relative" rAng="0" ptsTypes="AA">
                                      <p:cBhvr>
                                        <p:cTn id="26" dur="1000" fill="hold"/>
                                        <p:tgtEl>
                                          <p:spTgt spid="29"/>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9" grpId="0"/>
      <p:bldP spid="29" grpId="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p:cNvSpPr/>
          <p:nvPr/>
        </p:nvSpPr>
        <p:spPr>
          <a:xfrm>
            <a:off x="7955466" y="0"/>
            <a:ext cx="423653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721799" y="1736229"/>
            <a:ext cx="2703867" cy="3246352"/>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895418" y="4520916"/>
            <a:ext cx="2755900" cy="460375"/>
          </a:xfrm>
          <a:prstGeom prst="rect">
            <a:avLst/>
          </a:prstGeom>
          <a:noFill/>
        </p:spPr>
        <p:txBody>
          <a:bodyPr wrap="square" rtlCol="0">
            <a:spAutoFit/>
          </a:bodyPr>
          <a:lstStyle/>
          <a:p>
            <a:r>
              <a:rPr lang="en-US" sz="1200" spc="300" dirty="0" smtClean="0">
                <a:solidFill>
                  <a:schemeClr val="bg1">
                    <a:lumMod val="50000"/>
                  </a:schemeClr>
                </a:solidFill>
              </a:rPr>
              <a:t>XXX</a:t>
            </a:r>
            <a:endParaRPr lang="en-US" sz="1200" spc="300" dirty="0" smtClean="0">
              <a:solidFill>
                <a:schemeClr val="bg1">
                  <a:lumMod val="50000"/>
                </a:schemeClr>
              </a:solidFill>
            </a:endParaRPr>
          </a:p>
          <a:p>
            <a:r>
              <a:rPr lang="en-US" altLang="zh-CN" sz="1200" spc="300" dirty="0" smtClean="0">
                <a:solidFill>
                  <a:schemeClr val="bg1">
                    <a:lumMod val="50000"/>
                  </a:schemeClr>
                </a:solidFill>
              </a:rPr>
              <a:t>20XX</a:t>
            </a:r>
            <a:r>
              <a:rPr lang="zh-CN" altLang="en-US" sz="1200" spc="300" dirty="0" smtClean="0">
                <a:solidFill>
                  <a:schemeClr val="bg1">
                    <a:lumMod val="50000"/>
                  </a:schemeClr>
                </a:solidFill>
              </a:rPr>
              <a:t>年</a:t>
            </a:r>
            <a:r>
              <a:rPr lang="en-US" altLang="zh-CN" sz="1200" spc="300" dirty="0" smtClean="0">
                <a:solidFill>
                  <a:schemeClr val="bg1">
                    <a:lumMod val="50000"/>
                  </a:schemeClr>
                </a:solidFill>
              </a:rPr>
              <a:t>10</a:t>
            </a:r>
            <a:r>
              <a:rPr lang="zh-CN" altLang="en-US" sz="1200" spc="300" dirty="0" smtClean="0">
                <a:solidFill>
                  <a:schemeClr val="bg1">
                    <a:lumMod val="50000"/>
                  </a:schemeClr>
                </a:solidFill>
              </a:rPr>
              <a:t>月</a:t>
            </a:r>
            <a:endParaRPr lang="zh-CN" altLang="en-US" sz="1200" spc="300" dirty="0">
              <a:solidFill>
                <a:schemeClr val="bg1">
                  <a:lumMod val="50000"/>
                </a:schemeClr>
              </a:solidFill>
            </a:endParaRPr>
          </a:p>
        </p:txBody>
      </p:sp>
      <p:sp>
        <p:nvSpPr>
          <p:cNvPr id="12" name="矩形 11"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550863" y="1736229"/>
            <a:ext cx="7100455" cy="1692771"/>
          </a:xfrm>
          <a:prstGeom prst="rect">
            <a:avLst/>
          </a:prstGeom>
        </p:spPr>
        <p:txBody>
          <a:bodyPr wrap="square">
            <a:spAutoFit/>
          </a:bodyPr>
          <a:lstStyle/>
          <a:p>
            <a:pPr>
              <a:spcBef>
                <a:spcPts val="1200"/>
              </a:spcBef>
            </a:pPr>
            <a:r>
              <a:rPr lang="zh-CN" altLang="en-US" sz="3200" spc="6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欢迎您！</a:t>
            </a:r>
            <a:endParaRPr lang="en-US" altLang="zh-CN" sz="3200" spc="6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r>
              <a:rPr lang="en-US" altLang="zh-CN" sz="1400" dirty="0" smtClean="0">
                <a:solidFill>
                  <a:schemeClr val="tx1">
                    <a:lumMod val="75000"/>
                    <a:lumOff val="25000"/>
                  </a:schemeClr>
                </a:solidFill>
                <a:ea typeface="方正苏新诗柳楷简体" panose="02000000000000000000" pitchFamily="2" charset="-122"/>
              </a:rPr>
              <a:t>WELCOME TO OUR COMPANY</a:t>
            </a:r>
            <a:endParaRPr lang="en-US" altLang="zh-CN" sz="1400" dirty="0" smtClean="0">
              <a:solidFill>
                <a:schemeClr val="tx1">
                  <a:lumMod val="75000"/>
                  <a:lumOff val="25000"/>
                </a:schemeClr>
              </a:solidFill>
              <a:ea typeface="方正苏新诗柳楷简体" panose="02000000000000000000" pitchFamily="2" charset="-122"/>
            </a:endParaRPr>
          </a:p>
          <a:p>
            <a:pPr>
              <a:spcBef>
                <a:spcPts val="1200"/>
              </a:spcBef>
            </a:pPr>
            <a:r>
              <a:rPr lang="en-US" altLang="zh-CN" sz="1100" dirty="0" smtClean="0">
                <a:solidFill>
                  <a:schemeClr val="bg1">
                    <a:lumMod val="50000"/>
                  </a:schemeClr>
                </a:solidFill>
              </a:rPr>
              <a:t>Clean, Minimalist, Flat, Powerful and Flexible PowerPoint template, perfect for business, corporate and personal use. Very easy to change the color schemes. Clean, Minimalist, Flat, Powerful and Flexible PowerPoint template, perfect for business use</a:t>
            </a:r>
            <a:r>
              <a:rPr lang="en-US" altLang="zh-CN" sz="1100" dirty="0">
                <a:solidFill>
                  <a:schemeClr val="bg1">
                    <a:lumMod val="50000"/>
                  </a:schemeClr>
                </a:solidFill>
              </a:rPr>
              <a:t>. Clean, Minimalist, Flat, Powerful and Flexible PowerPoint template, perfect for business, corporate and personal use. </a:t>
            </a:r>
            <a:endParaRPr lang="en-US" altLang="zh-CN" sz="11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64" presetClass="path" presetSubtype="0" accel="50000" decel="50000" autoRev="1" fill="hold" grpId="1" nodeType="withEffect">
                                  <p:stCondLst>
                                    <p:cond delay="100"/>
                                  </p:stCondLst>
                                  <p:childTnLst>
                                    <p:animMotion origin="layout" path="M 2.91667E-6 -1.11022E-16 L -0.02474 -1.11022E-16 " pathEditMode="relative" rAng="0" ptsTypes="AA">
                                      <p:cBhvr>
                                        <p:cTn id="21" dur="1000" fill="hold"/>
                                        <p:tgtEl>
                                          <p:spTgt spid="9"/>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9"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6" name="矩形 5"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4" name="组合 3"/>
          <p:cNvGrpSpPr/>
          <p:nvPr/>
        </p:nvGrpSpPr>
        <p:grpSpPr>
          <a:xfrm>
            <a:off x="5632530" y="0"/>
            <a:ext cx="926940" cy="475126"/>
            <a:chOff x="5358606" y="-11457"/>
            <a:chExt cx="1093949" cy="560732"/>
          </a:xfrm>
        </p:grpSpPr>
        <p:sp>
          <p:nvSpPr>
            <p:cNvPr id="10" name="任意多边形 9"/>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 name="矩形 6"/>
          <p:cNvSpPr/>
          <p:nvPr/>
        </p:nvSpPr>
        <p:spPr>
          <a:xfrm>
            <a:off x="0" y="1638300"/>
            <a:ext cx="12192000" cy="3149600"/>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76413" y="4990671"/>
            <a:ext cx="11043102" cy="815608"/>
          </a:xfrm>
          <a:prstGeom prst="rect">
            <a:avLst/>
          </a:prstGeom>
        </p:spPr>
        <p:txBody>
          <a:bodyPr wrap="square" numCol="1" spcCol="360000">
            <a:spAutoFit/>
          </a:bodyPr>
          <a:lstStyle/>
          <a:p>
            <a:pPr algn="ctr">
              <a:spcBef>
                <a:spcPts val="1200"/>
              </a:spcBef>
            </a:pPr>
            <a:r>
              <a:rPr lang="zh-CN" altLang="en-US" sz="2000" dirty="0" smtClean="0">
                <a:solidFill>
                  <a:schemeClr val="tx1">
                    <a:lumMod val="75000"/>
                    <a:lumOff val="25000"/>
                  </a:schemeClr>
                </a:solidFill>
                <a:latin typeface="+mj-ea"/>
                <a:ea typeface="+mj-ea"/>
              </a:rPr>
              <a:t>我们专注于最实用的商务演示！</a:t>
            </a:r>
            <a:endParaRPr lang="en-US" altLang="zh-CN" sz="2000" dirty="0" smtClean="0">
              <a:solidFill>
                <a:schemeClr val="tx1">
                  <a:lumMod val="75000"/>
                  <a:lumOff val="25000"/>
                </a:schemeClr>
              </a:solidFill>
              <a:latin typeface="+mj-ea"/>
              <a:ea typeface="+mj-ea"/>
            </a:endParaRPr>
          </a:p>
          <a:p>
            <a:pPr algn="ctr">
              <a:spcBef>
                <a:spcPts val="600"/>
              </a:spcBef>
            </a:pPr>
            <a:r>
              <a:rPr lang="en-US" altLang="zh-CN" sz="1100" dirty="0" smtClean="0">
                <a:solidFill>
                  <a:schemeClr val="bg1">
                    <a:lumMod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1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6"/>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p:cNvSpPr/>
          <p:nvPr/>
        </p:nvSpPr>
        <p:spPr>
          <a:xfrm>
            <a:off x="550864" y="1748074"/>
            <a:ext cx="5491281" cy="4082578"/>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113345" y="1748074"/>
            <a:ext cx="5491281" cy="40825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bwMode="auto">
          <a:xfrm>
            <a:off x="6503872" y="3752517"/>
            <a:ext cx="383116"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10">
              <a:solidFill>
                <a:schemeClr val="bg1"/>
              </a:solidFill>
            </a:endParaRPr>
          </a:p>
        </p:txBody>
      </p:sp>
      <p:sp>
        <p:nvSpPr>
          <p:cNvPr id="12" name="矩形 11"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6392596" y="3917779"/>
            <a:ext cx="4899518" cy="769441"/>
          </a:xfrm>
          <a:prstGeom prst="rect">
            <a:avLst/>
          </a:prstGeom>
        </p:spPr>
        <p:txBody>
          <a:bodyPr wrap="square">
            <a:spAutoFit/>
          </a:bodyPr>
          <a:lstStyle/>
          <a:p>
            <a:pPr>
              <a:spcBef>
                <a:spcPts val="1200"/>
              </a:spcBef>
            </a:pPr>
            <a:r>
              <a:rPr lang="en-US" altLang="zh-CN" sz="1100" dirty="0" smtClean="0">
                <a:solidFill>
                  <a:schemeClr val="bg1">
                    <a:lumMod val="75000"/>
                  </a:schemeClr>
                </a:solidFill>
              </a:rPr>
              <a:t>Clean, Minimalist, Flat, Powerful and Flexible PowerPoint template, perfect for business, corporate and personal use. Very easy to change the color schemes. Clean</a:t>
            </a:r>
            <a:r>
              <a:rPr lang="en-US" altLang="zh-CN" sz="1100" dirty="0">
                <a:solidFill>
                  <a:schemeClr val="bg1">
                    <a:lumMod val="75000"/>
                  </a:schemeClr>
                </a:solidFill>
              </a:rPr>
              <a:t>, Minimalist, Flat, Powerful and Flexible PowerPoint template, perfect for business, corporate and personal use. </a:t>
            </a:r>
            <a:endParaRPr lang="en-US" altLang="zh-CN" sz="1100" dirty="0">
              <a:solidFill>
                <a:schemeClr val="bg1">
                  <a:lumMod val="75000"/>
                </a:schemeClr>
              </a:solidFill>
            </a:endParaRPr>
          </a:p>
        </p:txBody>
      </p:sp>
      <p:sp>
        <p:nvSpPr>
          <p:cNvPr id="13" name="矩形 12"/>
          <p:cNvSpPr/>
          <p:nvPr/>
        </p:nvSpPr>
        <p:spPr>
          <a:xfrm>
            <a:off x="6392595" y="2388479"/>
            <a:ext cx="4899519" cy="830997"/>
          </a:xfrm>
          <a:prstGeom prst="rect">
            <a:avLst/>
          </a:prstGeom>
        </p:spPr>
        <p:txBody>
          <a:bodyPr wrap="square">
            <a:spAutoFit/>
          </a:bodyPr>
          <a:lstStyle/>
          <a:p>
            <a:r>
              <a:rPr lang="en-US" altLang="zh-CN" sz="1600" dirty="0">
                <a:solidFill>
                  <a:schemeClr val="bg1"/>
                </a:solidFill>
                <a:latin typeface="Roboto Thin" pitchFamily="2" charset="0"/>
                <a:ea typeface="Roboto Thin" pitchFamily="2" charset="0"/>
                <a:cs typeface="Open Sans Light" panose="020B0306030504020204" pitchFamily="34" charset="0"/>
              </a:rPr>
              <a:t>Clean, Minimalist, Flat, Powerful and Flexible PowerPoint template, perfect for </a:t>
            </a:r>
            <a:r>
              <a:rPr lang="en-US" altLang="zh-CN" sz="1600" dirty="0" smtClean="0">
                <a:solidFill>
                  <a:schemeClr val="bg1"/>
                </a:solidFill>
                <a:latin typeface="Roboto Thin" pitchFamily="2" charset="0"/>
                <a:ea typeface="Roboto Thin" pitchFamily="2" charset="0"/>
                <a:cs typeface="Open Sans Light" panose="020B0306030504020204" pitchFamily="34" charset="0"/>
              </a:rPr>
              <a:t>business</a:t>
            </a:r>
            <a:r>
              <a:rPr lang="en-US" altLang="zh-CN" sz="1600" dirty="0" smtClean="0">
                <a:solidFill>
                  <a:schemeClr val="bg1"/>
                </a:solidFill>
                <a:latin typeface="Roboto Thin" pitchFamily="2" charset="0"/>
                <a:ea typeface="Roboto Thin" pitchFamily="2" charset="0"/>
              </a:rPr>
              <a:t>, </a:t>
            </a:r>
            <a:r>
              <a:rPr lang="en-US" altLang="zh-CN" sz="1600" dirty="0">
                <a:solidFill>
                  <a:schemeClr val="bg1"/>
                </a:solidFill>
                <a:latin typeface="Roboto Thin" pitchFamily="2" charset="0"/>
                <a:ea typeface="Roboto Thin" pitchFamily="2" charset="0"/>
              </a:rPr>
              <a:t>corporate and personal</a:t>
            </a:r>
            <a:r>
              <a:rPr lang="en-US" altLang="zh-CN" sz="1600" dirty="0" smtClean="0">
                <a:solidFill>
                  <a:schemeClr val="bg1"/>
                </a:solidFill>
                <a:latin typeface="Roboto Thin" pitchFamily="2" charset="0"/>
                <a:ea typeface="Roboto Thin" pitchFamily="2" charset="0"/>
                <a:cs typeface="Open Sans Light" panose="020B0306030504020204" pitchFamily="34" charset="0"/>
              </a:rPr>
              <a:t> use</a:t>
            </a:r>
            <a:r>
              <a:rPr lang="en-US" altLang="zh-CN" sz="1600" dirty="0">
                <a:solidFill>
                  <a:schemeClr val="bg1"/>
                </a:solidFill>
                <a:latin typeface="Roboto Thin" pitchFamily="2" charset="0"/>
                <a:ea typeface="Roboto Thin" pitchFamily="2" charset="0"/>
                <a:cs typeface="Open Sans Light" panose="020B0306030504020204" pitchFamily="34" charset="0"/>
              </a:rPr>
              <a:t>. </a:t>
            </a:r>
            <a:endParaRPr lang="en-US" altLang="zh-CN" sz="1600" dirty="0">
              <a:solidFill>
                <a:schemeClr val="bg1"/>
              </a:solidFill>
              <a:latin typeface="Roboto Thin" pitchFamily="2" charset="0"/>
              <a:ea typeface="Roboto Thin" pitchFamily="2" charset="0"/>
              <a:cs typeface="Open Sans Light" panose="020B0306030504020204" pitchFamily="34" charset="0"/>
            </a:endParaRPr>
          </a:p>
        </p:txBody>
      </p:sp>
      <p:grpSp>
        <p:nvGrpSpPr>
          <p:cNvPr id="14" name="组合 13"/>
          <p:cNvGrpSpPr/>
          <p:nvPr/>
        </p:nvGrpSpPr>
        <p:grpSpPr>
          <a:xfrm>
            <a:off x="6487845" y="4813250"/>
            <a:ext cx="378860" cy="376998"/>
            <a:chOff x="4630016" y="4713414"/>
            <a:chExt cx="378860" cy="376998"/>
          </a:xfrm>
        </p:grpSpPr>
        <p:sp>
          <p:nvSpPr>
            <p:cNvPr id="15" name="Oval 480"/>
            <p:cNvSpPr>
              <a:spLocks noChangeArrowheads="1"/>
            </p:cNvSpPr>
            <p:nvPr/>
          </p:nvSpPr>
          <p:spPr bwMode="auto">
            <a:xfrm>
              <a:off x="4630016" y="4713414"/>
              <a:ext cx="378860" cy="376998"/>
            </a:xfrm>
            <a:prstGeom prst="rect">
              <a:avLst/>
            </a:prstGeom>
            <a:solidFill>
              <a:schemeClr val="accent3"/>
            </a:solidFill>
            <a:ln w="9525">
              <a:noFill/>
              <a:round/>
            </a:ln>
          </p:spPr>
          <p:txBody>
            <a:bodyPr/>
            <a:lstStyle/>
            <a:p>
              <a:pPr eaLnBrk="1" fontAlgn="auto" hangingPunct="1">
                <a:spcBef>
                  <a:spcPts val="0"/>
                </a:spcBef>
                <a:spcAft>
                  <a:spcPts val="0"/>
                </a:spcAft>
                <a:defRPr/>
              </a:pPr>
              <a:endParaRPr lang="zh-CN" altLang="en-US" sz="1800">
                <a:latin typeface="+mn-lt"/>
                <a:ea typeface="+mn-ea"/>
              </a:endParaRPr>
            </a:p>
          </p:txBody>
        </p:sp>
        <p:sp>
          <p:nvSpPr>
            <p:cNvPr id="16" name="Freeform 6"/>
            <p:cNvSpPr>
              <a:spLocks noChangeAspect="1" noEditPoints="1"/>
            </p:cNvSpPr>
            <p:nvPr/>
          </p:nvSpPr>
          <p:spPr bwMode="auto">
            <a:xfrm>
              <a:off x="4734664" y="4810718"/>
              <a:ext cx="162832" cy="182389"/>
            </a:xfrm>
            <a:custGeom>
              <a:avLst/>
              <a:gdLst>
                <a:gd name="T0" fmla="*/ 2170 w 2989"/>
                <a:gd name="T1" fmla="*/ 228 h 3348"/>
                <a:gd name="T2" fmla="*/ 2595 w 2989"/>
                <a:gd name="T3" fmla="*/ 998 h 3348"/>
                <a:gd name="T4" fmla="*/ 2700 w 2989"/>
                <a:gd name="T5" fmla="*/ 1450 h 3348"/>
                <a:gd name="T6" fmla="*/ 2922 w 2989"/>
                <a:gd name="T7" fmla="*/ 1908 h 3348"/>
                <a:gd name="T8" fmla="*/ 2941 w 2989"/>
                <a:gd name="T9" fmla="*/ 2504 h 3348"/>
                <a:gd name="T10" fmla="*/ 2711 w 2989"/>
                <a:gd name="T11" fmla="*/ 2391 h 3348"/>
                <a:gd name="T12" fmla="*/ 2545 w 2989"/>
                <a:gd name="T13" fmla="*/ 2752 h 3348"/>
                <a:gd name="T14" fmla="*/ 2688 w 2989"/>
                <a:gd name="T15" fmla="*/ 3053 h 3348"/>
                <a:gd name="T16" fmla="*/ 2374 w 2989"/>
                <a:gd name="T17" fmla="*/ 3329 h 3348"/>
                <a:gd name="T18" fmla="*/ 1481 w 2989"/>
                <a:gd name="T19" fmla="*/ 3259 h 3348"/>
                <a:gd name="T20" fmla="*/ 579 w 2989"/>
                <a:gd name="T21" fmla="*/ 3316 h 3348"/>
                <a:gd name="T22" fmla="*/ 316 w 2989"/>
                <a:gd name="T23" fmla="*/ 3064 h 3348"/>
                <a:gd name="T24" fmla="*/ 479 w 2989"/>
                <a:gd name="T25" fmla="*/ 2740 h 3348"/>
                <a:gd name="T26" fmla="*/ 272 w 2989"/>
                <a:gd name="T27" fmla="*/ 2410 h 3348"/>
                <a:gd name="T28" fmla="*/ 43 w 2989"/>
                <a:gd name="T29" fmla="*/ 2520 h 3348"/>
                <a:gd name="T30" fmla="*/ 138 w 2989"/>
                <a:gd name="T31" fmla="*/ 1809 h 3348"/>
                <a:gd name="T32" fmla="*/ 357 w 2989"/>
                <a:gd name="T33" fmla="*/ 1264 h 3348"/>
                <a:gd name="T34" fmla="*/ 456 w 2989"/>
                <a:gd name="T35" fmla="*/ 904 h 3348"/>
                <a:gd name="T36" fmla="*/ 958 w 2989"/>
                <a:gd name="T37" fmla="*/ 150 h 3348"/>
                <a:gd name="T38" fmla="*/ 1624 w 2989"/>
                <a:gd name="T39" fmla="*/ 611 h 3348"/>
                <a:gd name="T40" fmla="*/ 1682 w 2989"/>
                <a:gd name="T41" fmla="*/ 1015 h 3348"/>
                <a:gd name="T42" fmla="*/ 1951 w 2989"/>
                <a:gd name="T43" fmla="*/ 908 h 3348"/>
                <a:gd name="T44" fmla="*/ 1858 w 2989"/>
                <a:gd name="T45" fmla="*/ 501 h 3348"/>
                <a:gd name="T46" fmla="*/ 1051 w 2989"/>
                <a:gd name="T47" fmla="*/ 628 h 3348"/>
                <a:gd name="T48" fmla="*/ 1123 w 2989"/>
                <a:gd name="T49" fmla="*/ 1030 h 3348"/>
                <a:gd name="T50" fmla="*/ 1396 w 2989"/>
                <a:gd name="T51" fmla="*/ 912 h 3348"/>
                <a:gd name="T52" fmla="*/ 1290 w 2989"/>
                <a:gd name="T53" fmla="*/ 510 h 3348"/>
                <a:gd name="T54" fmla="*/ 871 w 2989"/>
                <a:gd name="T55" fmla="*/ 1298 h 3348"/>
                <a:gd name="T56" fmla="*/ 1029 w 2989"/>
                <a:gd name="T57" fmla="*/ 1451 h 3348"/>
                <a:gd name="T58" fmla="*/ 1385 w 2989"/>
                <a:gd name="T59" fmla="*/ 1552 h 3348"/>
                <a:gd name="T60" fmla="*/ 2068 w 2989"/>
                <a:gd name="T61" fmla="*/ 1360 h 3348"/>
                <a:gd name="T62" fmla="*/ 2208 w 2989"/>
                <a:gd name="T63" fmla="*/ 1383 h 3348"/>
                <a:gd name="T64" fmla="*/ 1917 w 2989"/>
                <a:gd name="T65" fmla="*/ 1172 h 3348"/>
                <a:gd name="T66" fmla="*/ 975 w 2989"/>
                <a:gd name="T67" fmla="*/ 1631 h 3348"/>
                <a:gd name="T68" fmla="*/ 1459 w 2989"/>
                <a:gd name="T69" fmla="*/ 1695 h 3348"/>
                <a:gd name="T70" fmla="*/ 1798 w 2989"/>
                <a:gd name="T71" fmla="*/ 1688 h 3348"/>
                <a:gd name="T72" fmla="*/ 717 w 2989"/>
                <a:gd name="T73" fmla="*/ 2691 h 3348"/>
                <a:gd name="T74" fmla="*/ 1542 w 2989"/>
                <a:gd name="T75" fmla="*/ 3062 h 3348"/>
                <a:gd name="T76" fmla="*/ 2333 w 2989"/>
                <a:gd name="T77" fmla="*/ 2645 h 3348"/>
                <a:gd name="T78" fmla="*/ 2482 w 2989"/>
                <a:gd name="T79" fmla="*/ 1964 h 3348"/>
                <a:gd name="T80" fmla="*/ 1940 w 2989"/>
                <a:gd name="T81" fmla="*/ 2047 h 3348"/>
                <a:gd name="T82" fmla="*/ 1177 w 2989"/>
                <a:gd name="T83" fmla="*/ 2341 h 3348"/>
                <a:gd name="T84" fmla="*/ 968 w 2989"/>
                <a:gd name="T85" fmla="*/ 2529 h 3348"/>
                <a:gd name="T86" fmla="*/ 674 w 2989"/>
                <a:gd name="T87" fmla="*/ 2231 h 3348"/>
                <a:gd name="T88" fmla="*/ 518 w 2989"/>
                <a:gd name="T89" fmla="*/ 2073 h 3348"/>
                <a:gd name="T90" fmla="*/ 381 w 2989"/>
                <a:gd name="T91" fmla="*/ 3013 h 3348"/>
                <a:gd name="T92" fmla="*/ 737 w 2989"/>
                <a:gd name="T93" fmla="*/ 3195 h 3348"/>
                <a:gd name="T94" fmla="*/ 988 w 2989"/>
                <a:gd name="T95" fmla="*/ 3126 h 3348"/>
                <a:gd name="T96" fmla="*/ 573 w 2989"/>
                <a:gd name="T97" fmla="*/ 2773 h 3348"/>
                <a:gd name="T98" fmla="*/ 2383 w 2989"/>
                <a:gd name="T99" fmla="*/ 2860 h 3348"/>
                <a:gd name="T100" fmla="*/ 2106 w 2989"/>
                <a:gd name="T101" fmla="*/ 3056 h 3348"/>
                <a:gd name="T102" fmla="*/ 2081 w 2989"/>
                <a:gd name="T103" fmla="*/ 3186 h 3348"/>
                <a:gd name="T104" fmla="*/ 2570 w 2989"/>
                <a:gd name="T105" fmla="*/ 3091 h 3348"/>
                <a:gd name="T106" fmla="*/ 2562 w 2989"/>
                <a:gd name="T107" fmla="*/ 2813 h 3348"/>
                <a:gd name="T108" fmla="*/ 1350 w 2989"/>
                <a:gd name="T109" fmla="*/ 689 h 3348"/>
                <a:gd name="T110" fmla="*/ 1263 w 2989"/>
                <a:gd name="T111" fmla="*/ 900 h 3348"/>
                <a:gd name="T112" fmla="*/ 1252 w 2989"/>
                <a:gd name="T113" fmla="*/ 663 h 3348"/>
                <a:gd name="T114" fmla="*/ 1294 w 2989"/>
                <a:gd name="T115" fmla="*/ 733 h 3348"/>
                <a:gd name="T116" fmla="*/ 1816 w 2989"/>
                <a:gd name="T117" fmla="*/ 700 h 3348"/>
                <a:gd name="T118" fmla="*/ 1788 w 2989"/>
                <a:gd name="T119" fmla="*/ 811 h 3348"/>
                <a:gd name="T120" fmla="*/ 1674 w 2989"/>
                <a:gd name="T121" fmla="*/ 853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9" h="3348">
                  <a:moveTo>
                    <a:pt x="1356" y="7"/>
                  </a:moveTo>
                  <a:lnTo>
                    <a:pt x="1427" y="2"/>
                  </a:lnTo>
                  <a:lnTo>
                    <a:pt x="1500" y="0"/>
                  </a:lnTo>
                  <a:lnTo>
                    <a:pt x="1572" y="2"/>
                  </a:lnTo>
                  <a:lnTo>
                    <a:pt x="1644" y="7"/>
                  </a:lnTo>
                  <a:lnTo>
                    <a:pt x="1715" y="16"/>
                  </a:lnTo>
                  <a:lnTo>
                    <a:pt x="1786" y="31"/>
                  </a:lnTo>
                  <a:lnTo>
                    <a:pt x="1855" y="53"/>
                  </a:lnTo>
                  <a:lnTo>
                    <a:pt x="1922" y="79"/>
                  </a:lnTo>
                  <a:lnTo>
                    <a:pt x="1987" y="111"/>
                  </a:lnTo>
                  <a:lnTo>
                    <a:pt x="2051" y="145"/>
                  </a:lnTo>
                  <a:lnTo>
                    <a:pt x="2112" y="185"/>
                  </a:lnTo>
                  <a:lnTo>
                    <a:pt x="2170" y="228"/>
                  </a:lnTo>
                  <a:lnTo>
                    <a:pt x="2226" y="274"/>
                  </a:lnTo>
                  <a:lnTo>
                    <a:pt x="2279" y="324"/>
                  </a:lnTo>
                  <a:lnTo>
                    <a:pt x="2328" y="377"/>
                  </a:lnTo>
                  <a:lnTo>
                    <a:pt x="2373" y="434"/>
                  </a:lnTo>
                  <a:lnTo>
                    <a:pt x="2417" y="495"/>
                  </a:lnTo>
                  <a:lnTo>
                    <a:pt x="2456" y="559"/>
                  </a:lnTo>
                  <a:lnTo>
                    <a:pt x="2491" y="625"/>
                  </a:lnTo>
                  <a:lnTo>
                    <a:pt x="2521" y="694"/>
                  </a:lnTo>
                  <a:lnTo>
                    <a:pt x="2546" y="764"/>
                  </a:lnTo>
                  <a:lnTo>
                    <a:pt x="2566" y="837"/>
                  </a:lnTo>
                  <a:lnTo>
                    <a:pt x="2583" y="910"/>
                  </a:lnTo>
                  <a:lnTo>
                    <a:pt x="2589" y="953"/>
                  </a:lnTo>
                  <a:lnTo>
                    <a:pt x="2595" y="998"/>
                  </a:lnTo>
                  <a:lnTo>
                    <a:pt x="2601" y="1042"/>
                  </a:lnTo>
                  <a:lnTo>
                    <a:pt x="2611" y="1085"/>
                  </a:lnTo>
                  <a:lnTo>
                    <a:pt x="2621" y="1111"/>
                  </a:lnTo>
                  <a:lnTo>
                    <a:pt x="2633" y="1135"/>
                  </a:lnTo>
                  <a:lnTo>
                    <a:pt x="2648" y="1159"/>
                  </a:lnTo>
                  <a:lnTo>
                    <a:pt x="2661" y="1183"/>
                  </a:lnTo>
                  <a:lnTo>
                    <a:pt x="2673" y="1209"/>
                  </a:lnTo>
                  <a:lnTo>
                    <a:pt x="2688" y="1250"/>
                  </a:lnTo>
                  <a:lnTo>
                    <a:pt x="2699" y="1295"/>
                  </a:lnTo>
                  <a:lnTo>
                    <a:pt x="2706" y="1340"/>
                  </a:lnTo>
                  <a:lnTo>
                    <a:pt x="2707" y="1384"/>
                  </a:lnTo>
                  <a:lnTo>
                    <a:pt x="2703" y="1429"/>
                  </a:lnTo>
                  <a:lnTo>
                    <a:pt x="2700" y="1450"/>
                  </a:lnTo>
                  <a:lnTo>
                    <a:pt x="2697" y="1472"/>
                  </a:lnTo>
                  <a:lnTo>
                    <a:pt x="2696" y="1493"/>
                  </a:lnTo>
                  <a:lnTo>
                    <a:pt x="2699" y="1509"/>
                  </a:lnTo>
                  <a:lnTo>
                    <a:pt x="2706" y="1524"/>
                  </a:lnTo>
                  <a:lnTo>
                    <a:pt x="2715" y="1537"/>
                  </a:lnTo>
                  <a:lnTo>
                    <a:pt x="2724" y="1550"/>
                  </a:lnTo>
                  <a:lnTo>
                    <a:pt x="2733" y="1563"/>
                  </a:lnTo>
                  <a:lnTo>
                    <a:pt x="2773" y="1617"/>
                  </a:lnTo>
                  <a:lnTo>
                    <a:pt x="2808" y="1674"/>
                  </a:lnTo>
                  <a:lnTo>
                    <a:pt x="2841" y="1733"/>
                  </a:lnTo>
                  <a:lnTo>
                    <a:pt x="2871" y="1793"/>
                  </a:lnTo>
                  <a:lnTo>
                    <a:pt x="2897" y="1850"/>
                  </a:lnTo>
                  <a:lnTo>
                    <a:pt x="2922" y="1908"/>
                  </a:lnTo>
                  <a:lnTo>
                    <a:pt x="2944" y="1966"/>
                  </a:lnTo>
                  <a:lnTo>
                    <a:pt x="2962" y="2026"/>
                  </a:lnTo>
                  <a:lnTo>
                    <a:pt x="2977" y="2087"/>
                  </a:lnTo>
                  <a:lnTo>
                    <a:pt x="2985" y="2129"/>
                  </a:lnTo>
                  <a:lnTo>
                    <a:pt x="2988" y="2173"/>
                  </a:lnTo>
                  <a:lnTo>
                    <a:pt x="2989" y="2217"/>
                  </a:lnTo>
                  <a:lnTo>
                    <a:pt x="2988" y="2259"/>
                  </a:lnTo>
                  <a:lnTo>
                    <a:pt x="2986" y="2303"/>
                  </a:lnTo>
                  <a:lnTo>
                    <a:pt x="2982" y="2345"/>
                  </a:lnTo>
                  <a:lnTo>
                    <a:pt x="2976" y="2385"/>
                  </a:lnTo>
                  <a:lnTo>
                    <a:pt x="2968" y="2426"/>
                  </a:lnTo>
                  <a:lnTo>
                    <a:pt x="2956" y="2466"/>
                  </a:lnTo>
                  <a:lnTo>
                    <a:pt x="2941" y="2504"/>
                  </a:lnTo>
                  <a:lnTo>
                    <a:pt x="2934" y="2517"/>
                  </a:lnTo>
                  <a:lnTo>
                    <a:pt x="2927" y="2529"/>
                  </a:lnTo>
                  <a:lnTo>
                    <a:pt x="2918" y="2539"/>
                  </a:lnTo>
                  <a:lnTo>
                    <a:pt x="2908" y="2548"/>
                  </a:lnTo>
                  <a:lnTo>
                    <a:pt x="2896" y="2554"/>
                  </a:lnTo>
                  <a:lnTo>
                    <a:pt x="2883" y="2557"/>
                  </a:lnTo>
                  <a:lnTo>
                    <a:pt x="2864" y="2551"/>
                  </a:lnTo>
                  <a:lnTo>
                    <a:pt x="2848" y="2541"/>
                  </a:lnTo>
                  <a:lnTo>
                    <a:pt x="2831" y="2530"/>
                  </a:lnTo>
                  <a:lnTo>
                    <a:pt x="2798" y="2498"/>
                  </a:lnTo>
                  <a:lnTo>
                    <a:pt x="2766" y="2465"/>
                  </a:lnTo>
                  <a:lnTo>
                    <a:pt x="2738" y="2428"/>
                  </a:lnTo>
                  <a:lnTo>
                    <a:pt x="2711" y="2391"/>
                  </a:lnTo>
                  <a:lnTo>
                    <a:pt x="2685" y="2352"/>
                  </a:lnTo>
                  <a:lnTo>
                    <a:pt x="2661" y="2313"/>
                  </a:lnTo>
                  <a:lnTo>
                    <a:pt x="2645" y="2355"/>
                  </a:lnTo>
                  <a:lnTo>
                    <a:pt x="2627" y="2398"/>
                  </a:lnTo>
                  <a:lnTo>
                    <a:pt x="2609" y="2440"/>
                  </a:lnTo>
                  <a:lnTo>
                    <a:pt x="2589" y="2481"/>
                  </a:lnTo>
                  <a:lnTo>
                    <a:pt x="2557" y="2540"/>
                  </a:lnTo>
                  <a:lnTo>
                    <a:pt x="2522" y="2597"/>
                  </a:lnTo>
                  <a:lnTo>
                    <a:pt x="2485" y="2652"/>
                  </a:lnTo>
                  <a:lnTo>
                    <a:pt x="2446" y="2707"/>
                  </a:lnTo>
                  <a:lnTo>
                    <a:pt x="2480" y="2720"/>
                  </a:lnTo>
                  <a:lnTo>
                    <a:pt x="2512" y="2735"/>
                  </a:lnTo>
                  <a:lnTo>
                    <a:pt x="2545" y="2752"/>
                  </a:lnTo>
                  <a:lnTo>
                    <a:pt x="2575" y="2773"/>
                  </a:lnTo>
                  <a:lnTo>
                    <a:pt x="2603" y="2795"/>
                  </a:lnTo>
                  <a:lnTo>
                    <a:pt x="2628" y="2820"/>
                  </a:lnTo>
                  <a:lnTo>
                    <a:pt x="2642" y="2839"/>
                  </a:lnTo>
                  <a:lnTo>
                    <a:pt x="2655" y="2859"/>
                  </a:lnTo>
                  <a:lnTo>
                    <a:pt x="2663" y="2880"/>
                  </a:lnTo>
                  <a:lnTo>
                    <a:pt x="2667" y="2903"/>
                  </a:lnTo>
                  <a:lnTo>
                    <a:pt x="2671" y="2927"/>
                  </a:lnTo>
                  <a:lnTo>
                    <a:pt x="2678" y="2951"/>
                  </a:lnTo>
                  <a:lnTo>
                    <a:pt x="2686" y="2974"/>
                  </a:lnTo>
                  <a:lnTo>
                    <a:pt x="2691" y="2998"/>
                  </a:lnTo>
                  <a:lnTo>
                    <a:pt x="2692" y="3023"/>
                  </a:lnTo>
                  <a:lnTo>
                    <a:pt x="2688" y="3053"/>
                  </a:lnTo>
                  <a:lnTo>
                    <a:pt x="2680" y="3083"/>
                  </a:lnTo>
                  <a:lnTo>
                    <a:pt x="2668" y="3111"/>
                  </a:lnTo>
                  <a:lnTo>
                    <a:pt x="2654" y="3138"/>
                  </a:lnTo>
                  <a:lnTo>
                    <a:pt x="2635" y="3163"/>
                  </a:lnTo>
                  <a:lnTo>
                    <a:pt x="2617" y="3187"/>
                  </a:lnTo>
                  <a:lnTo>
                    <a:pt x="2597" y="3211"/>
                  </a:lnTo>
                  <a:lnTo>
                    <a:pt x="2571" y="3237"/>
                  </a:lnTo>
                  <a:lnTo>
                    <a:pt x="2543" y="3260"/>
                  </a:lnTo>
                  <a:lnTo>
                    <a:pt x="2511" y="3280"/>
                  </a:lnTo>
                  <a:lnTo>
                    <a:pt x="2479" y="3296"/>
                  </a:lnTo>
                  <a:lnTo>
                    <a:pt x="2445" y="3309"/>
                  </a:lnTo>
                  <a:lnTo>
                    <a:pt x="2410" y="3321"/>
                  </a:lnTo>
                  <a:lnTo>
                    <a:pt x="2374" y="3329"/>
                  </a:lnTo>
                  <a:lnTo>
                    <a:pt x="2339" y="3335"/>
                  </a:lnTo>
                  <a:lnTo>
                    <a:pt x="2272" y="3342"/>
                  </a:lnTo>
                  <a:lnTo>
                    <a:pt x="2204" y="3344"/>
                  </a:lnTo>
                  <a:lnTo>
                    <a:pt x="2137" y="3342"/>
                  </a:lnTo>
                  <a:lnTo>
                    <a:pt x="2070" y="3336"/>
                  </a:lnTo>
                  <a:lnTo>
                    <a:pt x="2002" y="3329"/>
                  </a:lnTo>
                  <a:lnTo>
                    <a:pt x="1928" y="3317"/>
                  </a:lnTo>
                  <a:lnTo>
                    <a:pt x="1853" y="3304"/>
                  </a:lnTo>
                  <a:lnTo>
                    <a:pt x="1779" y="3290"/>
                  </a:lnTo>
                  <a:lnTo>
                    <a:pt x="1705" y="3277"/>
                  </a:lnTo>
                  <a:lnTo>
                    <a:pt x="1631" y="3267"/>
                  </a:lnTo>
                  <a:lnTo>
                    <a:pt x="1554" y="3261"/>
                  </a:lnTo>
                  <a:lnTo>
                    <a:pt x="1481" y="3259"/>
                  </a:lnTo>
                  <a:lnTo>
                    <a:pt x="1408" y="3263"/>
                  </a:lnTo>
                  <a:lnTo>
                    <a:pt x="1335" y="3272"/>
                  </a:lnTo>
                  <a:lnTo>
                    <a:pt x="1262" y="3283"/>
                  </a:lnTo>
                  <a:lnTo>
                    <a:pt x="1190" y="3296"/>
                  </a:lnTo>
                  <a:lnTo>
                    <a:pt x="1118" y="3310"/>
                  </a:lnTo>
                  <a:lnTo>
                    <a:pt x="1045" y="3324"/>
                  </a:lnTo>
                  <a:lnTo>
                    <a:pt x="972" y="3335"/>
                  </a:lnTo>
                  <a:lnTo>
                    <a:pt x="899" y="3344"/>
                  </a:lnTo>
                  <a:lnTo>
                    <a:pt x="826" y="3348"/>
                  </a:lnTo>
                  <a:lnTo>
                    <a:pt x="764" y="3346"/>
                  </a:lnTo>
                  <a:lnTo>
                    <a:pt x="702" y="3340"/>
                  </a:lnTo>
                  <a:lnTo>
                    <a:pt x="640" y="3330"/>
                  </a:lnTo>
                  <a:lnTo>
                    <a:pt x="579" y="3316"/>
                  </a:lnTo>
                  <a:lnTo>
                    <a:pt x="548" y="3307"/>
                  </a:lnTo>
                  <a:lnTo>
                    <a:pt x="517" y="3297"/>
                  </a:lnTo>
                  <a:lnTo>
                    <a:pt x="487" y="3284"/>
                  </a:lnTo>
                  <a:lnTo>
                    <a:pt x="458" y="3269"/>
                  </a:lnTo>
                  <a:lnTo>
                    <a:pt x="432" y="3249"/>
                  </a:lnTo>
                  <a:lnTo>
                    <a:pt x="411" y="3230"/>
                  </a:lnTo>
                  <a:lnTo>
                    <a:pt x="392" y="3208"/>
                  </a:lnTo>
                  <a:lnTo>
                    <a:pt x="376" y="3184"/>
                  </a:lnTo>
                  <a:lnTo>
                    <a:pt x="361" y="3160"/>
                  </a:lnTo>
                  <a:lnTo>
                    <a:pt x="344" y="3136"/>
                  </a:lnTo>
                  <a:lnTo>
                    <a:pt x="331" y="3113"/>
                  </a:lnTo>
                  <a:lnTo>
                    <a:pt x="322" y="3090"/>
                  </a:lnTo>
                  <a:lnTo>
                    <a:pt x="316" y="3064"/>
                  </a:lnTo>
                  <a:lnTo>
                    <a:pt x="314" y="3039"/>
                  </a:lnTo>
                  <a:lnTo>
                    <a:pt x="314" y="3008"/>
                  </a:lnTo>
                  <a:lnTo>
                    <a:pt x="316" y="2978"/>
                  </a:lnTo>
                  <a:lnTo>
                    <a:pt x="320" y="2948"/>
                  </a:lnTo>
                  <a:lnTo>
                    <a:pt x="326" y="2918"/>
                  </a:lnTo>
                  <a:lnTo>
                    <a:pt x="335" y="2889"/>
                  </a:lnTo>
                  <a:lnTo>
                    <a:pt x="349" y="2861"/>
                  </a:lnTo>
                  <a:lnTo>
                    <a:pt x="364" y="2835"/>
                  </a:lnTo>
                  <a:lnTo>
                    <a:pt x="383" y="2810"/>
                  </a:lnTo>
                  <a:lnTo>
                    <a:pt x="404" y="2789"/>
                  </a:lnTo>
                  <a:lnTo>
                    <a:pt x="428" y="2771"/>
                  </a:lnTo>
                  <a:lnTo>
                    <a:pt x="452" y="2755"/>
                  </a:lnTo>
                  <a:lnTo>
                    <a:pt x="479" y="2740"/>
                  </a:lnTo>
                  <a:lnTo>
                    <a:pt x="505" y="2726"/>
                  </a:lnTo>
                  <a:lnTo>
                    <a:pt x="531" y="2713"/>
                  </a:lnTo>
                  <a:lnTo>
                    <a:pt x="502" y="2667"/>
                  </a:lnTo>
                  <a:lnTo>
                    <a:pt x="471" y="2622"/>
                  </a:lnTo>
                  <a:lnTo>
                    <a:pt x="442" y="2577"/>
                  </a:lnTo>
                  <a:lnTo>
                    <a:pt x="415" y="2530"/>
                  </a:lnTo>
                  <a:lnTo>
                    <a:pt x="388" y="2483"/>
                  </a:lnTo>
                  <a:lnTo>
                    <a:pt x="364" y="2434"/>
                  </a:lnTo>
                  <a:lnTo>
                    <a:pt x="343" y="2384"/>
                  </a:lnTo>
                  <a:lnTo>
                    <a:pt x="326" y="2333"/>
                  </a:lnTo>
                  <a:lnTo>
                    <a:pt x="307" y="2358"/>
                  </a:lnTo>
                  <a:lnTo>
                    <a:pt x="290" y="2384"/>
                  </a:lnTo>
                  <a:lnTo>
                    <a:pt x="272" y="2410"/>
                  </a:lnTo>
                  <a:lnTo>
                    <a:pt x="252" y="2434"/>
                  </a:lnTo>
                  <a:lnTo>
                    <a:pt x="221" y="2469"/>
                  </a:lnTo>
                  <a:lnTo>
                    <a:pt x="187" y="2502"/>
                  </a:lnTo>
                  <a:lnTo>
                    <a:pt x="151" y="2532"/>
                  </a:lnTo>
                  <a:lnTo>
                    <a:pt x="138" y="2541"/>
                  </a:lnTo>
                  <a:lnTo>
                    <a:pt x="124" y="2549"/>
                  </a:lnTo>
                  <a:lnTo>
                    <a:pt x="109" y="2555"/>
                  </a:lnTo>
                  <a:lnTo>
                    <a:pt x="94" y="2558"/>
                  </a:lnTo>
                  <a:lnTo>
                    <a:pt x="77" y="2558"/>
                  </a:lnTo>
                  <a:lnTo>
                    <a:pt x="65" y="2552"/>
                  </a:lnTo>
                  <a:lnTo>
                    <a:pt x="56" y="2542"/>
                  </a:lnTo>
                  <a:lnTo>
                    <a:pt x="49" y="2532"/>
                  </a:lnTo>
                  <a:lnTo>
                    <a:pt x="43" y="2520"/>
                  </a:lnTo>
                  <a:lnTo>
                    <a:pt x="38" y="2507"/>
                  </a:lnTo>
                  <a:lnTo>
                    <a:pt x="21" y="2458"/>
                  </a:lnTo>
                  <a:lnTo>
                    <a:pt x="10" y="2407"/>
                  </a:lnTo>
                  <a:lnTo>
                    <a:pt x="3" y="2356"/>
                  </a:lnTo>
                  <a:lnTo>
                    <a:pt x="0" y="2303"/>
                  </a:lnTo>
                  <a:lnTo>
                    <a:pt x="0" y="2251"/>
                  </a:lnTo>
                  <a:lnTo>
                    <a:pt x="4" y="2199"/>
                  </a:lnTo>
                  <a:lnTo>
                    <a:pt x="11" y="2149"/>
                  </a:lnTo>
                  <a:lnTo>
                    <a:pt x="26" y="2077"/>
                  </a:lnTo>
                  <a:lnTo>
                    <a:pt x="48" y="2007"/>
                  </a:lnTo>
                  <a:lnTo>
                    <a:pt x="73" y="1939"/>
                  </a:lnTo>
                  <a:lnTo>
                    <a:pt x="104" y="1873"/>
                  </a:lnTo>
                  <a:lnTo>
                    <a:pt x="138" y="1809"/>
                  </a:lnTo>
                  <a:lnTo>
                    <a:pt x="176" y="1747"/>
                  </a:lnTo>
                  <a:lnTo>
                    <a:pt x="211" y="1693"/>
                  </a:lnTo>
                  <a:lnTo>
                    <a:pt x="250" y="1641"/>
                  </a:lnTo>
                  <a:lnTo>
                    <a:pt x="290" y="1590"/>
                  </a:lnTo>
                  <a:lnTo>
                    <a:pt x="328" y="1538"/>
                  </a:lnTo>
                  <a:lnTo>
                    <a:pt x="323" y="1480"/>
                  </a:lnTo>
                  <a:lnTo>
                    <a:pt x="321" y="1423"/>
                  </a:lnTo>
                  <a:lnTo>
                    <a:pt x="322" y="1365"/>
                  </a:lnTo>
                  <a:lnTo>
                    <a:pt x="326" y="1344"/>
                  </a:lnTo>
                  <a:lnTo>
                    <a:pt x="333" y="1324"/>
                  </a:lnTo>
                  <a:lnTo>
                    <a:pt x="342" y="1304"/>
                  </a:lnTo>
                  <a:lnTo>
                    <a:pt x="351" y="1285"/>
                  </a:lnTo>
                  <a:lnTo>
                    <a:pt x="357" y="1264"/>
                  </a:lnTo>
                  <a:lnTo>
                    <a:pt x="361" y="1240"/>
                  </a:lnTo>
                  <a:lnTo>
                    <a:pt x="365" y="1216"/>
                  </a:lnTo>
                  <a:lnTo>
                    <a:pt x="372" y="1192"/>
                  </a:lnTo>
                  <a:lnTo>
                    <a:pt x="382" y="1170"/>
                  </a:lnTo>
                  <a:lnTo>
                    <a:pt x="392" y="1153"/>
                  </a:lnTo>
                  <a:lnTo>
                    <a:pt x="404" y="1137"/>
                  </a:lnTo>
                  <a:lnTo>
                    <a:pt x="417" y="1121"/>
                  </a:lnTo>
                  <a:lnTo>
                    <a:pt x="430" y="1106"/>
                  </a:lnTo>
                  <a:lnTo>
                    <a:pt x="437" y="1073"/>
                  </a:lnTo>
                  <a:lnTo>
                    <a:pt x="441" y="1041"/>
                  </a:lnTo>
                  <a:lnTo>
                    <a:pt x="443" y="1007"/>
                  </a:lnTo>
                  <a:lnTo>
                    <a:pt x="447" y="975"/>
                  </a:lnTo>
                  <a:lnTo>
                    <a:pt x="456" y="904"/>
                  </a:lnTo>
                  <a:lnTo>
                    <a:pt x="470" y="832"/>
                  </a:lnTo>
                  <a:lnTo>
                    <a:pt x="489" y="762"/>
                  </a:lnTo>
                  <a:lnTo>
                    <a:pt x="512" y="694"/>
                  </a:lnTo>
                  <a:lnTo>
                    <a:pt x="540" y="627"/>
                  </a:lnTo>
                  <a:lnTo>
                    <a:pt x="571" y="562"/>
                  </a:lnTo>
                  <a:lnTo>
                    <a:pt x="607" y="499"/>
                  </a:lnTo>
                  <a:lnTo>
                    <a:pt x="647" y="439"/>
                  </a:lnTo>
                  <a:lnTo>
                    <a:pt x="691" y="382"/>
                  </a:lnTo>
                  <a:lnTo>
                    <a:pt x="738" y="328"/>
                  </a:lnTo>
                  <a:lnTo>
                    <a:pt x="788" y="279"/>
                  </a:lnTo>
                  <a:lnTo>
                    <a:pt x="842" y="232"/>
                  </a:lnTo>
                  <a:lnTo>
                    <a:pt x="898" y="189"/>
                  </a:lnTo>
                  <a:lnTo>
                    <a:pt x="958" y="150"/>
                  </a:lnTo>
                  <a:lnTo>
                    <a:pt x="1020" y="115"/>
                  </a:lnTo>
                  <a:lnTo>
                    <a:pt x="1084" y="84"/>
                  </a:lnTo>
                  <a:lnTo>
                    <a:pt x="1150" y="58"/>
                  </a:lnTo>
                  <a:lnTo>
                    <a:pt x="1217" y="37"/>
                  </a:lnTo>
                  <a:lnTo>
                    <a:pt x="1286" y="19"/>
                  </a:lnTo>
                  <a:lnTo>
                    <a:pt x="1356" y="7"/>
                  </a:lnTo>
                  <a:close/>
                  <a:moveTo>
                    <a:pt x="1742" y="490"/>
                  </a:moveTo>
                  <a:lnTo>
                    <a:pt x="1716" y="501"/>
                  </a:lnTo>
                  <a:lnTo>
                    <a:pt x="1692" y="517"/>
                  </a:lnTo>
                  <a:lnTo>
                    <a:pt x="1670" y="538"/>
                  </a:lnTo>
                  <a:lnTo>
                    <a:pt x="1652" y="560"/>
                  </a:lnTo>
                  <a:lnTo>
                    <a:pt x="1637" y="584"/>
                  </a:lnTo>
                  <a:lnTo>
                    <a:pt x="1624" y="611"/>
                  </a:lnTo>
                  <a:lnTo>
                    <a:pt x="1611" y="648"/>
                  </a:lnTo>
                  <a:lnTo>
                    <a:pt x="1603" y="687"/>
                  </a:lnTo>
                  <a:lnTo>
                    <a:pt x="1598" y="727"/>
                  </a:lnTo>
                  <a:lnTo>
                    <a:pt x="1596" y="765"/>
                  </a:lnTo>
                  <a:lnTo>
                    <a:pt x="1596" y="798"/>
                  </a:lnTo>
                  <a:lnTo>
                    <a:pt x="1599" y="830"/>
                  </a:lnTo>
                  <a:lnTo>
                    <a:pt x="1603" y="862"/>
                  </a:lnTo>
                  <a:lnTo>
                    <a:pt x="1611" y="893"/>
                  </a:lnTo>
                  <a:lnTo>
                    <a:pt x="1621" y="924"/>
                  </a:lnTo>
                  <a:lnTo>
                    <a:pt x="1635" y="952"/>
                  </a:lnTo>
                  <a:lnTo>
                    <a:pt x="1652" y="980"/>
                  </a:lnTo>
                  <a:lnTo>
                    <a:pt x="1666" y="998"/>
                  </a:lnTo>
                  <a:lnTo>
                    <a:pt x="1682" y="1015"/>
                  </a:lnTo>
                  <a:lnTo>
                    <a:pt x="1701" y="1032"/>
                  </a:lnTo>
                  <a:lnTo>
                    <a:pt x="1720" y="1044"/>
                  </a:lnTo>
                  <a:lnTo>
                    <a:pt x="1741" y="1054"/>
                  </a:lnTo>
                  <a:lnTo>
                    <a:pt x="1764" y="1060"/>
                  </a:lnTo>
                  <a:lnTo>
                    <a:pt x="1787" y="1062"/>
                  </a:lnTo>
                  <a:lnTo>
                    <a:pt x="1813" y="1059"/>
                  </a:lnTo>
                  <a:lnTo>
                    <a:pt x="1838" y="1051"/>
                  </a:lnTo>
                  <a:lnTo>
                    <a:pt x="1861" y="1039"/>
                  </a:lnTo>
                  <a:lnTo>
                    <a:pt x="1882" y="1021"/>
                  </a:lnTo>
                  <a:lnTo>
                    <a:pt x="1900" y="1003"/>
                  </a:lnTo>
                  <a:lnTo>
                    <a:pt x="1915" y="982"/>
                  </a:lnTo>
                  <a:lnTo>
                    <a:pt x="1935" y="945"/>
                  </a:lnTo>
                  <a:lnTo>
                    <a:pt x="1951" y="908"/>
                  </a:lnTo>
                  <a:lnTo>
                    <a:pt x="1962" y="867"/>
                  </a:lnTo>
                  <a:lnTo>
                    <a:pt x="1968" y="826"/>
                  </a:lnTo>
                  <a:lnTo>
                    <a:pt x="1971" y="786"/>
                  </a:lnTo>
                  <a:lnTo>
                    <a:pt x="1971" y="744"/>
                  </a:lnTo>
                  <a:lnTo>
                    <a:pt x="1967" y="702"/>
                  </a:lnTo>
                  <a:lnTo>
                    <a:pt x="1961" y="673"/>
                  </a:lnTo>
                  <a:lnTo>
                    <a:pt x="1954" y="643"/>
                  </a:lnTo>
                  <a:lnTo>
                    <a:pt x="1944" y="615"/>
                  </a:lnTo>
                  <a:lnTo>
                    <a:pt x="1931" y="588"/>
                  </a:lnTo>
                  <a:lnTo>
                    <a:pt x="1916" y="561"/>
                  </a:lnTo>
                  <a:lnTo>
                    <a:pt x="1899" y="537"/>
                  </a:lnTo>
                  <a:lnTo>
                    <a:pt x="1877" y="515"/>
                  </a:lnTo>
                  <a:lnTo>
                    <a:pt x="1858" y="501"/>
                  </a:lnTo>
                  <a:lnTo>
                    <a:pt x="1836" y="490"/>
                  </a:lnTo>
                  <a:lnTo>
                    <a:pt x="1813" y="484"/>
                  </a:lnTo>
                  <a:lnTo>
                    <a:pt x="1789" y="482"/>
                  </a:lnTo>
                  <a:lnTo>
                    <a:pt x="1766" y="484"/>
                  </a:lnTo>
                  <a:lnTo>
                    <a:pt x="1742" y="490"/>
                  </a:lnTo>
                  <a:close/>
                  <a:moveTo>
                    <a:pt x="1190" y="497"/>
                  </a:moveTo>
                  <a:lnTo>
                    <a:pt x="1164" y="503"/>
                  </a:lnTo>
                  <a:lnTo>
                    <a:pt x="1141" y="513"/>
                  </a:lnTo>
                  <a:lnTo>
                    <a:pt x="1120" y="528"/>
                  </a:lnTo>
                  <a:lnTo>
                    <a:pt x="1101" y="545"/>
                  </a:lnTo>
                  <a:lnTo>
                    <a:pt x="1081" y="571"/>
                  </a:lnTo>
                  <a:lnTo>
                    <a:pt x="1064" y="599"/>
                  </a:lnTo>
                  <a:lnTo>
                    <a:pt x="1051" y="628"/>
                  </a:lnTo>
                  <a:lnTo>
                    <a:pt x="1040" y="660"/>
                  </a:lnTo>
                  <a:lnTo>
                    <a:pt x="1034" y="692"/>
                  </a:lnTo>
                  <a:lnTo>
                    <a:pt x="1029" y="725"/>
                  </a:lnTo>
                  <a:lnTo>
                    <a:pt x="1027" y="757"/>
                  </a:lnTo>
                  <a:lnTo>
                    <a:pt x="1027" y="790"/>
                  </a:lnTo>
                  <a:lnTo>
                    <a:pt x="1029" y="823"/>
                  </a:lnTo>
                  <a:lnTo>
                    <a:pt x="1033" y="858"/>
                  </a:lnTo>
                  <a:lnTo>
                    <a:pt x="1040" y="891"/>
                  </a:lnTo>
                  <a:lnTo>
                    <a:pt x="1051" y="924"/>
                  </a:lnTo>
                  <a:lnTo>
                    <a:pt x="1064" y="954"/>
                  </a:lnTo>
                  <a:lnTo>
                    <a:pt x="1080" y="984"/>
                  </a:lnTo>
                  <a:lnTo>
                    <a:pt x="1101" y="1010"/>
                  </a:lnTo>
                  <a:lnTo>
                    <a:pt x="1123" y="1030"/>
                  </a:lnTo>
                  <a:lnTo>
                    <a:pt x="1147" y="1046"/>
                  </a:lnTo>
                  <a:lnTo>
                    <a:pt x="1172" y="1059"/>
                  </a:lnTo>
                  <a:lnTo>
                    <a:pt x="1200" y="1067"/>
                  </a:lnTo>
                  <a:lnTo>
                    <a:pt x="1228" y="1070"/>
                  </a:lnTo>
                  <a:lnTo>
                    <a:pt x="1258" y="1067"/>
                  </a:lnTo>
                  <a:lnTo>
                    <a:pt x="1280" y="1058"/>
                  </a:lnTo>
                  <a:lnTo>
                    <a:pt x="1300" y="1046"/>
                  </a:lnTo>
                  <a:lnTo>
                    <a:pt x="1319" y="1031"/>
                  </a:lnTo>
                  <a:lnTo>
                    <a:pt x="1336" y="1013"/>
                  </a:lnTo>
                  <a:lnTo>
                    <a:pt x="1351" y="995"/>
                  </a:lnTo>
                  <a:lnTo>
                    <a:pt x="1365" y="977"/>
                  </a:lnTo>
                  <a:lnTo>
                    <a:pt x="1384" y="945"/>
                  </a:lnTo>
                  <a:lnTo>
                    <a:pt x="1396" y="912"/>
                  </a:lnTo>
                  <a:lnTo>
                    <a:pt x="1404" y="877"/>
                  </a:lnTo>
                  <a:lnTo>
                    <a:pt x="1409" y="841"/>
                  </a:lnTo>
                  <a:lnTo>
                    <a:pt x="1411" y="805"/>
                  </a:lnTo>
                  <a:lnTo>
                    <a:pt x="1410" y="768"/>
                  </a:lnTo>
                  <a:lnTo>
                    <a:pt x="1408" y="733"/>
                  </a:lnTo>
                  <a:lnTo>
                    <a:pt x="1403" y="698"/>
                  </a:lnTo>
                  <a:lnTo>
                    <a:pt x="1396" y="664"/>
                  </a:lnTo>
                  <a:lnTo>
                    <a:pt x="1385" y="631"/>
                  </a:lnTo>
                  <a:lnTo>
                    <a:pt x="1371" y="599"/>
                  </a:lnTo>
                  <a:lnTo>
                    <a:pt x="1353" y="569"/>
                  </a:lnTo>
                  <a:lnTo>
                    <a:pt x="1331" y="542"/>
                  </a:lnTo>
                  <a:lnTo>
                    <a:pt x="1313" y="523"/>
                  </a:lnTo>
                  <a:lnTo>
                    <a:pt x="1290" y="510"/>
                  </a:lnTo>
                  <a:lnTo>
                    <a:pt x="1266" y="501"/>
                  </a:lnTo>
                  <a:lnTo>
                    <a:pt x="1242" y="496"/>
                  </a:lnTo>
                  <a:lnTo>
                    <a:pt x="1215" y="495"/>
                  </a:lnTo>
                  <a:lnTo>
                    <a:pt x="1190" y="497"/>
                  </a:lnTo>
                  <a:close/>
                  <a:moveTo>
                    <a:pt x="1268" y="1145"/>
                  </a:moveTo>
                  <a:lnTo>
                    <a:pt x="1198" y="1162"/>
                  </a:lnTo>
                  <a:lnTo>
                    <a:pt x="1129" y="1182"/>
                  </a:lnTo>
                  <a:lnTo>
                    <a:pt x="1062" y="1204"/>
                  </a:lnTo>
                  <a:lnTo>
                    <a:pt x="995" y="1232"/>
                  </a:lnTo>
                  <a:lnTo>
                    <a:pt x="931" y="1262"/>
                  </a:lnTo>
                  <a:lnTo>
                    <a:pt x="910" y="1274"/>
                  </a:lnTo>
                  <a:lnTo>
                    <a:pt x="890" y="1285"/>
                  </a:lnTo>
                  <a:lnTo>
                    <a:pt x="871" y="1298"/>
                  </a:lnTo>
                  <a:lnTo>
                    <a:pt x="853" y="1312"/>
                  </a:lnTo>
                  <a:lnTo>
                    <a:pt x="837" y="1329"/>
                  </a:lnTo>
                  <a:lnTo>
                    <a:pt x="833" y="1343"/>
                  </a:lnTo>
                  <a:lnTo>
                    <a:pt x="834" y="1355"/>
                  </a:lnTo>
                  <a:lnTo>
                    <a:pt x="839" y="1367"/>
                  </a:lnTo>
                  <a:lnTo>
                    <a:pt x="848" y="1378"/>
                  </a:lnTo>
                  <a:lnTo>
                    <a:pt x="858" y="1387"/>
                  </a:lnTo>
                  <a:lnTo>
                    <a:pt x="868" y="1397"/>
                  </a:lnTo>
                  <a:lnTo>
                    <a:pt x="907" y="1422"/>
                  </a:lnTo>
                  <a:lnTo>
                    <a:pt x="950" y="1443"/>
                  </a:lnTo>
                  <a:lnTo>
                    <a:pt x="993" y="1462"/>
                  </a:lnTo>
                  <a:lnTo>
                    <a:pt x="1038" y="1476"/>
                  </a:lnTo>
                  <a:lnTo>
                    <a:pt x="1029" y="1451"/>
                  </a:lnTo>
                  <a:lnTo>
                    <a:pt x="1019" y="1428"/>
                  </a:lnTo>
                  <a:lnTo>
                    <a:pt x="1007" y="1406"/>
                  </a:lnTo>
                  <a:lnTo>
                    <a:pt x="997" y="1383"/>
                  </a:lnTo>
                  <a:lnTo>
                    <a:pt x="989" y="1359"/>
                  </a:lnTo>
                  <a:lnTo>
                    <a:pt x="1018" y="1373"/>
                  </a:lnTo>
                  <a:lnTo>
                    <a:pt x="1046" y="1390"/>
                  </a:lnTo>
                  <a:lnTo>
                    <a:pt x="1074" y="1410"/>
                  </a:lnTo>
                  <a:lnTo>
                    <a:pt x="1101" y="1429"/>
                  </a:lnTo>
                  <a:lnTo>
                    <a:pt x="1129" y="1447"/>
                  </a:lnTo>
                  <a:lnTo>
                    <a:pt x="1189" y="1482"/>
                  </a:lnTo>
                  <a:lnTo>
                    <a:pt x="1252" y="1511"/>
                  </a:lnTo>
                  <a:lnTo>
                    <a:pt x="1318" y="1535"/>
                  </a:lnTo>
                  <a:lnTo>
                    <a:pt x="1385" y="1552"/>
                  </a:lnTo>
                  <a:lnTo>
                    <a:pt x="1453" y="1563"/>
                  </a:lnTo>
                  <a:lnTo>
                    <a:pt x="1522" y="1566"/>
                  </a:lnTo>
                  <a:lnTo>
                    <a:pt x="1591" y="1564"/>
                  </a:lnTo>
                  <a:lnTo>
                    <a:pt x="1659" y="1555"/>
                  </a:lnTo>
                  <a:lnTo>
                    <a:pt x="1726" y="1540"/>
                  </a:lnTo>
                  <a:lnTo>
                    <a:pt x="1791" y="1518"/>
                  </a:lnTo>
                  <a:lnTo>
                    <a:pt x="1855" y="1492"/>
                  </a:lnTo>
                  <a:lnTo>
                    <a:pt x="1916" y="1461"/>
                  </a:lnTo>
                  <a:lnTo>
                    <a:pt x="1974" y="1424"/>
                  </a:lnTo>
                  <a:lnTo>
                    <a:pt x="1997" y="1408"/>
                  </a:lnTo>
                  <a:lnTo>
                    <a:pt x="2021" y="1390"/>
                  </a:lnTo>
                  <a:lnTo>
                    <a:pt x="2044" y="1374"/>
                  </a:lnTo>
                  <a:lnTo>
                    <a:pt x="2068" y="1360"/>
                  </a:lnTo>
                  <a:lnTo>
                    <a:pt x="2094" y="1348"/>
                  </a:lnTo>
                  <a:lnTo>
                    <a:pt x="2088" y="1371"/>
                  </a:lnTo>
                  <a:lnTo>
                    <a:pt x="2077" y="1392"/>
                  </a:lnTo>
                  <a:lnTo>
                    <a:pt x="2063" y="1412"/>
                  </a:lnTo>
                  <a:lnTo>
                    <a:pt x="2049" y="1432"/>
                  </a:lnTo>
                  <a:lnTo>
                    <a:pt x="2035" y="1451"/>
                  </a:lnTo>
                  <a:lnTo>
                    <a:pt x="2023" y="1472"/>
                  </a:lnTo>
                  <a:lnTo>
                    <a:pt x="2061" y="1462"/>
                  </a:lnTo>
                  <a:lnTo>
                    <a:pt x="2098" y="1447"/>
                  </a:lnTo>
                  <a:lnTo>
                    <a:pt x="2134" y="1430"/>
                  </a:lnTo>
                  <a:lnTo>
                    <a:pt x="2167" y="1411"/>
                  </a:lnTo>
                  <a:lnTo>
                    <a:pt x="2187" y="1398"/>
                  </a:lnTo>
                  <a:lnTo>
                    <a:pt x="2208" y="1383"/>
                  </a:lnTo>
                  <a:lnTo>
                    <a:pt x="2225" y="1368"/>
                  </a:lnTo>
                  <a:lnTo>
                    <a:pt x="2241" y="1349"/>
                  </a:lnTo>
                  <a:lnTo>
                    <a:pt x="2235" y="1335"/>
                  </a:lnTo>
                  <a:lnTo>
                    <a:pt x="2226" y="1322"/>
                  </a:lnTo>
                  <a:lnTo>
                    <a:pt x="2216" y="1312"/>
                  </a:lnTo>
                  <a:lnTo>
                    <a:pt x="2204" y="1302"/>
                  </a:lnTo>
                  <a:lnTo>
                    <a:pt x="2190" y="1293"/>
                  </a:lnTo>
                  <a:lnTo>
                    <a:pt x="2178" y="1285"/>
                  </a:lnTo>
                  <a:lnTo>
                    <a:pt x="2128" y="1256"/>
                  </a:lnTo>
                  <a:lnTo>
                    <a:pt x="2078" y="1231"/>
                  </a:lnTo>
                  <a:lnTo>
                    <a:pt x="2025" y="1210"/>
                  </a:lnTo>
                  <a:lnTo>
                    <a:pt x="1971" y="1189"/>
                  </a:lnTo>
                  <a:lnTo>
                    <a:pt x="1917" y="1172"/>
                  </a:lnTo>
                  <a:lnTo>
                    <a:pt x="1853" y="1156"/>
                  </a:lnTo>
                  <a:lnTo>
                    <a:pt x="1788" y="1144"/>
                  </a:lnTo>
                  <a:lnTo>
                    <a:pt x="1723" y="1137"/>
                  </a:lnTo>
                  <a:lnTo>
                    <a:pt x="1658" y="1132"/>
                  </a:lnTo>
                  <a:lnTo>
                    <a:pt x="1593" y="1128"/>
                  </a:lnTo>
                  <a:lnTo>
                    <a:pt x="1527" y="1126"/>
                  </a:lnTo>
                  <a:lnTo>
                    <a:pt x="1462" y="1127"/>
                  </a:lnTo>
                  <a:lnTo>
                    <a:pt x="1397" y="1129"/>
                  </a:lnTo>
                  <a:lnTo>
                    <a:pt x="1332" y="1135"/>
                  </a:lnTo>
                  <a:lnTo>
                    <a:pt x="1268" y="1145"/>
                  </a:lnTo>
                  <a:close/>
                  <a:moveTo>
                    <a:pt x="923" y="1604"/>
                  </a:moveTo>
                  <a:lnTo>
                    <a:pt x="948" y="1619"/>
                  </a:lnTo>
                  <a:lnTo>
                    <a:pt x="975" y="1631"/>
                  </a:lnTo>
                  <a:lnTo>
                    <a:pt x="1063" y="1658"/>
                  </a:lnTo>
                  <a:lnTo>
                    <a:pt x="1150" y="1678"/>
                  </a:lnTo>
                  <a:lnTo>
                    <a:pt x="1239" y="1694"/>
                  </a:lnTo>
                  <a:lnTo>
                    <a:pt x="1329" y="1706"/>
                  </a:lnTo>
                  <a:lnTo>
                    <a:pt x="1419" y="1713"/>
                  </a:lnTo>
                  <a:lnTo>
                    <a:pt x="1454" y="1715"/>
                  </a:lnTo>
                  <a:lnTo>
                    <a:pt x="1488" y="1717"/>
                  </a:lnTo>
                  <a:lnTo>
                    <a:pt x="1523" y="1718"/>
                  </a:lnTo>
                  <a:lnTo>
                    <a:pt x="1556" y="1715"/>
                  </a:lnTo>
                  <a:lnTo>
                    <a:pt x="1590" y="1709"/>
                  </a:lnTo>
                  <a:lnTo>
                    <a:pt x="1547" y="1699"/>
                  </a:lnTo>
                  <a:lnTo>
                    <a:pt x="1503" y="1696"/>
                  </a:lnTo>
                  <a:lnTo>
                    <a:pt x="1459" y="1695"/>
                  </a:lnTo>
                  <a:lnTo>
                    <a:pt x="1414" y="1695"/>
                  </a:lnTo>
                  <a:lnTo>
                    <a:pt x="1370" y="1693"/>
                  </a:lnTo>
                  <a:lnTo>
                    <a:pt x="1294" y="1685"/>
                  </a:lnTo>
                  <a:lnTo>
                    <a:pt x="1218" y="1675"/>
                  </a:lnTo>
                  <a:lnTo>
                    <a:pt x="1143" y="1662"/>
                  </a:lnTo>
                  <a:lnTo>
                    <a:pt x="1069" y="1644"/>
                  </a:lnTo>
                  <a:lnTo>
                    <a:pt x="996" y="1621"/>
                  </a:lnTo>
                  <a:lnTo>
                    <a:pt x="960" y="1610"/>
                  </a:lnTo>
                  <a:lnTo>
                    <a:pt x="923" y="1604"/>
                  </a:lnTo>
                  <a:close/>
                  <a:moveTo>
                    <a:pt x="1640" y="1699"/>
                  </a:moveTo>
                  <a:lnTo>
                    <a:pt x="1694" y="1700"/>
                  </a:lnTo>
                  <a:lnTo>
                    <a:pt x="1746" y="1696"/>
                  </a:lnTo>
                  <a:lnTo>
                    <a:pt x="1798" y="1688"/>
                  </a:lnTo>
                  <a:lnTo>
                    <a:pt x="1745" y="1689"/>
                  </a:lnTo>
                  <a:lnTo>
                    <a:pt x="1693" y="1694"/>
                  </a:lnTo>
                  <a:lnTo>
                    <a:pt x="1640" y="1699"/>
                  </a:lnTo>
                  <a:close/>
                  <a:moveTo>
                    <a:pt x="515" y="2126"/>
                  </a:moveTo>
                  <a:lnTo>
                    <a:pt x="517" y="2194"/>
                  </a:lnTo>
                  <a:lnTo>
                    <a:pt x="525" y="2261"/>
                  </a:lnTo>
                  <a:lnTo>
                    <a:pt x="537" y="2329"/>
                  </a:lnTo>
                  <a:lnTo>
                    <a:pt x="556" y="2395"/>
                  </a:lnTo>
                  <a:lnTo>
                    <a:pt x="579" y="2458"/>
                  </a:lnTo>
                  <a:lnTo>
                    <a:pt x="607" y="2521"/>
                  </a:lnTo>
                  <a:lnTo>
                    <a:pt x="639" y="2580"/>
                  </a:lnTo>
                  <a:lnTo>
                    <a:pt x="677" y="2638"/>
                  </a:lnTo>
                  <a:lnTo>
                    <a:pt x="717" y="2691"/>
                  </a:lnTo>
                  <a:lnTo>
                    <a:pt x="765" y="2746"/>
                  </a:lnTo>
                  <a:lnTo>
                    <a:pt x="816" y="2797"/>
                  </a:lnTo>
                  <a:lnTo>
                    <a:pt x="871" y="2846"/>
                  </a:lnTo>
                  <a:lnTo>
                    <a:pt x="929" y="2890"/>
                  </a:lnTo>
                  <a:lnTo>
                    <a:pt x="990" y="2928"/>
                  </a:lnTo>
                  <a:lnTo>
                    <a:pt x="1054" y="2964"/>
                  </a:lnTo>
                  <a:lnTo>
                    <a:pt x="1120" y="2993"/>
                  </a:lnTo>
                  <a:lnTo>
                    <a:pt x="1188" y="3018"/>
                  </a:lnTo>
                  <a:lnTo>
                    <a:pt x="1258" y="3036"/>
                  </a:lnTo>
                  <a:lnTo>
                    <a:pt x="1328" y="3050"/>
                  </a:lnTo>
                  <a:lnTo>
                    <a:pt x="1399" y="3058"/>
                  </a:lnTo>
                  <a:lnTo>
                    <a:pt x="1471" y="3062"/>
                  </a:lnTo>
                  <a:lnTo>
                    <a:pt x="1542" y="3062"/>
                  </a:lnTo>
                  <a:lnTo>
                    <a:pt x="1614" y="3057"/>
                  </a:lnTo>
                  <a:lnTo>
                    <a:pt x="1685" y="3048"/>
                  </a:lnTo>
                  <a:lnTo>
                    <a:pt x="1756" y="3034"/>
                  </a:lnTo>
                  <a:lnTo>
                    <a:pt x="1825" y="3016"/>
                  </a:lnTo>
                  <a:lnTo>
                    <a:pt x="1892" y="2991"/>
                  </a:lnTo>
                  <a:lnTo>
                    <a:pt x="1958" y="2963"/>
                  </a:lnTo>
                  <a:lnTo>
                    <a:pt x="2021" y="2929"/>
                  </a:lnTo>
                  <a:lnTo>
                    <a:pt x="2082" y="2892"/>
                  </a:lnTo>
                  <a:lnTo>
                    <a:pt x="2139" y="2850"/>
                  </a:lnTo>
                  <a:lnTo>
                    <a:pt x="2192" y="2804"/>
                  </a:lnTo>
                  <a:lnTo>
                    <a:pt x="2243" y="2754"/>
                  </a:lnTo>
                  <a:lnTo>
                    <a:pt x="2290" y="2702"/>
                  </a:lnTo>
                  <a:lnTo>
                    <a:pt x="2333" y="2645"/>
                  </a:lnTo>
                  <a:lnTo>
                    <a:pt x="2371" y="2586"/>
                  </a:lnTo>
                  <a:lnTo>
                    <a:pt x="2406" y="2523"/>
                  </a:lnTo>
                  <a:lnTo>
                    <a:pt x="2434" y="2459"/>
                  </a:lnTo>
                  <a:lnTo>
                    <a:pt x="2459" y="2392"/>
                  </a:lnTo>
                  <a:lnTo>
                    <a:pt x="2473" y="2342"/>
                  </a:lnTo>
                  <a:lnTo>
                    <a:pt x="2482" y="2292"/>
                  </a:lnTo>
                  <a:lnTo>
                    <a:pt x="2488" y="2242"/>
                  </a:lnTo>
                  <a:lnTo>
                    <a:pt x="2491" y="2190"/>
                  </a:lnTo>
                  <a:lnTo>
                    <a:pt x="2491" y="2139"/>
                  </a:lnTo>
                  <a:lnTo>
                    <a:pt x="2490" y="2089"/>
                  </a:lnTo>
                  <a:lnTo>
                    <a:pt x="2489" y="2038"/>
                  </a:lnTo>
                  <a:lnTo>
                    <a:pt x="2485" y="2001"/>
                  </a:lnTo>
                  <a:lnTo>
                    <a:pt x="2482" y="1964"/>
                  </a:lnTo>
                  <a:lnTo>
                    <a:pt x="2476" y="1927"/>
                  </a:lnTo>
                  <a:lnTo>
                    <a:pt x="2469" y="1892"/>
                  </a:lnTo>
                  <a:lnTo>
                    <a:pt x="2458" y="1856"/>
                  </a:lnTo>
                  <a:lnTo>
                    <a:pt x="2442" y="1822"/>
                  </a:lnTo>
                  <a:lnTo>
                    <a:pt x="2415" y="1834"/>
                  </a:lnTo>
                  <a:lnTo>
                    <a:pt x="2388" y="1847"/>
                  </a:lnTo>
                  <a:lnTo>
                    <a:pt x="2363" y="1863"/>
                  </a:lnTo>
                  <a:lnTo>
                    <a:pt x="2297" y="1904"/>
                  </a:lnTo>
                  <a:lnTo>
                    <a:pt x="2229" y="1940"/>
                  </a:lnTo>
                  <a:lnTo>
                    <a:pt x="2160" y="1973"/>
                  </a:lnTo>
                  <a:lnTo>
                    <a:pt x="2088" y="2001"/>
                  </a:lnTo>
                  <a:lnTo>
                    <a:pt x="2015" y="2027"/>
                  </a:lnTo>
                  <a:lnTo>
                    <a:pt x="1940" y="2047"/>
                  </a:lnTo>
                  <a:lnTo>
                    <a:pt x="1865" y="2065"/>
                  </a:lnTo>
                  <a:lnTo>
                    <a:pt x="1790" y="2080"/>
                  </a:lnTo>
                  <a:lnTo>
                    <a:pt x="1713" y="2090"/>
                  </a:lnTo>
                  <a:lnTo>
                    <a:pt x="1625" y="2099"/>
                  </a:lnTo>
                  <a:lnTo>
                    <a:pt x="1535" y="2103"/>
                  </a:lnTo>
                  <a:lnTo>
                    <a:pt x="1446" y="2102"/>
                  </a:lnTo>
                  <a:lnTo>
                    <a:pt x="1356" y="2098"/>
                  </a:lnTo>
                  <a:lnTo>
                    <a:pt x="1267" y="2090"/>
                  </a:lnTo>
                  <a:lnTo>
                    <a:pt x="1179" y="2080"/>
                  </a:lnTo>
                  <a:lnTo>
                    <a:pt x="1179" y="2145"/>
                  </a:lnTo>
                  <a:lnTo>
                    <a:pt x="1179" y="2211"/>
                  </a:lnTo>
                  <a:lnTo>
                    <a:pt x="1179" y="2276"/>
                  </a:lnTo>
                  <a:lnTo>
                    <a:pt x="1177" y="2341"/>
                  </a:lnTo>
                  <a:lnTo>
                    <a:pt x="1171" y="2407"/>
                  </a:lnTo>
                  <a:lnTo>
                    <a:pt x="1168" y="2425"/>
                  </a:lnTo>
                  <a:lnTo>
                    <a:pt x="1164" y="2444"/>
                  </a:lnTo>
                  <a:lnTo>
                    <a:pt x="1158" y="2463"/>
                  </a:lnTo>
                  <a:lnTo>
                    <a:pt x="1150" y="2479"/>
                  </a:lnTo>
                  <a:lnTo>
                    <a:pt x="1138" y="2494"/>
                  </a:lnTo>
                  <a:lnTo>
                    <a:pt x="1124" y="2507"/>
                  </a:lnTo>
                  <a:lnTo>
                    <a:pt x="1106" y="2516"/>
                  </a:lnTo>
                  <a:lnTo>
                    <a:pt x="1088" y="2522"/>
                  </a:lnTo>
                  <a:lnTo>
                    <a:pt x="1069" y="2526"/>
                  </a:lnTo>
                  <a:lnTo>
                    <a:pt x="1051" y="2527"/>
                  </a:lnTo>
                  <a:lnTo>
                    <a:pt x="1009" y="2529"/>
                  </a:lnTo>
                  <a:lnTo>
                    <a:pt x="968" y="2529"/>
                  </a:lnTo>
                  <a:lnTo>
                    <a:pt x="927" y="2526"/>
                  </a:lnTo>
                  <a:lnTo>
                    <a:pt x="886" y="2521"/>
                  </a:lnTo>
                  <a:lnTo>
                    <a:pt x="846" y="2511"/>
                  </a:lnTo>
                  <a:lnTo>
                    <a:pt x="808" y="2497"/>
                  </a:lnTo>
                  <a:lnTo>
                    <a:pt x="781" y="2484"/>
                  </a:lnTo>
                  <a:lnTo>
                    <a:pt x="756" y="2467"/>
                  </a:lnTo>
                  <a:lnTo>
                    <a:pt x="734" y="2447"/>
                  </a:lnTo>
                  <a:lnTo>
                    <a:pt x="714" y="2425"/>
                  </a:lnTo>
                  <a:lnTo>
                    <a:pt x="698" y="2400"/>
                  </a:lnTo>
                  <a:lnTo>
                    <a:pt x="686" y="2372"/>
                  </a:lnTo>
                  <a:lnTo>
                    <a:pt x="678" y="2344"/>
                  </a:lnTo>
                  <a:lnTo>
                    <a:pt x="673" y="2287"/>
                  </a:lnTo>
                  <a:lnTo>
                    <a:pt x="674" y="2231"/>
                  </a:lnTo>
                  <a:lnTo>
                    <a:pt x="678" y="2175"/>
                  </a:lnTo>
                  <a:lnTo>
                    <a:pt x="685" y="2120"/>
                  </a:lnTo>
                  <a:lnTo>
                    <a:pt x="693" y="2064"/>
                  </a:lnTo>
                  <a:lnTo>
                    <a:pt x="700" y="2008"/>
                  </a:lnTo>
                  <a:lnTo>
                    <a:pt x="705" y="1952"/>
                  </a:lnTo>
                  <a:lnTo>
                    <a:pt x="707" y="1897"/>
                  </a:lnTo>
                  <a:lnTo>
                    <a:pt x="641" y="1856"/>
                  </a:lnTo>
                  <a:lnTo>
                    <a:pt x="576" y="1816"/>
                  </a:lnTo>
                  <a:lnTo>
                    <a:pt x="557" y="1865"/>
                  </a:lnTo>
                  <a:lnTo>
                    <a:pt x="542" y="1916"/>
                  </a:lnTo>
                  <a:lnTo>
                    <a:pt x="530" y="1968"/>
                  </a:lnTo>
                  <a:lnTo>
                    <a:pt x="523" y="2021"/>
                  </a:lnTo>
                  <a:lnTo>
                    <a:pt x="518" y="2073"/>
                  </a:lnTo>
                  <a:lnTo>
                    <a:pt x="515" y="2126"/>
                  </a:lnTo>
                  <a:close/>
                  <a:moveTo>
                    <a:pt x="483" y="2782"/>
                  </a:moveTo>
                  <a:lnTo>
                    <a:pt x="465" y="2792"/>
                  </a:lnTo>
                  <a:lnTo>
                    <a:pt x="449" y="2802"/>
                  </a:lnTo>
                  <a:lnTo>
                    <a:pt x="433" y="2814"/>
                  </a:lnTo>
                  <a:lnTo>
                    <a:pt x="420" y="2829"/>
                  </a:lnTo>
                  <a:lnTo>
                    <a:pt x="407" y="2844"/>
                  </a:lnTo>
                  <a:lnTo>
                    <a:pt x="398" y="2861"/>
                  </a:lnTo>
                  <a:lnTo>
                    <a:pt x="436" y="2886"/>
                  </a:lnTo>
                  <a:lnTo>
                    <a:pt x="420" y="2923"/>
                  </a:lnTo>
                  <a:lnTo>
                    <a:pt x="401" y="2959"/>
                  </a:lnTo>
                  <a:lnTo>
                    <a:pt x="385" y="2996"/>
                  </a:lnTo>
                  <a:lnTo>
                    <a:pt x="381" y="3013"/>
                  </a:lnTo>
                  <a:lnTo>
                    <a:pt x="382" y="3030"/>
                  </a:lnTo>
                  <a:lnTo>
                    <a:pt x="388" y="3046"/>
                  </a:lnTo>
                  <a:lnTo>
                    <a:pt x="397" y="3061"/>
                  </a:lnTo>
                  <a:lnTo>
                    <a:pt x="406" y="3075"/>
                  </a:lnTo>
                  <a:lnTo>
                    <a:pt x="426" y="3095"/>
                  </a:lnTo>
                  <a:lnTo>
                    <a:pt x="447" y="3112"/>
                  </a:lnTo>
                  <a:lnTo>
                    <a:pt x="470" y="3126"/>
                  </a:lnTo>
                  <a:lnTo>
                    <a:pt x="495" y="3140"/>
                  </a:lnTo>
                  <a:lnTo>
                    <a:pt x="520" y="3150"/>
                  </a:lnTo>
                  <a:lnTo>
                    <a:pt x="546" y="3160"/>
                  </a:lnTo>
                  <a:lnTo>
                    <a:pt x="609" y="3177"/>
                  </a:lnTo>
                  <a:lnTo>
                    <a:pt x="672" y="3189"/>
                  </a:lnTo>
                  <a:lnTo>
                    <a:pt x="737" y="3195"/>
                  </a:lnTo>
                  <a:lnTo>
                    <a:pt x="802" y="3199"/>
                  </a:lnTo>
                  <a:lnTo>
                    <a:pt x="867" y="3199"/>
                  </a:lnTo>
                  <a:lnTo>
                    <a:pt x="932" y="3195"/>
                  </a:lnTo>
                  <a:lnTo>
                    <a:pt x="942" y="3194"/>
                  </a:lnTo>
                  <a:lnTo>
                    <a:pt x="953" y="3193"/>
                  </a:lnTo>
                  <a:lnTo>
                    <a:pt x="964" y="3190"/>
                  </a:lnTo>
                  <a:lnTo>
                    <a:pt x="974" y="3187"/>
                  </a:lnTo>
                  <a:lnTo>
                    <a:pt x="983" y="3183"/>
                  </a:lnTo>
                  <a:lnTo>
                    <a:pt x="992" y="3177"/>
                  </a:lnTo>
                  <a:lnTo>
                    <a:pt x="998" y="3169"/>
                  </a:lnTo>
                  <a:lnTo>
                    <a:pt x="1000" y="3158"/>
                  </a:lnTo>
                  <a:lnTo>
                    <a:pt x="996" y="3142"/>
                  </a:lnTo>
                  <a:lnTo>
                    <a:pt x="988" y="3126"/>
                  </a:lnTo>
                  <a:lnTo>
                    <a:pt x="976" y="3113"/>
                  </a:lnTo>
                  <a:lnTo>
                    <a:pt x="964" y="3101"/>
                  </a:lnTo>
                  <a:lnTo>
                    <a:pt x="952" y="3089"/>
                  </a:lnTo>
                  <a:lnTo>
                    <a:pt x="902" y="3045"/>
                  </a:lnTo>
                  <a:lnTo>
                    <a:pt x="850" y="3002"/>
                  </a:lnTo>
                  <a:lnTo>
                    <a:pt x="800" y="2959"/>
                  </a:lnTo>
                  <a:lnTo>
                    <a:pt x="751" y="2914"/>
                  </a:lnTo>
                  <a:lnTo>
                    <a:pt x="718" y="2887"/>
                  </a:lnTo>
                  <a:lnTo>
                    <a:pt x="686" y="2860"/>
                  </a:lnTo>
                  <a:lnTo>
                    <a:pt x="651" y="2836"/>
                  </a:lnTo>
                  <a:lnTo>
                    <a:pt x="618" y="2810"/>
                  </a:lnTo>
                  <a:lnTo>
                    <a:pt x="586" y="2783"/>
                  </a:lnTo>
                  <a:lnTo>
                    <a:pt x="573" y="2773"/>
                  </a:lnTo>
                  <a:lnTo>
                    <a:pt x="559" y="2768"/>
                  </a:lnTo>
                  <a:lnTo>
                    <a:pt x="544" y="2766"/>
                  </a:lnTo>
                  <a:lnTo>
                    <a:pt x="527" y="2767"/>
                  </a:lnTo>
                  <a:lnTo>
                    <a:pt x="511" y="2771"/>
                  </a:lnTo>
                  <a:lnTo>
                    <a:pt x="496" y="2776"/>
                  </a:lnTo>
                  <a:lnTo>
                    <a:pt x="483" y="2782"/>
                  </a:lnTo>
                  <a:close/>
                  <a:moveTo>
                    <a:pt x="2469" y="2764"/>
                  </a:moveTo>
                  <a:lnTo>
                    <a:pt x="2454" y="2779"/>
                  </a:lnTo>
                  <a:lnTo>
                    <a:pt x="2440" y="2796"/>
                  </a:lnTo>
                  <a:lnTo>
                    <a:pt x="2427" y="2813"/>
                  </a:lnTo>
                  <a:lnTo>
                    <a:pt x="2414" y="2831"/>
                  </a:lnTo>
                  <a:lnTo>
                    <a:pt x="2399" y="2846"/>
                  </a:lnTo>
                  <a:lnTo>
                    <a:pt x="2383" y="2860"/>
                  </a:lnTo>
                  <a:lnTo>
                    <a:pt x="2364" y="2871"/>
                  </a:lnTo>
                  <a:lnTo>
                    <a:pt x="2350" y="2878"/>
                  </a:lnTo>
                  <a:lnTo>
                    <a:pt x="2335" y="2886"/>
                  </a:lnTo>
                  <a:lnTo>
                    <a:pt x="2319" y="2893"/>
                  </a:lnTo>
                  <a:lnTo>
                    <a:pt x="2306" y="2902"/>
                  </a:lnTo>
                  <a:lnTo>
                    <a:pt x="2295" y="2914"/>
                  </a:lnTo>
                  <a:lnTo>
                    <a:pt x="2273" y="2940"/>
                  </a:lnTo>
                  <a:lnTo>
                    <a:pt x="2248" y="2964"/>
                  </a:lnTo>
                  <a:lnTo>
                    <a:pt x="2222" y="2985"/>
                  </a:lnTo>
                  <a:lnTo>
                    <a:pt x="2194" y="3004"/>
                  </a:lnTo>
                  <a:lnTo>
                    <a:pt x="2165" y="3022"/>
                  </a:lnTo>
                  <a:lnTo>
                    <a:pt x="2136" y="3039"/>
                  </a:lnTo>
                  <a:lnTo>
                    <a:pt x="2106" y="3056"/>
                  </a:lnTo>
                  <a:lnTo>
                    <a:pt x="2077" y="3074"/>
                  </a:lnTo>
                  <a:lnTo>
                    <a:pt x="2049" y="3093"/>
                  </a:lnTo>
                  <a:lnTo>
                    <a:pt x="2023" y="3114"/>
                  </a:lnTo>
                  <a:lnTo>
                    <a:pt x="2016" y="3121"/>
                  </a:lnTo>
                  <a:lnTo>
                    <a:pt x="2010" y="3129"/>
                  </a:lnTo>
                  <a:lnTo>
                    <a:pt x="2004" y="3139"/>
                  </a:lnTo>
                  <a:lnTo>
                    <a:pt x="2002" y="3148"/>
                  </a:lnTo>
                  <a:lnTo>
                    <a:pt x="2002" y="3158"/>
                  </a:lnTo>
                  <a:lnTo>
                    <a:pt x="2007" y="3166"/>
                  </a:lnTo>
                  <a:lnTo>
                    <a:pt x="2014" y="3173"/>
                  </a:lnTo>
                  <a:lnTo>
                    <a:pt x="2035" y="3181"/>
                  </a:lnTo>
                  <a:lnTo>
                    <a:pt x="2057" y="3185"/>
                  </a:lnTo>
                  <a:lnTo>
                    <a:pt x="2081" y="3186"/>
                  </a:lnTo>
                  <a:lnTo>
                    <a:pt x="2103" y="3188"/>
                  </a:lnTo>
                  <a:lnTo>
                    <a:pt x="2166" y="3189"/>
                  </a:lnTo>
                  <a:lnTo>
                    <a:pt x="2229" y="3190"/>
                  </a:lnTo>
                  <a:lnTo>
                    <a:pt x="2292" y="3188"/>
                  </a:lnTo>
                  <a:lnTo>
                    <a:pt x="2355" y="3182"/>
                  </a:lnTo>
                  <a:lnTo>
                    <a:pt x="2390" y="3177"/>
                  </a:lnTo>
                  <a:lnTo>
                    <a:pt x="2423" y="3170"/>
                  </a:lnTo>
                  <a:lnTo>
                    <a:pt x="2457" y="3160"/>
                  </a:lnTo>
                  <a:lnTo>
                    <a:pt x="2488" y="3148"/>
                  </a:lnTo>
                  <a:lnTo>
                    <a:pt x="2519" y="3130"/>
                  </a:lnTo>
                  <a:lnTo>
                    <a:pt x="2547" y="3111"/>
                  </a:lnTo>
                  <a:lnTo>
                    <a:pt x="2558" y="3101"/>
                  </a:lnTo>
                  <a:lnTo>
                    <a:pt x="2570" y="3091"/>
                  </a:lnTo>
                  <a:lnTo>
                    <a:pt x="2581" y="3079"/>
                  </a:lnTo>
                  <a:lnTo>
                    <a:pt x="2590" y="3066"/>
                  </a:lnTo>
                  <a:lnTo>
                    <a:pt x="2596" y="3052"/>
                  </a:lnTo>
                  <a:lnTo>
                    <a:pt x="2599" y="3037"/>
                  </a:lnTo>
                  <a:lnTo>
                    <a:pt x="2598" y="3004"/>
                  </a:lnTo>
                  <a:lnTo>
                    <a:pt x="2593" y="2972"/>
                  </a:lnTo>
                  <a:lnTo>
                    <a:pt x="2583" y="2940"/>
                  </a:lnTo>
                  <a:lnTo>
                    <a:pt x="2567" y="2911"/>
                  </a:lnTo>
                  <a:lnTo>
                    <a:pt x="2549" y="2883"/>
                  </a:lnTo>
                  <a:lnTo>
                    <a:pt x="2596" y="2867"/>
                  </a:lnTo>
                  <a:lnTo>
                    <a:pt x="2588" y="2847"/>
                  </a:lnTo>
                  <a:lnTo>
                    <a:pt x="2576" y="2829"/>
                  </a:lnTo>
                  <a:lnTo>
                    <a:pt x="2562" y="2813"/>
                  </a:lnTo>
                  <a:lnTo>
                    <a:pt x="2546" y="2799"/>
                  </a:lnTo>
                  <a:lnTo>
                    <a:pt x="2528" y="2788"/>
                  </a:lnTo>
                  <a:lnTo>
                    <a:pt x="2508" y="2778"/>
                  </a:lnTo>
                  <a:lnTo>
                    <a:pt x="2489" y="2770"/>
                  </a:lnTo>
                  <a:lnTo>
                    <a:pt x="2469" y="2764"/>
                  </a:lnTo>
                  <a:close/>
                  <a:moveTo>
                    <a:pt x="1252" y="663"/>
                  </a:moveTo>
                  <a:lnTo>
                    <a:pt x="1267" y="656"/>
                  </a:lnTo>
                  <a:lnTo>
                    <a:pt x="1282" y="653"/>
                  </a:lnTo>
                  <a:lnTo>
                    <a:pt x="1297" y="654"/>
                  </a:lnTo>
                  <a:lnTo>
                    <a:pt x="1313" y="659"/>
                  </a:lnTo>
                  <a:lnTo>
                    <a:pt x="1327" y="667"/>
                  </a:lnTo>
                  <a:lnTo>
                    <a:pt x="1340" y="677"/>
                  </a:lnTo>
                  <a:lnTo>
                    <a:pt x="1350" y="689"/>
                  </a:lnTo>
                  <a:lnTo>
                    <a:pt x="1362" y="712"/>
                  </a:lnTo>
                  <a:lnTo>
                    <a:pt x="1373" y="737"/>
                  </a:lnTo>
                  <a:lnTo>
                    <a:pt x="1378" y="762"/>
                  </a:lnTo>
                  <a:lnTo>
                    <a:pt x="1379" y="789"/>
                  </a:lnTo>
                  <a:lnTo>
                    <a:pt x="1376" y="814"/>
                  </a:lnTo>
                  <a:lnTo>
                    <a:pt x="1369" y="840"/>
                  </a:lnTo>
                  <a:lnTo>
                    <a:pt x="1355" y="862"/>
                  </a:lnTo>
                  <a:lnTo>
                    <a:pt x="1342" y="877"/>
                  </a:lnTo>
                  <a:lnTo>
                    <a:pt x="1327" y="889"/>
                  </a:lnTo>
                  <a:lnTo>
                    <a:pt x="1311" y="901"/>
                  </a:lnTo>
                  <a:lnTo>
                    <a:pt x="1293" y="911"/>
                  </a:lnTo>
                  <a:lnTo>
                    <a:pt x="1278" y="906"/>
                  </a:lnTo>
                  <a:lnTo>
                    <a:pt x="1263" y="900"/>
                  </a:lnTo>
                  <a:lnTo>
                    <a:pt x="1249" y="891"/>
                  </a:lnTo>
                  <a:lnTo>
                    <a:pt x="1235" y="882"/>
                  </a:lnTo>
                  <a:lnTo>
                    <a:pt x="1224" y="871"/>
                  </a:lnTo>
                  <a:lnTo>
                    <a:pt x="1215" y="857"/>
                  </a:lnTo>
                  <a:lnTo>
                    <a:pt x="1206" y="834"/>
                  </a:lnTo>
                  <a:lnTo>
                    <a:pt x="1201" y="812"/>
                  </a:lnTo>
                  <a:lnTo>
                    <a:pt x="1198" y="788"/>
                  </a:lnTo>
                  <a:lnTo>
                    <a:pt x="1199" y="764"/>
                  </a:lnTo>
                  <a:lnTo>
                    <a:pt x="1202" y="741"/>
                  </a:lnTo>
                  <a:lnTo>
                    <a:pt x="1209" y="719"/>
                  </a:lnTo>
                  <a:lnTo>
                    <a:pt x="1220" y="697"/>
                  </a:lnTo>
                  <a:lnTo>
                    <a:pt x="1234" y="679"/>
                  </a:lnTo>
                  <a:lnTo>
                    <a:pt x="1252" y="663"/>
                  </a:lnTo>
                  <a:close/>
                  <a:moveTo>
                    <a:pt x="1277" y="780"/>
                  </a:moveTo>
                  <a:lnTo>
                    <a:pt x="1284" y="786"/>
                  </a:lnTo>
                  <a:lnTo>
                    <a:pt x="1293" y="792"/>
                  </a:lnTo>
                  <a:lnTo>
                    <a:pt x="1300" y="798"/>
                  </a:lnTo>
                  <a:lnTo>
                    <a:pt x="1312" y="791"/>
                  </a:lnTo>
                  <a:lnTo>
                    <a:pt x="1319" y="782"/>
                  </a:lnTo>
                  <a:lnTo>
                    <a:pt x="1323" y="770"/>
                  </a:lnTo>
                  <a:lnTo>
                    <a:pt x="1325" y="759"/>
                  </a:lnTo>
                  <a:lnTo>
                    <a:pt x="1324" y="747"/>
                  </a:lnTo>
                  <a:lnTo>
                    <a:pt x="1322" y="735"/>
                  </a:lnTo>
                  <a:lnTo>
                    <a:pt x="1319" y="723"/>
                  </a:lnTo>
                  <a:lnTo>
                    <a:pt x="1306" y="727"/>
                  </a:lnTo>
                  <a:lnTo>
                    <a:pt x="1294" y="733"/>
                  </a:lnTo>
                  <a:lnTo>
                    <a:pt x="1286" y="742"/>
                  </a:lnTo>
                  <a:lnTo>
                    <a:pt x="1281" y="753"/>
                  </a:lnTo>
                  <a:lnTo>
                    <a:pt x="1278" y="766"/>
                  </a:lnTo>
                  <a:lnTo>
                    <a:pt x="1277" y="780"/>
                  </a:lnTo>
                  <a:close/>
                  <a:moveTo>
                    <a:pt x="1688" y="691"/>
                  </a:moveTo>
                  <a:lnTo>
                    <a:pt x="1702" y="678"/>
                  </a:lnTo>
                  <a:lnTo>
                    <a:pt x="1718" y="670"/>
                  </a:lnTo>
                  <a:lnTo>
                    <a:pt x="1734" y="667"/>
                  </a:lnTo>
                  <a:lnTo>
                    <a:pt x="1753" y="667"/>
                  </a:lnTo>
                  <a:lnTo>
                    <a:pt x="1770" y="671"/>
                  </a:lnTo>
                  <a:lnTo>
                    <a:pt x="1787" y="677"/>
                  </a:lnTo>
                  <a:lnTo>
                    <a:pt x="1802" y="687"/>
                  </a:lnTo>
                  <a:lnTo>
                    <a:pt x="1816" y="700"/>
                  </a:lnTo>
                  <a:lnTo>
                    <a:pt x="1827" y="715"/>
                  </a:lnTo>
                  <a:lnTo>
                    <a:pt x="1833" y="731"/>
                  </a:lnTo>
                  <a:lnTo>
                    <a:pt x="1836" y="749"/>
                  </a:lnTo>
                  <a:lnTo>
                    <a:pt x="1837" y="768"/>
                  </a:lnTo>
                  <a:lnTo>
                    <a:pt x="1838" y="788"/>
                  </a:lnTo>
                  <a:lnTo>
                    <a:pt x="1837" y="807"/>
                  </a:lnTo>
                  <a:lnTo>
                    <a:pt x="1835" y="825"/>
                  </a:lnTo>
                  <a:lnTo>
                    <a:pt x="1831" y="844"/>
                  </a:lnTo>
                  <a:lnTo>
                    <a:pt x="1823" y="861"/>
                  </a:lnTo>
                  <a:lnTo>
                    <a:pt x="1811" y="876"/>
                  </a:lnTo>
                  <a:lnTo>
                    <a:pt x="1801" y="855"/>
                  </a:lnTo>
                  <a:lnTo>
                    <a:pt x="1793" y="833"/>
                  </a:lnTo>
                  <a:lnTo>
                    <a:pt x="1788" y="811"/>
                  </a:lnTo>
                  <a:lnTo>
                    <a:pt x="1784" y="788"/>
                  </a:lnTo>
                  <a:lnTo>
                    <a:pt x="1778" y="765"/>
                  </a:lnTo>
                  <a:lnTo>
                    <a:pt x="1774" y="754"/>
                  </a:lnTo>
                  <a:lnTo>
                    <a:pt x="1767" y="745"/>
                  </a:lnTo>
                  <a:lnTo>
                    <a:pt x="1757" y="738"/>
                  </a:lnTo>
                  <a:lnTo>
                    <a:pt x="1746" y="732"/>
                  </a:lnTo>
                  <a:lnTo>
                    <a:pt x="1731" y="746"/>
                  </a:lnTo>
                  <a:lnTo>
                    <a:pt x="1720" y="762"/>
                  </a:lnTo>
                  <a:lnTo>
                    <a:pt x="1711" y="780"/>
                  </a:lnTo>
                  <a:lnTo>
                    <a:pt x="1703" y="799"/>
                  </a:lnTo>
                  <a:lnTo>
                    <a:pt x="1695" y="817"/>
                  </a:lnTo>
                  <a:lnTo>
                    <a:pt x="1685" y="836"/>
                  </a:lnTo>
                  <a:lnTo>
                    <a:pt x="1674" y="853"/>
                  </a:lnTo>
                  <a:lnTo>
                    <a:pt x="1668" y="851"/>
                  </a:lnTo>
                  <a:lnTo>
                    <a:pt x="1661" y="849"/>
                  </a:lnTo>
                  <a:lnTo>
                    <a:pt x="1655" y="848"/>
                  </a:lnTo>
                  <a:lnTo>
                    <a:pt x="1647" y="824"/>
                  </a:lnTo>
                  <a:lnTo>
                    <a:pt x="1645" y="801"/>
                  </a:lnTo>
                  <a:lnTo>
                    <a:pt x="1647" y="778"/>
                  </a:lnTo>
                  <a:lnTo>
                    <a:pt x="1653" y="754"/>
                  </a:lnTo>
                  <a:lnTo>
                    <a:pt x="1662" y="732"/>
                  </a:lnTo>
                  <a:lnTo>
                    <a:pt x="1674" y="710"/>
                  </a:lnTo>
                  <a:lnTo>
                    <a:pt x="1688" y="691"/>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7113022" y="4813250"/>
            <a:ext cx="378860" cy="376998"/>
            <a:chOff x="5255193" y="4713414"/>
            <a:chExt cx="378860" cy="376998"/>
          </a:xfrm>
        </p:grpSpPr>
        <p:sp>
          <p:nvSpPr>
            <p:cNvPr id="18" name="Oval 480"/>
            <p:cNvSpPr>
              <a:spLocks noChangeArrowheads="1"/>
            </p:cNvSpPr>
            <p:nvPr/>
          </p:nvSpPr>
          <p:spPr bwMode="auto">
            <a:xfrm>
              <a:off x="5255193" y="4713414"/>
              <a:ext cx="378860" cy="376998"/>
            </a:xfrm>
            <a:prstGeom prst="rect">
              <a:avLst/>
            </a:prstGeom>
            <a:solidFill>
              <a:schemeClr val="accent3"/>
            </a:solidFill>
            <a:ln w="9525">
              <a:noFill/>
              <a:round/>
            </a:ln>
          </p:spPr>
          <p:txBody>
            <a:bodyPr/>
            <a:lstStyle/>
            <a:p>
              <a:pPr eaLnBrk="1" fontAlgn="auto" hangingPunct="1">
                <a:spcBef>
                  <a:spcPts val="0"/>
                </a:spcBef>
                <a:spcAft>
                  <a:spcPts val="0"/>
                </a:spcAft>
                <a:defRPr/>
              </a:pPr>
              <a:endParaRPr lang="zh-CN" altLang="en-US" sz="1800">
                <a:latin typeface="+mn-lt"/>
                <a:ea typeface="+mn-ea"/>
              </a:endParaRPr>
            </a:p>
          </p:txBody>
        </p:sp>
        <p:sp>
          <p:nvSpPr>
            <p:cNvPr id="19" name="Freeform 11"/>
            <p:cNvSpPr>
              <a:spLocks noChangeAspect="1" noEditPoints="1"/>
            </p:cNvSpPr>
            <p:nvPr/>
          </p:nvSpPr>
          <p:spPr bwMode="auto">
            <a:xfrm>
              <a:off x="5334444" y="4810717"/>
              <a:ext cx="220358" cy="182389"/>
            </a:xfrm>
            <a:custGeom>
              <a:avLst/>
              <a:gdLst>
                <a:gd name="T0" fmla="*/ 1375 w 5032"/>
                <a:gd name="T1" fmla="*/ 49 h 4165"/>
                <a:gd name="T2" fmla="*/ 2095 w 5032"/>
                <a:gd name="T3" fmla="*/ 18 h 4165"/>
                <a:gd name="T4" fmla="*/ 2782 w 5032"/>
                <a:gd name="T5" fmla="*/ 231 h 4165"/>
                <a:gd name="T6" fmla="*/ 3288 w 5032"/>
                <a:gd name="T7" fmla="*/ 618 h 4165"/>
                <a:gd name="T8" fmla="*/ 3589 w 5032"/>
                <a:gd name="T9" fmla="*/ 1120 h 4165"/>
                <a:gd name="T10" fmla="*/ 3214 w 5032"/>
                <a:gd name="T11" fmla="*/ 1314 h 4165"/>
                <a:gd name="T12" fmla="*/ 2618 w 5032"/>
                <a:gd name="T13" fmla="*/ 1511 h 4165"/>
                <a:gd name="T14" fmla="*/ 2133 w 5032"/>
                <a:gd name="T15" fmla="*/ 1911 h 4165"/>
                <a:gd name="T16" fmla="*/ 1863 w 5032"/>
                <a:gd name="T17" fmla="*/ 2471 h 4165"/>
                <a:gd name="T18" fmla="*/ 1889 w 5032"/>
                <a:gd name="T19" fmla="*/ 3028 h 4165"/>
                <a:gd name="T20" fmla="*/ 1353 w 5032"/>
                <a:gd name="T21" fmla="*/ 3054 h 4165"/>
                <a:gd name="T22" fmla="*/ 681 w 5032"/>
                <a:gd name="T23" fmla="*/ 2902 h 4165"/>
                <a:gd name="T24" fmla="*/ 688 w 5032"/>
                <a:gd name="T25" fmla="*/ 2769 h 4165"/>
                <a:gd name="T26" fmla="*/ 367 w 5032"/>
                <a:gd name="T27" fmla="*/ 2508 h 4165"/>
                <a:gd name="T28" fmla="*/ 67 w 5032"/>
                <a:gd name="T29" fmla="*/ 2013 h 4165"/>
                <a:gd name="T30" fmla="*/ 11 w 5032"/>
                <a:gd name="T31" fmla="*/ 1427 h 4165"/>
                <a:gd name="T32" fmla="*/ 213 w 5032"/>
                <a:gd name="T33" fmla="*/ 847 h 4165"/>
                <a:gd name="T34" fmla="*/ 638 w 5032"/>
                <a:gd name="T35" fmla="*/ 381 h 4165"/>
                <a:gd name="T36" fmla="*/ 1023 w 5032"/>
                <a:gd name="T37" fmla="*/ 812 h 4165"/>
                <a:gd name="T38" fmla="*/ 933 w 5032"/>
                <a:gd name="T39" fmla="*/ 1034 h 4165"/>
                <a:gd name="T40" fmla="*/ 1084 w 5032"/>
                <a:gd name="T41" fmla="*/ 1241 h 4165"/>
                <a:gd name="T42" fmla="*/ 1332 w 5032"/>
                <a:gd name="T43" fmla="*/ 1225 h 4165"/>
                <a:gd name="T44" fmla="*/ 1450 w 5032"/>
                <a:gd name="T45" fmla="*/ 1016 h 4165"/>
                <a:gd name="T46" fmla="*/ 1344 w 5032"/>
                <a:gd name="T47" fmla="*/ 800 h 4165"/>
                <a:gd name="T48" fmla="*/ 1138 w 5032"/>
                <a:gd name="T49" fmla="*/ 759 h 4165"/>
                <a:gd name="T50" fmla="*/ 2248 w 5032"/>
                <a:gd name="T51" fmla="*/ 852 h 4165"/>
                <a:gd name="T52" fmla="*/ 2216 w 5032"/>
                <a:gd name="T53" fmla="*/ 1098 h 4165"/>
                <a:gd name="T54" fmla="*/ 2404 w 5032"/>
                <a:gd name="T55" fmla="*/ 1259 h 4165"/>
                <a:gd name="T56" fmla="*/ 2635 w 5032"/>
                <a:gd name="T57" fmla="*/ 1195 h 4165"/>
                <a:gd name="T58" fmla="*/ 2707 w 5032"/>
                <a:gd name="T59" fmla="*/ 958 h 4165"/>
                <a:gd name="T60" fmla="*/ 2548 w 5032"/>
                <a:gd name="T61" fmla="*/ 766 h 4165"/>
                <a:gd name="T62" fmla="*/ 2696 w 5032"/>
                <a:gd name="T63" fmla="*/ 1574 h 4165"/>
                <a:gd name="T64" fmla="*/ 3358 w 5032"/>
                <a:gd name="T65" fmla="*/ 1394 h 4165"/>
                <a:gd name="T66" fmla="*/ 4006 w 5032"/>
                <a:gd name="T67" fmla="*/ 1470 h 4165"/>
                <a:gd name="T68" fmla="*/ 4548 w 5032"/>
                <a:gd name="T69" fmla="*/ 1772 h 4165"/>
                <a:gd name="T70" fmla="*/ 4924 w 5032"/>
                <a:gd name="T71" fmla="*/ 2264 h 4165"/>
                <a:gd name="T72" fmla="*/ 5032 w 5032"/>
                <a:gd name="T73" fmla="*/ 2798 h 4165"/>
                <a:gd name="T74" fmla="*/ 4884 w 5032"/>
                <a:gd name="T75" fmla="*/ 3285 h 4165"/>
                <a:gd name="T76" fmla="*/ 4532 w 5032"/>
                <a:gd name="T77" fmla="*/ 3658 h 4165"/>
                <a:gd name="T78" fmla="*/ 4451 w 5032"/>
                <a:gd name="T79" fmla="*/ 3753 h 4165"/>
                <a:gd name="T80" fmla="*/ 4546 w 5032"/>
                <a:gd name="T81" fmla="*/ 4081 h 4165"/>
                <a:gd name="T82" fmla="*/ 4075 w 5032"/>
                <a:gd name="T83" fmla="*/ 3915 h 4165"/>
                <a:gd name="T84" fmla="*/ 3594 w 5032"/>
                <a:gd name="T85" fmla="*/ 4004 h 4165"/>
                <a:gd name="T86" fmla="*/ 2867 w 5032"/>
                <a:gd name="T87" fmla="*/ 3897 h 4165"/>
                <a:gd name="T88" fmla="*/ 2357 w 5032"/>
                <a:gd name="T89" fmla="*/ 3591 h 4165"/>
                <a:gd name="T90" fmla="*/ 2014 w 5032"/>
                <a:gd name="T91" fmla="*/ 3094 h 4165"/>
                <a:gd name="T92" fmla="*/ 1959 w 5032"/>
                <a:gd name="T93" fmla="*/ 2523 h 4165"/>
                <a:gd name="T94" fmla="*/ 2171 w 5032"/>
                <a:gd name="T95" fmla="*/ 2015 h 4165"/>
                <a:gd name="T96" fmla="*/ 2595 w 5032"/>
                <a:gd name="T97" fmla="*/ 1631 h 4165"/>
                <a:gd name="T98" fmla="*/ 2837 w 5032"/>
                <a:gd name="T99" fmla="*/ 2192 h 4165"/>
                <a:gd name="T100" fmla="*/ 2850 w 5032"/>
                <a:gd name="T101" fmla="*/ 2396 h 4165"/>
                <a:gd name="T102" fmla="*/ 3046 w 5032"/>
                <a:gd name="T103" fmla="*/ 2471 h 4165"/>
                <a:gd name="T104" fmla="*/ 3205 w 5032"/>
                <a:gd name="T105" fmla="*/ 2336 h 4165"/>
                <a:gd name="T106" fmla="*/ 3155 w 5032"/>
                <a:gd name="T107" fmla="*/ 2133 h 4165"/>
                <a:gd name="T108" fmla="*/ 3993 w 5032"/>
                <a:gd name="T109" fmla="*/ 2087 h 4165"/>
                <a:gd name="T110" fmla="*/ 3837 w 5032"/>
                <a:gd name="T111" fmla="*/ 2234 h 4165"/>
                <a:gd name="T112" fmla="*/ 3913 w 5032"/>
                <a:gd name="T113" fmla="*/ 2440 h 4165"/>
                <a:gd name="T114" fmla="*/ 4127 w 5032"/>
                <a:gd name="T115" fmla="*/ 2456 h 4165"/>
                <a:gd name="T116" fmla="*/ 4228 w 5032"/>
                <a:gd name="T117" fmla="*/ 2300 h 4165"/>
                <a:gd name="T118" fmla="*/ 4129 w 5032"/>
                <a:gd name="T119" fmla="*/ 2108 h 4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2" h="4165">
                  <a:moveTo>
                    <a:pt x="815" y="264"/>
                  </a:moveTo>
                  <a:lnTo>
                    <a:pt x="921" y="206"/>
                  </a:lnTo>
                  <a:lnTo>
                    <a:pt x="1031" y="157"/>
                  </a:lnTo>
                  <a:lnTo>
                    <a:pt x="1144" y="114"/>
                  </a:lnTo>
                  <a:lnTo>
                    <a:pt x="1259" y="78"/>
                  </a:lnTo>
                  <a:lnTo>
                    <a:pt x="1375" y="49"/>
                  </a:lnTo>
                  <a:lnTo>
                    <a:pt x="1494" y="26"/>
                  </a:lnTo>
                  <a:lnTo>
                    <a:pt x="1613" y="10"/>
                  </a:lnTo>
                  <a:lnTo>
                    <a:pt x="1734" y="1"/>
                  </a:lnTo>
                  <a:lnTo>
                    <a:pt x="1855" y="0"/>
                  </a:lnTo>
                  <a:lnTo>
                    <a:pt x="1974" y="6"/>
                  </a:lnTo>
                  <a:lnTo>
                    <a:pt x="2095" y="18"/>
                  </a:lnTo>
                  <a:lnTo>
                    <a:pt x="2214" y="36"/>
                  </a:lnTo>
                  <a:lnTo>
                    <a:pt x="2331" y="62"/>
                  </a:lnTo>
                  <a:lnTo>
                    <a:pt x="2447" y="94"/>
                  </a:lnTo>
                  <a:lnTo>
                    <a:pt x="2561" y="134"/>
                  </a:lnTo>
                  <a:lnTo>
                    <a:pt x="2673" y="179"/>
                  </a:lnTo>
                  <a:lnTo>
                    <a:pt x="2782" y="231"/>
                  </a:lnTo>
                  <a:lnTo>
                    <a:pt x="2886" y="290"/>
                  </a:lnTo>
                  <a:lnTo>
                    <a:pt x="2988" y="355"/>
                  </a:lnTo>
                  <a:lnTo>
                    <a:pt x="3068" y="414"/>
                  </a:lnTo>
                  <a:lnTo>
                    <a:pt x="3146" y="477"/>
                  </a:lnTo>
                  <a:lnTo>
                    <a:pt x="3219" y="546"/>
                  </a:lnTo>
                  <a:lnTo>
                    <a:pt x="3288" y="618"/>
                  </a:lnTo>
                  <a:lnTo>
                    <a:pt x="3353" y="693"/>
                  </a:lnTo>
                  <a:lnTo>
                    <a:pt x="3413" y="774"/>
                  </a:lnTo>
                  <a:lnTo>
                    <a:pt x="3467" y="857"/>
                  </a:lnTo>
                  <a:lnTo>
                    <a:pt x="3516" y="944"/>
                  </a:lnTo>
                  <a:lnTo>
                    <a:pt x="3557" y="1036"/>
                  </a:lnTo>
                  <a:lnTo>
                    <a:pt x="3589" y="1120"/>
                  </a:lnTo>
                  <a:lnTo>
                    <a:pt x="3616" y="1205"/>
                  </a:lnTo>
                  <a:lnTo>
                    <a:pt x="3641" y="1293"/>
                  </a:lnTo>
                  <a:lnTo>
                    <a:pt x="3534" y="1291"/>
                  </a:lnTo>
                  <a:lnTo>
                    <a:pt x="3427" y="1294"/>
                  </a:lnTo>
                  <a:lnTo>
                    <a:pt x="3320" y="1300"/>
                  </a:lnTo>
                  <a:lnTo>
                    <a:pt x="3214" y="1314"/>
                  </a:lnTo>
                  <a:lnTo>
                    <a:pt x="3109" y="1332"/>
                  </a:lnTo>
                  <a:lnTo>
                    <a:pt x="3008" y="1357"/>
                  </a:lnTo>
                  <a:lnTo>
                    <a:pt x="2907" y="1388"/>
                  </a:lnTo>
                  <a:lnTo>
                    <a:pt x="2809" y="1423"/>
                  </a:lnTo>
                  <a:lnTo>
                    <a:pt x="2713" y="1464"/>
                  </a:lnTo>
                  <a:lnTo>
                    <a:pt x="2618" y="1511"/>
                  </a:lnTo>
                  <a:lnTo>
                    <a:pt x="2528" y="1565"/>
                  </a:lnTo>
                  <a:lnTo>
                    <a:pt x="2441" y="1623"/>
                  </a:lnTo>
                  <a:lnTo>
                    <a:pt x="2358" y="1686"/>
                  </a:lnTo>
                  <a:lnTo>
                    <a:pt x="2279" y="1755"/>
                  </a:lnTo>
                  <a:lnTo>
                    <a:pt x="2204" y="1830"/>
                  </a:lnTo>
                  <a:lnTo>
                    <a:pt x="2133" y="1911"/>
                  </a:lnTo>
                  <a:lnTo>
                    <a:pt x="2069" y="1995"/>
                  </a:lnTo>
                  <a:lnTo>
                    <a:pt x="2011" y="2085"/>
                  </a:lnTo>
                  <a:lnTo>
                    <a:pt x="1962" y="2179"/>
                  </a:lnTo>
                  <a:lnTo>
                    <a:pt x="1919" y="2277"/>
                  </a:lnTo>
                  <a:lnTo>
                    <a:pt x="1886" y="2378"/>
                  </a:lnTo>
                  <a:lnTo>
                    <a:pt x="1863" y="2471"/>
                  </a:lnTo>
                  <a:lnTo>
                    <a:pt x="1847" y="2564"/>
                  </a:lnTo>
                  <a:lnTo>
                    <a:pt x="1840" y="2659"/>
                  </a:lnTo>
                  <a:lnTo>
                    <a:pt x="1841" y="2754"/>
                  </a:lnTo>
                  <a:lnTo>
                    <a:pt x="1850" y="2849"/>
                  </a:lnTo>
                  <a:lnTo>
                    <a:pt x="1867" y="2944"/>
                  </a:lnTo>
                  <a:lnTo>
                    <a:pt x="1889" y="3028"/>
                  </a:lnTo>
                  <a:lnTo>
                    <a:pt x="1912" y="3114"/>
                  </a:lnTo>
                  <a:lnTo>
                    <a:pt x="1795" y="3112"/>
                  </a:lnTo>
                  <a:lnTo>
                    <a:pt x="1681" y="3106"/>
                  </a:lnTo>
                  <a:lnTo>
                    <a:pt x="1566" y="3092"/>
                  </a:lnTo>
                  <a:lnTo>
                    <a:pt x="1459" y="3075"/>
                  </a:lnTo>
                  <a:lnTo>
                    <a:pt x="1353" y="3054"/>
                  </a:lnTo>
                  <a:lnTo>
                    <a:pt x="1248" y="3029"/>
                  </a:lnTo>
                  <a:lnTo>
                    <a:pt x="1142" y="3003"/>
                  </a:lnTo>
                  <a:lnTo>
                    <a:pt x="843" y="3164"/>
                  </a:lnTo>
                  <a:lnTo>
                    <a:pt x="541" y="3326"/>
                  </a:lnTo>
                  <a:lnTo>
                    <a:pt x="612" y="3114"/>
                  </a:lnTo>
                  <a:lnTo>
                    <a:pt x="681" y="2902"/>
                  </a:lnTo>
                  <a:lnTo>
                    <a:pt x="688" y="2875"/>
                  </a:lnTo>
                  <a:lnTo>
                    <a:pt x="696" y="2849"/>
                  </a:lnTo>
                  <a:lnTo>
                    <a:pt x="702" y="2821"/>
                  </a:lnTo>
                  <a:lnTo>
                    <a:pt x="702" y="2794"/>
                  </a:lnTo>
                  <a:lnTo>
                    <a:pt x="697" y="2780"/>
                  </a:lnTo>
                  <a:lnTo>
                    <a:pt x="688" y="2769"/>
                  </a:lnTo>
                  <a:lnTo>
                    <a:pt x="678" y="2760"/>
                  </a:lnTo>
                  <a:lnTo>
                    <a:pt x="665" y="2752"/>
                  </a:lnTo>
                  <a:lnTo>
                    <a:pt x="586" y="2699"/>
                  </a:lnTo>
                  <a:lnTo>
                    <a:pt x="509" y="2639"/>
                  </a:lnTo>
                  <a:lnTo>
                    <a:pt x="436" y="2575"/>
                  </a:lnTo>
                  <a:lnTo>
                    <a:pt x="367" y="2508"/>
                  </a:lnTo>
                  <a:lnTo>
                    <a:pt x="303" y="2434"/>
                  </a:lnTo>
                  <a:lnTo>
                    <a:pt x="245" y="2358"/>
                  </a:lnTo>
                  <a:lnTo>
                    <a:pt x="191" y="2278"/>
                  </a:lnTo>
                  <a:lnTo>
                    <a:pt x="144" y="2194"/>
                  </a:lnTo>
                  <a:lnTo>
                    <a:pt x="103" y="2105"/>
                  </a:lnTo>
                  <a:lnTo>
                    <a:pt x="67" y="2013"/>
                  </a:lnTo>
                  <a:lnTo>
                    <a:pt x="40" y="1919"/>
                  </a:lnTo>
                  <a:lnTo>
                    <a:pt x="19" y="1822"/>
                  </a:lnTo>
                  <a:lnTo>
                    <a:pt x="6" y="1726"/>
                  </a:lnTo>
                  <a:lnTo>
                    <a:pt x="0" y="1628"/>
                  </a:lnTo>
                  <a:lnTo>
                    <a:pt x="0" y="1530"/>
                  </a:lnTo>
                  <a:lnTo>
                    <a:pt x="11" y="1427"/>
                  </a:lnTo>
                  <a:lnTo>
                    <a:pt x="26" y="1325"/>
                  </a:lnTo>
                  <a:lnTo>
                    <a:pt x="51" y="1225"/>
                  </a:lnTo>
                  <a:lnTo>
                    <a:pt x="81" y="1127"/>
                  </a:lnTo>
                  <a:lnTo>
                    <a:pt x="119" y="1031"/>
                  </a:lnTo>
                  <a:lnTo>
                    <a:pt x="164" y="938"/>
                  </a:lnTo>
                  <a:lnTo>
                    <a:pt x="213" y="847"/>
                  </a:lnTo>
                  <a:lnTo>
                    <a:pt x="271" y="759"/>
                  </a:lnTo>
                  <a:lnTo>
                    <a:pt x="335" y="674"/>
                  </a:lnTo>
                  <a:lnTo>
                    <a:pt x="404" y="593"/>
                  </a:lnTo>
                  <a:lnTo>
                    <a:pt x="477" y="518"/>
                  </a:lnTo>
                  <a:lnTo>
                    <a:pt x="555" y="446"/>
                  </a:lnTo>
                  <a:lnTo>
                    <a:pt x="638" y="381"/>
                  </a:lnTo>
                  <a:lnTo>
                    <a:pt x="725" y="319"/>
                  </a:lnTo>
                  <a:lnTo>
                    <a:pt x="815" y="264"/>
                  </a:lnTo>
                  <a:close/>
                  <a:moveTo>
                    <a:pt x="1138" y="759"/>
                  </a:moveTo>
                  <a:lnTo>
                    <a:pt x="1098" y="771"/>
                  </a:lnTo>
                  <a:lnTo>
                    <a:pt x="1058" y="788"/>
                  </a:lnTo>
                  <a:lnTo>
                    <a:pt x="1023" y="812"/>
                  </a:lnTo>
                  <a:lnTo>
                    <a:pt x="994" y="841"/>
                  </a:lnTo>
                  <a:lnTo>
                    <a:pt x="970" y="875"/>
                  </a:lnTo>
                  <a:lnTo>
                    <a:pt x="951" y="912"/>
                  </a:lnTo>
                  <a:lnTo>
                    <a:pt x="939" y="951"/>
                  </a:lnTo>
                  <a:lnTo>
                    <a:pt x="933" y="993"/>
                  </a:lnTo>
                  <a:lnTo>
                    <a:pt x="933" y="1034"/>
                  </a:lnTo>
                  <a:lnTo>
                    <a:pt x="941" y="1075"/>
                  </a:lnTo>
                  <a:lnTo>
                    <a:pt x="957" y="1118"/>
                  </a:lnTo>
                  <a:lnTo>
                    <a:pt x="982" y="1156"/>
                  </a:lnTo>
                  <a:lnTo>
                    <a:pt x="1011" y="1190"/>
                  </a:lnTo>
                  <a:lnTo>
                    <a:pt x="1046" y="1218"/>
                  </a:lnTo>
                  <a:lnTo>
                    <a:pt x="1084" y="1241"/>
                  </a:lnTo>
                  <a:lnTo>
                    <a:pt x="1127" y="1256"/>
                  </a:lnTo>
                  <a:lnTo>
                    <a:pt x="1168" y="1264"/>
                  </a:lnTo>
                  <a:lnTo>
                    <a:pt x="1211" y="1265"/>
                  </a:lnTo>
                  <a:lnTo>
                    <a:pt x="1253" y="1257"/>
                  </a:lnTo>
                  <a:lnTo>
                    <a:pt x="1294" y="1245"/>
                  </a:lnTo>
                  <a:lnTo>
                    <a:pt x="1332" y="1225"/>
                  </a:lnTo>
                  <a:lnTo>
                    <a:pt x="1366" y="1201"/>
                  </a:lnTo>
                  <a:lnTo>
                    <a:pt x="1396" y="1170"/>
                  </a:lnTo>
                  <a:lnTo>
                    <a:pt x="1419" y="1135"/>
                  </a:lnTo>
                  <a:lnTo>
                    <a:pt x="1438" y="1097"/>
                  </a:lnTo>
                  <a:lnTo>
                    <a:pt x="1447" y="1055"/>
                  </a:lnTo>
                  <a:lnTo>
                    <a:pt x="1450" y="1016"/>
                  </a:lnTo>
                  <a:lnTo>
                    <a:pt x="1447" y="974"/>
                  </a:lnTo>
                  <a:lnTo>
                    <a:pt x="1436" y="933"/>
                  </a:lnTo>
                  <a:lnTo>
                    <a:pt x="1421" y="895"/>
                  </a:lnTo>
                  <a:lnTo>
                    <a:pt x="1401" y="860"/>
                  </a:lnTo>
                  <a:lnTo>
                    <a:pt x="1375" y="827"/>
                  </a:lnTo>
                  <a:lnTo>
                    <a:pt x="1344" y="800"/>
                  </a:lnTo>
                  <a:lnTo>
                    <a:pt x="1314" y="780"/>
                  </a:lnTo>
                  <a:lnTo>
                    <a:pt x="1282" y="765"/>
                  </a:lnTo>
                  <a:lnTo>
                    <a:pt x="1246" y="756"/>
                  </a:lnTo>
                  <a:lnTo>
                    <a:pt x="1210" y="752"/>
                  </a:lnTo>
                  <a:lnTo>
                    <a:pt x="1175" y="752"/>
                  </a:lnTo>
                  <a:lnTo>
                    <a:pt x="1138" y="759"/>
                  </a:lnTo>
                  <a:close/>
                  <a:moveTo>
                    <a:pt x="2408" y="757"/>
                  </a:moveTo>
                  <a:lnTo>
                    <a:pt x="2370" y="765"/>
                  </a:lnTo>
                  <a:lnTo>
                    <a:pt x="2335" y="780"/>
                  </a:lnTo>
                  <a:lnTo>
                    <a:pt x="2303" y="798"/>
                  </a:lnTo>
                  <a:lnTo>
                    <a:pt x="2272" y="823"/>
                  </a:lnTo>
                  <a:lnTo>
                    <a:pt x="2248" y="852"/>
                  </a:lnTo>
                  <a:lnTo>
                    <a:pt x="2227" y="884"/>
                  </a:lnTo>
                  <a:lnTo>
                    <a:pt x="2211" y="919"/>
                  </a:lnTo>
                  <a:lnTo>
                    <a:pt x="2201" y="964"/>
                  </a:lnTo>
                  <a:lnTo>
                    <a:pt x="2197" y="1010"/>
                  </a:lnTo>
                  <a:lnTo>
                    <a:pt x="2204" y="1055"/>
                  </a:lnTo>
                  <a:lnTo>
                    <a:pt x="2216" y="1098"/>
                  </a:lnTo>
                  <a:lnTo>
                    <a:pt x="2237" y="1140"/>
                  </a:lnTo>
                  <a:lnTo>
                    <a:pt x="2262" y="1175"/>
                  </a:lnTo>
                  <a:lnTo>
                    <a:pt x="2291" y="1204"/>
                  </a:lnTo>
                  <a:lnTo>
                    <a:pt x="2326" y="1228"/>
                  </a:lnTo>
                  <a:lnTo>
                    <a:pt x="2363" y="1247"/>
                  </a:lnTo>
                  <a:lnTo>
                    <a:pt x="2404" y="1259"/>
                  </a:lnTo>
                  <a:lnTo>
                    <a:pt x="2445" y="1267"/>
                  </a:lnTo>
                  <a:lnTo>
                    <a:pt x="2486" y="1267"/>
                  </a:lnTo>
                  <a:lnTo>
                    <a:pt x="2528" y="1259"/>
                  </a:lnTo>
                  <a:lnTo>
                    <a:pt x="2568" y="1244"/>
                  </a:lnTo>
                  <a:lnTo>
                    <a:pt x="2604" y="1222"/>
                  </a:lnTo>
                  <a:lnTo>
                    <a:pt x="2635" y="1195"/>
                  </a:lnTo>
                  <a:lnTo>
                    <a:pt x="2662" y="1161"/>
                  </a:lnTo>
                  <a:lnTo>
                    <a:pt x="2684" y="1124"/>
                  </a:lnTo>
                  <a:lnTo>
                    <a:pt x="2699" y="1086"/>
                  </a:lnTo>
                  <a:lnTo>
                    <a:pt x="2708" y="1045"/>
                  </a:lnTo>
                  <a:lnTo>
                    <a:pt x="2710" y="1002"/>
                  </a:lnTo>
                  <a:lnTo>
                    <a:pt x="2707" y="958"/>
                  </a:lnTo>
                  <a:lnTo>
                    <a:pt x="2694" y="913"/>
                  </a:lnTo>
                  <a:lnTo>
                    <a:pt x="2675" y="873"/>
                  </a:lnTo>
                  <a:lnTo>
                    <a:pt x="2649" y="838"/>
                  </a:lnTo>
                  <a:lnTo>
                    <a:pt x="2616" y="806"/>
                  </a:lnTo>
                  <a:lnTo>
                    <a:pt x="2580" y="780"/>
                  </a:lnTo>
                  <a:lnTo>
                    <a:pt x="2548" y="766"/>
                  </a:lnTo>
                  <a:lnTo>
                    <a:pt x="2512" y="759"/>
                  </a:lnTo>
                  <a:lnTo>
                    <a:pt x="2479" y="754"/>
                  </a:lnTo>
                  <a:lnTo>
                    <a:pt x="2444" y="754"/>
                  </a:lnTo>
                  <a:lnTo>
                    <a:pt x="2408" y="757"/>
                  </a:lnTo>
                  <a:close/>
                  <a:moveTo>
                    <a:pt x="2595" y="1631"/>
                  </a:moveTo>
                  <a:lnTo>
                    <a:pt x="2696" y="1574"/>
                  </a:lnTo>
                  <a:lnTo>
                    <a:pt x="2800" y="1527"/>
                  </a:lnTo>
                  <a:lnTo>
                    <a:pt x="2907" y="1485"/>
                  </a:lnTo>
                  <a:lnTo>
                    <a:pt x="3017" y="1452"/>
                  </a:lnTo>
                  <a:lnTo>
                    <a:pt x="3130" y="1426"/>
                  </a:lnTo>
                  <a:lnTo>
                    <a:pt x="3243" y="1406"/>
                  </a:lnTo>
                  <a:lnTo>
                    <a:pt x="3358" y="1394"/>
                  </a:lnTo>
                  <a:lnTo>
                    <a:pt x="3473" y="1389"/>
                  </a:lnTo>
                  <a:lnTo>
                    <a:pt x="3587" y="1392"/>
                  </a:lnTo>
                  <a:lnTo>
                    <a:pt x="3702" y="1401"/>
                  </a:lnTo>
                  <a:lnTo>
                    <a:pt x="3805" y="1418"/>
                  </a:lnTo>
                  <a:lnTo>
                    <a:pt x="3907" y="1441"/>
                  </a:lnTo>
                  <a:lnTo>
                    <a:pt x="4006" y="1470"/>
                  </a:lnTo>
                  <a:lnTo>
                    <a:pt x="4104" y="1505"/>
                  </a:lnTo>
                  <a:lnTo>
                    <a:pt x="4199" y="1547"/>
                  </a:lnTo>
                  <a:lnTo>
                    <a:pt x="4292" y="1594"/>
                  </a:lnTo>
                  <a:lnTo>
                    <a:pt x="4381" y="1648"/>
                  </a:lnTo>
                  <a:lnTo>
                    <a:pt x="4467" y="1706"/>
                  </a:lnTo>
                  <a:lnTo>
                    <a:pt x="4548" y="1772"/>
                  </a:lnTo>
                  <a:lnTo>
                    <a:pt x="4626" y="1842"/>
                  </a:lnTo>
                  <a:lnTo>
                    <a:pt x="4698" y="1917"/>
                  </a:lnTo>
                  <a:lnTo>
                    <a:pt x="4763" y="1997"/>
                  </a:lnTo>
                  <a:lnTo>
                    <a:pt x="4823" y="2081"/>
                  </a:lnTo>
                  <a:lnTo>
                    <a:pt x="4878" y="2171"/>
                  </a:lnTo>
                  <a:lnTo>
                    <a:pt x="4924" y="2264"/>
                  </a:lnTo>
                  <a:lnTo>
                    <a:pt x="4964" y="2361"/>
                  </a:lnTo>
                  <a:lnTo>
                    <a:pt x="4994" y="2460"/>
                  </a:lnTo>
                  <a:lnTo>
                    <a:pt x="5014" y="2543"/>
                  </a:lnTo>
                  <a:lnTo>
                    <a:pt x="5026" y="2627"/>
                  </a:lnTo>
                  <a:lnTo>
                    <a:pt x="5032" y="2713"/>
                  </a:lnTo>
                  <a:lnTo>
                    <a:pt x="5032" y="2798"/>
                  </a:lnTo>
                  <a:lnTo>
                    <a:pt x="5025" y="2884"/>
                  </a:lnTo>
                  <a:lnTo>
                    <a:pt x="5011" y="2968"/>
                  </a:lnTo>
                  <a:lnTo>
                    <a:pt x="4990" y="3051"/>
                  </a:lnTo>
                  <a:lnTo>
                    <a:pt x="4961" y="3132"/>
                  </a:lnTo>
                  <a:lnTo>
                    <a:pt x="4925" y="3210"/>
                  </a:lnTo>
                  <a:lnTo>
                    <a:pt x="4884" y="3285"/>
                  </a:lnTo>
                  <a:lnTo>
                    <a:pt x="4837" y="3357"/>
                  </a:lnTo>
                  <a:lnTo>
                    <a:pt x="4785" y="3426"/>
                  </a:lnTo>
                  <a:lnTo>
                    <a:pt x="4727" y="3490"/>
                  </a:lnTo>
                  <a:lnTo>
                    <a:pt x="4665" y="3550"/>
                  </a:lnTo>
                  <a:lnTo>
                    <a:pt x="4601" y="3606"/>
                  </a:lnTo>
                  <a:lnTo>
                    <a:pt x="4532" y="3658"/>
                  </a:lnTo>
                  <a:lnTo>
                    <a:pt x="4516" y="3671"/>
                  </a:lnTo>
                  <a:lnTo>
                    <a:pt x="4499" y="3681"/>
                  </a:lnTo>
                  <a:lnTo>
                    <a:pt x="4482" y="3695"/>
                  </a:lnTo>
                  <a:lnTo>
                    <a:pt x="4467" y="3709"/>
                  </a:lnTo>
                  <a:lnTo>
                    <a:pt x="4456" y="3726"/>
                  </a:lnTo>
                  <a:lnTo>
                    <a:pt x="4451" y="3753"/>
                  </a:lnTo>
                  <a:lnTo>
                    <a:pt x="4454" y="3781"/>
                  </a:lnTo>
                  <a:lnTo>
                    <a:pt x="4461" y="3808"/>
                  </a:lnTo>
                  <a:lnTo>
                    <a:pt x="4470" y="3836"/>
                  </a:lnTo>
                  <a:lnTo>
                    <a:pt x="4496" y="3917"/>
                  </a:lnTo>
                  <a:lnTo>
                    <a:pt x="4522" y="4000"/>
                  </a:lnTo>
                  <a:lnTo>
                    <a:pt x="4546" y="4081"/>
                  </a:lnTo>
                  <a:lnTo>
                    <a:pt x="4566" y="4165"/>
                  </a:lnTo>
                  <a:lnTo>
                    <a:pt x="4513" y="4145"/>
                  </a:lnTo>
                  <a:lnTo>
                    <a:pt x="4461" y="4121"/>
                  </a:lnTo>
                  <a:lnTo>
                    <a:pt x="4410" y="4094"/>
                  </a:lnTo>
                  <a:lnTo>
                    <a:pt x="4243" y="4004"/>
                  </a:lnTo>
                  <a:lnTo>
                    <a:pt x="4075" y="3915"/>
                  </a:lnTo>
                  <a:lnTo>
                    <a:pt x="4042" y="3922"/>
                  </a:lnTo>
                  <a:lnTo>
                    <a:pt x="4006" y="3931"/>
                  </a:lnTo>
                  <a:lnTo>
                    <a:pt x="3973" y="3940"/>
                  </a:lnTo>
                  <a:lnTo>
                    <a:pt x="3849" y="3971"/>
                  </a:lnTo>
                  <a:lnTo>
                    <a:pt x="3722" y="3992"/>
                  </a:lnTo>
                  <a:lnTo>
                    <a:pt x="3594" y="4004"/>
                  </a:lnTo>
                  <a:lnTo>
                    <a:pt x="3467" y="4007"/>
                  </a:lnTo>
                  <a:lnTo>
                    <a:pt x="3338" y="4001"/>
                  </a:lnTo>
                  <a:lnTo>
                    <a:pt x="3211" y="3987"/>
                  </a:lnTo>
                  <a:lnTo>
                    <a:pt x="3084" y="3963"/>
                  </a:lnTo>
                  <a:lnTo>
                    <a:pt x="2960" y="3929"/>
                  </a:lnTo>
                  <a:lnTo>
                    <a:pt x="2867" y="3897"/>
                  </a:lnTo>
                  <a:lnTo>
                    <a:pt x="2774" y="3859"/>
                  </a:lnTo>
                  <a:lnTo>
                    <a:pt x="2684" y="3816"/>
                  </a:lnTo>
                  <a:lnTo>
                    <a:pt x="2597" y="3767"/>
                  </a:lnTo>
                  <a:lnTo>
                    <a:pt x="2512" y="3713"/>
                  </a:lnTo>
                  <a:lnTo>
                    <a:pt x="2433" y="3655"/>
                  </a:lnTo>
                  <a:lnTo>
                    <a:pt x="2357" y="3591"/>
                  </a:lnTo>
                  <a:lnTo>
                    <a:pt x="2285" y="3521"/>
                  </a:lnTo>
                  <a:lnTo>
                    <a:pt x="2219" y="3447"/>
                  </a:lnTo>
                  <a:lnTo>
                    <a:pt x="2156" y="3365"/>
                  </a:lnTo>
                  <a:lnTo>
                    <a:pt x="2101" y="3279"/>
                  </a:lnTo>
                  <a:lnTo>
                    <a:pt x="2054" y="3189"/>
                  </a:lnTo>
                  <a:lnTo>
                    <a:pt x="2014" y="3094"/>
                  </a:lnTo>
                  <a:lnTo>
                    <a:pt x="1983" y="2996"/>
                  </a:lnTo>
                  <a:lnTo>
                    <a:pt x="1960" y="2896"/>
                  </a:lnTo>
                  <a:lnTo>
                    <a:pt x="1948" y="2794"/>
                  </a:lnTo>
                  <a:lnTo>
                    <a:pt x="1945" y="2704"/>
                  </a:lnTo>
                  <a:lnTo>
                    <a:pt x="1948" y="2613"/>
                  </a:lnTo>
                  <a:lnTo>
                    <a:pt x="1959" y="2523"/>
                  </a:lnTo>
                  <a:lnTo>
                    <a:pt x="1977" y="2434"/>
                  </a:lnTo>
                  <a:lnTo>
                    <a:pt x="2002" y="2345"/>
                  </a:lnTo>
                  <a:lnTo>
                    <a:pt x="2034" y="2261"/>
                  </a:lnTo>
                  <a:lnTo>
                    <a:pt x="2072" y="2179"/>
                  </a:lnTo>
                  <a:lnTo>
                    <a:pt x="2118" y="2094"/>
                  </a:lnTo>
                  <a:lnTo>
                    <a:pt x="2171" y="2015"/>
                  </a:lnTo>
                  <a:lnTo>
                    <a:pt x="2231" y="1940"/>
                  </a:lnTo>
                  <a:lnTo>
                    <a:pt x="2295" y="1868"/>
                  </a:lnTo>
                  <a:lnTo>
                    <a:pt x="2364" y="1801"/>
                  </a:lnTo>
                  <a:lnTo>
                    <a:pt x="2438" y="1739"/>
                  </a:lnTo>
                  <a:lnTo>
                    <a:pt x="2514" y="1683"/>
                  </a:lnTo>
                  <a:lnTo>
                    <a:pt x="2595" y="1631"/>
                  </a:lnTo>
                  <a:close/>
                  <a:moveTo>
                    <a:pt x="2977" y="2085"/>
                  </a:moveTo>
                  <a:lnTo>
                    <a:pt x="2942" y="2098"/>
                  </a:lnTo>
                  <a:lnTo>
                    <a:pt x="2910" y="2114"/>
                  </a:lnTo>
                  <a:lnTo>
                    <a:pt x="2881" y="2136"/>
                  </a:lnTo>
                  <a:lnTo>
                    <a:pt x="2857" y="2163"/>
                  </a:lnTo>
                  <a:lnTo>
                    <a:pt x="2837" y="2192"/>
                  </a:lnTo>
                  <a:lnTo>
                    <a:pt x="2823" y="2228"/>
                  </a:lnTo>
                  <a:lnTo>
                    <a:pt x="2815" y="2261"/>
                  </a:lnTo>
                  <a:lnTo>
                    <a:pt x="2815" y="2296"/>
                  </a:lnTo>
                  <a:lnTo>
                    <a:pt x="2821" y="2332"/>
                  </a:lnTo>
                  <a:lnTo>
                    <a:pt x="2834" y="2365"/>
                  </a:lnTo>
                  <a:lnTo>
                    <a:pt x="2850" y="2396"/>
                  </a:lnTo>
                  <a:lnTo>
                    <a:pt x="2873" y="2423"/>
                  </a:lnTo>
                  <a:lnTo>
                    <a:pt x="2904" y="2445"/>
                  </a:lnTo>
                  <a:lnTo>
                    <a:pt x="2936" y="2462"/>
                  </a:lnTo>
                  <a:lnTo>
                    <a:pt x="2973" y="2471"/>
                  </a:lnTo>
                  <a:lnTo>
                    <a:pt x="3009" y="2474"/>
                  </a:lnTo>
                  <a:lnTo>
                    <a:pt x="3046" y="2471"/>
                  </a:lnTo>
                  <a:lnTo>
                    <a:pt x="3081" y="2462"/>
                  </a:lnTo>
                  <a:lnTo>
                    <a:pt x="3115" y="2446"/>
                  </a:lnTo>
                  <a:lnTo>
                    <a:pt x="3146" y="2427"/>
                  </a:lnTo>
                  <a:lnTo>
                    <a:pt x="3172" y="2399"/>
                  </a:lnTo>
                  <a:lnTo>
                    <a:pt x="3193" y="2370"/>
                  </a:lnTo>
                  <a:lnTo>
                    <a:pt x="3205" y="2336"/>
                  </a:lnTo>
                  <a:lnTo>
                    <a:pt x="3213" y="2301"/>
                  </a:lnTo>
                  <a:lnTo>
                    <a:pt x="3213" y="2264"/>
                  </a:lnTo>
                  <a:lnTo>
                    <a:pt x="3207" y="2228"/>
                  </a:lnTo>
                  <a:lnTo>
                    <a:pt x="3194" y="2194"/>
                  </a:lnTo>
                  <a:lnTo>
                    <a:pt x="3178" y="2162"/>
                  </a:lnTo>
                  <a:lnTo>
                    <a:pt x="3155" y="2133"/>
                  </a:lnTo>
                  <a:lnTo>
                    <a:pt x="3124" y="2110"/>
                  </a:lnTo>
                  <a:lnTo>
                    <a:pt x="3090" y="2094"/>
                  </a:lnTo>
                  <a:lnTo>
                    <a:pt x="3054" y="2084"/>
                  </a:lnTo>
                  <a:lnTo>
                    <a:pt x="3016" y="2081"/>
                  </a:lnTo>
                  <a:lnTo>
                    <a:pt x="2977" y="2085"/>
                  </a:lnTo>
                  <a:close/>
                  <a:moveTo>
                    <a:pt x="3993" y="2087"/>
                  </a:moveTo>
                  <a:lnTo>
                    <a:pt x="3957" y="2098"/>
                  </a:lnTo>
                  <a:lnTo>
                    <a:pt x="3924" y="2114"/>
                  </a:lnTo>
                  <a:lnTo>
                    <a:pt x="3893" y="2137"/>
                  </a:lnTo>
                  <a:lnTo>
                    <a:pt x="3869" y="2165"/>
                  </a:lnTo>
                  <a:lnTo>
                    <a:pt x="3849" y="2199"/>
                  </a:lnTo>
                  <a:lnTo>
                    <a:pt x="3837" y="2234"/>
                  </a:lnTo>
                  <a:lnTo>
                    <a:pt x="3829" y="2272"/>
                  </a:lnTo>
                  <a:lnTo>
                    <a:pt x="3832" y="2312"/>
                  </a:lnTo>
                  <a:lnTo>
                    <a:pt x="3843" y="2348"/>
                  </a:lnTo>
                  <a:lnTo>
                    <a:pt x="3860" y="2384"/>
                  </a:lnTo>
                  <a:lnTo>
                    <a:pt x="3884" y="2414"/>
                  </a:lnTo>
                  <a:lnTo>
                    <a:pt x="3913" y="2440"/>
                  </a:lnTo>
                  <a:lnTo>
                    <a:pt x="3947" y="2460"/>
                  </a:lnTo>
                  <a:lnTo>
                    <a:pt x="3982" y="2472"/>
                  </a:lnTo>
                  <a:lnTo>
                    <a:pt x="4019" y="2477"/>
                  </a:lnTo>
                  <a:lnTo>
                    <a:pt x="4055" y="2477"/>
                  </a:lnTo>
                  <a:lnTo>
                    <a:pt x="4092" y="2469"/>
                  </a:lnTo>
                  <a:lnTo>
                    <a:pt x="4127" y="2456"/>
                  </a:lnTo>
                  <a:lnTo>
                    <a:pt x="4158" y="2436"/>
                  </a:lnTo>
                  <a:lnTo>
                    <a:pt x="4181" y="2414"/>
                  </a:lnTo>
                  <a:lnTo>
                    <a:pt x="4201" y="2388"/>
                  </a:lnTo>
                  <a:lnTo>
                    <a:pt x="4214" y="2361"/>
                  </a:lnTo>
                  <a:lnTo>
                    <a:pt x="4224" y="2330"/>
                  </a:lnTo>
                  <a:lnTo>
                    <a:pt x="4228" y="2300"/>
                  </a:lnTo>
                  <a:lnTo>
                    <a:pt x="4228" y="2261"/>
                  </a:lnTo>
                  <a:lnTo>
                    <a:pt x="4219" y="2223"/>
                  </a:lnTo>
                  <a:lnTo>
                    <a:pt x="4205" y="2189"/>
                  </a:lnTo>
                  <a:lnTo>
                    <a:pt x="4184" y="2157"/>
                  </a:lnTo>
                  <a:lnTo>
                    <a:pt x="4158" y="2130"/>
                  </a:lnTo>
                  <a:lnTo>
                    <a:pt x="4129" y="2108"/>
                  </a:lnTo>
                  <a:lnTo>
                    <a:pt x="4097" y="2094"/>
                  </a:lnTo>
                  <a:lnTo>
                    <a:pt x="4063" y="2085"/>
                  </a:lnTo>
                  <a:lnTo>
                    <a:pt x="4028" y="2082"/>
                  </a:lnTo>
                  <a:lnTo>
                    <a:pt x="3993" y="2087"/>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8363376" y="4813250"/>
            <a:ext cx="378860" cy="376998"/>
            <a:chOff x="6505547" y="4713414"/>
            <a:chExt cx="378860" cy="376998"/>
          </a:xfrm>
        </p:grpSpPr>
        <p:sp>
          <p:nvSpPr>
            <p:cNvPr id="21" name="Oval 480"/>
            <p:cNvSpPr>
              <a:spLocks noChangeArrowheads="1"/>
            </p:cNvSpPr>
            <p:nvPr/>
          </p:nvSpPr>
          <p:spPr bwMode="auto">
            <a:xfrm>
              <a:off x="6505547" y="4713414"/>
              <a:ext cx="378860" cy="376998"/>
            </a:xfrm>
            <a:prstGeom prst="rect">
              <a:avLst/>
            </a:prstGeom>
            <a:solidFill>
              <a:schemeClr val="accent3"/>
            </a:solidFill>
            <a:ln w="9525">
              <a:noFill/>
              <a:round/>
            </a:ln>
          </p:spPr>
          <p:txBody>
            <a:bodyPr/>
            <a:lstStyle/>
            <a:p>
              <a:pPr eaLnBrk="1" fontAlgn="auto" hangingPunct="1">
                <a:spcBef>
                  <a:spcPts val="0"/>
                </a:spcBef>
                <a:spcAft>
                  <a:spcPts val="0"/>
                </a:spcAft>
                <a:defRPr/>
              </a:pPr>
              <a:endParaRPr lang="zh-CN" altLang="en-US" sz="1800">
                <a:latin typeface="+mn-lt"/>
                <a:ea typeface="+mn-ea"/>
              </a:endParaRPr>
            </a:p>
          </p:txBody>
        </p:sp>
        <p:sp>
          <p:nvSpPr>
            <p:cNvPr id="22" name="Freeform 16"/>
            <p:cNvSpPr>
              <a:spLocks noChangeAspect="1" noEditPoints="1"/>
            </p:cNvSpPr>
            <p:nvPr/>
          </p:nvSpPr>
          <p:spPr bwMode="auto">
            <a:xfrm>
              <a:off x="6583419" y="4810717"/>
              <a:ext cx="223115" cy="182386"/>
            </a:xfrm>
            <a:custGeom>
              <a:avLst/>
              <a:gdLst>
                <a:gd name="T0" fmla="*/ 3138 w 3676"/>
                <a:gd name="T1" fmla="*/ 104 h 3005"/>
                <a:gd name="T2" fmla="*/ 3535 w 3676"/>
                <a:gd name="T3" fmla="*/ 492 h 3005"/>
                <a:gd name="T4" fmla="*/ 3667 w 3676"/>
                <a:gd name="T5" fmla="*/ 1102 h 3005"/>
                <a:gd name="T6" fmla="*/ 3557 w 3676"/>
                <a:gd name="T7" fmla="*/ 1374 h 3005"/>
                <a:gd name="T8" fmla="*/ 3368 w 3676"/>
                <a:gd name="T9" fmla="*/ 1357 h 3005"/>
                <a:gd name="T10" fmla="*/ 3329 w 3676"/>
                <a:gd name="T11" fmla="*/ 1086 h 3005"/>
                <a:gd name="T12" fmla="*/ 3232 w 3676"/>
                <a:gd name="T13" fmla="*/ 621 h 3005"/>
                <a:gd name="T14" fmla="*/ 2935 w 3676"/>
                <a:gd name="T15" fmla="*/ 381 h 3005"/>
                <a:gd name="T16" fmla="*/ 2576 w 3676"/>
                <a:gd name="T17" fmla="*/ 339 h 3005"/>
                <a:gd name="T18" fmla="*/ 2364 w 3676"/>
                <a:gd name="T19" fmla="*/ 231 h 3005"/>
                <a:gd name="T20" fmla="*/ 2451 w 3676"/>
                <a:gd name="T21" fmla="*/ 37 h 3005"/>
                <a:gd name="T22" fmla="*/ 1476 w 3676"/>
                <a:gd name="T23" fmla="*/ 435 h 3005"/>
                <a:gd name="T24" fmla="*/ 1798 w 3676"/>
                <a:gd name="T25" fmla="*/ 541 h 3005"/>
                <a:gd name="T26" fmla="*/ 1841 w 3676"/>
                <a:gd name="T27" fmla="*/ 885 h 3005"/>
                <a:gd name="T28" fmla="*/ 2251 w 3676"/>
                <a:gd name="T29" fmla="*/ 859 h 3005"/>
                <a:gd name="T30" fmla="*/ 2626 w 3676"/>
                <a:gd name="T31" fmla="*/ 912 h 3005"/>
                <a:gd name="T32" fmla="*/ 2754 w 3676"/>
                <a:gd name="T33" fmla="*/ 1201 h 3005"/>
                <a:gd name="T34" fmla="*/ 2776 w 3676"/>
                <a:gd name="T35" fmla="*/ 1435 h 3005"/>
                <a:gd name="T36" fmla="*/ 3059 w 3676"/>
                <a:gd name="T37" fmla="*/ 1602 h 3005"/>
                <a:gd name="T38" fmla="*/ 3199 w 3676"/>
                <a:gd name="T39" fmla="*/ 1970 h 3005"/>
                <a:gd name="T40" fmla="*/ 3021 w 3676"/>
                <a:gd name="T41" fmla="*/ 2397 h 3005"/>
                <a:gd name="T42" fmla="*/ 2495 w 3676"/>
                <a:gd name="T43" fmla="*/ 2796 h 3005"/>
                <a:gd name="T44" fmla="*/ 1762 w 3676"/>
                <a:gd name="T45" fmla="*/ 2995 h 3005"/>
                <a:gd name="T46" fmla="*/ 921 w 3676"/>
                <a:gd name="T47" fmla="*/ 2922 h 3005"/>
                <a:gd name="T48" fmla="*/ 305 w 3676"/>
                <a:gd name="T49" fmla="*/ 2616 h 3005"/>
                <a:gd name="T50" fmla="*/ 23 w 3676"/>
                <a:gd name="T51" fmla="*/ 2192 h 3005"/>
                <a:gd name="T52" fmla="*/ 67 w 3676"/>
                <a:gd name="T53" fmla="*/ 1665 h 3005"/>
                <a:gd name="T54" fmla="*/ 467 w 3676"/>
                <a:gd name="T55" fmla="*/ 1060 h 3005"/>
                <a:gd name="T56" fmla="*/ 1050 w 3676"/>
                <a:gd name="T57" fmla="*/ 583 h 3005"/>
                <a:gd name="T58" fmla="*/ 1104 w 3676"/>
                <a:gd name="T59" fmla="*/ 1432 h 3005"/>
                <a:gd name="T60" fmla="*/ 601 w 3676"/>
                <a:gd name="T61" fmla="*/ 1726 h 3005"/>
                <a:gd name="T62" fmla="*/ 426 w 3676"/>
                <a:gd name="T63" fmla="*/ 2070 h 3005"/>
                <a:gd name="T64" fmla="*/ 567 w 3676"/>
                <a:gd name="T65" fmla="*/ 2447 h 3005"/>
                <a:gd name="T66" fmla="*/ 936 w 3676"/>
                <a:gd name="T67" fmla="*/ 2669 h 3005"/>
                <a:gd name="T68" fmla="*/ 1584 w 3676"/>
                <a:gd name="T69" fmla="*/ 2716 h 3005"/>
                <a:gd name="T70" fmla="*/ 2150 w 3676"/>
                <a:gd name="T71" fmla="*/ 2531 h 3005"/>
                <a:gd name="T72" fmla="*/ 2478 w 3676"/>
                <a:gd name="T73" fmla="*/ 2189 h 3005"/>
                <a:gd name="T74" fmla="*/ 2490 w 3676"/>
                <a:gd name="T75" fmla="*/ 1819 h 3005"/>
                <a:gd name="T76" fmla="*/ 2199 w 3676"/>
                <a:gd name="T77" fmla="*/ 1517 h 3005"/>
                <a:gd name="T78" fmla="*/ 1563 w 3676"/>
                <a:gd name="T79" fmla="*/ 1362 h 3005"/>
                <a:gd name="T80" fmla="*/ 2872 w 3676"/>
                <a:gd name="T81" fmla="*/ 527 h 3005"/>
                <a:gd name="T82" fmla="*/ 3137 w 3676"/>
                <a:gd name="T83" fmla="*/ 838 h 3005"/>
                <a:gd name="T84" fmla="*/ 3108 w 3676"/>
                <a:gd name="T85" fmla="*/ 1162 h 3005"/>
                <a:gd name="T86" fmla="*/ 2944 w 3676"/>
                <a:gd name="T87" fmla="*/ 1209 h 3005"/>
                <a:gd name="T88" fmla="*/ 2860 w 3676"/>
                <a:gd name="T89" fmla="*/ 1069 h 3005"/>
                <a:gd name="T90" fmla="*/ 2820 w 3676"/>
                <a:gd name="T91" fmla="*/ 850 h 3005"/>
                <a:gd name="T92" fmla="*/ 2626 w 3676"/>
                <a:gd name="T93" fmla="*/ 772 h 3005"/>
                <a:gd name="T94" fmla="*/ 2455 w 3676"/>
                <a:gd name="T95" fmla="*/ 672 h 3005"/>
                <a:gd name="T96" fmla="*/ 2511 w 3676"/>
                <a:gd name="T97" fmla="*/ 515 h 3005"/>
                <a:gd name="T98" fmla="*/ 1610 w 3676"/>
                <a:gd name="T99" fmla="*/ 1597 h 3005"/>
                <a:gd name="T100" fmla="*/ 1927 w 3676"/>
                <a:gd name="T101" fmla="*/ 1806 h 3005"/>
                <a:gd name="T102" fmla="*/ 1998 w 3676"/>
                <a:gd name="T103" fmla="*/ 2204 h 3005"/>
                <a:gd name="T104" fmla="*/ 1717 w 3676"/>
                <a:gd name="T105" fmla="*/ 2548 h 3005"/>
                <a:gd name="T106" fmla="*/ 1251 w 3676"/>
                <a:gd name="T107" fmla="*/ 2633 h 3005"/>
                <a:gd name="T108" fmla="*/ 904 w 3676"/>
                <a:gd name="T109" fmla="*/ 2435 h 3005"/>
                <a:gd name="T110" fmla="*/ 820 w 3676"/>
                <a:gd name="T111" fmla="*/ 2069 h 3005"/>
                <a:gd name="T112" fmla="*/ 1033 w 3676"/>
                <a:gd name="T113" fmla="*/ 1736 h 3005"/>
                <a:gd name="T114" fmla="*/ 1427 w 3676"/>
                <a:gd name="T115" fmla="*/ 1587 h 3005"/>
                <a:gd name="T116" fmla="*/ 1100 w 3676"/>
                <a:gd name="T117" fmla="*/ 2169 h 3005"/>
                <a:gd name="T118" fmla="*/ 1156 w 3676"/>
                <a:gd name="T119" fmla="*/ 2352 h 3005"/>
                <a:gd name="T120" fmla="*/ 1375 w 3676"/>
                <a:gd name="T121" fmla="*/ 2250 h 3005"/>
                <a:gd name="T122" fmla="*/ 1357 w 3676"/>
                <a:gd name="T123" fmla="*/ 2095 h 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76" h="3005">
                  <a:moveTo>
                    <a:pt x="2580" y="2"/>
                  </a:moveTo>
                  <a:lnTo>
                    <a:pt x="2662" y="0"/>
                  </a:lnTo>
                  <a:lnTo>
                    <a:pt x="2744" y="2"/>
                  </a:lnTo>
                  <a:lnTo>
                    <a:pt x="2825" y="11"/>
                  </a:lnTo>
                  <a:lnTo>
                    <a:pt x="2906" y="25"/>
                  </a:lnTo>
                  <a:lnTo>
                    <a:pt x="2985" y="47"/>
                  </a:lnTo>
                  <a:lnTo>
                    <a:pt x="3064" y="72"/>
                  </a:lnTo>
                  <a:lnTo>
                    <a:pt x="3138" y="104"/>
                  </a:lnTo>
                  <a:lnTo>
                    <a:pt x="3200" y="138"/>
                  </a:lnTo>
                  <a:lnTo>
                    <a:pt x="3259" y="178"/>
                  </a:lnTo>
                  <a:lnTo>
                    <a:pt x="3314" y="221"/>
                  </a:lnTo>
                  <a:lnTo>
                    <a:pt x="3365" y="269"/>
                  </a:lnTo>
                  <a:lnTo>
                    <a:pt x="3414" y="321"/>
                  </a:lnTo>
                  <a:lnTo>
                    <a:pt x="3458" y="376"/>
                  </a:lnTo>
                  <a:lnTo>
                    <a:pt x="3499" y="433"/>
                  </a:lnTo>
                  <a:lnTo>
                    <a:pt x="3535" y="492"/>
                  </a:lnTo>
                  <a:lnTo>
                    <a:pt x="3575" y="566"/>
                  </a:lnTo>
                  <a:lnTo>
                    <a:pt x="3608" y="642"/>
                  </a:lnTo>
                  <a:lnTo>
                    <a:pt x="3635" y="721"/>
                  </a:lnTo>
                  <a:lnTo>
                    <a:pt x="3656" y="802"/>
                  </a:lnTo>
                  <a:lnTo>
                    <a:pt x="3670" y="885"/>
                  </a:lnTo>
                  <a:lnTo>
                    <a:pt x="3676" y="967"/>
                  </a:lnTo>
                  <a:lnTo>
                    <a:pt x="3674" y="1050"/>
                  </a:lnTo>
                  <a:lnTo>
                    <a:pt x="3667" y="1102"/>
                  </a:lnTo>
                  <a:lnTo>
                    <a:pt x="3658" y="1153"/>
                  </a:lnTo>
                  <a:lnTo>
                    <a:pt x="3648" y="1203"/>
                  </a:lnTo>
                  <a:lnTo>
                    <a:pt x="3633" y="1253"/>
                  </a:lnTo>
                  <a:lnTo>
                    <a:pt x="3613" y="1301"/>
                  </a:lnTo>
                  <a:lnTo>
                    <a:pt x="3601" y="1321"/>
                  </a:lnTo>
                  <a:lnTo>
                    <a:pt x="3589" y="1341"/>
                  </a:lnTo>
                  <a:lnTo>
                    <a:pt x="3573" y="1359"/>
                  </a:lnTo>
                  <a:lnTo>
                    <a:pt x="3557" y="1374"/>
                  </a:lnTo>
                  <a:lnTo>
                    <a:pt x="3537" y="1387"/>
                  </a:lnTo>
                  <a:lnTo>
                    <a:pt x="3514" y="1395"/>
                  </a:lnTo>
                  <a:lnTo>
                    <a:pt x="3488" y="1399"/>
                  </a:lnTo>
                  <a:lnTo>
                    <a:pt x="3463" y="1398"/>
                  </a:lnTo>
                  <a:lnTo>
                    <a:pt x="3437" y="1391"/>
                  </a:lnTo>
                  <a:lnTo>
                    <a:pt x="3414" y="1382"/>
                  </a:lnTo>
                  <a:lnTo>
                    <a:pt x="3390" y="1370"/>
                  </a:lnTo>
                  <a:lnTo>
                    <a:pt x="3368" y="1357"/>
                  </a:lnTo>
                  <a:lnTo>
                    <a:pt x="3355" y="1344"/>
                  </a:lnTo>
                  <a:lnTo>
                    <a:pt x="3345" y="1331"/>
                  </a:lnTo>
                  <a:lnTo>
                    <a:pt x="3340" y="1315"/>
                  </a:lnTo>
                  <a:lnTo>
                    <a:pt x="3335" y="1300"/>
                  </a:lnTo>
                  <a:lnTo>
                    <a:pt x="3333" y="1283"/>
                  </a:lnTo>
                  <a:lnTo>
                    <a:pt x="3331" y="1266"/>
                  </a:lnTo>
                  <a:lnTo>
                    <a:pt x="3329" y="1176"/>
                  </a:lnTo>
                  <a:lnTo>
                    <a:pt x="3329" y="1086"/>
                  </a:lnTo>
                  <a:lnTo>
                    <a:pt x="3329" y="995"/>
                  </a:lnTo>
                  <a:lnTo>
                    <a:pt x="3325" y="906"/>
                  </a:lnTo>
                  <a:lnTo>
                    <a:pt x="3317" y="816"/>
                  </a:lnTo>
                  <a:lnTo>
                    <a:pt x="3308" y="774"/>
                  </a:lnTo>
                  <a:lnTo>
                    <a:pt x="3296" y="732"/>
                  </a:lnTo>
                  <a:lnTo>
                    <a:pt x="3278" y="693"/>
                  </a:lnTo>
                  <a:lnTo>
                    <a:pt x="3257" y="655"/>
                  </a:lnTo>
                  <a:lnTo>
                    <a:pt x="3232" y="621"/>
                  </a:lnTo>
                  <a:lnTo>
                    <a:pt x="3202" y="584"/>
                  </a:lnTo>
                  <a:lnTo>
                    <a:pt x="3171" y="547"/>
                  </a:lnTo>
                  <a:lnTo>
                    <a:pt x="3138" y="512"/>
                  </a:lnTo>
                  <a:lnTo>
                    <a:pt x="3105" y="480"/>
                  </a:lnTo>
                  <a:lnTo>
                    <a:pt x="3067" y="449"/>
                  </a:lnTo>
                  <a:lnTo>
                    <a:pt x="3026" y="423"/>
                  </a:lnTo>
                  <a:lnTo>
                    <a:pt x="2981" y="400"/>
                  </a:lnTo>
                  <a:lnTo>
                    <a:pt x="2935" y="381"/>
                  </a:lnTo>
                  <a:lnTo>
                    <a:pt x="2888" y="367"/>
                  </a:lnTo>
                  <a:lnTo>
                    <a:pt x="2840" y="355"/>
                  </a:lnTo>
                  <a:lnTo>
                    <a:pt x="2791" y="348"/>
                  </a:lnTo>
                  <a:lnTo>
                    <a:pt x="2741" y="342"/>
                  </a:lnTo>
                  <a:lnTo>
                    <a:pt x="2692" y="340"/>
                  </a:lnTo>
                  <a:lnTo>
                    <a:pt x="2642" y="339"/>
                  </a:lnTo>
                  <a:lnTo>
                    <a:pt x="2610" y="339"/>
                  </a:lnTo>
                  <a:lnTo>
                    <a:pt x="2576" y="339"/>
                  </a:lnTo>
                  <a:lnTo>
                    <a:pt x="2542" y="338"/>
                  </a:lnTo>
                  <a:lnTo>
                    <a:pt x="2509" y="335"/>
                  </a:lnTo>
                  <a:lnTo>
                    <a:pt x="2476" y="330"/>
                  </a:lnTo>
                  <a:lnTo>
                    <a:pt x="2444" y="320"/>
                  </a:lnTo>
                  <a:lnTo>
                    <a:pt x="2418" y="304"/>
                  </a:lnTo>
                  <a:lnTo>
                    <a:pt x="2396" y="283"/>
                  </a:lnTo>
                  <a:lnTo>
                    <a:pt x="2377" y="258"/>
                  </a:lnTo>
                  <a:lnTo>
                    <a:pt x="2364" y="231"/>
                  </a:lnTo>
                  <a:lnTo>
                    <a:pt x="2355" y="201"/>
                  </a:lnTo>
                  <a:lnTo>
                    <a:pt x="2352" y="173"/>
                  </a:lnTo>
                  <a:lnTo>
                    <a:pt x="2357" y="145"/>
                  </a:lnTo>
                  <a:lnTo>
                    <a:pt x="2367" y="118"/>
                  </a:lnTo>
                  <a:lnTo>
                    <a:pt x="2381" y="94"/>
                  </a:lnTo>
                  <a:lnTo>
                    <a:pt x="2399" y="71"/>
                  </a:lnTo>
                  <a:lnTo>
                    <a:pt x="2422" y="53"/>
                  </a:lnTo>
                  <a:lnTo>
                    <a:pt x="2451" y="37"/>
                  </a:lnTo>
                  <a:lnTo>
                    <a:pt x="2482" y="23"/>
                  </a:lnTo>
                  <a:lnTo>
                    <a:pt x="2515" y="14"/>
                  </a:lnTo>
                  <a:lnTo>
                    <a:pt x="2547" y="8"/>
                  </a:lnTo>
                  <a:lnTo>
                    <a:pt x="2580" y="2"/>
                  </a:lnTo>
                  <a:close/>
                  <a:moveTo>
                    <a:pt x="1304" y="470"/>
                  </a:moveTo>
                  <a:lnTo>
                    <a:pt x="1361" y="455"/>
                  </a:lnTo>
                  <a:lnTo>
                    <a:pt x="1418" y="443"/>
                  </a:lnTo>
                  <a:lnTo>
                    <a:pt x="1476" y="435"/>
                  </a:lnTo>
                  <a:lnTo>
                    <a:pt x="1535" y="433"/>
                  </a:lnTo>
                  <a:lnTo>
                    <a:pt x="1593" y="436"/>
                  </a:lnTo>
                  <a:lnTo>
                    <a:pt x="1651" y="446"/>
                  </a:lnTo>
                  <a:lnTo>
                    <a:pt x="1685" y="456"/>
                  </a:lnTo>
                  <a:lnTo>
                    <a:pt x="1717" y="472"/>
                  </a:lnTo>
                  <a:lnTo>
                    <a:pt x="1747" y="491"/>
                  </a:lnTo>
                  <a:lnTo>
                    <a:pt x="1774" y="514"/>
                  </a:lnTo>
                  <a:lnTo>
                    <a:pt x="1798" y="541"/>
                  </a:lnTo>
                  <a:lnTo>
                    <a:pt x="1817" y="571"/>
                  </a:lnTo>
                  <a:lnTo>
                    <a:pt x="1830" y="605"/>
                  </a:lnTo>
                  <a:lnTo>
                    <a:pt x="1842" y="651"/>
                  </a:lnTo>
                  <a:lnTo>
                    <a:pt x="1849" y="697"/>
                  </a:lnTo>
                  <a:lnTo>
                    <a:pt x="1850" y="744"/>
                  </a:lnTo>
                  <a:lnTo>
                    <a:pt x="1849" y="791"/>
                  </a:lnTo>
                  <a:lnTo>
                    <a:pt x="1846" y="838"/>
                  </a:lnTo>
                  <a:lnTo>
                    <a:pt x="1841" y="885"/>
                  </a:lnTo>
                  <a:lnTo>
                    <a:pt x="1837" y="932"/>
                  </a:lnTo>
                  <a:lnTo>
                    <a:pt x="1834" y="977"/>
                  </a:lnTo>
                  <a:lnTo>
                    <a:pt x="1902" y="954"/>
                  </a:lnTo>
                  <a:lnTo>
                    <a:pt x="1970" y="930"/>
                  </a:lnTo>
                  <a:lnTo>
                    <a:pt x="2039" y="908"/>
                  </a:lnTo>
                  <a:lnTo>
                    <a:pt x="2109" y="888"/>
                  </a:lnTo>
                  <a:lnTo>
                    <a:pt x="2179" y="871"/>
                  </a:lnTo>
                  <a:lnTo>
                    <a:pt x="2251" y="859"/>
                  </a:lnTo>
                  <a:lnTo>
                    <a:pt x="2322" y="851"/>
                  </a:lnTo>
                  <a:lnTo>
                    <a:pt x="2395" y="849"/>
                  </a:lnTo>
                  <a:lnTo>
                    <a:pt x="2435" y="851"/>
                  </a:lnTo>
                  <a:lnTo>
                    <a:pt x="2475" y="857"/>
                  </a:lnTo>
                  <a:lnTo>
                    <a:pt x="2516" y="864"/>
                  </a:lnTo>
                  <a:lnTo>
                    <a:pt x="2554" y="876"/>
                  </a:lnTo>
                  <a:lnTo>
                    <a:pt x="2592" y="892"/>
                  </a:lnTo>
                  <a:lnTo>
                    <a:pt x="2626" y="912"/>
                  </a:lnTo>
                  <a:lnTo>
                    <a:pt x="2659" y="937"/>
                  </a:lnTo>
                  <a:lnTo>
                    <a:pt x="2687" y="966"/>
                  </a:lnTo>
                  <a:lnTo>
                    <a:pt x="2711" y="999"/>
                  </a:lnTo>
                  <a:lnTo>
                    <a:pt x="2730" y="1034"/>
                  </a:lnTo>
                  <a:lnTo>
                    <a:pt x="2745" y="1074"/>
                  </a:lnTo>
                  <a:lnTo>
                    <a:pt x="2753" y="1113"/>
                  </a:lnTo>
                  <a:lnTo>
                    <a:pt x="2755" y="1154"/>
                  </a:lnTo>
                  <a:lnTo>
                    <a:pt x="2754" y="1201"/>
                  </a:lnTo>
                  <a:lnTo>
                    <a:pt x="2747" y="1249"/>
                  </a:lnTo>
                  <a:lnTo>
                    <a:pt x="2736" y="1296"/>
                  </a:lnTo>
                  <a:lnTo>
                    <a:pt x="2721" y="1342"/>
                  </a:lnTo>
                  <a:lnTo>
                    <a:pt x="2706" y="1387"/>
                  </a:lnTo>
                  <a:lnTo>
                    <a:pt x="2719" y="1404"/>
                  </a:lnTo>
                  <a:lnTo>
                    <a:pt x="2737" y="1416"/>
                  </a:lnTo>
                  <a:lnTo>
                    <a:pt x="2756" y="1426"/>
                  </a:lnTo>
                  <a:lnTo>
                    <a:pt x="2776" y="1435"/>
                  </a:lnTo>
                  <a:lnTo>
                    <a:pt x="2797" y="1443"/>
                  </a:lnTo>
                  <a:lnTo>
                    <a:pt x="2818" y="1449"/>
                  </a:lnTo>
                  <a:lnTo>
                    <a:pt x="2862" y="1467"/>
                  </a:lnTo>
                  <a:lnTo>
                    <a:pt x="2905" y="1489"/>
                  </a:lnTo>
                  <a:lnTo>
                    <a:pt x="2947" y="1512"/>
                  </a:lnTo>
                  <a:lnTo>
                    <a:pt x="2986" y="1539"/>
                  </a:lnTo>
                  <a:lnTo>
                    <a:pt x="3024" y="1569"/>
                  </a:lnTo>
                  <a:lnTo>
                    <a:pt x="3059" y="1602"/>
                  </a:lnTo>
                  <a:lnTo>
                    <a:pt x="3091" y="1637"/>
                  </a:lnTo>
                  <a:lnTo>
                    <a:pt x="3119" y="1675"/>
                  </a:lnTo>
                  <a:lnTo>
                    <a:pt x="3144" y="1717"/>
                  </a:lnTo>
                  <a:lnTo>
                    <a:pt x="3166" y="1765"/>
                  </a:lnTo>
                  <a:lnTo>
                    <a:pt x="3182" y="1814"/>
                  </a:lnTo>
                  <a:lnTo>
                    <a:pt x="3193" y="1866"/>
                  </a:lnTo>
                  <a:lnTo>
                    <a:pt x="3199" y="1917"/>
                  </a:lnTo>
                  <a:lnTo>
                    <a:pt x="3199" y="1970"/>
                  </a:lnTo>
                  <a:lnTo>
                    <a:pt x="3194" y="2022"/>
                  </a:lnTo>
                  <a:lnTo>
                    <a:pt x="3185" y="2074"/>
                  </a:lnTo>
                  <a:lnTo>
                    <a:pt x="3171" y="2124"/>
                  </a:lnTo>
                  <a:lnTo>
                    <a:pt x="3150" y="2182"/>
                  </a:lnTo>
                  <a:lnTo>
                    <a:pt x="3124" y="2239"/>
                  </a:lnTo>
                  <a:lnTo>
                    <a:pt x="3094" y="2294"/>
                  </a:lnTo>
                  <a:lnTo>
                    <a:pt x="3059" y="2347"/>
                  </a:lnTo>
                  <a:lnTo>
                    <a:pt x="3021" y="2397"/>
                  </a:lnTo>
                  <a:lnTo>
                    <a:pt x="2981" y="2444"/>
                  </a:lnTo>
                  <a:lnTo>
                    <a:pt x="2937" y="2490"/>
                  </a:lnTo>
                  <a:lnTo>
                    <a:pt x="2891" y="2532"/>
                  </a:lnTo>
                  <a:lnTo>
                    <a:pt x="2819" y="2595"/>
                  </a:lnTo>
                  <a:lnTo>
                    <a:pt x="2743" y="2652"/>
                  </a:lnTo>
                  <a:lnTo>
                    <a:pt x="2663" y="2705"/>
                  </a:lnTo>
                  <a:lnTo>
                    <a:pt x="2580" y="2753"/>
                  </a:lnTo>
                  <a:lnTo>
                    <a:pt x="2495" y="2796"/>
                  </a:lnTo>
                  <a:lnTo>
                    <a:pt x="2409" y="2835"/>
                  </a:lnTo>
                  <a:lnTo>
                    <a:pt x="2320" y="2871"/>
                  </a:lnTo>
                  <a:lnTo>
                    <a:pt x="2229" y="2901"/>
                  </a:lnTo>
                  <a:lnTo>
                    <a:pt x="2138" y="2928"/>
                  </a:lnTo>
                  <a:lnTo>
                    <a:pt x="2045" y="2951"/>
                  </a:lnTo>
                  <a:lnTo>
                    <a:pt x="1951" y="2970"/>
                  </a:lnTo>
                  <a:lnTo>
                    <a:pt x="1857" y="2984"/>
                  </a:lnTo>
                  <a:lnTo>
                    <a:pt x="1762" y="2995"/>
                  </a:lnTo>
                  <a:lnTo>
                    <a:pt x="1657" y="3003"/>
                  </a:lnTo>
                  <a:lnTo>
                    <a:pt x="1551" y="3005"/>
                  </a:lnTo>
                  <a:lnTo>
                    <a:pt x="1444" y="3003"/>
                  </a:lnTo>
                  <a:lnTo>
                    <a:pt x="1338" y="2996"/>
                  </a:lnTo>
                  <a:lnTo>
                    <a:pt x="1233" y="2985"/>
                  </a:lnTo>
                  <a:lnTo>
                    <a:pt x="1128" y="2968"/>
                  </a:lnTo>
                  <a:lnTo>
                    <a:pt x="1024" y="2947"/>
                  </a:lnTo>
                  <a:lnTo>
                    <a:pt x="921" y="2922"/>
                  </a:lnTo>
                  <a:lnTo>
                    <a:pt x="820" y="2890"/>
                  </a:lnTo>
                  <a:lnTo>
                    <a:pt x="721" y="2853"/>
                  </a:lnTo>
                  <a:lnTo>
                    <a:pt x="624" y="2812"/>
                  </a:lnTo>
                  <a:lnTo>
                    <a:pt x="527" y="2765"/>
                  </a:lnTo>
                  <a:lnTo>
                    <a:pt x="469" y="2732"/>
                  </a:lnTo>
                  <a:lnTo>
                    <a:pt x="412" y="2697"/>
                  </a:lnTo>
                  <a:lnTo>
                    <a:pt x="358" y="2658"/>
                  </a:lnTo>
                  <a:lnTo>
                    <a:pt x="305" y="2616"/>
                  </a:lnTo>
                  <a:lnTo>
                    <a:pt x="255" y="2571"/>
                  </a:lnTo>
                  <a:lnTo>
                    <a:pt x="208" y="2524"/>
                  </a:lnTo>
                  <a:lnTo>
                    <a:pt x="164" y="2473"/>
                  </a:lnTo>
                  <a:lnTo>
                    <a:pt x="125" y="2419"/>
                  </a:lnTo>
                  <a:lnTo>
                    <a:pt x="90" y="2361"/>
                  </a:lnTo>
                  <a:lnTo>
                    <a:pt x="63" y="2306"/>
                  </a:lnTo>
                  <a:lnTo>
                    <a:pt x="41" y="2250"/>
                  </a:lnTo>
                  <a:lnTo>
                    <a:pt x="23" y="2192"/>
                  </a:lnTo>
                  <a:lnTo>
                    <a:pt x="11" y="2133"/>
                  </a:lnTo>
                  <a:lnTo>
                    <a:pt x="3" y="2072"/>
                  </a:lnTo>
                  <a:lnTo>
                    <a:pt x="0" y="2011"/>
                  </a:lnTo>
                  <a:lnTo>
                    <a:pt x="2" y="1951"/>
                  </a:lnTo>
                  <a:lnTo>
                    <a:pt x="9" y="1890"/>
                  </a:lnTo>
                  <a:lnTo>
                    <a:pt x="22" y="1814"/>
                  </a:lnTo>
                  <a:lnTo>
                    <a:pt x="41" y="1739"/>
                  </a:lnTo>
                  <a:lnTo>
                    <a:pt x="67" y="1665"/>
                  </a:lnTo>
                  <a:lnTo>
                    <a:pt x="96" y="1594"/>
                  </a:lnTo>
                  <a:lnTo>
                    <a:pt x="129" y="1523"/>
                  </a:lnTo>
                  <a:lnTo>
                    <a:pt x="167" y="1455"/>
                  </a:lnTo>
                  <a:lnTo>
                    <a:pt x="219" y="1371"/>
                  </a:lnTo>
                  <a:lnTo>
                    <a:pt x="276" y="1289"/>
                  </a:lnTo>
                  <a:lnTo>
                    <a:pt x="336" y="1210"/>
                  </a:lnTo>
                  <a:lnTo>
                    <a:pt x="401" y="1134"/>
                  </a:lnTo>
                  <a:lnTo>
                    <a:pt x="467" y="1060"/>
                  </a:lnTo>
                  <a:lnTo>
                    <a:pt x="536" y="989"/>
                  </a:lnTo>
                  <a:lnTo>
                    <a:pt x="607" y="919"/>
                  </a:lnTo>
                  <a:lnTo>
                    <a:pt x="675" y="857"/>
                  </a:lnTo>
                  <a:lnTo>
                    <a:pt x="746" y="795"/>
                  </a:lnTo>
                  <a:lnTo>
                    <a:pt x="818" y="737"/>
                  </a:lnTo>
                  <a:lnTo>
                    <a:pt x="893" y="682"/>
                  </a:lnTo>
                  <a:lnTo>
                    <a:pt x="970" y="631"/>
                  </a:lnTo>
                  <a:lnTo>
                    <a:pt x="1050" y="583"/>
                  </a:lnTo>
                  <a:lnTo>
                    <a:pt x="1131" y="540"/>
                  </a:lnTo>
                  <a:lnTo>
                    <a:pt x="1216" y="502"/>
                  </a:lnTo>
                  <a:lnTo>
                    <a:pt x="1304" y="470"/>
                  </a:lnTo>
                  <a:close/>
                  <a:moveTo>
                    <a:pt x="1476" y="1366"/>
                  </a:moveTo>
                  <a:lnTo>
                    <a:pt x="1382" y="1373"/>
                  </a:lnTo>
                  <a:lnTo>
                    <a:pt x="1289" y="1388"/>
                  </a:lnTo>
                  <a:lnTo>
                    <a:pt x="1196" y="1407"/>
                  </a:lnTo>
                  <a:lnTo>
                    <a:pt x="1104" y="1432"/>
                  </a:lnTo>
                  <a:lnTo>
                    <a:pt x="1015" y="1461"/>
                  </a:lnTo>
                  <a:lnTo>
                    <a:pt x="927" y="1495"/>
                  </a:lnTo>
                  <a:lnTo>
                    <a:pt x="863" y="1525"/>
                  </a:lnTo>
                  <a:lnTo>
                    <a:pt x="801" y="1560"/>
                  </a:lnTo>
                  <a:lnTo>
                    <a:pt x="743" y="1600"/>
                  </a:lnTo>
                  <a:lnTo>
                    <a:pt x="687" y="1644"/>
                  </a:lnTo>
                  <a:lnTo>
                    <a:pt x="636" y="1692"/>
                  </a:lnTo>
                  <a:lnTo>
                    <a:pt x="601" y="1726"/>
                  </a:lnTo>
                  <a:lnTo>
                    <a:pt x="568" y="1760"/>
                  </a:lnTo>
                  <a:lnTo>
                    <a:pt x="538" y="1797"/>
                  </a:lnTo>
                  <a:lnTo>
                    <a:pt x="510" y="1836"/>
                  </a:lnTo>
                  <a:lnTo>
                    <a:pt x="484" y="1877"/>
                  </a:lnTo>
                  <a:lnTo>
                    <a:pt x="463" y="1920"/>
                  </a:lnTo>
                  <a:lnTo>
                    <a:pt x="445" y="1968"/>
                  </a:lnTo>
                  <a:lnTo>
                    <a:pt x="432" y="2019"/>
                  </a:lnTo>
                  <a:lnTo>
                    <a:pt x="426" y="2070"/>
                  </a:lnTo>
                  <a:lnTo>
                    <a:pt x="425" y="2122"/>
                  </a:lnTo>
                  <a:lnTo>
                    <a:pt x="430" y="2173"/>
                  </a:lnTo>
                  <a:lnTo>
                    <a:pt x="439" y="2225"/>
                  </a:lnTo>
                  <a:lnTo>
                    <a:pt x="455" y="2274"/>
                  </a:lnTo>
                  <a:lnTo>
                    <a:pt x="476" y="2321"/>
                  </a:lnTo>
                  <a:lnTo>
                    <a:pt x="502" y="2366"/>
                  </a:lnTo>
                  <a:lnTo>
                    <a:pt x="533" y="2408"/>
                  </a:lnTo>
                  <a:lnTo>
                    <a:pt x="567" y="2447"/>
                  </a:lnTo>
                  <a:lnTo>
                    <a:pt x="605" y="2484"/>
                  </a:lnTo>
                  <a:lnTo>
                    <a:pt x="645" y="2517"/>
                  </a:lnTo>
                  <a:lnTo>
                    <a:pt x="687" y="2548"/>
                  </a:lnTo>
                  <a:lnTo>
                    <a:pt x="731" y="2575"/>
                  </a:lnTo>
                  <a:lnTo>
                    <a:pt x="777" y="2600"/>
                  </a:lnTo>
                  <a:lnTo>
                    <a:pt x="825" y="2624"/>
                  </a:lnTo>
                  <a:lnTo>
                    <a:pt x="872" y="2644"/>
                  </a:lnTo>
                  <a:lnTo>
                    <a:pt x="936" y="2669"/>
                  </a:lnTo>
                  <a:lnTo>
                    <a:pt x="1000" y="2689"/>
                  </a:lnTo>
                  <a:lnTo>
                    <a:pt x="1066" y="2706"/>
                  </a:lnTo>
                  <a:lnTo>
                    <a:pt x="1134" y="2717"/>
                  </a:lnTo>
                  <a:lnTo>
                    <a:pt x="1201" y="2724"/>
                  </a:lnTo>
                  <a:lnTo>
                    <a:pt x="1297" y="2728"/>
                  </a:lnTo>
                  <a:lnTo>
                    <a:pt x="1393" y="2729"/>
                  </a:lnTo>
                  <a:lnTo>
                    <a:pt x="1489" y="2725"/>
                  </a:lnTo>
                  <a:lnTo>
                    <a:pt x="1584" y="2716"/>
                  </a:lnTo>
                  <a:lnTo>
                    <a:pt x="1679" y="2705"/>
                  </a:lnTo>
                  <a:lnTo>
                    <a:pt x="1752" y="2691"/>
                  </a:lnTo>
                  <a:lnTo>
                    <a:pt x="1823" y="2673"/>
                  </a:lnTo>
                  <a:lnTo>
                    <a:pt x="1894" y="2651"/>
                  </a:lnTo>
                  <a:lnTo>
                    <a:pt x="1963" y="2624"/>
                  </a:lnTo>
                  <a:lnTo>
                    <a:pt x="2030" y="2595"/>
                  </a:lnTo>
                  <a:lnTo>
                    <a:pt x="2096" y="2561"/>
                  </a:lnTo>
                  <a:lnTo>
                    <a:pt x="2150" y="2531"/>
                  </a:lnTo>
                  <a:lnTo>
                    <a:pt x="2201" y="2498"/>
                  </a:lnTo>
                  <a:lnTo>
                    <a:pt x="2252" y="2461"/>
                  </a:lnTo>
                  <a:lnTo>
                    <a:pt x="2300" y="2421"/>
                  </a:lnTo>
                  <a:lnTo>
                    <a:pt x="2345" y="2379"/>
                  </a:lnTo>
                  <a:lnTo>
                    <a:pt x="2386" y="2333"/>
                  </a:lnTo>
                  <a:lnTo>
                    <a:pt x="2424" y="2284"/>
                  </a:lnTo>
                  <a:lnTo>
                    <a:pt x="2456" y="2231"/>
                  </a:lnTo>
                  <a:lnTo>
                    <a:pt x="2478" y="2189"/>
                  </a:lnTo>
                  <a:lnTo>
                    <a:pt x="2495" y="2145"/>
                  </a:lnTo>
                  <a:lnTo>
                    <a:pt x="2509" y="2099"/>
                  </a:lnTo>
                  <a:lnTo>
                    <a:pt x="2518" y="2052"/>
                  </a:lnTo>
                  <a:lnTo>
                    <a:pt x="2522" y="2004"/>
                  </a:lnTo>
                  <a:lnTo>
                    <a:pt x="2521" y="1957"/>
                  </a:lnTo>
                  <a:lnTo>
                    <a:pt x="2516" y="1910"/>
                  </a:lnTo>
                  <a:lnTo>
                    <a:pt x="2506" y="1863"/>
                  </a:lnTo>
                  <a:lnTo>
                    <a:pt x="2490" y="1819"/>
                  </a:lnTo>
                  <a:lnTo>
                    <a:pt x="2466" y="1769"/>
                  </a:lnTo>
                  <a:lnTo>
                    <a:pt x="2438" y="1725"/>
                  </a:lnTo>
                  <a:lnTo>
                    <a:pt x="2406" y="1682"/>
                  </a:lnTo>
                  <a:lnTo>
                    <a:pt x="2370" y="1643"/>
                  </a:lnTo>
                  <a:lnTo>
                    <a:pt x="2331" y="1607"/>
                  </a:lnTo>
                  <a:lnTo>
                    <a:pt x="2290" y="1574"/>
                  </a:lnTo>
                  <a:lnTo>
                    <a:pt x="2245" y="1543"/>
                  </a:lnTo>
                  <a:lnTo>
                    <a:pt x="2199" y="1517"/>
                  </a:lnTo>
                  <a:lnTo>
                    <a:pt x="2152" y="1492"/>
                  </a:lnTo>
                  <a:lnTo>
                    <a:pt x="2073" y="1457"/>
                  </a:lnTo>
                  <a:lnTo>
                    <a:pt x="1990" y="1428"/>
                  </a:lnTo>
                  <a:lnTo>
                    <a:pt x="1907" y="1405"/>
                  </a:lnTo>
                  <a:lnTo>
                    <a:pt x="1822" y="1386"/>
                  </a:lnTo>
                  <a:lnTo>
                    <a:pt x="1736" y="1373"/>
                  </a:lnTo>
                  <a:lnTo>
                    <a:pt x="1650" y="1366"/>
                  </a:lnTo>
                  <a:lnTo>
                    <a:pt x="1563" y="1362"/>
                  </a:lnTo>
                  <a:lnTo>
                    <a:pt x="1476" y="1366"/>
                  </a:lnTo>
                  <a:close/>
                  <a:moveTo>
                    <a:pt x="2573" y="483"/>
                  </a:moveTo>
                  <a:lnTo>
                    <a:pt x="2623" y="481"/>
                  </a:lnTo>
                  <a:lnTo>
                    <a:pt x="2674" y="481"/>
                  </a:lnTo>
                  <a:lnTo>
                    <a:pt x="2725" y="486"/>
                  </a:lnTo>
                  <a:lnTo>
                    <a:pt x="2775" y="495"/>
                  </a:lnTo>
                  <a:lnTo>
                    <a:pt x="2824" y="509"/>
                  </a:lnTo>
                  <a:lnTo>
                    <a:pt x="2872" y="527"/>
                  </a:lnTo>
                  <a:lnTo>
                    <a:pt x="2918" y="549"/>
                  </a:lnTo>
                  <a:lnTo>
                    <a:pt x="2963" y="578"/>
                  </a:lnTo>
                  <a:lnTo>
                    <a:pt x="3003" y="612"/>
                  </a:lnTo>
                  <a:lnTo>
                    <a:pt x="3040" y="650"/>
                  </a:lnTo>
                  <a:lnTo>
                    <a:pt x="3072" y="692"/>
                  </a:lnTo>
                  <a:lnTo>
                    <a:pt x="3100" y="738"/>
                  </a:lnTo>
                  <a:lnTo>
                    <a:pt x="3122" y="787"/>
                  </a:lnTo>
                  <a:lnTo>
                    <a:pt x="3137" y="838"/>
                  </a:lnTo>
                  <a:lnTo>
                    <a:pt x="3147" y="890"/>
                  </a:lnTo>
                  <a:lnTo>
                    <a:pt x="3153" y="943"/>
                  </a:lnTo>
                  <a:lnTo>
                    <a:pt x="3153" y="996"/>
                  </a:lnTo>
                  <a:lnTo>
                    <a:pt x="3146" y="1049"/>
                  </a:lnTo>
                  <a:lnTo>
                    <a:pt x="3135" y="1102"/>
                  </a:lnTo>
                  <a:lnTo>
                    <a:pt x="3128" y="1122"/>
                  </a:lnTo>
                  <a:lnTo>
                    <a:pt x="3119" y="1143"/>
                  </a:lnTo>
                  <a:lnTo>
                    <a:pt x="3108" y="1162"/>
                  </a:lnTo>
                  <a:lnTo>
                    <a:pt x="3095" y="1180"/>
                  </a:lnTo>
                  <a:lnTo>
                    <a:pt x="3079" y="1197"/>
                  </a:lnTo>
                  <a:lnTo>
                    <a:pt x="3062" y="1209"/>
                  </a:lnTo>
                  <a:lnTo>
                    <a:pt x="3042" y="1219"/>
                  </a:lnTo>
                  <a:lnTo>
                    <a:pt x="3018" y="1225"/>
                  </a:lnTo>
                  <a:lnTo>
                    <a:pt x="2992" y="1225"/>
                  </a:lnTo>
                  <a:lnTo>
                    <a:pt x="2968" y="1219"/>
                  </a:lnTo>
                  <a:lnTo>
                    <a:pt x="2944" y="1209"/>
                  </a:lnTo>
                  <a:lnTo>
                    <a:pt x="2923" y="1197"/>
                  </a:lnTo>
                  <a:lnTo>
                    <a:pt x="2901" y="1182"/>
                  </a:lnTo>
                  <a:lnTo>
                    <a:pt x="2887" y="1168"/>
                  </a:lnTo>
                  <a:lnTo>
                    <a:pt x="2876" y="1151"/>
                  </a:lnTo>
                  <a:lnTo>
                    <a:pt x="2869" y="1132"/>
                  </a:lnTo>
                  <a:lnTo>
                    <a:pt x="2864" y="1112"/>
                  </a:lnTo>
                  <a:lnTo>
                    <a:pt x="2861" y="1090"/>
                  </a:lnTo>
                  <a:lnTo>
                    <a:pt x="2860" y="1069"/>
                  </a:lnTo>
                  <a:lnTo>
                    <a:pt x="2859" y="1049"/>
                  </a:lnTo>
                  <a:lnTo>
                    <a:pt x="2859" y="1020"/>
                  </a:lnTo>
                  <a:lnTo>
                    <a:pt x="2858" y="991"/>
                  </a:lnTo>
                  <a:lnTo>
                    <a:pt x="2856" y="961"/>
                  </a:lnTo>
                  <a:lnTo>
                    <a:pt x="2851" y="932"/>
                  </a:lnTo>
                  <a:lnTo>
                    <a:pt x="2844" y="902"/>
                  </a:lnTo>
                  <a:lnTo>
                    <a:pt x="2834" y="876"/>
                  </a:lnTo>
                  <a:lnTo>
                    <a:pt x="2820" y="850"/>
                  </a:lnTo>
                  <a:lnTo>
                    <a:pt x="2802" y="826"/>
                  </a:lnTo>
                  <a:lnTo>
                    <a:pt x="2781" y="808"/>
                  </a:lnTo>
                  <a:lnTo>
                    <a:pt x="2758" y="795"/>
                  </a:lnTo>
                  <a:lnTo>
                    <a:pt x="2734" y="785"/>
                  </a:lnTo>
                  <a:lnTo>
                    <a:pt x="2707" y="778"/>
                  </a:lnTo>
                  <a:lnTo>
                    <a:pt x="2680" y="775"/>
                  </a:lnTo>
                  <a:lnTo>
                    <a:pt x="2653" y="773"/>
                  </a:lnTo>
                  <a:lnTo>
                    <a:pt x="2626" y="772"/>
                  </a:lnTo>
                  <a:lnTo>
                    <a:pt x="2599" y="769"/>
                  </a:lnTo>
                  <a:lnTo>
                    <a:pt x="2573" y="765"/>
                  </a:lnTo>
                  <a:lnTo>
                    <a:pt x="2547" y="757"/>
                  </a:lnTo>
                  <a:lnTo>
                    <a:pt x="2522" y="746"/>
                  </a:lnTo>
                  <a:lnTo>
                    <a:pt x="2500" y="731"/>
                  </a:lnTo>
                  <a:lnTo>
                    <a:pt x="2480" y="713"/>
                  </a:lnTo>
                  <a:lnTo>
                    <a:pt x="2464" y="692"/>
                  </a:lnTo>
                  <a:lnTo>
                    <a:pt x="2455" y="672"/>
                  </a:lnTo>
                  <a:lnTo>
                    <a:pt x="2450" y="651"/>
                  </a:lnTo>
                  <a:lnTo>
                    <a:pt x="2450" y="629"/>
                  </a:lnTo>
                  <a:lnTo>
                    <a:pt x="2452" y="608"/>
                  </a:lnTo>
                  <a:lnTo>
                    <a:pt x="2459" y="588"/>
                  </a:lnTo>
                  <a:lnTo>
                    <a:pt x="2468" y="569"/>
                  </a:lnTo>
                  <a:lnTo>
                    <a:pt x="2480" y="551"/>
                  </a:lnTo>
                  <a:lnTo>
                    <a:pt x="2494" y="533"/>
                  </a:lnTo>
                  <a:lnTo>
                    <a:pt x="2511" y="515"/>
                  </a:lnTo>
                  <a:lnTo>
                    <a:pt x="2529" y="501"/>
                  </a:lnTo>
                  <a:lnTo>
                    <a:pt x="2550" y="490"/>
                  </a:lnTo>
                  <a:lnTo>
                    <a:pt x="2573" y="483"/>
                  </a:lnTo>
                  <a:close/>
                  <a:moveTo>
                    <a:pt x="1427" y="1587"/>
                  </a:moveTo>
                  <a:lnTo>
                    <a:pt x="1472" y="1586"/>
                  </a:lnTo>
                  <a:lnTo>
                    <a:pt x="1518" y="1587"/>
                  </a:lnTo>
                  <a:lnTo>
                    <a:pt x="1564" y="1590"/>
                  </a:lnTo>
                  <a:lnTo>
                    <a:pt x="1610" y="1597"/>
                  </a:lnTo>
                  <a:lnTo>
                    <a:pt x="1655" y="1608"/>
                  </a:lnTo>
                  <a:lnTo>
                    <a:pt x="1698" y="1623"/>
                  </a:lnTo>
                  <a:lnTo>
                    <a:pt x="1740" y="1641"/>
                  </a:lnTo>
                  <a:lnTo>
                    <a:pt x="1780" y="1664"/>
                  </a:lnTo>
                  <a:lnTo>
                    <a:pt x="1821" y="1696"/>
                  </a:lnTo>
                  <a:lnTo>
                    <a:pt x="1859" y="1729"/>
                  </a:lnTo>
                  <a:lnTo>
                    <a:pt x="1895" y="1766"/>
                  </a:lnTo>
                  <a:lnTo>
                    <a:pt x="1927" y="1806"/>
                  </a:lnTo>
                  <a:lnTo>
                    <a:pt x="1957" y="1849"/>
                  </a:lnTo>
                  <a:lnTo>
                    <a:pt x="1981" y="1895"/>
                  </a:lnTo>
                  <a:lnTo>
                    <a:pt x="2000" y="1942"/>
                  </a:lnTo>
                  <a:lnTo>
                    <a:pt x="2015" y="1991"/>
                  </a:lnTo>
                  <a:lnTo>
                    <a:pt x="2021" y="2046"/>
                  </a:lnTo>
                  <a:lnTo>
                    <a:pt x="2020" y="2099"/>
                  </a:lnTo>
                  <a:lnTo>
                    <a:pt x="2011" y="2153"/>
                  </a:lnTo>
                  <a:lnTo>
                    <a:pt x="1998" y="2204"/>
                  </a:lnTo>
                  <a:lnTo>
                    <a:pt x="1978" y="2256"/>
                  </a:lnTo>
                  <a:lnTo>
                    <a:pt x="1953" y="2304"/>
                  </a:lnTo>
                  <a:lnTo>
                    <a:pt x="1925" y="2350"/>
                  </a:lnTo>
                  <a:lnTo>
                    <a:pt x="1891" y="2396"/>
                  </a:lnTo>
                  <a:lnTo>
                    <a:pt x="1851" y="2439"/>
                  </a:lnTo>
                  <a:lnTo>
                    <a:pt x="1810" y="2480"/>
                  </a:lnTo>
                  <a:lnTo>
                    <a:pt x="1765" y="2517"/>
                  </a:lnTo>
                  <a:lnTo>
                    <a:pt x="1717" y="2548"/>
                  </a:lnTo>
                  <a:lnTo>
                    <a:pt x="1666" y="2576"/>
                  </a:lnTo>
                  <a:lnTo>
                    <a:pt x="1613" y="2598"/>
                  </a:lnTo>
                  <a:lnTo>
                    <a:pt x="1557" y="2616"/>
                  </a:lnTo>
                  <a:lnTo>
                    <a:pt x="1497" y="2628"/>
                  </a:lnTo>
                  <a:lnTo>
                    <a:pt x="1435" y="2636"/>
                  </a:lnTo>
                  <a:lnTo>
                    <a:pt x="1374" y="2641"/>
                  </a:lnTo>
                  <a:lnTo>
                    <a:pt x="1312" y="2640"/>
                  </a:lnTo>
                  <a:lnTo>
                    <a:pt x="1251" y="2633"/>
                  </a:lnTo>
                  <a:lnTo>
                    <a:pt x="1191" y="2621"/>
                  </a:lnTo>
                  <a:lnTo>
                    <a:pt x="1131" y="2603"/>
                  </a:lnTo>
                  <a:lnTo>
                    <a:pt x="1089" y="2583"/>
                  </a:lnTo>
                  <a:lnTo>
                    <a:pt x="1047" y="2559"/>
                  </a:lnTo>
                  <a:lnTo>
                    <a:pt x="1007" y="2532"/>
                  </a:lnTo>
                  <a:lnTo>
                    <a:pt x="970" y="2503"/>
                  </a:lnTo>
                  <a:lnTo>
                    <a:pt x="936" y="2471"/>
                  </a:lnTo>
                  <a:lnTo>
                    <a:pt x="904" y="2435"/>
                  </a:lnTo>
                  <a:lnTo>
                    <a:pt x="877" y="2396"/>
                  </a:lnTo>
                  <a:lnTo>
                    <a:pt x="855" y="2354"/>
                  </a:lnTo>
                  <a:lnTo>
                    <a:pt x="837" y="2310"/>
                  </a:lnTo>
                  <a:lnTo>
                    <a:pt x="826" y="2263"/>
                  </a:lnTo>
                  <a:lnTo>
                    <a:pt x="818" y="2215"/>
                  </a:lnTo>
                  <a:lnTo>
                    <a:pt x="815" y="2166"/>
                  </a:lnTo>
                  <a:lnTo>
                    <a:pt x="815" y="2117"/>
                  </a:lnTo>
                  <a:lnTo>
                    <a:pt x="820" y="2069"/>
                  </a:lnTo>
                  <a:lnTo>
                    <a:pt x="831" y="2021"/>
                  </a:lnTo>
                  <a:lnTo>
                    <a:pt x="845" y="1975"/>
                  </a:lnTo>
                  <a:lnTo>
                    <a:pt x="865" y="1930"/>
                  </a:lnTo>
                  <a:lnTo>
                    <a:pt x="891" y="1886"/>
                  </a:lnTo>
                  <a:lnTo>
                    <a:pt x="921" y="1843"/>
                  </a:lnTo>
                  <a:lnTo>
                    <a:pt x="955" y="1804"/>
                  </a:lnTo>
                  <a:lnTo>
                    <a:pt x="993" y="1768"/>
                  </a:lnTo>
                  <a:lnTo>
                    <a:pt x="1033" y="1736"/>
                  </a:lnTo>
                  <a:lnTo>
                    <a:pt x="1075" y="1706"/>
                  </a:lnTo>
                  <a:lnTo>
                    <a:pt x="1120" y="1679"/>
                  </a:lnTo>
                  <a:lnTo>
                    <a:pt x="1166" y="1654"/>
                  </a:lnTo>
                  <a:lnTo>
                    <a:pt x="1215" y="1632"/>
                  </a:lnTo>
                  <a:lnTo>
                    <a:pt x="1267" y="1615"/>
                  </a:lnTo>
                  <a:lnTo>
                    <a:pt x="1319" y="1603"/>
                  </a:lnTo>
                  <a:lnTo>
                    <a:pt x="1373" y="1593"/>
                  </a:lnTo>
                  <a:lnTo>
                    <a:pt x="1427" y="1587"/>
                  </a:lnTo>
                  <a:close/>
                  <a:moveTo>
                    <a:pt x="1214" y="2079"/>
                  </a:moveTo>
                  <a:lnTo>
                    <a:pt x="1195" y="2085"/>
                  </a:lnTo>
                  <a:lnTo>
                    <a:pt x="1176" y="2092"/>
                  </a:lnTo>
                  <a:lnTo>
                    <a:pt x="1158" y="2099"/>
                  </a:lnTo>
                  <a:lnTo>
                    <a:pt x="1141" y="2111"/>
                  </a:lnTo>
                  <a:lnTo>
                    <a:pt x="1127" y="2124"/>
                  </a:lnTo>
                  <a:lnTo>
                    <a:pt x="1116" y="2140"/>
                  </a:lnTo>
                  <a:lnTo>
                    <a:pt x="1100" y="2169"/>
                  </a:lnTo>
                  <a:lnTo>
                    <a:pt x="1090" y="2199"/>
                  </a:lnTo>
                  <a:lnTo>
                    <a:pt x="1085" y="2231"/>
                  </a:lnTo>
                  <a:lnTo>
                    <a:pt x="1085" y="2264"/>
                  </a:lnTo>
                  <a:lnTo>
                    <a:pt x="1093" y="2295"/>
                  </a:lnTo>
                  <a:lnTo>
                    <a:pt x="1102" y="2315"/>
                  </a:lnTo>
                  <a:lnTo>
                    <a:pt x="1117" y="2332"/>
                  </a:lnTo>
                  <a:lnTo>
                    <a:pt x="1135" y="2344"/>
                  </a:lnTo>
                  <a:lnTo>
                    <a:pt x="1156" y="2352"/>
                  </a:lnTo>
                  <a:lnTo>
                    <a:pt x="1177" y="2355"/>
                  </a:lnTo>
                  <a:lnTo>
                    <a:pt x="1213" y="2354"/>
                  </a:lnTo>
                  <a:lnTo>
                    <a:pt x="1249" y="2348"/>
                  </a:lnTo>
                  <a:lnTo>
                    <a:pt x="1282" y="2334"/>
                  </a:lnTo>
                  <a:lnTo>
                    <a:pt x="1314" y="2316"/>
                  </a:lnTo>
                  <a:lnTo>
                    <a:pt x="1342" y="2294"/>
                  </a:lnTo>
                  <a:lnTo>
                    <a:pt x="1359" y="2274"/>
                  </a:lnTo>
                  <a:lnTo>
                    <a:pt x="1375" y="2250"/>
                  </a:lnTo>
                  <a:lnTo>
                    <a:pt x="1386" y="2226"/>
                  </a:lnTo>
                  <a:lnTo>
                    <a:pt x="1392" y="2199"/>
                  </a:lnTo>
                  <a:lnTo>
                    <a:pt x="1391" y="2172"/>
                  </a:lnTo>
                  <a:lnTo>
                    <a:pt x="1387" y="2155"/>
                  </a:lnTo>
                  <a:lnTo>
                    <a:pt x="1383" y="2138"/>
                  </a:lnTo>
                  <a:lnTo>
                    <a:pt x="1377" y="2123"/>
                  </a:lnTo>
                  <a:lnTo>
                    <a:pt x="1368" y="2108"/>
                  </a:lnTo>
                  <a:lnTo>
                    <a:pt x="1357" y="2095"/>
                  </a:lnTo>
                  <a:lnTo>
                    <a:pt x="1336" y="2084"/>
                  </a:lnTo>
                  <a:lnTo>
                    <a:pt x="1312" y="2077"/>
                  </a:lnTo>
                  <a:lnTo>
                    <a:pt x="1288" y="2074"/>
                  </a:lnTo>
                  <a:lnTo>
                    <a:pt x="1263" y="2074"/>
                  </a:lnTo>
                  <a:lnTo>
                    <a:pt x="1239" y="2076"/>
                  </a:lnTo>
                  <a:lnTo>
                    <a:pt x="1214" y="2079"/>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7738200" y="4813250"/>
            <a:ext cx="378860" cy="376998"/>
            <a:chOff x="5880371" y="4713414"/>
            <a:chExt cx="378860" cy="376998"/>
          </a:xfrm>
        </p:grpSpPr>
        <p:sp>
          <p:nvSpPr>
            <p:cNvPr id="24" name="Oval 480"/>
            <p:cNvSpPr>
              <a:spLocks noChangeArrowheads="1"/>
            </p:cNvSpPr>
            <p:nvPr/>
          </p:nvSpPr>
          <p:spPr bwMode="auto">
            <a:xfrm>
              <a:off x="5880371" y="4713414"/>
              <a:ext cx="378860" cy="376998"/>
            </a:xfrm>
            <a:prstGeom prst="rect">
              <a:avLst/>
            </a:prstGeom>
            <a:solidFill>
              <a:schemeClr val="accent3"/>
            </a:solidFill>
            <a:ln w="9525">
              <a:noFill/>
              <a:round/>
            </a:ln>
          </p:spPr>
          <p:txBody>
            <a:bodyPr/>
            <a:lstStyle/>
            <a:p>
              <a:pPr eaLnBrk="1" fontAlgn="auto" hangingPunct="1">
                <a:spcBef>
                  <a:spcPts val="0"/>
                </a:spcBef>
                <a:spcAft>
                  <a:spcPts val="0"/>
                </a:spcAft>
                <a:defRPr/>
              </a:pPr>
              <a:endParaRPr lang="zh-CN" altLang="en-US" sz="1800">
                <a:latin typeface="+mn-lt"/>
                <a:ea typeface="+mn-ea"/>
              </a:endParaRPr>
            </a:p>
          </p:txBody>
        </p:sp>
        <p:sp>
          <p:nvSpPr>
            <p:cNvPr id="25" name="Freeform 21"/>
            <p:cNvSpPr>
              <a:spLocks noChangeAspect="1" noEditPoints="1"/>
            </p:cNvSpPr>
            <p:nvPr/>
          </p:nvSpPr>
          <p:spPr bwMode="auto">
            <a:xfrm>
              <a:off x="5986535" y="4810717"/>
              <a:ext cx="166531" cy="182389"/>
            </a:xfrm>
            <a:custGeom>
              <a:avLst/>
              <a:gdLst>
                <a:gd name="T0" fmla="*/ 1517 w 3423"/>
                <a:gd name="T1" fmla="*/ 132 h 3749"/>
                <a:gd name="T2" fmla="*/ 1679 w 3423"/>
                <a:gd name="T3" fmla="*/ 523 h 3749"/>
                <a:gd name="T4" fmla="*/ 1568 w 3423"/>
                <a:gd name="T5" fmla="*/ 990 h 3749"/>
                <a:gd name="T6" fmla="*/ 1226 w 3423"/>
                <a:gd name="T7" fmla="*/ 1169 h 3749"/>
                <a:gd name="T8" fmla="*/ 934 w 3423"/>
                <a:gd name="T9" fmla="*/ 911 h 3749"/>
                <a:gd name="T10" fmla="*/ 872 w 3423"/>
                <a:gd name="T11" fmla="*/ 502 h 3749"/>
                <a:gd name="T12" fmla="*/ 1062 w 3423"/>
                <a:gd name="T13" fmla="*/ 100 h 3749"/>
                <a:gd name="T14" fmla="*/ 2360 w 3423"/>
                <a:gd name="T15" fmla="*/ 110 h 3749"/>
                <a:gd name="T16" fmla="*/ 2695 w 3423"/>
                <a:gd name="T17" fmla="*/ 342 h 3749"/>
                <a:gd name="T18" fmla="*/ 2751 w 3423"/>
                <a:gd name="T19" fmla="*/ 783 h 3749"/>
                <a:gd name="T20" fmla="*/ 2476 w 3423"/>
                <a:gd name="T21" fmla="*/ 1161 h 3749"/>
                <a:gd name="T22" fmla="*/ 2116 w 3423"/>
                <a:gd name="T23" fmla="*/ 1173 h 3749"/>
                <a:gd name="T24" fmla="*/ 1893 w 3423"/>
                <a:gd name="T25" fmla="*/ 830 h 3749"/>
                <a:gd name="T26" fmla="*/ 2004 w 3423"/>
                <a:gd name="T27" fmla="*/ 361 h 3749"/>
                <a:gd name="T28" fmla="*/ 393 w 3423"/>
                <a:gd name="T29" fmla="*/ 867 h 3749"/>
                <a:gd name="T30" fmla="*/ 713 w 3423"/>
                <a:gd name="T31" fmla="*/ 1017 h 3749"/>
                <a:gd name="T32" fmla="*/ 871 w 3423"/>
                <a:gd name="T33" fmla="*/ 1402 h 3749"/>
                <a:gd name="T34" fmla="*/ 796 w 3423"/>
                <a:gd name="T35" fmla="*/ 1784 h 3749"/>
                <a:gd name="T36" fmla="*/ 525 w 3423"/>
                <a:gd name="T37" fmla="*/ 1983 h 3749"/>
                <a:gd name="T38" fmla="*/ 225 w 3423"/>
                <a:gd name="T39" fmla="*/ 1938 h 3749"/>
                <a:gd name="T40" fmla="*/ 6 w 3423"/>
                <a:gd name="T41" fmla="*/ 1563 h 3749"/>
                <a:gd name="T42" fmla="*/ 121 w 3423"/>
                <a:gd name="T43" fmla="*/ 1052 h 3749"/>
                <a:gd name="T44" fmla="*/ 2864 w 3423"/>
                <a:gd name="T45" fmla="*/ 1157 h 3749"/>
                <a:gd name="T46" fmla="*/ 3266 w 3423"/>
                <a:gd name="T47" fmla="*/ 1256 h 3749"/>
                <a:gd name="T48" fmla="*/ 3422 w 3423"/>
                <a:gd name="T49" fmla="*/ 1582 h 3749"/>
                <a:gd name="T50" fmla="*/ 3359 w 3423"/>
                <a:gd name="T51" fmla="*/ 2054 h 3749"/>
                <a:gd name="T52" fmla="*/ 3069 w 3423"/>
                <a:gd name="T53" fmla="*/ 2234 h 3749"/>
                <a:gd name="T54" fmla="*/ 2717 w 3423"/>
                <a:gd name="T55" fmla="*/ 2157 h 3749"/>
                <a:gd name="T56" fmla="*/ 2558 w 3423"/>
                <a:gd name="T57" fmla="*/ 1751 h 3749"/>
                <a:gd name="T58" fmla="*/ 2672 w 3423"/>
                <a:gd name="T59" fmla="*/ 1278 h 3749"/>
                <a:gd name="T60" fmla="*/ 1717 w 3423"/>
                <a:gd name="T61" fmla="*/ 1539 h 3749"/>
                <a:gd name="T62" fmla="*/ 2136 w 3423"/>
                <a:gd name="T63" fmla="*/ 1752 h 3749"/>
                <a:gd name="T64" fmla="*/ 2633 w 3423"/>
                <a:gd name="T65" fmla="*/ 2305 h 3749"/>
                <a:gd name="T66" fmla="*/ 3090 w 3423"/>
                <a:gd name="T67" fmla="*/ 2768 h 3749"/>
                <a:gd name="T68" fmla="*/ 3157 w 3423"/>
                <a:gd name="T69" fmla="*/ 3272 h 3749"/>
                <a:gd name="T70" fmla="*/ 2885 w 3423"/>
                <a:gd name="T71" fmla="*/ 3667 h 3749"/>
                <a:gd name="T72" fmla="*/ 2319 w 3423"/>
                <a:gd name="T73" fmla="*/ 3737 h 3749"/>
                <a:gd name="T74" fmla="*/ 1446 w 3423"/>
                <a:gd name="T75" fmla="*/ 3663 h 3749"/>
                <a:gd name="T76" fmla="*/ 693 w 3423"/>
                <a:gd name="T77" fmla="*/ 3699 h 3749"/>
                <a:gd name="T78" fmla="*/ 335 w 3423"/>
                <a:gd name="T79" fmla="*/ 3436 h 3749"/>
                <a:gd name="T80" fmla="*/ 239 w 3423"/>
                <a:gd name="T81" fmla="*/ 2952 h 3749"/>
                <a:gd name="T82" fmla="*/ 474 w 3423"/>
                <a:gd name="T83" fmla="*/ 2548 h 3749"/>
                <a:gd name="T84" fmla="*/ 1065 w 3423"/>
                <a:gd name="T85" fmla="*/ 1980 h 3749"/>
                <a:gd name="T86" fmla="*/ 1374 w 3423"/>
                <a:gd name="T87" fmla="*/ 1633 h 3749"/>
                <a:gd name="T88" fmla="*/ 1217 w 3423"/>
                <a:gd name="T89" fmla="*/ 2486 h 3749"/>
                <a:gd name="T90" fmla="*/ 813 w 3423"/>
                <a:gd name="T91" fmla="*/ 2625 h 3749"/>
                <a:gd name="T92" fmla="*/ 698 w 3423"/>
                <a:gd name="T93" fmla="*/ 2914 h 3749"/>
                <a:gd name="T94" fmla="*/ 788 w 3423"/>
                <a:gd name="T95" fmla="*/ 3240 h 3749"/>
                <a:gd name="T96" fmla="*/ 1191 w 3423"/>
                <a:gd name="T97" fmla="*/ 3403 h 3749"/>
                <a:gd name="T98" fmla="*/ 1550 w 3423"/>
                <a:gd name="T99" fmla="*/ 2193 h 3749"/>
                <a:gd name="T100" fmla="*/ 1353 w 3423"/>
                <a:gd name="T101" fmla="*/ 2139 h 3749"/>
                <a:gd name="T102" fmla="*/ 1734 w 3423"/>
                <a:gd name="T103" fmla="*/ 3204 h 3749"/>
                <a:gd name="T104" fmla="*/ 1942 w 3423"/>
                <a:gd name="T105" fmla="*/ 3373 h 3749"/>
                <a:gd name="T106" fmla="*/ 2477 w 3423"/>
                <a:gd name="T107" fmla="*/ 3363 h 3749"/>
                <a:gd name="T108" fmla="*/ 2552 w 3423"/>
                <a:gd name="T109" fmla="*/ 3038 h 3749"/>
                <a:gd name="T110" fmla="*/ 2142 w 3423"/>
                <a:gd name="T111" fmla="*/ 3185 h 3749"/>
                <a:gd name="T112" fmla="*/ 1951 w 3423"/>
                <a:gd name="T113" fmla="*/ 3062 h 3749"/>
                <a:gd name="T114" fmla="*/ 1778 w 3423"/>
                <a:gd name="T115" fmla="*/ 2511 h 3749"/>
                <a:gd name="T116" fmla="*/ 1170 w 3423"/>
                <a:gd name="T117" fmla="*/ 2671 h 3749"/>
                <a:gd name="T118" fmla="*/ 1167 w 3423"/>
                <a:gd name="T119" fmla="*/ 3202 h 3749"/>
                <a:gd name="T120" fmla="*/ 936 w 3423"/>
                <a:gd name="T121" fmla="*/ 3040 h 3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23" h="3749">
                  <a:moveTo>
                    <a:pt x="1256" y="4"/>
                  </a:moveTo>
                  <a:lnTo>
                    <a:pt x="1275" y="0"/>
                  </a:lnTo>
                  <a:lnTo>
                    <a:pt x="1295" y="1"/>
                  </a:lnTo>
                  <a:lnTo>
                    <a:pt x="1314" y="4"/>
                  </a:lnTo>
                  <a:lnTo>
                    <a:pt x="1332" y="11"/>
                  </a:lnTo>
                  <a:lnTo>
                    <a:pt x="1381" y="36"/>
                  </a:lnTo>
                  <a:lnTo>
                    <a:pt x="1429" y="65"/>
                  </a:lnTo>
                  <a:lnTo>
                    <a:pt x="1474" y="97"/>
                  </a:lnTo>
                  <a:lnTo>
                    <a:pt x="1517" y="132"/>
                  </a:lnTo>
                  <a:lnTo>
                    <a:pt x="1544" y="158"/>
                  </a:lnTo>
                  <a:lnTo>
                    <a:pt x="1567" y="187"/>
                  </a:lnTo>
                  <a:lnTo>
                    <a:pt x="1587" y="219"/>
                  </a:lnTo>
                  <a:lnTo>
                    <a:pt x="1605" y="252"/>
                  </a:lnTo>
                  <a:lnTo>
                    <a:pt x="1620" y="285"/>
                  </a:lnTo>
                  <a:lnTo>
                    <a:pt x="1642" y="343"/>
                  </a:lnTo>
                  <a:lnTo>
                    <a:pt x="1659" y="401"/>
                  </a:lnTo>
                  <a:lnTo>
                    <a:pt x="1671" y="461"/>
                  </a:lnTo>
                  <a:lnTo>
                    <a:pt x="1679" y="523"/>
                  </a:lnTo>
                  <a:lnTo>
                    <a:pt x="1681" y="585"/>
                  </a:lnTo>
                  <a:lnTo>
                    <a:pt x="1679" y="646"/>
                  </a:lnTo>
                  <a:lnTo>
                    <a:pt x="1672" y="708"/>
                  </a:lnTo>
                  <a:lnTo>
                    <a:pt x="1661" y="768"/>
                  </a:lnTo>
                  <a:lnTo>
                    <a:pt x="1649" y="815"/>
                  </a:lnTo>
                  <a:lnTo>
                    <a:pt x="1633" y="860"/>
                  </a:lnTo>
                  <a:lnTo>
                    <a:pt x="1615" y="906"/>
                  </a:lnTo>
                  <a:lnTo>
                    <a:pt x="1593" y="949"/>
                  </a:lnTo>
                  <a:lnTo>
                    <a:pt x="1568" y="990"/>
                  </a:lnTo>
                  <a:lnTo>
                    <a:pt x="1538" y="1029"/>
                  </a:lnTo>
                  <a:lnTo>
                    <a:pt x="1507" y="1066"/>
                  </a:lnTo>
                  <a:lnTo>
                    <a:pt x="1470" y="1098"/>
                  </a:lnTo>
                  <a:lnTo>
                    <a:pt x="1435" y="1124"/>
                  </a:lnTo>
                  <a:lnTo>
                    <a:pt x="1397" y="1144"/>
                  </a:lnTo>
                  <a:lnTo>
                    <a:pt x="1356" y="1160"/>
                  </a:lnTo>
                  <a:lnTo>
                    <a:pt x="1314" y="1169"/>
                  </a:lnTo>
                  <a:lnTo>
                    <a:pt x="1271" y="1173"/>
                  </a:lnTo>
                  <a:lnTo>
                    <a:pt x="1226" y="1169"/>
                  </a:lnTo>
                  <a:lnTo>
                    <a:pt x="1184" y="1159"/>
                  </a:lnTo>
                  <a:lnTo>
                    <a:pt x="1144" y="1143"/>
                  </a:lnTo>
                  <a:lnTo>
                    <a:pt x="1107" y="1121"/>
                  </a:lnTo>
                  <a:lnTo>
                    <a:pt x="1072" y="1096"/>
                  </a:lnTo>
                  <a:lnTo>
                    <a:pt x="1040" y="1067"/>
                  </a:lnTo>
                  <a:lnTo>
                    <a:pt x="1008" y="1031"/>
                  </a:lnTo>
                  <a:lnTo>
                    <a:pt x="979" y="993"/>
                  </a:lnTo>
                  <a:lnTo>
                    <a:pt x="955" y="953"/>
                  </a:lnTo>
                  <a:lnTo>
                    <a:pt x="934" y="911"/>
                  </a:lnTo>
                  <a:lnTo>
                    <a:pt x="914" y="867"/>
                  </a:lnTo>
                  <a:lnTo>
                    <a:pt x="897" y="823"/>
                  </a:lnTo>
                  <a:lnTo>
                    <a:pt x="884" y="779"/>
                  </a:lnTo>
                  <a:lnTo>
                    <a:pt x="875" y="735"/>
                  </a:lnTo>
                  <a:lnTo>
                    <a:pt x="871" y="691"/>
                  </a:lnTo>
                  <a:lnTo>
                    <a:pt x="869" y="645"/>
                  </a:lnTo>
                  <a:lnTo>
                    <a:pt x="869" y="599"/>
                  </a:lnTo>
                  <a:lnTo>
                    <a:pt x="870" y="554"/>
                  </a:lnTo>
                  <a:lnTo>
                    <a:pt x="872" y="502"/>
                  </a:lnTo>
                  <a:lnTo>
                    <a:pt x="878" y="450"/>
                  </a:lnTo>
                  <a:lnTo>
                    <a:pt x="888" y="398"/>
                  </a:lnTo>
                  <a:lnTo>
                    <a:pt x="902" y="347"/>
                  </a:lnTo>
                  <a:lnTo>
                    <a:pt x="919" y="297"/>
                  </a:lnTo>
                  <a:lnTo>
                    <a:pt x="942" y="251"/>
                  </a:lnTo>
                  <a:lnTo>
                    <a:pt x="968" y="205"/>
                  </a:lnTo>
                  <a:lnTo>
                    <a:pt x="1000" y="163"/>
                  </a:lnTo>
                  <a:lnTo>
                    <a:pt x="1029" y="130"/>
                  </a:lnTo>
                  <a:lnTo>
                    <a:pt x="1062" y="100"/>
                  </a:lnTo>
                  <a:lnTo>
                    <a:pt x="1098" y="74"/>
                  </a:lnTo>
                  <a:lnTo>
                    <a:pt x="1134" y="50"/>
                  </a:lnTo>
                  <a:lnTo>
                    <a:pt x="1164" y="35"/>
                  </a:lnTo>
                  <a:lnTo>
                    <a:pt x="1193" y="23"/>
                  </a:lnTo>
                  <a:lnTo>
                    <a:pt x="1225" y="13"/>
                  </a:lnTo>
                  <a:lnTo>
                    <a:pt x="1256" y="4"/>
                  </a:lnTo>
                  <a:close/>
                  <a:moveTo>
                    <a:pt x="2273" y="117"/>
                  </a:moveTo>
                  <a:lnTo>
                    <a:pt x="2316" y="110"/>
                  </a:lnTo>
                  <a:lnTo>
                    <a:pt x="2360" y="110"/>
                  </a:lnTo>
                  <a:lnTo>
                    <a:pt x="2402" y="116"/>
                  </a:lnTo>
                  <a:lnTo>
                    <a:pt x="2444" y="127"/>
                  </a:lnTo>
                  <a:lnTo>
                    <a:pt x="2485" y="144"/>
                  </a:lnTo>
                  <a:lnTo>
                    <a:pt x="2522" y="165"/>
                  </a:lnTo>
                  <a:lnTo>
                    <a:pt x="2563" y="194"/>
                  </a:lnTo>
                  <a:lnTo>
                    <a:pt x="2601" y="225"/>
                  </a:lnTo>
                  <a:lnTo>
                    <a:pt x="2636" y="261"/>
                  </a:lnTo>
                  <a:lnTo>
                    <a:pt x="2667" y="300"/>
                  </a:lnTo>
                  <a:lnTo>
                    <a:pt x="2695" y="342"/>
                  </a:lnTo>
                  <a:lnTo>
                    <a:pt x="2719" y="385"/>
                  </a:lnTo>
                  <a:lnTo>
                    <a:pt x="2740" y="431"/>
                  </a:lnTo>
                  <a:lnTo>
                    <a:pt x="2757" y="477"/>
                  </a:lnTo>
                  <a:lnTo>
                    <a:pt x="2770" y="528"/>
                  </a:lnTo>
                  <a:lnTo>
                    <a:pt x="2776" y="579"/>
                  </a:lnTo>
                  <a:lnTo>
                    <a:pt x="2777" y="630"/>
                  </a:lnTo>
                  <a:lnTo>
                    <a:pt x="2773" y="681"/>
                  </a:lnTo>
                  <a:lnTo>
                    <a:pt x="2764" y="733"/>
                  </a:lnTo>
                  <a:lnTo>
                    <a:pt x="2751" y="783"/>
                  </a:lnTo>
                  <a:lnTo>
                    <a:pt x="2735" y="833"/>
                  </a:lnTo>
                  <a:lnTo>
                    <a:pt x="2715" y="880"/>
                  </a:lnTo>
                  <a:lnTo>
                    <a:pt x="2691" y="928"/>
                  </a:lnTo>
                  <a:lnTo>
                    <a:pt x="2664" y="974"/>
                  </a:lnTo>
                  <a:lnTo>
                    <a:pt x="2633" y="1018"/>
                  </a:lnTo>
                  <a:lnTo>
                    <a:pt x="2599" y="1060"/>
                  </a:lnTo>
                  <a:lnTo>
                    <a:pt x="2561" y="1098"/>
                  </a:lnTo>
                  <a:lnTo>
                    <a:pt x="2520" y="1132"/>
                  </a:lnTo>
                  <a:lnTo>
                    <a:pt x="2476" y="1161"/>
                  </a:lnTo>
                  <a:lnTo>
                    <a:pt x="2438" y="1180"/>
                  </a:lnTo>
                  <a:lnTo>
                    <a:pt x="2399" y="1194"/>
                  </a:lnTo>
                  <a:lnTo>
                    <a:pt x="2360" y="1204"/>
                  </a:lnTo>
                  <a:lnTo>
                    <a:pt x="2319" y="1209"/>
                  </a:lnTo>
                  <a:lnTo>
                    <a:pt x="2276" y="1210"/>
                  </a:lnTo>
                  <a:lnTo>
                    <a:pt x="2235" y="1207"/>
                  </a:lnTo>
                  <a:lnTo>
                    <a:pt x="2194" y="1200"/>
                  </a:lnTo>
                  <a:lnTo>
                    <a:pt x="2155" y="1189"/>
                  </a:lnTo>
                  <a:lnTo>
                    <a:pt x="2116" y="1173"/>
                  </a:lnTo>
                  <a:lnTo>
                    <a:pt x="2079" y="1153"/>
                  </a:lnTo>
                  <a:lnTo>
                    <a:pt x="2045" y="1131"/>
                  </a:lnTo>
                  <a:lnTo>
                    <a:pt x="2013" y="1104"/>
                  </a:lnTo>
                  <a:lnTo>
                    <a:pt x="1985" y="1074"/>
                  </a:lnTo>
                  <a:lnTo>
                    <a:pt x="1961" y="1041"/>
                  </a:lnTo>
                  <a:lnTo>
                    <a:pt x="1942" y="1003"/>
                  </a:lnTo>
                  <a:lnTo>
                    <a:pt x="1919" y="947"/>
                  </a:lnTo>
                  <a:lnTo>
                    <a:pt x="1903" y="889"/>
                  </a:lnTo>
                  <a:lnTo>
                    <a:pt x="1893" y="830"/>
                  </a:lnTo>
                  <a:lnTo>
                    <a:pt x="1888" y="770"/>
                  </a:lnTo>
                  <a:lnTo>
                    <a:pt x="1889" y="710"/>
                  </a:lnTo>
                  <a:lnTo>
                    <a:pt x="1895" y="650"/>
                  </a:lnTo>
                  <a:lnTo>
                    <a:pt x="1905" y="590"/>
                  </a:lnTo>
                  <a:lnTo>
                    <a:pt x="1919" y="542"/>
                  </a:lnTo>
                  <a:lnTo>
                    <a:pt x="1935" y="494"/>
                  </a:lnTo>
                  <a:lnTo>
                    <a:pt x="1954" y="448"/>
                  </a:lnTo>
                  <a:lnTo>
                    <a:pt x="1977" y="403"/>
                  </a:lnTo>
                  <a:lnTo>
                    <a:pt x="2004" y="361"/>
                  </a:lnTo>
                  <a:lnTo>
                    <a:pt x="2041" y="315"/>
                  </a:lnTo>
                  <a:lnTo>
                    <a:pt x="2078" y="271"/>
                  </a:lnTo>
                  <a:lnTo>
                    <a:pt x="2118" y="230"/>
                  </a:lnTo>
                  <a:lnTo>
                    <a:pt x="2161" y="190"/>
                  </a:lnTo>
                  <a:lnTo>
                    <a:pt x="2206" y="155"/>
                  </a:lnTo>
                  <a:lnTo>
                    <a:pt x="2227" y="140"/>
                  </a:lnTo>
                  <a:lnTo>
                    <a:pt x="2249" y="127"/>
                  </a:lnTo>
                  <a:lnTo>
                    <a:pt x="2273" y="117"/>
                  </a:lnTo>
                  <a:close/>
                  <a:moveTo>
                    <a:pt x="393" y="867"/>
                  </a:moveTo>
                  <a:lnTo>
                    <a:pt x="418" y="865"/>
                  </a:lnTo>
                  <a:lnTo>
                    <a:pt x="443" y="866"/>
                  </a:lnTo>
                  <a:lnTo>
                    <a:pt x="468" y="870"/>
                  </a:lnTo>
                  <a:lnTo>
                    <a:pt x="492" y="879"/>
                  </a:lnTo>
                  <a:lnTo>
                    <a:pt x="540" y="899"/>
                  </a:lnTo>
                  <a:lnTo>
                    <a:pt x="586" y="923"/>
                  </a:lnTo>
                  <a:lnTo>
                    <a:pt x="632" y="950"/>
                  </a:lnTo>
                  <a:lnTo>
                    <a:pt x="674" y="981"/>
                  </a:lnTo>
                  <a:lnTo>
                    <a:pt x="713" y="1017"/>
                  </a:lnTo>
                  <a:lnTo>
                    <a:pt x="750" y="1059"/>
                  </a:lnTo>
                  <a:lnTo>
                    <a:pt x="783" y="1106"/>
                  </a:lnTo>
                  <a:lnTo>
                    <a:pt x="812" y="1155"/>
                  </a:lnTo>
                  <a:lnTo>
                    <a:pt x="838" y="1205"/>
                  </a:lnTo>
                  <a:lnTo>
                    <a:pt x="852" y="1242"/>
                  </a:lnTo>
                  <a:lnTo>
                    <a:pt x="861" y="1282"/>
                  </a:lnTo>
                  <a:lnTo>
                    <a:pt x="865" y="1322"/>
                  </a:lnTo>
                  <a:lnTo>
                    <a:pt x="869" y="1362"/>
                  </a:lnTo>
                  <a:lnTo>
                    <a:pt x="871" y="1402"/>
                  </a:lnTo>
                  <a:lnTo>
                    <a:pt x="871" y="1448"/>
                  </a:lnTo>
                  <a:lnTo>
                    <a:pt x="871" y="1493"/>
                  </a:lnTo>
                  <a:lnTo>
                    <a:pt x="869" y="1539"/>
                  </a:lnTo>
                  <a:lnTo>
                    <a:pt x="865" y="1584"/>
                  </a:lnTo>
                  <a:lnTo>
                    <a:pt x="859" y="1629"/>
                  </a:lnTo>
                  <a:lnTo>
                    <a:pt x="847" y="1672"/>
                  </a:lnTo>
                  <a:lnTo>
                    <a:pt x="830" y="1714"/>
                  </a:lnTo>
                  <a:lnTo>
                    <a:pt x="814" y="1750"/>
                  </a:lnTo>
                  <a:lnTo>
                    <a:pt x="796" y="1784"/>
                  </a:lnTo>
                  <a:lnTo>
                    <a:pt x="777" y="1817"/>
                  </a:lnTo>
                  <a:lnTo>
                    <a:pt x="754" y="1848"/>
                  </a:lnTo>
                  <a:lnTo>
                    <a:pt x="729" y="1877"/>
                  </a:lnTo>
                  <a:lnTo>
                    <a:pt x="701" y="1904"/>
                  </a:lnTo>
                  <a:lnTo>
                    <a:pt x="671" y="1926"/>
                  </a:lnTo>
                  <a:lnTo>
                    <a:pt x="637" y="1946"/>
                  </a:lnTo>
                  <a:lnTo>
                    <a:pt x="601" y="1963"/>
                  </a:lnTo>
                  <a:lnTo>
                    <a:pt x="564" y="1974"/>
                  </a:lnTo>
                  <a:lnTo>
                    <a:pt x="525" y="1983"/>
                  </a:lnTo>
                  <a:lnTo>
                    <a:pt x="485" y="1989"/>
                  </a:lnTo>
                  <a:lnTo>
                    <a:pt x="446" y="1991"/>
                  </a:lnTo>
                  <a:lnTo>
                    <a:pt x="407" y="1994"/>
                  </a:lnTo>
                  <a:lnTo>
                    <a:pt x="378" y="1991"/>
                  </a:lnTo>
                  <a:lnTo>
                    <a:pt x="348" y="1989"/>
                  </a:lnTo>
                  <a:lnTo>
                    <a:pt x="320" y="1983"/>
                  </a:lnTo>
                  <a:lnTo>
                    <a:pt x="293" y="1974"/>
                  </a:lnTo>
                  <a:lnTo>
                    <a:pt x="257" y="1958"/>
                  </a:lnTo>
                  <a:lnTo>
                    <a:pt x="225" y="1938"/>
                  </a:lnTo>
                  <a:lnTo>
                    <a:pt x="196" y="1914"/>
                  </a:lnTo>
                  <a:lnTo>
                    <a:pt x="169" y="1888"/>
                  </a:lnTo>
                  <a:lnTo>
                    <a:pt x="142" y="1859"/>
                  </a:lnTo>
                  <a:lnTo>
                    <a:pt x="107" y="1817"/>
                  </a:lnTo>
                  <a:lnTo>
                    <a:pt x="77" y="1770"/>
                  </a:lnTo>
                  <a:lnTo>
                    <a:pt x="51" y="1721"/>
                  </a:lnTo>
                  <a:lnTo>
                    <a:pt x="31" y="1670"/>
                  </a:lnTo>
                  <a:lnTo>
                    <a:pt x="16" y="1617"/>
                  </a:lnTo>
                  <a:lnTo>
                    <a:pt x="6" y="1563"/>
                  </a:lnTo>
                  <a:lnTo>
                    <a:pt x="0" y="1498"/>
                  </a:lnTo>
                  <a:lnTo>
                    <a:pt x="0" y="1432"/>
                  </a:lnTo>
                  <a:lnTo>
                    <a:pt x="7" y="1367"/>
                  </a:lnTo>
                  <a:lnTo>
                    <a:pt x="18" y="1302"/>
                  </a:lnTo>
                  <a:lnTo>
                    <a:pt x="34" y="1238"/>
                  </a:lnTo>
                  <a:lnTo>
                    <a:pt x="48" y="1189"/>
                  </a:lnTo>
                  <a:lnTo>
                    <a:pt x="68" y="1141"/>
                  </a:lnTo>
                  <a:lnTo>
                    <a:pt x="92" y="1095"/>
                  </a:lnTo>
                  <a:lnTo>
                    <a:pt x="121" y="1052"/>
                  </a:lnTo>
                  <a:lnTo>
                    <a:pt x="153" y="1012"/>
                  </a:lnTo>
                  <a:lnTo>
                    <a:pt x="188" y="974"/>
                  </a:lnTo>
                  <a:lnTo>
                    <a:pt x="227" y="941"/>
                  </a:lnTo>
                  <a:lnTo>
                    <a:pt x="256" y="920"/>
                  </a:lnTo>
                  <a:lnTo>
                    <a:pt x="289" y="903"/>
                  </a:lnTo>
                  <a:lnTo>
                    <a:pt x="323" y="889"/>
                  </a:lnTo>
                  <a:lnTo>
                    <a:pt x="358" y="878"/>
                  </a:lnTo>
                  <a:lnTo>
                    <a:pt x="393" y="867"/>
                  </a:lnTo>
                  <a:close/>
                  <a:moveTo>
                    <a:pt x="2864" y="1157"/>
                  </a:moveTo>
                  <a:lnTo>
                    <a:pt x="2912" y="1153"/>
                  </a:lnTo>
                  <a:lnTo>
                    <a:pt x="2961" y="1151"/>
                  </a:lnTo>
                  <a:lnTo>
                    <a:pt x="3010" y="1152"/>
                  </a:lnTo>
                  <a:lnTo>
                    <a:pt x="3059" y="1158"/>
                  </a:lnTo>
                  <a:lnTo>
                    <a:pt x="3105" y="1168"/>
                  </a:lnTo>
                  <a:lnTo>
                    <a:pt x="3152" y="1183"/>
                  </a:lnTo>
                  <a:lnTo>
                    <a:pt x="3197" y="1204"/>
                  </a:lnTo>
                  <a:lnTo>
                    <a:pt x="3233" y="1227"/>
                  </a:lnTo>
                  <a:lnTo>
                    <a:pt x="3266" y="1256"/>
                  </a:lnTo>
                  <a:lnTo>
                    <a:pt x="3297" y="1288"/>
                  </a:lnTo>
                  <a:lnTo>
                    <a:pt x="3323" y="1322"/>
                  </a:lnTo>
                  <a:lnTo>
                    <a:pt x="3347" y="1359"/>
                  </a:lnTo>
                  <a:lnTo>
                    <a:pt x="3369" y="1397"/>
                  </a:lnTo>
                  <a:lnTo>
                    <a:pt x="3388" y="1436"/>
                  </a:lnTo>
                  <a:lnTo>
                    <a:pt x="3403" y="1471"/>
                  </a:lnTo>
                  <a:lnTo>
                    <a:pt x="3413" y="1507"/>
                  </a:lnTo>
                  <a:lnTo>
                    <a:pt x="3420" y="1544"/>
                  </a:lnTo>
                  <a:lnTo>
                    <a:pt x="3422" y="1582"/>
                  </a:lnTo>
                  <a:lnTo>
                    <a:pt x="3423" y="1619"/>
                  </a:lnTo>
                  <a:lnTo>
                    <a:pt x="3423" y="1685"/>
                  </a:lnTo>
                  <a:lnTo>
                    <a:pt x="3423" y="1750"/>
                  </a:lnTo>
                  <a:lnTo>
                    <a:pt x="3422" y="1815"/>
                  </a:lnTo>
                  <a:lnTo>
                    <a:pt x="3415" y="1880"/>
                  </a:lnTo>
                  <a:lnTo>
                    <a:pt x="3404" y="1943"/>
                  </a:lnTo>
                  <a:lnTo>
                    <a:pt x="3392" y="1982"/>
                  </a:lnTo>
                  <a:lnTo>
                    <a:pt x="3378" y="2019"/>
                  </a:lnTo>
                  <a:lnTo>
                    <a:pt x="3359" y="2054"/>
                  </a:lnTo>
                  <a:lnTo>
                    <a:pt x="3338" y="2088"/>
                  </a:lnTo>
                  <a:lnTo>
                    <a:pt x="3314" y="2119"/>
                  </a:lnTo>
                  <a:lnTo>
                    <a:pt x="3285" y="2147"/>
                  </a:lnTo>
                  <a:lnTo>
                    <a:pt x="3255" y="2173"/>
                  </a:lnTo>
                  <a:lnTo>
                    <a:pt x="3220" y="2193"/>
                  </a:lnTo>
                  <a:lnTo>
                    <a:pt x="3184" y="2209"/>
                  </a:lnTo>
                  <a:lnTo>
                    <a:pt x="3146" y="2220"/>
                  </a:lnTo>
                  <a:lnTo>
                    <a:pt x="3108" y="2228"/>
                  </a:lnTo>
                  <a:lnTo>
                    <a:pt x="3069" y="2234"/>
                  </a:lnTo>
                  <a:lnTo>
                    <a:pt x="3029" y="2236"/>
                  </a:lnTo>
                  <a:lnTo>
                    <a:pt x="2989" y="2238"/>
                  </a:lnTo>
                  <a:lnTo>
                    <a:pt x="2948" y="2238"/>
                  </a:lnTo>
                  <a:lnTo>
                    <a:pt x="2907" y="2233"/>
                  </a:lnTo>
                  <a:lnTo>
                    <a:pt x="2866" y="2226"/>
                  </a:lnTo>
                  <a:lnTo>
                    <a:pt x="2826" y="2215"/>
                  </a:lnTo>
                  <a:lnTo>
                    <a:pt x="2788" y="2199"/>
                  </a:lnTo>
                  <a:lnTo>
                    <a:pt x="2751" y="2181"/>
                  </a:lnTo>
                  <a:lnTo>
                    <a:pt x="2717" y="2157"/>
                  </a:lnTo>
                  <a:lnTo>
                    <a:pt x="2683" y="2127"/>
                  </a:lnTo>
                  <a:lnTo>
                    <a:pt x="2652" y="2094"/>
                  </a:lnTo>
                  <a:lnTo>
                    <a:pt x="2626" y="2056"/>
                  </a:lnTo>
                  <a:lnTo>
                    <a:pt x="2604" y="2018"/>
                  </a:lnTo>
                  <a:lnTo>
                    <a:pt x="2588" y="1975"/>
                  </a:lnTo>
                  <a:lnTo>
                    <a:pt x="2576" y="1932"/>
                  </a:lnTo>
                  <a:lnTo>
                    <a:pt x="2568" y="1888"/>
                  </a:lnTo>
                  <a:lnTo>
                    <a:pt x="2561" y="1819"/>
                  </a:lnTo>
                  <a:lnTo>
                    <a:pt x="2558" y="1751"/>
                  </a:lnTo>
                  <a:lnTo>
                    <a:pt x="2558" y="1682"/>
                  </a:lnTo>
                  <a:lnTo>
                    <a:pt x="2561" y="1614"/>
                  </a:lnTo>
                  <a:lnTo>
                    <a:pt x="2569" y="1547"/>
                  </a:lnTo>
                  <a:lnTo>
                    <a:pt x="2582" y="1479"/>
                  </a:lnTo>
                  <a:lnTo>
                    <a:pt x="2600" y="1413"/>
                  </a:lnTo>
                  <a:lnTo>
                    <a:pt x="2612" y="1378"/>
                  </a:lnTo>
                  <a:lnTo>
                    <a:pt x="2629" y="1343"/>
                  </a:lnTo>
                  <a:lnTo>
                    <a:pt x="2649" y="1310"/>
                  </a:lnTo>
                  <a:lnTo>
                    <a:pt x="2672" y="1278"/>
                  </a:lnTo>
                  <a:lnTo>
                    <a:pt x="2698" y="1248"/>
                  </a:lnTo>
                  <a:lnTo>
                    <a:pt x="2726" y="1222"/>
                  </a:lnTo>
                  <a:lnTo>
                    <a:pt x="2757" y="1199"/>
                  </a:lnTo>
                  <a:lnTo>
                    <a:pt x="2790" y="1181"/>
                  </a:lnTo>
                  <a:lnTo>
                    <a:pt x="2825" y="1166"/>
                  </a:lnTo>
                  <a:lnTo>
                    <a:pt x="2864" y="1157"/>
                  </a:lnTo>
                  <a:close/>
                  <a:moveTo>
                    <a:pt x="1618" y="1544"/>
                  </a:moveTo>
                  <a:lnTo>
                    <a:pt x="1667" y="1540"/>
                  </a:lnTo>
                  <a:lnTo>
                    <a:pt x="1717" y="1539"/>
                  </a:lnTo>
                  <a:lnTo>
                    <a:pt x="1766" y="1542"/>
                  </a:lnTo>
                  <a:lnTo>
                    <a:pt x="1815" y="1549"/>
                  </a:lnTo>
                  <a:lnTo>
                    <a:pt x="1863" y="1562"/>
                  </a:lnTo>
                  <a:lnTo>
                    <a:pt x="1909" y="1579"/>
                  </a:lnTo>
                  <a:lnTo>
                    <a:pt x="1953" y="1601"/>
                  </a:lnTo>
                  <a:lnTo>
                    <a:pt x="2003" y="1633"/>
                  </a:lnTo>
                  <a:lnTo>
                    <a:pt x="2050" y="1670"/>
                  </a:lnTo>
                  <a:lnTo>
                    <a:pt x="2094" y="1710"/>
                  </a:lnTo>
                  <a:lnTo>
                    <a:pt x="2136" y="1752"/>
                  </a:lnTo>
                  <a:lnTo>
                    <a:pt x="2175" y="1797"/>
                  </a:lnTo>
                  <a:lnTo>
                    <a:pt x="2213" y="1844"/>
                  </a:lnTo>
                  <a:lnTo>
                    <a:pt x="2264" y="1909"/>
                  </a:lnTo>
                  <a:lnTo>
                    <a:pt x="2316" y="1972"/>
                  </a:lnTo>
                  <a:lnTo>
                    <a:pt x="2372" y="2033"/>
                  </a:lnTo>
                  <a:lnTo>
                    <a:pt x="2428" y="2094"/>
                  </a:lnTo>
                  <a:lnTo>
                    <a:pt x="2495" y="2166"/>
                  </a:lnTo>
                  <a:lnTo>
                    <a:pt x="2563" y="2235"/>
                  </a:lnTo>
                  <a:lnTo>
                    <a:pt x="2633" y="2305"/>
                  </a:lnTo>
                  <a:lnTo>
                    <a:pt x="2723" y="2396"/>
                  </a:lnTo>
                  <a:lnTo>
                    <a:pt x="2815" y="2485"/>
                  </a:lnTo>
                  <a:lnTo>
                    <a:pt x="2907" y="2573"/>
                  </a:lnTo>
                  <a:lnTo>
                    <a:pt x="2940" y="2603"/>
                  </a:lnTo>
                  <a:lnTo>
                    <a:pt x="2972" y="2634"/>
                  </a:lnTo>
                  <a:lnTo>
                    <a:pt x="3004" y="2665"/>
                  </a:lnTo>
                  <a:lnTo>
                    <a:pt x="3035" y="2698"/>
                  </a:lnTo>
                  <a:lnTo>
                    <a:pt x="3064" y="2731"/>
                  </a:lnTo>
                  <a:lnTo>
                    <a:pt x="3090" y="2768"/>
                  </a:lnTo>
                  <a:lnTo>
                    <a:pt x="3118" y="2820"/>
                  </a:lnTo>
                  <a:lnTo>
                    <a:pt x="3140" y="2874"/>
                  </a:lnTo>
                  <a:lnTo>
                    <a:pt x="3157" y="2931"/>
                  </a:lnTo>
                  <a:lnTo>
                    <a:pt x="3168" y="2988"/>
                  </a:lnTo>
                  <a:lnTo>
                    <a:pt x="3175" y="3047"/>
                  </a:lnTo>
                  <a:lnTo>
                    <a:pt x="3177" y="3105"/>
                  </a:lnTo>
                  <a:lnTo>
                    <a:pt x="3174" y="3164"/>
                  </a:lnTo>
                  <a:lnTo>
                    <a:pt x="3167" y="3218"/>
                  </a:lnTo>
                  <a:lnTo>
                    <a:pt x="3157" y="3272"/>
                  </a:lnTo>
                  <a:lnTo>
                    <a:pt x="3141" y="3324"/>
                  </a:lnTo>
                  <a:lnTo>
                    <a:pt x="3123" y="3375"/>
                  </a:lnTo>
                  <a:lnTo>
                    <a:pt x="3100" y="3425"/>
                  </a:lnTo>
                  <a:lnTo>
                    <a:pt x="3072" y="3473"/>
                  </a:lnTo>
                  <a:lnTo>
                    <a:pt x="3043" y="3519"/>
                  </a:lnTo>
                  <a:lnTo>
                    <a:pt x="3009" y="3561"/>
                  </a:lnTo>
                  <a:lnTo>
                    <a:pt x="2971" y="3600"/>
                  </a:lnTo>
                  <a:lnTo>
                    <a:pt x="2929" y="3636"/>
                  </a:lnTo>
                  <a:lnTo>
                    <a:pt x="2885" y="3667"/>
                  </a:lnTo>
                  <a:lnTo>
                    <a:pt x="2842" y="3691"/>
                  </a:lnTo>
                  <a:lnTo>
                    <a:pt x="2798" y="3710"/>
                  </a:lnTo>
                  <a:lnTo>
                    <a:pt x="2752" y="3724"/>
                  </a:lnTo>
                  <a:lnTo>
                    <a:pt x="2706" y="3734"/>
                  </a:lnTo>
                  <a:lnTo>
                    <a:pt x="2658" y="3741"/>
                  </a:lnTo>
                  <a:lnTo>
                    <a:pt x="2610" y="3746"/>
                  </a:lnTo>
                  <a:lnTo>
                    <a:pt x="2513" y="3749"/>
                  </a:lnTo>
                  <a:lnTo>
                    <a:pt x="2415" y="3746"/>
                  </a:lnTo>
                  <a:lnTo>
                    <a:pt x="2319" y="3737"/>
                  </a:lnTo>
                  <a:lnTo>
                    <a:pt x="2223" y="3722"/>
                  </a:lnTo>
                  <a:lnTo>
                    <a:pt x="2127" y="3702"/>
                  </a:lnTo>
                  <a:lnTo>
                    <a:pt x="2032" y="3680"/>
                  </a:lnTo>
                  <a:lnTo>
                    <a:pt x="1935" y="3661"/>
                  </a:lnTo>
                  <a:lnTo>
                    <a:pt x="1837" y="3649"/>
                  </a:lnTo>
                  <a:lnTo>
                    <a:pt x="1739" y="3642"/>
                  </a:lnTo>
                  <a:lnTo>
                    <a:pt x="1641" y="3642"/>
                  </a:lnTo>
                  <a:lnTo>
                    <a:pt x="1543" y="3649"/>
                  </a:lnTo>
                  <a:lnTo>
                    <a:pt x="1446" y="3663"/>
                  </a:lnTo>
                  <a:lnTo>
                    <a:pt x="1337" y="3682"/>
                  </a:lnTo>
                  <a:lnTo>
                    <a:pt x="1226" y="3697"/>
                  </a:lnTo>
                  <a:lnTo>
                    <a:pt x="1116" y="3707"/>
                  </a:lnTo>
                  <a:lnTo>
                    <a:pt x="1006" y="3714"/>
                  </a:lnTo>
                  <a:lnTo>
                    <a:pt x="895" y="3716"/>
                  </a:lnTo>
                  <a:lnTo>
                    <a:pt x="845" y="3714"/>
                  </a:lnTo>
                  <a:lnTo>
                    <a:pt x="794" y="3712"/>
                  </a:lnTo>
                  <a:lnTo>
                    <a:pt x="744" y="3707"/>
                  </a:lnTo>
                  <a:lnTo>
                    <a:pt x="693" y="3699"/>
                  </a:lnTo>
                  <a:lnTo>
                    <a:pt x="645" y="3688"/>
                  </a:lnTo>
                  <a:lnTo>
                    <a:pt x="597" y="3671"/>
                  </a:lnTo>
                  <a:lnTo>
                    <a:pt x="550" y="3649"/>
                  </a:lnTo>
                  <a:lnTo>
                    <a:pt x="507" y="3621"/>
                  </a:lnTo>
                  <a:lnTo>
                    <a:pt x="466" y="3591"/>
                  </a:lnTo>
                  <a:lnTo>
                    <a:pt x="428" y="3557"/>
                  </a:lnTo>
                  <a:lnTo>
                    <a:pt x="394" y="3519"/>
                  </a:lnTo>
                  <a:lnTo>
                    <a:pt x="362" y="3478"/>
                  </a:lnTo>
                  <a:lnTo>
                    <a:pt x="335" y="3436"/>
                  </a:lnTo>
                  <a:lnTo>
                    <a:pt x="310" y="3390"/>
                  </a:lnTo>
                  <a:lnTo>
                    <a:pt x="286" y="3336"/>
                  </a:lnTo>
                  <a:lnTo>
                    <a:pt x="266" y="3282"/>
                  </a:lnTo>
                  <a:lnTo>
                    <a:pt x="252" y="3226"/>
                  </a:lnTo>
                  <a:lnTo>
                    <a:pt x="241" y="3168"/>
                  </a:lnTo>
                  <a:lnTo>
                    <a:pt x="235" y="3110"/>
                  </a:lnTo>
                  <a:lnTo>
                    <a:pt x="232" y="3051"/>
                  </a:lnTo>
                  <a:lnTo>
                    <a:pt x="235" y="3002"/>
                  </a:lnTo>
                  <a:lnTo>
                    <a:pt x="239" y="2952"/>
                  </a:lnTo>
                  <a:lnTo>
                    <a:pt x="247" y="2903"/>
                  </a:lnTo>
                  <a:lnTo>
                    <a:pt x="260" y="2855"/>
                  </a:lnTo>
                  <a:lnTo>
                    <a:pt x="277" y="2809"/>
                  </a:lnTo>
                  <a:lnTo>
                    <a:pt x="302" y="2760"/>
                  </a:lnTo>
                  <a:lnTo>
                    <a:pt x="330" y="2714"/>
                  </a:lnTo>
                  <a:lnTo>
                    <a:pt x="363" y="2670"/>
                  </a:lnTo>
                  <a:lnTo>
                    <a:pt x="399" y="2627"/>
                  </a:lnTo>
                  <a:lnTo>
                    <a:pt x="435" y="2586"/>
                  </a:lnTo>
                  <a:lnTo>
                    <a:pt x="474" y="2548"/>
                  </a:lnTo>
                  <a:lnTo>
                    <a:pt x="512" y="2509"/>
                  </a:lnTo>
                  <a:lnTo>
                    <a:pt x="583" y="2445"/>
                  </a:lnTo>
                  <a:lnTo>
                    <a:pt x="655" y="2381"/>
                  </a:lnTo>
                  <a:lnTo>
                    <a:pt x="728" y="2318"/>
                  </a:lnTo>
                  <a:lnTo>
                    <a:pt x="798" y="2255"/>
                  </a:lnTo>
                  <a:lnTo>
                    <a:pt x="869" y="2190"/>
                  </a:lnTo>
                  <a:lnTo>
                    <a:pt x="937" y="2122"/>
                  </a:lnTo>
                  <a:lnTo>
                    <a:pt x="1002" y="2053"/>
                  </a:lnTo>
                  <a:lnTo>
                    <a:pt x="1065" y="1980"/>
                  </a:lnTo>
                  <a:lnTo>
                    <a:pt x="1097" y="1939"/>
                  </a:lnTo>
                  <a:lnTo>
                    <a:pt x="1127" y="1898"/>
                  </a:lnTo>
                  <a:lnTo>
                    <a:pt x="1158" y="1856"/>
                  </a:lnTo>
                  <a:lnTo>
                    <a:pt x="1188" y="1813"/>
                  </a:lnTo>
                  <a:lnTo>
                    <a:pt x="1220" y="1772"/>
                  </a:lnTo>
                  <a:lnTo>
                    <a:pt x="1254" y="1733"/>
                  </a:lnTo>
                  <a:lnTo>
                    <a:pt x="1290" y="1696"/>
                  </a:lnTo>
                  <a:lnTo>
                    <a:pt x="1331" y="1663"/>
                  </a:lnTo>
                  <a:lnTo>
                    <a:pt x="1374" y="1633"/>
                  </a:lnTo>
                  <a:lnTo>
                    <a:pt x="1420" y="1607"/>
                  </a:lnTo>
                  <a:lnTo>
                    <a:pt x="1467" y="1584"/>
                  </a:lnTo>
                  <a:lnTo>
                    <a:pt x="1516" y="1566"/>
                  </a:lnTo>
                  <a:lnTo>
                    <a:pt x="1567" y="1552"/>
                  </a:lnTo>
                  <a:lnTo>
                    <a:pt x="1618" y="1544"/>
                  </a:lnTo>
                  <a:close/>
                  <a:moveTo>
                    <a:pt x="1353" y="2139"/>
                  </a:moveTo>
                  <a:lnTo>
                    <a:pt x="1353" y="2487"/>
                  </a:lnTo>
                  <a:lnTo>
                    <a:pt x="1286" y="2487"/>
                  </a:lnTo>
                  <a:lnTo>
                    <a:pt x="1217" y="2486"/>
                  </a:lnTo>
                  <a:lnTo>
                    <a:pt x="1150" y="2487"/>
                  </a:lnTo>
                  <a:lnTo>
                    <a:pt x="1083" y="2492"/>
                  </a:lnTo>
                  <a:lnTo>
                    <a:pt x="1016" y="2503"/>
                  </a:lnTo>
                  <a:lnTo>
                    <a:pt x="977" y="2513"/>
                  </a:lnTo>
                  <a:lnTo>
                    <a:pt x="941" y="2529"/>
                  </a:lnTo>
                  <a:lnTo>
                    <a:pt x="905" y="2549"/>
                  </a:lnTo>
                  <a:lnTo>
                    <a:pt x="873" y="2572"/>
                  </a:lnTo>
                  <a:lnTo>
                    <a:pt x="843" y="2598"/>
                  </a:lnTo>
                  <a:lnTo>
                    <a:pt x="813" y="2625"/>
                  </a:lnTo>
                  <a:lnTo>
                    <a:pt x="786" y="2655"/>
                  </a:lnTo>
                  <a:lnTo>
                    <a:pt x="761" y="2686"/>
                  </a:lnTo>
                  <a:lnTo>
                    <a:pt x="741" y="2715"/>
                  </a:lnTo>
                  <a:lnTo>
                    <a:pt x="727" y="2745"/>
                  </a:lnTo>
                  <a:lnTo>
                    <a:pt x="715" y="2778"/>
                  </a:lnTo>
                  <a:lnTo>
                    <a:pt x="707" y="2811"/>
                  </a:lnTo>
                  <a:lnTo>
                    <a:pt x="703" y="2845"/>
                  </a:lnTo>
                  <a:lnTo>
                    <a:pt x="699" y="2879"/>
                  </a:lnTo>
                  <a:lnTo>
                    <a:pt x="698" y="2914"/>
                  </a:lnTo>
                  <a:lnTo>
                    <a:pt x="697" y="2948"/>
                  </a:lnTo>
                  <a:lnTo>
                    <a:pt x="698" y="2984"/>
                  </a:lnTo>
                  <a:lnTo>
                    <a:pt x="700" y="3021"/>
                  </a:lnTo>
                  <a:lnTo>
                    <a:pt x="704" y="3058"/>
                  </a:lnTo>
                  <a:lnTo>
                    <a:pt x="711" y="3094"/>
                  </a:lnTo>
                  <a:lnTo>
                    <a:pt x="720" y="3129"/>
                  </a:lnTo>
                  <a:lnTo>
                    <a:pt x="734" y="3163"/>
                  </a:lnTo>
                  <a:lnTo>
                    <a:pt x="760" y="3203"/>
                  </a:lnTo>
                  <a:lnTo>
                    <a:pt x="788" y="3240"/>
                  </a:lnTo>
                  <a:lnTo>
                    <a:pt x="821" y="3274"/>
                  </a:lnTo>
                  <a:lnTo>
                    <a:pt x="856" y="3305"/>
                  </a:lnTo>
                  <a:lnTo>
                    <a:pt x="894" y="3332"/>
                  </a:lnTo>
                  <a:lnTo>
                    <a:pt x="936" y="3354"/>
                  </a:lnTo>
                  <a:lnTo>
                    <a:pt x="985" y="3372"/>
                  </a:lnTo>
                  <a:lnTo>
                    <a:pt x="1035" y="3384"/>
                  </a:lnTo>
                  <a:lnTo>
                    <a:pt x="1088" y="3393"/>
                  </a:lnTo>
                  <a:lnTo>
                    <a:pt x="1139" y="3398"/>
                  </a:lnTo>
                  <a:lnTo>
                    <a:pt x="1191" y="3403"/>
                  </a:lnTo>
                  <a:lnTo>
                    <a:pt x="1382" y="3404"/>
                  </a:lnTo>
                  <a:lnTo>
                    <a:pt x="1575" y="3404"/>
                  </a:lnTo>
                  <a:lnTo>
                    <a:pt x="1573" y="3016"/>
                  </a:lnTo>
                  <a:lnTo>
                    <a:pt x="1567" y="2627"/>
                  </a:lnTo>
                  <a:lnTo>
                    <a:pt x="1566" y="2492"/>
                  </a:lnTo>
                  <a:lnTo>
                    <a:pt x="1562" y="2356"/>
                  </a:lnTo>
                  <a:lnTo>
                    <a:pt x="1554" y="2220"/>
                  </a:lnTo>
                  <a:lnTo>
                    <a:pt x="1552" y="2207"/>
                  </a:lnTo>
                  <a:lnTo>
                    <a:pt x="1550" y="2193"/>
                  </a:lnTo>
                  <a:lnTo>
                    <a:pt x="1546" y="2179"/>
                  </a:lnTo>
                  <a:lnTo>
                    <a:pt x="1542" y="2167"/>
                  </a:lnTo>
                  <a:lnTo>
                    <a:pt x="1532" y="2158"/>
                  </a:lnTo>
                  <a:lnTo>
                    <a:pt x="1503" y="2147"/>
                  </a:lnTo>
                  <a:lnTo>
                    <a:pt x="1474" y="2142"/>
                  </a:lnTo>
                  <a:lnTo>
                    <a:pt x="1444" y="2139"/>
                  </a:lnTo>
                  <a:lnTo>
                    <a:pt x="1413" y="2138"/>
                  </a:lnTo>
                  <a:lnTo>
                    <a:pt x="1384" y="2139"/>
                  </a:lnTo>
                  <a:lnTo>
                    <a:pt x="1353" y="2139"/>
                  </a:lnTo>
                  <a:close/>
                  <a:moveTo>
                    <a:pt x="1737" y="2518"/>
                  </a:moveTo>
                  <a:lnTo>
                    <a:pt x="1730" y="2573"/>
                  </a:lnTo>
                  <a:lnTo>
                    <a:pt x="1726" y="2629"/>
                  </a:lnTo>
                  <a:lnTo>
                    <a:pt x="1726" y="2684"/>
                  </a:lnTo>
                  <a:lnTo>
                    <a:pt x="1724" y="2739"/>
                  </a:lnTo>
                  <a:lnTo>
                    <a:pt x="1723" y="2884"/>
                  </a:lnTo>
                  <a:lnTo>
                    <a:pt x="1724" y="3029"/>
                  </a:lnTo>
                  <a:lnTo>
                    <a:pt x="1730" y="3173"/>
                  </a:lnTo>
                  <a:lnTo>
                    <a:pt x="1734" y="3204"/>
                  </a:lnTo>
                  <a:lnTo>
                    <a:pt x="1743" y="3234"/>
                  </a:lnTo>
                  <a:lnTo>
                    <a:pt x="1758" y="3261"/>
                  </a:lnTo>
                  <a:lnTo>
                    <a:pt x="1778" y="3287"/>
                  </a:lnTo>
                  <a:lnTo>
                    <a:pt x="1799" y="3310"/>
                  </a:lnTo>
                  <a:lnTo>
                    <a:pt x="1823" y="3330"/>
                  </a:lnTo>
                  <a:lnTo>
                    <a:pt x="1851" y="3347"/>
                  </a:lnTo>
                  <a:lnTo>
                    <a:pt x="1880" y="3359"/>
                  </a:lnTo>
                  <a:lnTo>
                    <a:pt x="1911" y="3367"/>
                  </a:lnTo>
                  <a:lnTo>
                    <a:pt x="1942" y="3373"/>
                  </a:lnTo>
                  <a:lnTo>
                    <a:pt x="1973" y="3378"/>
                  </a:lnTo>
                  <a:lnTo>
                    <a:pt x="2077" y="3383"/>
                  </a:lnTo>
                  <a:lnTo>
                    <a:pt x="2182" y="3386"/>
                  </a:lnTo>
                  <a:lnTo>
                    <a:pt x="2246" y="3386"/>
                  </a:lnTo>
                  <a:lnTo>
                    <a:pt x="2311" y="3386"/>
                  </a:lnTo>
                  <a:lnTo>
                    <a:pt x="2374" y="3383"/>
                  </a:lnTo>
                  <a:lnTo>
                    <a:pt x="2437" y="3376"/>
                  </a:lnTo>
                  <a:lnTo>
                    <a:pt x="2457" y="3372"/>
                  </a:lnTo>
                  <a:lnTo>
                    <a:pt x="2477" y="3363"/>
                  </a:lnTo>
                  <a:lnTo>
                    <a:pt x="2495" y="3351"/>
                  </a:lnTo>
                  <a:lnTo>
                    <a:pt x="2510" y="3338"/>
                  </a:lnTo>
                  <a:lnTo>
                    <a:pt x="2521" y="3319"/>
                  </a:lnTo>
                  <a:lnTo>
                    <a:pt x="2531" y="3291"/>
                  </a:lnTo>
                  <a:lnTo>
                    <a:pt x="2539" y="3262"/>
                  </a:lnTo>
                  <a:lnTo>
                    <a:pt x="2543" y="3232"/>
                  </a:lnTo>
                  <a:lnTo>
                    <a:pt x="2546" y="3202"/>
                  </a:lnTo>
                  <a:lnTo>
                    <a:pt x="2549" y="3172"/>
                  </a:lnTo>
                  <a:lnTo>
                    <a:pt x="2552" y="3038"/>
                  </a:lnTo>
                  <a:lnTo>
                    <a:pt x="2555" y="2902"/>
                  </a:lnTo>
                  <a:lnTo>
                    <a:pt x="2558" y="2778"/>
                  </a:lnTo>
                  <a:lnTo>
                    <a:pt x="2559" y="2652"/>
                  </a:lnTo>
                  <a:lnTo>
                    <a:pt x="2563" y="2527"/>
                  </a:lnTo>
                  <a:lnTo>
                    <a:pt x="2440" y="2528"/>
                  </a:lnTo>
                  <a:lnTo>
                    <a:pt x="2319" y="2528"/>
                  </a:lnTo>
                  <a:lnTo>
                    <a:pt x="2319" y="3185"/>
                  </a:lnTo>
                  <a:lnTo>
                    <a:pt x="2230" y="3185"/>
                  </a:lnTo>
                  <a:lnTo>
                    <a:pt x="2142" y="3185"/>
                  </a:lnTo>
                  <a:lnTo>
                    <a:pt x="2054" y="3181"/>
                  </a:lnTo>
                  <a:lnTo>
                    <a:pt x="2037" y="3179"/>
                  </a:lnTo>
                  <a:lnTo>
                    <a:pt x="2020" y="3173"/>
                  </a:lnTo>
                  <a:lnTo>
                    <a:pt x="2004" y="3167"/>
                  </a:lnTo>
                  <a:lnTo>
                    <a:pt x="1989" y="3158"/>
                  </a:lnTo>
                  <a:lnTo>
                    <a:pt x="1977" y="3145"/>
                  </a:lnTo>
                  <a:lnTo>
                    <a:pt x="1968" y="3129"/>
                  </a:lnTo>
                  <a:lnTo>
                    <a:pt x="1956" y="3096"/>
                  </a:lnTo>
                  <a:lnTo>
                    <a:pt x="1951" y="3062"/>
                  </a:lnTo>
                  <a:lnTo>
                    <a:pt x="1947" y="3026"/>
                  </a:lnTo>
                  <a:lnTo>
                    <a:pt x="1945" y="2991"/>
                  </a:lnTo>
                  <a:lnTo>
                    <a:pt x="1943" y="2956"/>
                  </a:lnTo>
                  <a:lnTo>
                    <a:pt x="1943" y="2732"/>
                  </a:lnTo>
                  <a:lnTo>
                    <a:pt x="1943" y="2508"/>
                  </a:lnTo>
                  <a:lnTo>
                    <a:pt x="1901" y="2508"/>
                  </a:lnTo>
                  <a:lnTo>
                    <a:pt x="1860" y="2508"/>
                  </a:lnTo>
                  <a:lnTo>
                    <a:pt x="1819" y="2508"/>
                  </a:lnTo>
                  <a:lnTo>
                    <a:pt x="1778" y="2511"/>
                  </a:lnTo>
                  <a:lnTo>
                    <a:pt x="1737" y="2518"/>
                  </a:lnTo>
                  <a:close/>
                  <a:moveTo>
                    <a:pt x="949" y="2818"/>
                  </a:moveTo>
                  <a:lnTo>
                    <a:pt x="968" y="2784"/>
                  </a:lnTo>
                  <a:lnTo>
                    <a:pt x="992" y="2753"/>
                  </a:lnTo>
                  <a:lnTo>
                    <a:pt x="1021" y="2725"/>
                  </a:lnTo>
                  <a:lnTo>
                    <a:pt x="1053" y="2704"/>
                  </a:lnTo>
                  <a:lnTo>
                    <a:pt x="1089" y="2687"/>
                  </a:lnTo>
                  <a:lnTo>
                    <a:pt x="1126" y="2675"/>
                  </a:lnTo>
                  <a:lnTo>
                    <a:pt x="1170" y="2671"/>
                  </a:lnTo>
                  <a:lnTo>
                    <a:pt x="1213" y="2670"/>
                  </a:lnTo>
                  <a:lnTo>
                    <a:pt x="1256" y="2672"/>
                  </a:lnTo>
                  <a:lnTo>
                    <a:pt x="1299" y="2675"/>
                  </a:lnTo>
                  <a:lnTo>
                    <a:pt x="1344" y="2675"/>
                  </a:lnTo>
                  <a:lnTo>
                    <a:pt x="1344" y="3195"/>
                  </a:lnTo>
                  <a:lnTo>
                    <a:pt x="1299" y="3197"/>
                  </a:lnTo>
                  <a:lnTo>
                    <a:pt x="1255" y="3200"/>
                  </a:lnTo>
                  <a:lnTo>
                    <a:pt x="1211" y="3202"/>
                  </a:lnTo>
                  <a:lnTo>
                    <a:pt x="1167" y="3202"/>
                  </a:lnTo>
                  <a:lnTo>
                    <a:pt x="1124" y="3199"/>
                  </a:lnTo>
                  <a:lnTo>
                    <a:pt x="1081" y="3188"/>
                  </a:lnTo>
                  <a:lnTo>
                    <a:pt x="1052" y="3178"/>
                  </a:lnTo>
                  <a:lnTo>
                    <a:pt x="1026" y="3164"/>
                  </a:lnTo>
                  <a:lnTo>
                    <a:pt x="1002" y="3146"/>
                  </a:lnTo>
                  <a:lnTo>
                    <a:pt x="982" y="3126"/>
                  </a:lnTo>
                  <a:lnTo>
                    <a:pt x="963" y="3103"/>
                  </a:lnTo>
                  <a:lnTo>
                    <a:pt x="950" y="3077"/>
                  </a:lnTo>
                  <a:lnTo>
                    <a:pt x="936" y="3040"/>
                  </a:lnTo>
                  <a:lnTo>
                    <a:pt x="927" y="3004"/>
                  </a:lnTo>
                  <a:lnTo>
                    <a:pt x="921" y="2966"/>
                  </a:lnTo>
                  <a:lnTo>
                    <a:pt x="921" y="2927"/>
                  </a:lnTo>
                  <a:lnTo>
                    <a:pt x="926" y="2890"/>
                  </a:lnTo>
                  <a:lnTo>
                    <a:pt x="935" y="2853"/>
                  </a:lnTo>
                  <a:lnTo>
                    <a:pt x="949" y="2818"/>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30" name="矩形 29"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31" name="组合 30"/>
          <p:cNvGrpSpPr/>
          <p:nvPr/>
        </p:nvGrpSpPr>
        <p:grpSpPr>
          <a:xfrm>
            <a:off x="5632530" y="0"/>
            <a:ext cx="926940" cy="475126"/>
            <a:chOff x="5358606" y="-11457"/>
            <a:chExt cx="1093949" cy="560732"/>
          </a:xfrm>
        </p:grpSpPr>
        <p:sp>
          <p:nvSpPr>
            <p:cNvPr id="32" name="任意多边形 31"/>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任意多边形 32"/>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30"/>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par>
                                <p:cTn id="42" presetID="64" presetClass="path" presetSubtype="0" accel="50000" decel="50000" autoRev="1" fill="hold" nodeType="withEffect">
                                  <p:stCondLst>
                                    <p:cond delay="0"/>
                                  </p:stCondLst>
                                  <p:childTnLst>
                                    <p:animMotion origin="layout" path="M -1.45833E-6 -2.22222E-6 L -1.45833E-6 -0.03472 " pathEditMode="relative" rAng="0" ptsTypes="AA">
                                      <p:cBhvr>
                                        <p:cTn id="43" dur="1000" fill="hold"/>
                                        <p:tgtEl>
                                          <p:spTgt spid="14"/>
                                        </p:tgtEl>
                                        <p:attrNameLst>
                                          <p:attrName>ppt_x</p:attrName>
                                          <p:attrName>ppt_y</p:attrName>
                                        </p:attrNameLst>
                                      </p:cBhvr>
                                      <p:rCtr x="0" y="-1736"/>
                                    </p:animMotion>
                                  </p:childTnLst>
                                </p:cTn>
                              </p:par>
                              <p:par>
                                <p:cTn id="44" presetID="10" presetClass="entr" presetSubtype="0" fill="hold" nodeType="withEffect">
                                  <p:stCondLst>
                                    <p:cond delay="1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64" presetClass="path" presetSubtype="0" accel="50000" decel="50000" autoRev="1" fill="hold" nodeType="withEffect">
                                  <p:stCondLst>
                                    <p:cond delay="100"/>
                                  </p:stCondLst>
                                  <p:childTnLst>
                                    <p:animMotion origin="layout" path="M -1.45833E-6 -2.22222E-6 L -1.45833E-6 -0.03472 " pathEditMode="relative" rAng="0" ptsTypes="AA">
                                      <p:cBhvr>
                                        <p:cTn id="48" dur="1000" fill="hold"/>
                                        <p:tgtEl>
                                          <p:spTgt spid="17"/>
                                        </p:tgtEl>
                                        <p:attrNameLst>
                                          <p:attrName>ppt_x</p:attrName>
                                          <p:attrName>ppt_y</p:attrName>
                                        </p:attrNameLst>
                                      </p:cBhvr>
                                      <p:rCtr x="0" y="-1736"/>
                                    </p:animMotion>
                                  </p:childTnLst>
                                </p:cTn>
                              </p:par>
                              <p:par>
                                <p:cTn id="49" presetID="10" presetClass="entr" presetSubtype="0" fill="hold" nodeType="withEffect">
                                  <p:stCondLst>
                                    <p:cond delay="2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par>
                                <p:cTn id="52" presetID="64" presetClass="path" presetSubtype="0" accel="50000" decel="50000" autoRev="1" fill="hold" nodeType="withEffect">
                                  <p:stCondLst>
                                    <p:cond delay="200"/>
                                  </p:stCondLst>
                                  <p:childTnLst>
                                    <p:animMotion origin="layout" path="M -1.45833E-6 -2.22222E-6 L -1.45833E-6 -0.03472 " pathEditMode="relative" rAng="0" ptsTypes="AA">
                                      <p:cBhvr>
                                        <p:cTn id="53" dur="1000" fill="hold"/>
                                        <p:tgtEl>
                                          <p:spTgt spid="23"/>
                                        </p:tgtEl>
                                        <p:attrNameLst>
                                          <p:attrName>ppt_x</p:attrName>
                                          <p:attrName>ppt_y</p:attrName>
                                        </p:attrNameLst>
                                      </p:cBhvr>
                                      <p:rCtr x="0" y="-1736"/>
                                    </p:animMotion>
                                  </p:childTnLst>
                                </p:cTn>
                              </p:par>
                              <p:par>
                                <p:cTn id="54" presetID="10" presetClass="entr" presetSubtype="0" fill="hold" nodeType="withEffect">
                                  <p:stCondLst>
                                    <p:cond delay="3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childTnLst>
                                </p:cTn>
                              </p:par>
                              <p:par>
                                <p:cTn id="57" presetID="64" presetClass="path" presetSubtype="0" accel="50000" decel="50000" autoRev="1" fill="hold" nodeType="withEffect">
                                  <p:stCondLst>
                                    <p:cond delay="300"/>
                                  </p:stCondLst>
                                  <p:childTnLst>
                                    <p:animMotion origin="layout" path="M -1.45833E-6 -2.22222E-6 L -1.45833E-6 -0.03472 " pathEditMode="relative" rAng="0" ptsTypes="AA">
                                      <p:cBhvr>
                                        <p:cTn id="58" dur="1000" fill="hold"/>
                                        <p:tgtEl>
                                          <p:spTgt spid="20"/>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P spid="13" grpId="0"/>
      <p:bldP spid="30" grpId="0"/>
      <p:bldP spid="3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7" name="矩形 6"/>
          <p:cNvSpPr/>
          <p:nvPr/>
        </p:nvSpPr>
        <p:spPr>
          <a:xfrm>
            <a:off x="6096001" y="0"/>
            <a:ext cx="3010829" cy="6857999"/>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181171" y="0"/>
            <a:ext cx="3010829" cy="3387852"/>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181171" y="3470148"/>
            <a:ext cx="3010829" cy="3387852"/>
          </a:xfrm>
          <a:prstGeom prst="rect">
            <a:avLst/>
          </a:prstGeom>
          <a:blipFill>
            <a:blip r:embed="rId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61523" y="1528042"/>
            <a:ext cx="5051877" cy="754053"/>
            <a:chOff x="561523" y="1528042"/>
            <a:chExt cx="5051877" cy="754053"/>
          </a:xfrm>
        </p:grpSpPr>
        <p:sp>
          <p:nvSpPr>
            <p:cNvPr id="12" name="文本框 66"/>
            <p:cNvSpPr txBox="1">
              <a:spLocks noChangeArrowheads="1"/>
            </p:cNvSpPr>
            <p:nvPr/>
          </p:nvSpPr>
          <p:spPr bwMode="auto">
            <a:xfrm flipH="1">
              <a:off x="1434532" y="1528042"/>
              <a:ext cx="4178868"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专业版式设计</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tx1">
                      <a:lumMod val="50000"/>
                      <a:lumOff val="50000"/>
                    </a:schemeClr>
                  </a:solidFill>
                  <a:latin typeface="+mn-lt"/>
                </a:rPr>
                <a:t>Clean</a:t>
              </a:r>
              <a:r>
                <a:rPr lang="en-US" altLang="zh-CN" sz="1100" dirty="0">
                  <a:solidFill>
                    <a:schemeClr val="tx1">
                      <a:lumMod val="50000"/>
                      <a:lumOff val="50000"/>
                    </a:schemeClr>
                  </a:solidFill>
                  <a:latin typeface="+mn-lt"/>
                </a:rPr>
                <a:t>, Minimalist, Flat, Powerful and Flexible PowerPoint template, perfect for </a:t>
              </a:r>
              <a:r>
                <a:rPr lang="en-US" altLang="zh-CN" sz="1100" dirty="0" smtClean="0">
                  <a:solidFill>
                    <a:schemeClr val="tx1">
                      <a:lumMod val="50000"/>
                      <a:lumOff val="50000"/>
                    </a:schemeClr>
                  </a:solidFill>
                  <a:latin typeface="+mn-lt"/>
                </a:rPr>
                <a:t>business use</a:t>
              </a:r>
              <a:r>
                <a:rPr lang="en-US" altLang="zh-CN" sz="1100" dirty="0">
                  <a:solidFill>
                    <a:schemeClr val="tx1">
                      <a:lumMod val="50000"/>
                      <a:lumOff val="50000"/>
                    </a:schemeClr>
                  </a:solidFill>
                  <a:latin typeface="+mn-lt"/>
                </a:rPr>
                <a:t>. </a:t>
              </a:r>
              <a:endParaRPr lang="en-US" altLang="zh-CN" sz="1100" dirty="0">
                <a:solidFill>
                  <a:schemeClr val="tx1">
                    <a:lumMod val="50000"/>
                    <a:lumOff val="50000"/>
                  </a:schemeClr>
                </a:solidFill>
                <a:latin typeface="+mn-lt"/>
              </a:endParaRPr>
            </a:p>
          </p:txBody>
        </p:sp>
        <p:grpSp>
          <p:nvGrpSpPr>
            <p:cNvPr id="15" name="组合 14"/>
            <p:cNvGrpSpPr/>
            <p:nvPr/>
          </p:nvGrpSpPr>
          <p:grpSpPr>
            <a:xfrm>
              <a:off x="561523" y="1568887"/>
              <a:ext cx="672366" cy="672366"/>
              <a:chOff x="561523" y="2258309"/>
              <a:chExt cx="672366" cy="672366"/>
            </a:xfrm>
          </p:grpSpPr>
          <p:sp>
            <p:nvSpPr>
              <p:cNvPr id="16" name="矩形 15"/>
              <p:cNvSpPr/>
              <p:nvPr/>
            </p:nvSpPr>
            <p:spPr>
              <a:xfrm flipH="1">
                <a:off x="561523" y="2258309"/>
                <a:ext cx="672366" cy="672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8"/>
              <p:cNvSpPr>
                <a:spLocks noEditPoints="1"/>
              </p:cNvSpPr>
              <p:nvPr/>
            </p:nvSpPr>
            <p:spPr bwMode="auto">
              <a:xfrm>
                <a:off x="719579" y="2416365"/>
                <a:ext cx="356254" cy="356254"/>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grpSp>
        <p:nvGrpSpPr>
          <p:cNvPr id="4" name="组合 3"/>
          <p:cNvGrpSpPr/>
          <p:nvPr/>
        </p:nvGrpSpPr>
        <p:grpSpPr>
          <a:xfrm>
            <a:off x="561523" y="3061243"/>
            <a:ext cx="5051877" cy="754053"/>
            <a:chOff x="561523" y="3061243"/>
            <a:chExt cx="5051877" cy="754053"/>
          </a:xfrm>
        </p:grpSpPr>
        <p:sp>
          <p:nvSpPr>
            <p:cNvPr id="13" name="文本框 66"/>
            <p:cNvSpPr txBox="1">
              <a:spLocks noChangeArrowheads="1"/>
            </p:cNvSpPr>
            <p:nvPr/>
          </p:nvSpPr>
          <p:spPr bwMode="auto">
            <a:xfrm flipH="1">
              <a:off x="1434532" y="3061243"/>
              <a:ext cx="4178868"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完全一键换色</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tx1">
                      <a:lumMod val="50000"/>
                      <a:lumOff val="50000"/>
                    </a:schemeClr>
                  </a:solidFill>
                  <a:latin typeface="+mn-lt"/>
                </a:rPr>
                <a:t>Clean</a:t>
              </a:r>
              <a:r>
                <a:rPr lang="en-US" altLang="zh-CN" sz="1100" dirty="0">
                  <a:solidFill>
                    <a:schemeClr val="tx1">
                      <a:lumMod val="50000"/>
                      <a:lumOff val="50000"/>
                    </a:schemeClr>
                  </a:solidFill>
                  <a:latin typeface="+mn-lt"/>
                </a:rPr>
                <a:t>, Minimalist, Flat, Powerful and Flexible PowerPoint template, perfect for </a:t>
              </a:r>
              <a:r>
                <a:rPr lang="en-US" altLang="zh-CN" sz="1100" dirty="0" smtClean="0">
                  <a:solidFill>
                    <a:schemeClr val="tx1">
                      <a:lumMod val="50000"/>
                      <a:lumOff val="50000"/>
                    </a:schemeClr>
                  </a:solidFill>
                  <a:latin typeface="+mn-lt"/>
                </a:rPr>
                <a:t>business use</a:t>
              </a:r>
              <a:r>
                <a:rPr lang="en-US" altLang="zh-CN" sz="1100" dirty="0">
                  <a:solidFill>
                    <a:schemeClr val="tx1">
                      <a:lumMod val="50000"/>
                      <a:lumOff val="50000"/>
                    </a:schemeClr>
                  </a:solidFill>
                  <a:latin typeface="+mn-lt"/>
                </a:rPr>
                <a:t>. </a:t>
              </a:r>
              <a:endParaRPr lang="en-US" altLang="zh-CN" sz="1100" dirty="0">
                <a:solidFill>
                  <a:schemeClr val="tx1">
                    <a:lumMod val="50000"/>
                    <a:lumOff val="50000"/>
                  </a:schemeClr>
                </a:solidFill>
                <a:latin typeface="+mn-lt"/>
              </a:endParaRPr>
            </a:p>
          </p:txBody>
        </p:sp>
        <p:grpSp>
          <p:nvGrpSpPr>
            <p:cNvPr id="18" name="组合 17"/>
            <p:cNvGrpSpPr/>
            <p:nvPr/>
          </p:nvGrpSpPr>
          <p:grpSpPr>
            <a:xfrm>
              <a:off x="561523" y="3102088"/>
              <a:ext cx="672366" cy="672366"/>
              <a:chOff x="561523" y="3406884"/>
              <a:chExt cx="672366" cy="672366"/>
            </a:xfrm>
          </p:grpSpPr>
          <p:sp>
            <p:nvSpPr>
              <p:cNvPr id="19" name="矩形 18"/>
              <p:cNvSpPr/>
              <p:nvPr/>
            </p:nvSpPr>
            <p:spPr>
              <a:xfrm flipH="1">
                <a:off x="561523" y="3406884"/>
                <a:ext cx="672366" cy="672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2"/>
              <p:cNvSpPr>
                <a:spLocks noEditPoints="1"/>
              </p:cNvSpPr>
              <p:nvPr/>
            </p:nvSpPr>
            <p:spPr bwMode="auto">
              <a:xfrm>
                <a:off x="720060" y="3565181"/>
                <a:ext cx="355292" cy="355772"/>
              </a:xfrm>
              <a:custGeom>
                <a:avLst/>
                <a:gdLst>
                  <a:gd name="T0" fmla="*/ 264 w 738"/>
                  <a:gd name="T1" fmla="*/ 285 h 739"/>
                  <a:gd name="T2" fmla="*/ 249 w 738"/>
                  <a:gd name="T3" fmla="*/ 429 h 739"/>
                  <a:gd name="T4" fmla="*/ 369 w 738"/>
                  <a:gd name="T5" fmla="*/ 504 h 739"/>
                  <a:gd name="T6" fmla="*/ 490 w 738"/>
                  <a:gd name="T7" fmla="*/ 429 h 739"/>
                  <a:gd name="T8" fmla="*/ 474 w 738"/>
                  <a:gd name="T9" fmla="*/ 285 h 739"/>
                  <a:gd name="T10" fmla="*/ 369 w 738"/>
                  <a:gd name="T11" fmla="*/ 201 h 739"/>
                  <a:gd name="T12" fmla="*/ 508 w 738"/>
                  <a:gd name="T13" fmla="*/ 276 h 739"/>
                  <a:gd name="T14" fmla="*/ 524 w 738"/>
                  <a:gd name="T15" fmla="*/ 436 h 739"/>
                  <a:gd name="T16" fmla="*/ 403 w 738"/>
                  <a:gd name="T17" fmla="*/ 534 h 739"/>
                  <a:gd name="T18" fmla="*/ 250 w 738"/>
                  <a:gd name="T19" fmla="*/ 488 h 739"/>
                  <a:gd name="T20" fmla="*/ 204 w 738"/>
                  <a:gd name="T21" fmla="*/ 336 h 739"/>
                  <a:gd name="T22" fmla="*/ 304 w 738"/>
                  <a:gd name="T23" fmla="*/ 214 h 739"/>
                  <a:gd name="T24" fmla="*/ 314 w 738"/>
                  <a:gd name="T25" fmla="*/ 79 h 739"/>
                  <a:gd name="T26" fmla="*/ 220 w 738"/>
                  <a:gd name="T27" fmla="*/ 124 h 739"/>
                  <a:gd name="T28" fmla="*/ 192 w 738"/>
                  <a:gd name="T29" fmla="*/ 121 h 739"/>
                  <a:gd name="T30" fmla="*/ 124 w 738"/>
                  <a:gd name="T31" fmla="*/ 204 h 739"/>
                  <a:gd name="T32" fmla="*/ 86 w 738"/>
                  <a:gd name="T33" fmla="*/ 306 h 739"/>
                  <a:gd name="T34" fmla="*/ 34 w 738"/>
                  <a:gd name="T35" fmla="*/ 411 h 739"/>
                  <a:gd name="T36" fmla="*/ 105 w 738"/>
                  <a:gd name="T37" fmla="*/ 479 h 739"/>
                  <a:gd name="T38" fmla="*/ 102 w 738"/>
                  <a:gd name="T39" fmla="*/ 578 h 739"/>
                  <a:gd name="T40" fmla="*/ 203 w 738"/>
                  <a:gd name="T41" fmla="*/ 614 h 739"/>
                  <a:gd name="T42" fmla="*/ 259 w 738"/>
                  <a:gd name="T43" fmla="*/ 634 h 739"/>
                  <a:gd name="T44" fmla="*/ 327 w 738"/>
                  <a:gd name="T45" fmla="*/ 705 h 739"/>
                  <a:gd name="T46" fmla="*/ 432 w 738"/>
                  <a:gd name="T47" fmla="*/ 652 h 739"/>
                  <a:gd name="T48" fmla="*/ 524 w 738"/>
                  <a:gd name="T49" fmla="*/ 614 h 739"/>
                  <a:gd name="T50" fmla="*/ 577 w 738"/>
                  <a:gd name="T51" fmla="*/ 636 h 739"/>
                  <a:gd name="T52" fmla="*/ 613 w 738"/>
                  <a:gd name="T53" fmla="*/ 525 h 739"/>
                  <a:gd name="T54" fmla="*/ 660 w 738"/>
                  <a:gd name="T55" fmla="*/ 425 h 739"/>
                  <a:gd name="T56" fmla="*/ 670 w 738"/>
                  <a:gd name="T57" fmla="*/ 319 h 739"/>
                  <a:gd name="T58" fmla="*/ 618 w 738"/>
                  <a:gd name="T59" fmla="*/ 226 h 739"/>
                  <a:gd name="T60" fmla="*/ 636 w 738"/>
                  <a:gd name="T61" fmla="*/ 162 h 739"/>
                  <a:gd name="T62" fmla="*/ 529 w 738"/>
                  <a:gd name="T63" fmla="*/ 127 h 739"/>
                  <a:gd name="T64" fmla="*/ 444 w 738"/>
                  <a:gd name="T65" fmla="*/ 93 h 739"/>
                  <a:gd name="T66" fmla="*/ 411 w 738"/>
                  <a:gd name="T67" fmla="*/ 34 h 739"/>
                  <a:gd name="T68" fmla="*/ 435 w 738"/>
                  <a:gd name="T69" fmla="*/ 7 h 739"/>
                  <a:gd name="T70" fmla="*/ 529 w 738"/>
                  <a:gd name="T71" fmla="*/ 93 h 739"/>
                  <a:gd name="T72" fmla="*/ 585 w 738"/>
                  <a:gd name="T73" fmla="*/ 68 h 739"/>
                  <a:gd name="T74" fmla="*/ 672 w 738"/>
                  <a:gd name="T75" fmla="*/ 159 h 739"/>
                  <a:gd name="T76" fmla="*/ 678 w 738"/>
                  <a:gd name="T77" fmla="*/ 286 h 739"/>
                  <a:gd name="T78" fmla="*/ 738 w 738"/>
                  <a:gd name="T79" fmla="*/ 320 h 739"/>
                  <a:gd name="T80" fmla="*/ 713 w 738"/>
                  <a:gd name="T81" fmla="*/ 443 h 739"/>
                  <a:gd name="T82" fmla="*/ 669 w 738"/>
                  <a:gd name="T83" fmla="*/ 570 h 739"/>
                  <a:gd name="T84" fmla="*/ 590 w 738"/>
                  <a:gd name="T85" fmla="*/ 669 h 739"/>
                  <a:gd name="T86" fmla="*/ 560 w 738"/>
                  <a:gd name="T87" fmla="*/ 666 h 739"/>
                  <a:gd name="T88" fmla="*/ 440 w 738"/>
                  <a:gd name="T89" fmla="*/ 724 h 739"/>
                  <a:gd name="T90" fmla="*/ 310 w 738"/>
                  <a:gd name="T91" fmla="*/ 737 h 739"/>
                  <a:gd name="T92" fmla="*/ 246 w 738"/>
                  <a:gd name="T93" fmla="*/ 665 h 739"/>
                  <a:gd name="T94" fmla="*/ 157 w 738"/>
                  <a:gd name="T95" fmla="*/ 671 h 739"/>
                  <a:gd name="T96" fmla="*/ 68 w 738"/>
                  <a:gd name="T97" fmla="*/ 587 h 739"/>
                  <a:gd name="T98" fmla="*/ 73 w 738"/>
                  <a:gd name="T99" fmla="*/ 492 h 739"/>
                  <a:gd name="T100" fmla="*/ 1 w 738"/>
                  <a:gd name="T101" fmla="*/ 428 h 739"/>
                  <a:gd name="T102" fmla="*/ 16 w 738"/>
                  <a:gd name="T103" fmla="*/ 299 h 739"/>
                  <a:gd name="T104" fmla="*/ 73 w 738"/>
                  <a:gd name="T105" fmla="*/ 178 h 739"/>
                  <a:gd name="T106" fmla="*/ 143 w 738"/>
                  <a:gd name="T107" fmla="*/ 73 h 739"/>
                  <a:gd name="T108" fmla="*/ 171 w 738"/>
                  <a:gd name="T109" fmla="*/ 70 h 739"/>
                  <a:gd name="T110" fmla="*/ 295 w 738"/>
                  <a:gd name="T111" fmla="*/ 2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8" h="739">
                    <a:moveTo>
                      <a:pt x="369" y="235"/>
                    </a:moveTo>
                    <a:lnTo>
                      <a:pt x="338" y="239"/>
                    </a:lnTo>
                    <a:lnTo>
                      <a:pt x="310" y="248"/>
                    </a:lnTo>
                    <a:lnTo>
                      <a:pt x="285" y="264"/>
                    </a:lnTo>
                    <a:lnTo>
                      <a:pt x="264" y="285"/>
                    </a:lnTo>
                    <a:lnTo>
                      <a:pt x="249" y="310"/>
                    </a:lnTo>
                    <a:lnTo>
                      <a:pt x="238" y="339"/>
                    </a:lnTo>
                    <a:lnTo>
                      <a:pt x="234" y="370"/>
                    </a:lnTo>
                    <a:lnTo>
                      <a:pt x="238" y="400"/>
                    </a:lnTo>
                    <a:lnTo>
                      <a:pt x="249" y="429"/>
                    </a:lnTo>
                    <a:lnTo>
                      <a:pt x="264" y="454"/>
                    </a:lnTo>
                    <a:lnTo>
                      <a:pt x="285" y="475"/>
                    </a:lnTo>
                    <a:lnTo>
                      <a:pt x="310" y="490"/>
                    </a:lnTo>
                    <a:lnTo>
                      <a:pt x="338" y="501"/>
                    </a:lnTo>
                    <a:lnTo>
                      <a:pt x="369" y="504"/>
                    </a:lnTo>
                    <a:lnTo>
                      <a:pt x="399" y="501"/>
                    </a:lnTo>
                    <a:lnTo>
                      <a:pt x="428" y="490"/>
                    </a:lnTo>
                    <a:lnTo>
                      <a:pt x="453" y="475"/>
                    </a:lnTo>
                    <a:lnTo>
                      <a:pt x="474" y="454"/>
                    </a:lnTo>
                    <a:lnTo>
                      <a:pt x="490" y="429"/>
                    </a:lnTo>
                    <a:lnTo>
                      <a:pt x="500" y="400"/>
                    </a:lnTo>
                    <a:lnTo>
                      <a:pt x="504" y="370"/>
                    </a:lnTo>
                    <a:lnTo>
                      <a:pt x="500" y="339"/>
                    </a:lnTo>
                    <a:lnTo>
                      <a:pt x="490" y="310"/>
                    </a:lnTo>
                    <a:lnTo>
                      <a:pt x="474" y="285"/>
                    </a:lnTo>
                    <a:lnTo>
                      <a:pt x="453" y="264"/>
                    </a:lnTo>
                    <a:lnTo>
                      <a:pt x="428" y="248"/>
                    </a:lnTo>
                    <a:lnTo>
                      <a:pt x="399" y="239"/>
                    </a:lnTo>
                    <a:lnTo>
                      <a:pt x="369" y="235"/>
                    </a:lnTo>
                    <a:close/>
                    <a:moveTo>
                      <a:pt x="369" y="201"/>
                    </a:moveTo>
                    <a:lnTo>
                      <a:pt x="403" y="205"/>
                    </a:lnTo>
                    <a:lnTo>
                      <a:pt x="435" y="214"/>
                    </a:lnTo>
                    <a:lnTo>
                      <a:pt x="463" y="230"/>
                    </a:lnTo>
                    <a:lnTo>
                      <a:pt x="488" y="251"/>
                    </a:lnTo>
                    <a:lnTo>
                      <a:pt x="508" y="276"/>
                    </a:lnTo>
                    <a:lnTo>
                      <a:pt x="524" y="305"/>
                    </a:lnTo>
                    <a:lnTo>
                      <a:pt x="534" y="336"/>
                    </a:lnTo>
                    <a:lnTo>
                      <a:pt x="537" y="370"/>
                    </a:lnTo>
                    <a:lnTo>
                      <a:pt x="534" y="403"/>
                    </a:lnTo>
                    <a:lnTo>
                      <a:pt x="524" y="436"/>
                    </a:lnTo>
                    <a:lnTo>
                      <a:pt x="508" y="463"/>
                    </a:lnTo>
                    <a:lnTo>
                      <a:pt x="488" y="488"/>
                    </a:lnTo>
                    <a:lnTo>
                      <a:pt x="463" y="509"/>
                    </a:lnTo>
                    <a:lnTo>
                      <a:pt x="435" y="525"/>
                    </a:lnTo>
                    <a:lnTo>
                      <a:pt x="403" y="534"/>
                    </a:lnTo>
                    <a:lnTo>
                      <a:pt x="369" y="538"/>
                    </a:lnTo>
                    <a:lnTo>
                      <a:pt x="335" y="534"/>
                    </a:lnTo>
                    <a:lnTo>
                      <a:pt x="304" y="525"/>
                    </a:lnTo>
                    <a:lnTo>
                      <a:pt x="275" y="509"/>
                    </a:lnTo>
                    <a:lnTo>
                      <a:pt x="250" y="488"/>
                    </a:lnTo>
                    <a:lnTo>
                      <a:pt x="229" y="463"/>
                    </a:lnTo>
                    <a:lnTo>
                      <a:pt x="215" y="436"/>
                    </a:lnTo>
                    <a:lnTo>
                      <a:pt x="204" y="403"/>
                    </a:lnTo>
                    <a:lnTo>
                      <a:pt x="202" y="370"/>
                    </a:lnTo>
                    <a:lnTo>
                      <a:pt x="204" y="336"/>
                    </a:lnTo>
                    <a:lnTo>
                      <a:pt x="215" y="305"/>
                    </a:lnTo>
                    <a:lnTo>
                      <a:pt x="229" y="276"/>
                    </a:lnTo>
                    <a:lnTo>
                      <a:pt x="250" y="251"/>
                    </a:lnTo>
                    <a:lnTo>
                      <a:pt x="275" y="230"/>
                    </a:lnTo>
                    <a:lnTo>
                      <a:pt x="304" y="214"/>
                    </a:lnTo>
                    <a:lnTo>
                      <a:pt x="335" y="205"/>
                    </a:lnTo>
                    <a:lnTo>
                      <a:pt x="369" y="201"/>
                    </a:lnTo>
                    <a:close/>
                    <a:moveTo>
                      <a:pt x="327" y="34"/>
                    </a:moveTo>
                    <a:lnTo>
                      <a:pt x="319" y="69"/>
                    </a:lnTo>
                    <a:lnTo>
                      <a:pt x="314" y="79"/>
                    </a:lnTo>
                    <a:lnTo>
                      <a:pt x="305" y="87"/>
                    </a:lnTo>
                    <a:lnTo>
                      <a:pt x="295" y="93"/>
                    </a:lnTo>
                    <a:lnTo>
                      <a:pt x="259" y="104"/>
                    </a:lnTo>
                    <a:lnTo>
                      <a:pt x="226" y="121"/>
                    </a:lnTo>
                    <a:lnTo>
                      <a:pt x="220" y="124"/>
                    </a:lnTo>
                    <a:lnTo>
                      <a:pt x="215" y="125"/>
                    </a:lnTo>
                    <a:lnTo>
                      <a:pt x="209" y="127"/>
                    </a:lnTo>
                    <a:lnTo>
                      <a:pt x="203" y="125"/>
                    </a:lnTo>
                    <a:lnTo>
                      <a:pt x="198" y="124"/>
                    </a:lnTo>
                    <a:lnTo>
                      <a:pt x="192" y="121"/>
                    </a:lnTo>
                    <a:lnTo>
                      <a:pt x="161" y="103"/>
                    </a:lnTo>
                    <a:lnTo>
                      <a:pt x="102" y="162"/>
                    </a:lnTo>
                    <a:lnTo>
                      <a:pt x="102" y="162"/>
                    </a:lnTo>
                    <a:lnTo>
                      <a:pt x="120" y="192"/>
                    </a:lnTo>
                    <a:lnTo>
                      <a:pt x="124" y="204"/>
                    </a:lnTo>
                    <a:lnTo>
                      <a:pt x="124" y="216"/>
                    </a:lnTo>
                    <a:lnTo>
                      <a:pt x="120" y="226"/>
                    </a:lnTo>
                    <a:lnTo>
                      <a:pt x="105" y="260"/>
                    </a:lnTo>
                    <a:lnTo>
                      <a:pt x="92" y="295"/>
                    </a:lnTo>
                    <a:lnTo>
                      <a:pt x="86" y="306"/>
                    </a:lnTo>
                    <a:lnTo>
                      <a:pt x="79" y="315"/>
                    </a:lnTo>
                    <a:lnTo>
                      <a:pt x="68" y="319"/>
                    </a:lnTo>
                    <a:lnTo>
                      <a:pt x="33" y="328"/>
                    </a:lnTo>
                    <a:lnTo>
                      <a:pt x="33" y="411"/>
                    </a:lnTo>
                    <a:lnTo>
                      <a:pt x="34" y="411"/>
                    </a:lnTo>
                    <a:lnTo>
                      <a:pt x="68" y="420"/>
                    </a:lnTo>
                    <a:lnTo>
                      <a:pt x="79" y="425"/>
                    </a:lnTo>
                    <a:lnTo>
                      <a:pt x="86" y="433"/>
                    </a:lnTo>
                    <a:lnTo>
                      <a:pt x="92" y="443"/>
                    </a:lnTo>
                    <a:lnTo>
                      <a:pt x="105" y="479"/>
                    </a:lnTo>
                    <a:lnTo>
                      <a:pt x="120" y="513"/>
                    </a:lnTo>
                    <a:lnTo>
                      <a:pt x="124" y="525"/>
                    </a:lnTo>
                    <a:lnTo>
                      <a:pt x="124" y="536"/>
                    </a:lnTo>
                    <a:lnTo>
                      <a:pt x="120" y="547"/>
                    </a:lnTo>
                    <a:lnTo>
                      <a:pt x="102" y="578"/>
                    </a:lnTo>
                    <a:lnTo>
                      <a:pt x="161" y="636"/>
                    </a:lnTo>
                    <a:lnTo>
                      <a:pt x="161" y="636"/>
                    </a:lnTo>
                    <a:lnTo>
                      <a:pt x="192" y="617"/>
                    </a:lnTo>
                    <a:lnTo>
                      <a:pt x="198" y="615"/>
                    </a:lnTo>
                    <a:lnTo>
                      <a:pt x="203" y="614"/>
                    </a:lnTo>
                    <a:lnTo>
                      <a:pt x="209" y="614"/>
                    </a:lnTo>
                    <a:lnTo>
                      <a:pt x="215" y="614"/>
                    </a:lnTo>
                    <a:lnTo>
                      <a:pt x="220" y="615"/>
                    </a:lnTo>
                    <a:lnTo>
                      <a:pt x="226" y="617"/>
                    </a:lnTo>
                    <a:lnTo>
                      <a:pt x="259" y="634"/>
                    </a:lnTo>
                    <a:lnTo>
                      <a:pt x="295" y="646"/>
                    </a:lnTo>
                    <a:lnTo>
                      <a:pt x="305" y="652"/>
                    </a:lnTo>
                    <a:lnTo>
                      <a:pt x="314" y="659"/>
                    </a:lnTo>
                    <a:lnTo>
                      <a:pt x="319"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5" y="614"/>
                    </a:lnTo>
                    <a:lnTo>
                      <a:pt x="541" y="615"/>
                    </a:lnTo>
                    <a:lnTo>
                      <a:pt x="546" y="617"/>
                    </a:lnTo>
                    <a:lnTo>
                      <a:pt x="577" y="636"/>
                    </a:lnTo>
                    <a:lnTo>
                      <a:pt x="577" y="636"/>
                    </a:lnTo>
                    <a:lnTo>
                      <a:pt x="636" y="578"/>
                    </a:lnTo>
                    <a:lnTo>
                      <a:pt x="618" y="547"/>
                    </a:lnTo>
                    <a:lnTo>
                      <a:pt x="613" y="536"/>
                    </a:lnTo>
                    <a:lnTo>
                      <a:pt x="613" y="525"/>
                    </a:lnTo>
                    <a:lnTo>
                      <a:pt x="618" y="513"/>
                    </a:lnTo>
                    <a:lnTo>
                      <a:pt x="634" y="479"/>
                    </a:lnTo>
                    <a:lnTo>
                      <a:pt x="645" y="443"/>
                    </a:lnTo>
                    <a:lnTo>
                      <a:pt x="651" y="433"/>
                    </a:lnTo>
                    <a:lnTo>
                      <a:pt x="660" y="425"/>
                    </a:lnTo>
                    <a:lnTo>
                      <a:pt x="670" y="420"/>
                    </a:lnTo>
                    <a:lnTo>
                      <a:pt x="704" y="411"/>
                    </a:lnTo>
                    <a:lnTo>
                      <a:pt x="706" y="411"/>
                    </a:lnTo>
                    <a:lnTo>
                      <a:pt x="706" y="328"/>
                    </a:lnTo>
                    <a:lnTo>
                      <a:pt x="670" y="319"/>
                    </a:lnTo>
                    <a:lnTo>
                      <a:pt x="660" y="315"/>
                    </a:lnTo>
                    <a:lnTo>
                      <a:pt x="651" y="306"/>
                    </a:lnTo>
                    <a:lnTo>
                      <a:pt x="645" y="295"/>
                    </a:lnTo>
                    <a:lnTo>
                      <a:pt x="634" y="260"/>
                    </a:lnTo>
                    <a:lnTo>
                      <a:pt x="618" y="226"/>
                    </a:lnTo>
                    <a:lnTo>
                      <a:pt x="613" y="216"/>
                    </a:lnTo>
                    <a:lnTo>
                      <a:pt x="613" y="204"/>
                    </a:lnTo>
                    <a:lnTo>
                      <a:pt x="618" y="192"/>
                    </a:lnTo>
                    <a:lnTo>
                      <a:pt x="636" y="162"/>
                    </a:lnTo>
                    <a:lnTo>
                      <a:pt x="636" y="162"/>
                    </a:lnTo>
                    <a:lnTo>
                      <a:pt x="577" y="103"/>
                    </a:lnTo>
                    <a:lnTo>
                      <a:pt x="546" y="121"/>
                    </a:lnTo>
                    <a:lnTo>
                      <a:pt x="541" y="124"/>
                    </a:lnTo>
                    <a:lnTo>
                      <a:pt x="535"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19" y="0"/>
                    </a:moveTo>
                    <a:lnTo>
                      <a:pt x="419" y="0"/>
                    </a:lnTo>
                    <a:lnTo>
                      <a:pt x="427" y="2"/>
                    </a:lnTo>
                    <a:lnTo>
                      <a:pt x="435" y="7"/>
                    </a:lnTo>
                    <a:lnTo>
                      <a:pt x="440" y="15"/>
                    </a:lnTo>
                    <a:lnTo>
                      <a:pt x="442" y="24"/>
                    </a:lnTo>
                    <a:lnTo>
                      <a:pt x="452" y="60"/>
                    </a:lnTo>
                    <a:lnTo>
                      <a:pt x="492" y="74"/>
                    </a:lnTo>
                    <a:lnTo>
                      <a:pt x="529" y="93"/>
                    </a:lnTo>
                    <a:lnTo>
                      <a:pt x="560" y="73"/>
                    </a:lnTo>
                    <a:lnTo>
                      <a:pt x="567" y="70"/>
                    </a:lnTo>
                    <a:lnTo>
                      <a:pt x="573" y="68"/>
                    </a:lnTo>
                    <a:lnTo>
                      <a:pt x="580" y="68"/>
                    </a:lnTo>
                    <a:lnTo>
                      <a:pt x="585" y="68"/>
                    </a:lnTo>
                    <a:lnTo>
                      <a:pt x="590" y="70"/>
                    </a:lnTo>
                    <a:lnTo>
                      <a:pt x="596" y="73"/>
                    </a:lnTo>
                    <a:lnTo>
                      <a:pt x="665" y="144"/>
                    </a:lnTo>
                    <a:lnTo>
                      <a:pt x="670" y="151"/>
                    </a:lnTo>
                    <a:lnTo>
                      <a:pt x="672" y="159"/>
                    </a:lnTo>
                    <a:lnTo>
                      <a:pt x="669" y="168"/>
                    </a:lnTo>
                    <a:lnTo>
                      <a:pt x="665" y="178"/>
                    </a:lnTo>
                    <a:lnTo>
                      <a:pt x="647" y="209"/>
                    </a:lnTo>
                    <a:lnTo>
                      <a:pt x="665" y="247"/>
                    </a:lnTo>
                    <a:lnTo>
                      <a:pt x="678" y="286"/>
                    </a:lnTo>
                    <a:lnTo>
                      <a:pt x="713" y="295"/>
                    </a:lnTo>
                    <a:lnTo>
                      <a:pt x="723" y="299"/>
                    </a:lnTo>
                    <a:lnTo>
                      <a:pt x="730" y="305"/>
                    </a:lnTo>
                    <a:lnTo>
                      <a:pt x="737" y="311"/>
                    </a:lnTo>
                    <a:lnTo>
                      <a:pt x="738" y="320"/>
                    </a:lnTo>
                    <a:lnTo>
                      <a:pt x="738" y="418"/>
                    </a:lnTo>
                    <a:lnTo>
                      <a:pt x="737" y="428"/>
                    </a:lnTo>
                    <a:lnTo>
                      <a:pt x="730" y="434"/>
                    </a:lnTo>
                    <a:lnTo>
                      <a:pt x="723" y="439"/>
                    </a:lnTo>
                    <a:lnTo>
                      <a:pt x="713" y="443"/>
                    </a:lnTo>
                    <a:lnTo>
                      <a:pt x="678" y="453"/>
                    </a:lnTo>
                    <a:lnTo>
                      <a:pt x="665" y="492"/>
                    </a:lnTo>
                    <a:lnTo>
                      <a:pt x="647" y="530"/>
                    </a:lnTo>
                    <a:lnTo>
                      <a:pt x="665" y="561"/>
                    </a:lnTo>
                    <a:lnTo>
                      <a:pt x="669" y="570"/>
                    </a:lnTo>
                    <a:lnTo>
                      <a:pt x="672" y="580"/>
                    </a:lnTo>
                    <a:lnTo>
                      <a:pt x="670" y="587"/>
                    </a:lnTo>
                    <a:lnTo>
                      <a:pt x="665" y="597"/>
                    </a:lnTo>
                    <a:lnTo>
                      <a:pt x="596" y="666"/>
                    </a:lnTo>
                    <a:lnTo>
                      <a:pt x="590" y="669"/>
                    </a:lnTo>
                    <a:lnTo>
                      <a:pt x="586" y="671"/>
                    </a:lnTo>
                    <a:lnTo>
                      <a:pt x="581" y="671"/>
                    </a:lnTo>
                    <a:lnTo>
                      <a:pt x="575" y="671"/>
                    </a:lnTo>
                    <a:lnTo>
                      <a:pt x="567" y="669"/>
                    </a:lnTo>
                    <a:lnTo>
                      <a:pt x="560" y="666"/>
                    </a:lnTo>
                    <a:lnTo>
                      <a:pt x="529" y="646"/>
                    </a:lnTo>
                    <a:lnTo>
                      <a:pt x="492" y="665"/>
                    </a:lnTo>
                    <a:lnTo>
                      <a:pt x="452" y="679"/>
                    </a:lnTo>
                    <a:lnTo>
                      <a:pt x="442" y="714"/>
                    </a:lnTo>
                    <a:lnTo>
                      <a:pt x="440" y="724"/>
                    </a:lnTo>
                    <a:lnTo>
                      <a:pt x="435" y="731"/>
                    </a:lnTo>
                    <a:lnTo>
                      <a:pt x="427" y="737"/>
                    </a:lnTo>
                    <a:lnTo>
                      <a:pt x="419" y="739"/>
                    </a:lnTo>
                    <a:lnTo>
                      <a:pt x="319" y="739"/>
                    </a:lnTo>
                    <a:lnTo>
                      <a:pt x="310" y="737"/>
                    </a:lnTo>
                    <a:lnTo>
                      <a:pt x="304" y="731"/>
                    </a:lnTo>
                    <a:lnTo>
                      <a:pt x="298" y="724"/>
                    </a:lnTo>
                    <a:lnTo>
                      <a:pt x="295" y="714"/>
                    </a:lnTo>
                    <a:lnTo>
                      <a:pt x="287" y="679"/>
                    </a:lnTo>
                    <a:lnTo>
                      <a:pt x="246" y="665"/>
                    </a:lnTo>
                    <a:lnTo>
                      <a:pt x="209" y="646"/>
                    </a:lnTo>
                    <a:lnTo>
                      <a:pt x="178" y="666"/>
                    </a:lnTo>
                    <a:lnTo>
                      <a:pt x="171" y="669"/>
                    </a:lnTo>
                    <a:lnTo>
                      <a:pt x="164" y="671"/>
                    </a:lnTo>
                    <a:lnTo>
                      <a:pt x="157" y="671"/>
                    </a:lnTo>
                    <a:lnTo>
                      <a:pt x="152" y="671"/>
                    </a:lnTo>
                    <a:lnTo>
                      <a:pt x="147" y="669"/>
                    </a:lnTo>
                    <a:lnTo>
                      <a:pt x="143" y="666"/>
                    </a:lnTo>
                    <a:lnTo>
                      <a:pt x="73" y="597"/>
                    </a:lnTo>
                    <a:lnTo>
                      <a:pt x="68" y="587"/>
                    </a:lnTo>
                    <a:lnTo>
                      <a:pt x="67" y="580"/>
                    </a:lnTo>
                    <a:lnTo>
                      <a:pt x="69" y="570"/>
                    </a:lnTo>
                    <a:lnTo>
                      <a:pt x="73" y="561"/>
                    </a:lnTo>
                    <a:lnTo>
                      <a:pt x="92" y="530"/>
                    </a:lnTo>
                    <a:lnTo>
                      <a:pt x="73" y="492"/>
                    </a:lnTo>
                    <a:lnTo>
                      <a:pt x="60" y="453"/>
                    </a:lnTo>
                    <a:lnTo>
                      <a:pt x="24" y="443"/>
                    </a:lnTo>
                    <a:lnTo>
                      <a:pt x="16" y="439"/>
                    </a:lnTo>
                    <a:lnTo>
                      <a:pt x="8" y="434"/>
                    </a:lnTo>
                    <a:lnTo>
                      <a:pt x="1" y="428"/>
                    </a:lnTo>
                    <a:lnTo>
                      <a:pt x="0" y="418"/>
                    </a:lnTo>
                    <a:lnTo>
                      <a:pt x="0" y="320"/>
                    </a:lnTo>
                    <a:lnTo>
                      <a:pt x="1" y="311"/>
                    </a:lnTo>
                    <a:lnTo>
                      <a:pt x="8" y="305"/>
                    </a:lnTo>
                    <a:lnTo>
                      <a:pt x="16" y="299"/>
                    </a:lnTo>
                    <a:lnTo>
                      <a:pt x="24" y="295"/>
                    </a:lnTo>
                    <a:lnTo>
                      <a:pt x="60" y="286"/>
                    </a:lnTo>
                    <a:lnTo>
                      <a:pt x="73" y="247"/>
                    </a:lnTo>
                    <a:lnTo>
                      <a:pt x="92" y="209"/>
                    </a:lnTo>
                    <a:lnTo>
                      <a:pt x="73" y="178"/>
                    </a:lnTo>
                    <a:lnTo>
                      <a:pt x="69" y="168"/>
                    </a:lnTo>
                    <a:lnTo>
                      <a:pt x="67" y="159"/>
                    </a:lnTo>
                    <a:lnTo>
                      <a:pt x="68" y="151"/>
                    </a:lnTo>
                    <a:lnTo>
                      <a:pt x="73" y="144"/>
                    </a:lnTo>
                    <a:lnTo>
                      <a:pt x="143" y="73"/>
                    </a:lnTo>
                    <a:lnTo>
                      <a:pt x="147" y="70"/>
                    </a:lnTo>
                    <a:lnTo>
                      <a:pt x="152" y="68"/>
                    </a:lnTo>
                    <a:lnTo>
                      <a:pt x="157" y="68"/>
                    </a:lnTo>
                    <a:lnTo>
                      <a:pt x="165" y="68"/>
                    </a:lnTo>
                    <a:lnTo>
                      <a:pt x="171" y="70"/>
                    </a:lnTo>
                    <a:lnTo>
                      <a:pt x="178" y="73"/>
                    </a:lnTo>
                    <a:lnTo>
                      <a:pt x="209" y="93"/>
                    </a:lnTo>
                    <a:lnTo>
                      <a:pt x="246" y="74"/>
                    </a:lnTo>
                    <a:lnTo>
                      <a:pt x="287" y="60"/>
                    </a:lnTo>
                    <a:lnTo>
                      <a:pt x="295" y="24"/>
                    </a:lnTo>
                    <a:lnTo>
                      <a:pt x="298" y="15"/>
                    </a:lnTo>
                    <a:lnTo>
                      <a:pt x="304" y="7"/>
                    </a:lnTo>
                    <a:lnTo>
                      <a:pt x="310" y="2"/>
                    </a:lnTo>
                    <a:lnTo>
                      <a:pt x="31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grpSp>
        <p:nvGrpSpPr>
          <p:cNvPr id="5" name="组合 4"/>
          <p:cNvGrpSpPr/>
          <p:nvPr/>
        </p:nvGrpSpPr>
        <p:grpSpPr>
          <a:xfrm>
            <a:off x="561523" y="4594445"/>
            <a:ext cx="5051877" cy="754053"/>
            <a:chOff x="561523" y="4594445"/>
            <a:chExt cx="5051877" cy="754053"/>
          </a:xfrm>
        </p:grpSpPr>
        <p:sp>
          <p:nvSpPr>
            <p:cNvPr id="14" name="文本框 66"/>
            <p:cNvSpPr txBox="1">
              <a:spLocks noChangeArrowheads="1"/>
            </p:cNvSpPr>
            <p:nvPr/>
          </p:nvSpPr>
          <p:spPr bwMode="auto">
            <a:xfrm flipH="1">
              <a:off x="1434532" y="4594445"/>
              <a:ext cx="4178868"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详细帮助文件</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tx1">
                      <a:lumMod val="50000"/>
                      <a:lumOff val="50000"/>
                    </a:schemeClr>
                  </a:solidFill>
                  <a:latin typeface="+mn-lt"/>
                </a:rPr>
                <a:t>Clean</a:t>
              </a:r>
              <a:r>
                <a:rPr lang="en-US" altLang="zh-CN" sz="1100" dirty="0">
                  <a:solidFill>
                    <a:schemeClr val="tx1">
                      <a:lumMod val="50000"/>
                      <a:lumOff val="50000"/>
                    </a:schemeClr>
                  </a:solidFill>
                  <a:latin typeface="+mn-lt"/>
                </a:rPr>
                <a:t>, Minimalist, Flat, Powerful and Flexible PowerPoint template, perfect for </a:t>
              </a:r>
              <a:r>
                <a:rPr lang="en-US" altLang="zh-CN" sz="1100" dirty="0" smtClean="0">
                  <a:solidFill>
                    <a:schemeClr val="tx1">
                      <a:lumMod val="50000"/>
                      <a:lumOff val="50000"/>
                    </a:schemeClr>
                  </a:solidFill>
                  <a:latin typeface="+mn-lt"/>
                </a:rPr>
                <a:t>business use</a:t>
              </a:r>
              <a:r>
                <a:rPr lang="en-US" altLang="zh-CN" sz="1100" dirty="0">
                  <a:solidFill>
                    <a:schemeClr val="tx1">
                      <a:lumMod val="50000"/>
                      <a:lumOff val="50000"/>
                    </a:schemeClr>
                  </a:solidFill>
                  <a:latin typeface="+mn-lt"/>
                </a:rPr>
                <a:t>. </a:t>
              </a:r>
              <a:endParaRPr lang="en-US" altLang="zh-CN" sz="1100" dirty="0">
                <a:solidFill>
                  <a:schemeClr val="tx1">
                    <a:lumMod val="50000"/>
                    <a:lumOff val="50000"/>
                  </a:schemeClr>
                </a:solidFill>
                <a:latin typeface="+mn-lt"/>
              </a:endParaRPr>
            </a:p>
          </p:txBody>
        </p:sp>
        <p:grpSp>
          <p:nvGrpSpPr>
            <p:cNvPr id="21" name="组合 20"/>
            <p:cNvGrpSpPr/>
            <p:nvPr/>
          </p:nvGrpSpPr>
          <p:grpSpPr>
            <a:xfrm>
              <a:off x="561523" y="4635290"/>
              <a:ext cx="672366" cy="672366"/>
              <a:chOff x="561523" y="4555459"/>
              <a:chExt cx="672366" cy="672366"/>
            </a:xfrm>
          </p:grpSpPr>
          <p:sp>
            <p:nvSpPr>
              <p:cNvPr id="22" name="矩形 21"/>
              <p:cNvSpPr/>
              <p:nvPr/>
            </p:nvSpPr>
            <p:spPr>
              <a:xfrm flipH="1">
                <a:off x="561523" y="4555459"/>
                <a:ext cx="672366" cy="672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0"/>
              <p:cNvSpPr>
                <a:spLocks noEditPoints="1"/>
              </p:cNvSpPr>
              <p:nvPr/>
            </p:nvSpPr>
            <p:spPr bwMode="auto">
              <a:xfrm>
                <a:off x="719796" y="4746100"/>
                <a:ext cx="355820" cy="291084"/>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64" presetClass="path" presetSubtype="0" accel="50000" decel="50000" autoRev="1" fill="hold" nodeType="withEffect">
                                  <p:stCondLst>
                                    <p:cond delay="0"/>
                                  </p:stCondLst>
                                  <p:childTnLst>
                                    <p:animMotion origin="layout" path="M -4.375E-6 -2.22222E-6 L -0.02474 -2.22222E-6 " pathEditMode="relative" rAng="0" ptsTypes="AA">
                                      <p:cBhvr>
                                        <p:cTn id="22" dur="1000" fill="hold"/>
                                        <p:tgtEl>
                                          <p:spTgt spid="3"/>
                                        </p:tgtEl>
                                        <p:attrNameLst>
                                          <p:attrName>ppt_x</p:attrName>
                                          <p:attrName>ppt_y</p:attrName>
                                        </p:attrNameLst>
                                      </p:cBhvr>
                                      <p:rCtr x="-1237" y="0"/>
                                    </p:animMotion>
                                  </p:childTnLst>
                                </p:cTn>
                              </p:par>
                              <p:par>
                                <p:cTn id="23" presetID="10" presetClass="entr" presetSubtype="0" fill="hold" nodeType="withEffect">
                                  <p:stCondLst>
                                    <p:cond delay="1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par>
                                <p:cTn id="26" presetID="64" presetClass="path" presetSubtype="0" accel="50000" decel="50000" autoRev="1" fill="hold" nodeType="withEffect">
                                  <p:stCondLst>
                                    <p:cond delay="100"/>
                                  </p:stCondLst>
                                  <p:childTnLst>
                                    <p:animMotion origin="layout" path="M -4.375E-6 -2.22222E-6 L -0.02474 -2.22222E-6 " pathEditMode="relative" rAng="0" ptsTypes="AA">
                                      <p:cBhvr>
                                        <p:cTn id="27" dur="1000" fill="hold"/>
                                        <p:tgtEl>
                                          <p:spTgt spid="4"/>
                                        </p:tgtEl>
                                        <p:attrNameLst>
                                          <p:attrName>ppt_x</p:attrName>
                                          <p:attrName>ppt_y</p:attrName>
                                        </p:attrNameLst>
                                      </p:cBhvr>
                                      <p:rCtr x="-1237" y="0"/>
                                    </p:animMotion>
                                  </p:childTnLst>
                                </p:cTn>
                              </p:par>
                              <p:par>
                                <p:cTn id="28" presetID="10" presetClass="entr" presetSubtype="0" fill="hold" nodeType="withEffect">
                                  <p:stCondLst>
                                    <p:cond delay="2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4" presetClass="path" presetSubtype="0" accel="50000" decel="50000" autoRev="1" fill="hold" nodeType="withEffect">
                                  <p:stCondLst>
                                    <p:cond delay="200"/>
                                  </p:stCondLst>
                                  <p:childTnLst>
                                    <p:animMotion origin="layout" path="M -4.375E-6 -2.22222E-6 L -0.02474 -2.22222E-6 " pathEditMode="relative" rAng="0" ptsTypes="AA">
                                      <p:cBhvr>
                                        <p:cTn id="32" dur="1000" fill="hold"/>
                                        <p:tgtEl>
                                          <p:spTgt spid="5"/>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3429000"/>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0"/>
            <a:ext cx="12192000" cy="3429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9" name="矩形 8" descr="e7d195523061f1c0cef09ac28eaae964ec9988a5cce77c8b8C1E4685C6E6B40CD7615480512384A61EE159C6FE0045D14B61E85D0A95589D558B81FFC809322ACC20DC2254D928200A3EA0841B8B18144DC47CBD04FCA384408AF03A26AFFDF192346722787A389DB6D6BE826066A063ECDC78A932AD2721B5CFDE870F76DE7C3CCE2B9A07730B5F"/>
          <p:cNvSpPr/>
          <p:nvPr/>
        </p:nvSpPr>
        <p:spPr>
          <a:xfrm>
            <a:off x="769257" y="4903898"/>
            <a:ext cx="10653486" cy="846386"/>
          </a:xfrm>
          <a:prstGeom prst="rect">
            <a:avLst/>
          </a:prstGeom>
        </p:spPr>
        <p:txBody>
          <a:bodyPr wrap="square">
            <a:spAutoFit/>
          </a:bodyPr>
          <a:lstStyle/>
          <a:p>
            <a:pPr algn="ctr">
              <a:spcBef>
                <a:spcPts val="1200"/>
              </a:spcBef>
            </a:pPr>
            <a:r>
              <a:rPr lang="zh-CN" altLang="en-US" sz="2000" dirty="0" smtClean="0">
                <a:solidFill>
                  <a:schemeClr val="tx1">
                    <a:lumMod val="75000"/>
                    <a:lumOff val="25000"/>
                  </a:schemeClr>
                </a:solidFill>
                <a:latin typeface="+mj-ea"/>
                <a:ea typeface="+mj-ea"/>
              </a:rPr>
              <a:t>我们为您提供优质的售后服务！</a:t>
            </a:r>
            <a:endParaRPr lang="en-US" altLang="zh-CN" sz="2000" dirty="0" smtClean="0">
              <a:solidFill>
                <a:schemeClr val="tx1">
                  <a:lumMod val="75000"/>
                  <a:lumOff val="25000"/>
                </a:schemeClr>
              </a:solidFill>
              <a:latin typeface="+mj-ea"/>
              <a:ea typeface="+mj-ea"/>
            </a:endParaRPr>
          </a:p>
          <a:p>
            <a:pPr algn="ctr">
              <a:spcBef>
                <a:spcPts val="600"/>
              </a:spcBef>
            </a:pPr>
            <a:r>
              <a:rPr lang="en-US" altLang="zh-CN" sz="1200" dirty="0" smtClean="0">
                <a:solidFill>
                  <a:schemeClr val="bg1">
                    <a:lumMod val="50000"/>
                  </a:schemeClr>
                </a:solidFill>
              </a:rPr>
              <a:t>Clean, Minimalist, Flat, Powerful and Flexible PowerPoint template, perfect for business, corporate and personal use. Very easy to change the color schemes. Clean, Minimalist, Flat, Powerful and Flexible PowerPoint template, perfect for business use. </a:t>
            </a:r>
            <a:endParaRPr lang="en-US" altLang="zh-CN" sz="1200" dirty="0">
              <a:solidFill>
                <a:schemeClr val="bg1">
                  <a:lumMod val="50000"/>
                </a:schemeClr>
              </a:solidFill>
            </a:endParaRPr>
          </a:p>
        </p:txBody>
      </p:sp>
      <p:sp>
        <p:nvSpPr>
          <p:cNvPr id="13" name="矩形 12"/>
          <p:cNvSpPr/>
          <p:nvPr/>
        </p:nvSpPr>
        <p:spPr>
          <a:xfrm>
            <a:off x="1170038" y="1803400"/>
            <a:ext cx="2462558" cy="2751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634287" y="1803400"/>
            <a:ext cx="2462558" cy="2751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096845" y="1803400"/>
            <a:ext cx="2462558" cy="2751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559403" y="1803400"/>
            <a:ext cx="2462558" cy="27518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392546" y="2488443"/>
            <a:ext cx="1871156" cy="1381719"/>
            <a:chOff x="6392546" y="2488443"/>
            <a:chExt cx="1871156" cy="1381719"/>
          </a:xfrm>
        </p:grpSpPr>
        <p:sp>
          <p:nvSpPr>
            <p:cNvPr id="18" name="文本框 17"/>
            <p:cNvSpPr txBox="1"/>
            <p:nvPr/>
          </p:nvSpPr>
          <p:spPr>
            <a:xfrm>
              <a:off x="6392546" y="3285387"/>
              <a:ext cx="1871156" cy="584775"/>
            </a:xfrm>
            <a:prstGeom prst="rect">
              <a:avLst/>
            </a:prstGeom>
            <a:noFill/>
          </p:spPr>
          <p:txBody>
            <a:bodyPr wrap="square" rtlCol="0">
              <a:spAutoFit/>
            </a:bodyPr>
            <a:lstStyle/>
            <a:p>
              <a:pPr algn="ctr"/>
              <a:r>
                <a:rPr lang="en-US" altLang="zh-CN" sz="1600" dirty="0" smtClean="0">
                  <a:solidFill>
                    <a:schemeClr val="bg1"/>
                  </a:solidFill>
                  <a:latin typeface="+mj-ea"/>
                  <a:ea typeface="+mj-ea"/>
                </a:rPr>
                <a:t>7×24</a:t>
              </a:r>
              <a:endParaRPr lang="en-US" altLang="zh-CN" sz="1600" dirty="0" smtClean="0">
                <a:solidFill>
                  <a:schemeClr val="bg1"/>
                </a:solidFill>
                <a:latin typeface="+mj-ea"/>
                <a:ea typeface="+mj-ea"/>
              </a:endParaRPr>
            </a:p>
            <a:p>
              <a:pPr algn="ctr"/>
              <a:r>
                <a:rPr lang="zh-CN" altLang="en-US" sz="1600" dirty="0" smtClean="0">
                  <a:solidFill>
                    <a:schemeClr val="bg1"/>
                  </a:solidFill>
                  <a:latin typeface="+mj-ea"/>
                  <a:ea typeface="+mj-ea"/>
                </a:rPr>
                <a:t>小时在线支持</a:t>
              </a:r>
              <a:endParaRPr lang="zh-CN" altLang="en-US" sz="1600" dirty="0">
                <a:solidFill>
                  <a:schemeClr val="bg1"/>
                </a:solidFill>
                <a:latin typeface="+mj-ea"/>
                <a:ea typeface="+mj-ea"/>
              </a:endParaRPr>
            </a:p>
          </p:txBody>
        </p:sp>
        <p:sp>
          <p:nvSpPr>
            <p:cNvPr id="19" name="Freeform 8"/>
            <p:cNvSpPr>
              <a:spLocks noEditPoints="1"/>
            </p:cNvSpPr>
            <p:nvPr/>
          </p:nvSpPr>
          <p:spPr bwMode="auto">
            <a:xfrm>
              <a:off x="7030514" y="2488443"/>
              <a:ext cx="595220" cy="595220"/>
            </a:xfrm>
            <a:custGeom>
              <a:avLst/>
              <a:gdLst>
                <a:gd name="T0" fmla="*/ 274 w 740"/>
                <a:gd name="T1" fmla="*/ 555 h 740"/>
                <a:gd name="T2" fmla="*/ 283 w 740"/>
                <a:gd name="T3" fmla="*/ 562 h 740"/>
                <a:gd name="T4" fmla="*/ 286 w 740"/>
                <a:gd name="T5" fmla="*/ 571 h 740"/>
                <a:gd name="T6" fmla="*/ 283 w 740"/>
                <a:gd name="T7" fmla="*/ 580 h 740"/>
                <a:gd name="T8" fmla="*/ 231 w 740"/>
                <a:gd name="T9" fmla="*/ 634 h 740"/>
                <a:gd name="T10" fmla="*/ 223 w 740"/>
                <a:gd name="T11" fmla="*/ 638 h 740"/>
                <a:gd name="T12" fmla="*/ 214 w 740"/>
                <a:gd name="T13" fmla="*/ 638 h 740"/>
                <a:gd name="T14" fmla="*/ 205 w 740"/>
                <a:gd name="T15" fmla="*/ 631 h 740"/>
                <a:gd name="T16" fmla="*/ 202 w 740"/>
                <a:gd name="T17" fmla="*/ 622 h 740"/>
                <a:gd name="T18" fmla="*/ 205 w 740"/>
                <a:gd name="T19" fmla="*/ 613 h 740"/>
                <a:gd name="T20" fmla="*/ 257 w 740"/>
                <a:gd name="T21" fmla="*/ 559 h 740"/>
                <a:gd name="T22" fmla="*/ 265 w 740"/>
                <a:gd name="T23" fmla="*/ 555 h 740"/>
                <a:gd name="T24" fmla="*/ 252 w 740"/>
                <a:gd name="T25" fmla="*/ 470 h 740"/>
                <a:gd name="T26" fmla="*/ 262 w 740"/>
                <a:gd name="T27" fmla="*/ 474 h 740"/>
                <a:gd name="T28" fmla="*/ 269 w 740"/>
                <a:gd name="T29" fmla="*/ 482 h 740"/>
                <a:gd name="T30" fmla="*/ 269 w 740"/>
                <a:gd name="T31" fmla="*/ 491 h 740"/>
                <a:gd name="T32" fmla="*/ 263 w 740"/>
                <a:gd name="T33" fmla="*/ 499 h 740"/>
                <a:gd name="T34" fmla="*/ 93 w 740"/>
                <a:gd name="T35" fmla="*/ 669 h 740"/>
                <a:gd name="T36" fmla="*/ 84 w 740"/>
                <a:gd name="T37" fmla="*/ 672 h 740"/>
                <a:gd name="T38" fmla="*/ 74 w 740"/>
                <a:gd name="T39" fmla="*/ 669 h 740"/>
                <a:gd name="T40" fmla="*/ 68 w 740"/>
                <a:gd name="T41" fmla="*/ 660 h 740"/>
                <a:gd name="T42" fmla="*/ 68 w 740"/>
                <a:gd name="T43" fmla="*/ 651 h 740"/>
                <a:gd name="T44" fmla="*/ 72 w 740"/>
                <a:gd name="T45" fmla="*/ 643 h 740"/>
                <a:gd name="T46" fmla="*/ 244 w 740"/>
                <a:gd name="T47" fmla="*/ 473 h 740"/>
                <a:gd name="T48" fmla="*/ 252 w 740"/>
                <a:gd name="T49" fmla="*/ 470 h 740"/>
                <a:gd name="T50" fmla="*/ 173 w 740"/>
                <a:gd name="T51" fmla="*/ 455 h 740"/>
                <a:gd name="T52" fmla="*/ 182 w 740"/>
                <a:gd name="T53" fmla="*/ 461 h 740"/>
                <a:gd name="T54" fmla="*/ 185 w 740"/>
                <a:gd name="T55" fmla="*/ 470 h 740"/>
                <a:gd name="T56" fmla="*/ 182 w 740"/>
                <a:gd name="T57" fmla="*/ 479 h 740"/>
                <a:gd name="T58" fmla="*/ 163 w 740"/>
                <a:gd name="T59" fmla="*/ 499 h 740"/>
                <a:gd name="T60" fmla="*/ 156 w 740"/>
                <a:gd name="T61" fmla="*/ 503 h 740"/>
                <a:gd name="T62" fmla="*/ 146 w 740"/>
                <a:gd name="T63" fmla="*/ 503 h 740"/>
                <a:gd name="T64" fmla="*/ 138 w 740"/>
                <a:gd name="T65" fmla="*/ 498 h 740"/>
                <a:gd name="T66" fmla="*/ 135 w 740"/>
                <a:gd name="T67" fmla="*/ 487 h 740"/>
                <a:gd name="T68" fmla="*/ 137 w 740"/>
                <a:gd name="T69" fmla="*/ 479 h 740"/>
                <a:gd name="T70" fmla="*/ 156 w 740"/>
                <a:gd name="T71" fmla="*/ 458 h 740"/>
                <a:gd name="T72" fmla="*/ 164 w 740"/>
                <a:gd name="T73" fmla="*/ 455 h 740"/>
                <a:gd name="T74" fmla="*/ 673 w 740"/>
                <a:gd name="T75" fmla="*/ 91 h 740"/>
                <a:gd name="T76" fmla="*/ 421 w 740"/>
                <a:gd name="T77" fmla="*/ 680 h 740"/>
                <a:gd name="T78" fmla="*/ 650 w 740"/>
                <a:gd name="T79" fmla="*/ 67 h 740"/>
                <a:gd name="T80" fmla="*/ 299 w 740"/>
                <a:gd name="T81" fmla="*/ 418 h 740"/>
                <a:gd name="T82" fmla="*/ 723 w 740"/>
                <a:gd name="T83" fmla="*/ 0 h 740"/>
                <a:gd name="T84" fmla="*/ 732 w 740"/>
                <a:gd name="T85" fmla="*/ 3 h 740"/>
                <a:gd name="T86" fmla="*/ 739 w 740"/>
                <a:gd name="T87" fmla="*/ 12 h 740"/>
                <a:gd name="T88" fmla="*/ 739 w 740"/>
                <a:gd name="T89" fmla="*/ 21 h 740"/>
                <a:gd name="T90" fmla="*/ 737 w 740"/>
                <a:gd name="T91" fmla="*/ 24 h 740"/>
                <a:gd name="T92" fmla="*/ 435 w 740"/>
                <a:gd name="T93" fmla="*/ 729 h 740"/>
                <a:gd name="T94" fmla="*/ 435 w 740"/>
                <a:gd name="T95" fmla="*/ 729 h 740"/>
                <a:gd name="T96" fmla="*/ 430 w 740"/>
                <a:gd name="T97" fmla="*/ 737 h 740"/>
                <a:gd name="T98" fmla="*/ 421 w 740"/>
                <a:gd name="T99" fmla="*/ 740 h 740"/>
                <a:gd name="T100" fmla="*/ 410 w 740"/>
                <a:gd name="T101" fmla="*/ 736 h 740"/>
                <a:gd name="T102" fmla="*/ 405 w 740"/>
                <a:gd name="T103" fmla="*/ 727 h 740"/>
                <a:gd name="T104" fmla="*/ 290 w 740"/>
                <a:gd name="T105" fmla="*/ 449 h 740"/>
                <a:gd name="T106" fmla="*/ 12 w 740"/>
                <a:gd name="T107" fmla="*/ 335 h 740"/>
                <a:gd name="T108" fmla="*/ 4 w 740"/>
                <a:gd name="T109" fmla="*/ 329 h 740"/>
                <a:gd name="T110" fmla="*/ 0 w 740"/>
                <a:gd name="T111" fmla="*/ 320 h 740"/>
                <a:gd name="T112" fmla="*/ 3 w 740"/>
                <a:gd name="T113" fmla="*/ 311 h 740"/>
                <a:gd name="T114" fmla="*/ 10 w 740"/>
                <a:gd name="T115" fmla="*/ 304 h 740"/>
                <a:gd name="T116" fmla="*/ 11 w 740"/>
                <a:gd name="T117" fmla="*/ 304 h 740"/>
                <a:gd name="T118" fmla="*/ 715 w 740"/>
                <a:gd name="T119" fmla="*/ 2 h 740"/>
                <a:gd name="T120" fmla="*/ 719 w 740"/>
                <a:gd name="T12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740">
                  <a:moveTo>
                    <a:pt x="269" y="554"/>
                  </a:moveTo>
                  <a:lnTo>
                    <a:pt x="274" y="555"/>
                  </a:lnTo>
                  <a:lnTo>
                    <a:pt x="279" y="558"/>
                  </a:lnTo>
                  <a:lnTo>
                    <a:pt x="283" y="562"/>
                  </a:lnTo>
                  <a:lnTo>
                    <a:pt x="284" y="566"/>
                  </a:lnTo>
                  <a:lnTo>
                    <a:pt x="286" y="571"/>
                  </a:lnTo>
                  <a:lnTo>
                    <a:pt x="286" y="576"/>
                  </a:lnTo>
                  <a:lnTo>
                    <a:pt x="283" y="580"/>
                  </a:lnTo>
                  <a:lnTo>
                    <a:pt x="281" y="583"/>
                  </a:lnTo>
                  <a:lnTo>
                    <a:pt x="231" y="634"/>
                  </a:lnTo>
                  <a:lnTo>
                    <a:pt x="227" y="637"/>
                  </a:lnTo>
                  <a:lnTo>
                    <a:pt x="223" y="638"/>
                  </a:lnTo>
                  <a:lnTo>
                    <a:pt x="219" y="639"/>
                  </a:lnTo>
                  <a:lnTo>
                    <a:pt x="214" y="638"/>
                  </a:lnTo>
                  <a:lnTo>
                    <a:pt x="209" y="635"/>
                  </a:lnTo>
                  <a:lnTo>
                    <a:pt x="205" y="631"/>
                  </a:lnTo>
                  <a:lnTo>
                    <a:pt x="203" y="627"/>
                  </a:lnTo>
                  <a:lnTo>
                    <a:pt x="202" y="622"/>
                  </a:lnTo>
                  <a:lnTo>
                    <a:pt x="202" y="617"/>
                  </a:lnTo>
                  <a:lnTo>
                    <a:pt x="205" y="613"/>
                  </a:lnTo>
                  <a:lnTo>
                    <a:pt x="207" y="610"/>
                  </a:lnTo>
                  <a:lnTo>
                    <a:pt x="257" y="559"/>
                  </a:lnTo>
                  <a:lnTo>
                    <a:pt x="261" y="557"/>
                  </a:lnTo>
                  <a:lnTo>
                    <a:pt x="265" y="555"/>
                  </a:lnTo>
                  <a:lnTo>
                    <a:pt x="269" y="554"/>
                  </a:lnTo>
                  <a:close/>
                  <a:moveTo>
                    <a:pt x="252" y="470"/>
                  </a:moveTo>
                  <a:lnTo>
                    <a:pt x="257" y="472"/>
                  </a:lnTo>
                  <a:lnTo>
                    <a:pt x="262" y="474"/>
                  </a:lnTo>
                  <a:lnTo>
                    <a:pt x="266" y="477"/>
                  </a:lnTo>
                  <a:lnTo>
                    <a:pt x="269" y="482"/>
                  </a:lnTo>
                  <a:lnTo>
                    <a:pt x="269" y="487"/>
                  </a:lnTo>
                  <a:lnTo>
                    <a:pt x="269" y="491"/>
                  </a:lnTo>
                  <a:lnTo>
                    <a:pt x="266" y="496"/>
                  </a:lnTo>
                  <a:lnTo>
                    <a:pt x="263" y="499"/>
                  </a:lnTo>
                  <a:lnTo>
                    <a:pt x="96" y="667"/>
                  </a:lnTo>
                  <a:lnTo>
                    <a:pt x="93" y="669"/>
                  </a:lnTo>
                  <a:lnTo>
                    <a:pt x="88" y="672"/>
                  </a:lnTo>
                  <a:lnTo>
                    <a:pt x="84" y="672"/>
                  </a:lnTo>
                  <a:lnTo>
                    <a:pt x="79" y="672"/>
                  </a:lnTo>
                  <a:lnTo>
                    <a:pt x="74" y="669"/>
                  </a:lnTo>
                  <a:lnTo>
                    <a:pt x="71" y="665"/>
                  </a:lnTo>
                  <a:lnTo>
                    <a:pt x="68" y="660"/>
                  </a:lnTo>
                  <a:lnTo>
                    <a:pt x="67" y="655"/>
                  </a:lnTo>
                  <a:lnTo>
                    <a:pt x="68" y="651"/>
                  </a:lnTo>
                  <a:lnTo>
                    <a:pt x="70" y="647"/>
                  </a:lnTo>
                  <a:lnTo>
                    <a:pt x="72" y="643"/>
                  </a:lnTo>
                  <a:lnTo>
                    <a:pt x="240" y="476"/>
                  </a:lnTo>
                  <a:lnTo>
                    <a:pt x="244" y="473"/>
                  </a:lnTo>
                  <a:lnTo>
                    <a:pt x="248" y="472"/>
                  </a:lnTo>
                  <a:lnTo>
                    <a:pt x="252" y="470"/>
                  </a:lnTo>
                  <a:close/>
                  <a:moveTo>
                    <a:pt x="168" y="453"/>
                  </a:moveTo>
                  <a:lnTo>
                    <a:pt x="173" y="455"/>
                  </a:lnTo>
                  <a:lnTo>
                    <a:pt x="178" y="457"/>
                  </a:lnTo>
                  <a:lnTo>
                    <a:pt x="182" y="461"/>
                  </a:lnTo>
                  <a:lnTo>
                    <a:pt x="184" y="465"/>
                  </a:lnTo>
                  <a:lnTo>
                    <a:pt x="185" y="470"/>
                  </a:lnTo>
                  <a:lnTo>
                    <a:pt x="185" y="476"/>
                  </a:lnTo>
                  <a:lnTo>
                    <a:pt x="182" y="479"/>
                  </a:lnTo>
                  <a:lnTo>
                    <a:pt x="180" y="482"/>
                  </a:lnTo>
                  <a:lnTo>
                    <a:pt x="163" y="499"/>
                  </a:lnTo>
                  <a:lnTo>
                    <a:pt x="160" y="502"/>
                  </a:lnTo>
                  <a:lnTo>
                    <a:pt x="156" y="503"/>
                  </a:lnTo>
                  <a:lnTo>
                    <a:pt x="151" y="504"/>
                  </a:lnTo>
                  <a:lnTo>
                    <a:pt x="146" y="503"/>
                  </a:lnTo>
                  <a:lnTo>
                    <a:pt x="142" y="500"/>
                  </a:lnTo>
                  <a:lnTo>
                    <a:pt x="138" y="498"/>
                  </a:lnTo>
                  <a:lnTo>
                    <a:pt x="135" y="493"/>
                  </a:lnTo>
                  <a:lnTo>
                    <a:pt x="135" y="487"/>
                  </a:lnTo>
                  <a:lnTo>
                    <a:pt x="135" y="483"/>
                  </a:lnTo>
                  <a:lnTo>
                    <a:pt x="137" y="479"/>
                  </a:lnTo>
                  <a:lnTo>
                    <a:pt x="139" y="476"/>
                  </a:lnTo>
                  <a:lnTo>
                    <a:pt x="156" y="458"/>
                  </a:lnTo>
                  <a:lnTo>
                    <a:pt x="160" y="456"/>
                  </a:lnTo>
                  <a:lnTo>
                    <a:pt x="164" y="455"/>
                  </a:lnTo>
                  <a:lnTo>
                    <a:pt x="168" y="453"/>
                  </a:lnTo>
                  <a:close/>
                  <a:moveTo>
                    <a:pt x="673" y="91"/>
                  </a:moveTo>
                  <a:lnTo>
                    <a:pt x="322" y="441"/>
                  </a:lnTo>
                  <a:lnTo>
                    <a:pt x="421" y="680"/>
                  </a:lnTo>
                  <a:lnTo>
                    <a:pt x="673" y="91"/>
                  </a:lnTo>
                  <a:close/>
                  <a:moveTo>
                    <a:pt x="650" y="67"/>
                  </a:moveTo>
                  <a:lnTo>
                    <a:pt x="61" y="320"/>
                  </a:lnTo>
                  <a:lnTo>
                    <a:pt x="299" y="418"/>
                  </a:lnTo>
                  <a:lnTo>
                    <a:pt x="650" y="67"/>
                  </a:lnTo>
                  <a:close/>
                  <a:moveTo>
                    <a:pt x="723" y="0"/>
                  </a:moveTo>
                  <a:lnTo>
                    <a:pt x="728" y="2"/>
                  </a:lnTo>
                  <a:lnTo>
                    <a:pt x="732" y="3"/>
                  </a:lnTo>
                  <a:lnTo>
                    <a:pt x="736" y="7"/>
                  </a:lnTo>
                  <a:lnTo>
                    <a:pt x="739" y="12"/>
                  </a:lnTo>
                  <a:lnTo>
                    <a:pt x="740" y="17"/>
                  </a:lnTo>
                  <a:lnTo>
                    <a:pt x="739" y="21"/>
                  </a:lnTo>
                  <a:lnTo>
                    <a:pt x="737" y="24"/>
                  </a:lnTo>
                  <a:lnTo>
                    <a:pt x="737" y="24"/>
                  </a:lnTo>
                  <a:lnTo>
                    <a:pt x="436" y="729"/>
                  </a:lnTo>
                  <a:lnTo>
                    <a:pt x="435" y="729"/>
                  </a:lnTo>
                  <a:lnTo>
                    <a:pt x="435" y="729"/>
                  </a:lnTo>
                  <a:lnTo>
                    <a:pt x="435" y="729"/>
                  </a:lnTo>
                  <a:lnTo>
                    <a:pt x="432" y="733"/>
                  </a:lnTo>
                  <a:lnTo>
                    <a:pt x="430" y="737"/>
                  </a:lnTo>
                  <a:lnTo>
                    <a:pt x="425" y="739"/>
                  </a:lnTo>
                  <a:lnTo>
                    <a:pt x="421" y="740"/>
                  </a:lnTo>
                  <a:lnTo>
                    <a:pt x="415" y="739"/>
                  </a:lnTo>
                  <a:lnTo>
                    <a:pt x="410" y="736"/>
                  </a:lnTo>
                  <a:lnTo>
                    <a:pt x="406" y="732"/>
                  </a:lnTo>
                  <a:lnTo>
                    <a:pt x="405" y="727"/>
                  </a:lnTo>
                  <a:lnTo>
                    <a:pt x="404" y="727"/>
                  </a:lnTo>
                  <a:lnTo>
                    <a:pt x="290" y="449"/>
                  </a:lnTo>
                  <a:lnTo>
                    <a:pt x="12" y="335"/>
                  </a:lnTo>
                  <a:lnTo>
                    <a:pt x="12" y="335"/>
                  </a:lnTo>
                  <a:lnTo>
                    <a:pt x="7" y="333"/>
                  </a:lnTo>
                  <a:lnTo>
                    <a:pt x="4" y="329"/>
                  </a:lnTo>
                  <a:lnTo>
                    <a:pt x="2" y="325"/>
                  </a:lnTo>
                  <a:lnTo>
                    <a:pt x="0" y="320"/>
                  </a:lnTo>
                  <a:lnTo>
                    <a:pt x="0" y="314"/>
                  </a:lnTo>
                  <a:lnTo>
                    <a:pt x="3" y="311"/>
                  </a:lnTo>
                  <a:lnTo>
                    <a:pt x="6" y="307"/>
                  </a:lnTo>
                  <a:lnTo>
                    <a:pt x="10" y="304"/>
                  </a:lnTo>
                  <a:lnTo>
                    <a:pt x="10" y="304"/>
                  </a:lnTo>
                  <a:lnTo>
                    <a:pt x="11" y="304"/>
                  </a:lnTo>
                  <a:lnTo>
                    <a:pt x="11" y="304"/>
                  </a:lnTo>
                  <a:lnTo>
                    <a:pt x="715" y="2"/>
                  </a:lnTo>
                  <a:lnTo>
                    <a:pt x="715" y="2"/>
                  </a:lnTo>
                  <a:lnTo>
                    <a:pt x="719" y="0"/>
                  </a:lnTo>
                  <a:lnTo>
                    <a:pt x="72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3929988" y="2467791"/>
            <a:ext cx="1871156" cy="1423023"/>
            <a:chOff x="3929988" y="2467791"/>
            <a:chExt cx="1871156" cy="1423023"/>
          </a:xfrm>
        </p:grpSpPr>
        <p:sp>
          <p:nvSpPr>
            <p:cNvPr id="21" name="文本框 20"/>
            <p:cNvSpPr txBox="1"/>
            <p:nvPr/>
          </p:nvSpPr>
          <p:spPr>
            <a:xfrm>
              <a:off x="3929988" y="3306039"/>
              <a:ext cx="1871156" cy="584775"/>
            </a:xfrm>
            <a:prstGeom prst="rect">
              <a:avLst/>
            </a:prstGeom>
            <a:noFill/>
          </p:spPr>
          <p:txBody>
            <a:bodyPr wrap="square" rtlCol="0">
              <a:spAutoFit/>
            </a:bodyPr>
            <a:lstStyle/>
            <a:p>
              <a:pPr algn="ctr"/>
              <a:r>
                <a:rPr lang="zh-CN" altLang="en-US" sz="1600" dirty="0" smtClean="0">
                  <a:solidFill>
                    <a:schemeClr val="bg1"/>
                  </a:solidFill>
                  <a:latin typeface="+mj-ea"/>
                  <a:ea typeface="+mj-ea"/>
                </a:rPr>
                <a:t>完美支持</a:t>
              </a:r>
              <a:endParaRPr lang="en-US" altLang="zh-CN" sz="1600" dirty="0" smtClean="0">
                <a:solidFill>
                  <a:schemeClr val="bg1"/>
                </a:solidFill>
                <a:latin typeface="+mj-ea"/>
                <a:ea typeface="+mj-ea"/>
              </a:endParaRPr>
            </a:p>
            <a:p>
              <a:pPr algn="ctr"/>
              <a:r>
                <a:rPr lang="zh-CN" altLang="en-US" sz="1600" dirty="0">
                  <a:solidFill>
                    <a:schemeClr val="bg1"/>
                  </a:solidFill>
                  <a:latin typeface="+mj-ea"/>
                  <a:ea typeface="+mj-ea"/>
                </a:rPr>
                <a:t>一件</a:t>
              </a:r>
              <a:r>
                <a:rPr lang="zh-CN" altLang="en-US" sz="1600" dirty="0" smtClean="0">
                  <a:solidFill>
                    <a:schemeClr val="bg1"/>
                  </a:solidFill>
                  <a:latin typeface="+mj-ea"/>
                  <a:ea typeface="+mj-ea"/>
                </a:rPr>
                <a:t>更换主题色</a:t>
              </a:r>
              <a:endParaRPr lang="zh-CN" altLang="en-US" sz="1600" dirty="0">
                <a:solidFill>
                  <a:schemeClr val="bg1"/>
                </a:solidFill>
                <a:latin typeface="+mj-ea"/>
                <a:ea typeface="+mj-ea"/>
              </a:endParaRPr>
            </a:p>
          </p:txBody>
        </p:sp>
        <p:sp>
          <p:nvSpPr>
            <p:cNvPr id="22" name="Freeform 13"/>
            <p:cNvSpPr>
              <a:spLocks noEditPoints="1"/>
            </p:cNvSpPr>
            <p:nvPr/>
          </p:nvSpPr>
          <p:spPr bwMode="auto">
            <a:xfrm>
              <a:off x="4568358" y="2467791"/>
              <a:ext cx="594416" cy="594416"/>
            </a:xfrm>
            <a:custGeom>
              <a:avLst/>
              <a:gdLst>
                <a:gd name="T0" fmla="*/ 338 w 739"/>
                <a:gd name="T1" fmla="*/ 383 h 739"/>
                <a:gd name="T2" fmla="*/ 401 w 739"/>
                <a:gd name="T3" fmla="*/ 383 h 739"/>
                <a:gd name="T4" fmla="*/ 524 w 739"/>
                <a:gd name="T5" fmla="*/ 303 h 739"/>
                <a:gd name="T6" fmla="*/ 406 w 739"/>
                <a:gd name="T7" fmla="*/ 425 h 739"/>
                <a:gd name="T8" fmla="*/ 504 w 739"/>
                <a:gd name="T9" fmla="*/ 470 h 739"/>
                <a:gd name="T10" fmla="*/ 215 w 739"/>
                <a:gd name="T11" fmla="*/ 303 h 739"/>
                <a:gd name="T12" fmla="*/ 257 w 739"/>
                <a:gd name="T13" fmla="*/ 494 h 739"/>
                <a:gd name="T14" fmla="*/ 317 w 739"/>
                <a:gd name="T15" fmla="*/ 411 h 739"/>
                <a:gd name="T16" fmla="*/ 369 w 739"/>
                <a:gd name="T17" fmla="*/ 201 h 739"/>
                <a:gd name="T18" fmla="*/ 321 w 739"/>
                <a:gd name="T19" fmla="*/ 323 h 739"/>
                <a:gd name="T20" fmla="*/ 418 w 739"/>
                <a:gd name="T21" fmla="*/ 323 h 739"/>
                <a:gd name="T22" fmla="*/ 369 w 739"/>
                <a:gd name="T23" fmla="*/ 201 h 739"/>
                <a:gd name="T24" fmla="*/ 537 w 739"/>
                <a:gd name="T25" fmla="*/ 256 h 739"/>
                <a:gd name="T26" fmla="*/ 537 w 739"/>
                <a:gd name="T27" fmla="*/ 483 h 739"/>
                <a:gd name="T28" fmla="*/ 329 w 739"/>
                <a:gd name="T29" fmla="*/ 566 h 739"/>
                <a:gd name="T30" fmla="*/ 172 w 739"/>
                <a:gd name="T31" fmla="*/ 411 h 739"/>
                <a:gd name="T32" fmla="*/ 257 w 739"/>
                <a:gd name="T33" fmla="*/ 202 h 739"/>
                <a:gd name="T34" fmla="*/ 314 w 739"/>
                <a:gd name="T35" fmla="*/ 79 h 739"/>
                <a:gd name="T36" fmla="*/ 215 w 739"/>
                <a:gd name="T37" fmla="*/ 125 h 739"/>
                <a:gd name="T38" fmla="*/ 102 w 739"/>
                <a:gd name="T39" fmla="*/ 162 h 739"/>
                <a:gd name="T40" fmla="*/ 105 w 739"/>
                <a:gd name="T41" fmla="*/ 260 h 739"/>
                <a:gd name="T42" fmla="*/ 33 w 739"/>
                <a:gd name="T43" fmla="*/ 411 h 739"/>
                <a:gd name="T44" fmla="*/ 105 w 739"/>
                <a:gd name="T45" fmla="*/ 479 h 739"/>
                <a:gd name="T46" fmla="*/ 161 w 739"/>
                <a:gd name="T47" fmla="*/ 636 h 739"/>
                <a:gd name="T48" fmla="*/ 215 w 739"/>
                <a:gd name="T49" fmla="*/ 614 h 739"/>
                <a:gd name="T50" fmla="*/ 314 w 739"/>
                <a:gd name="T51" fmla="*/ 659 h 739"/>
                <a:gd name="T52" fmla="*/ 424 w 739"/>
                <a:gd name="T53" fmla="*/ 659 h 739"/>
                <a:gd name="T54" fmla="*/ 524 w 739"/>
                <a:gd name="T55" fmla="*/ 614 h 739"/>
                <a:gd name="T56" fmla="*/ 578 w 739"/>
                <a:gd name="T57" fmla="*/ 636 h 739"/>
                <a:gd name="T58" fmla="*/ 634 w 739"/>
                <a:gd name="T59" fmla="*/ 479 h 739"/>
                <a:gd name="T60" fmla="*/ 706 w 739"/>
                <a:gd name="T61" fmla="*/ 411 h 739"/>
                <a:gd name="T62" fmla="*/ 634 w 739"/>
                <a:gd name="T63" fmla="*/ 260 h 739"/>
                <a:gd name="T64" fmla="*/ 636 w 739"/>
                <a:gd name="T65" fmla="*/ 162 h 739"/>
                <a:gd name="T66" fmla="*/ 524 w 739"/>
                <a:gd name="T67" fmla="*/ 125 h 739"/>
                <a:gd name="T68" fmla="*/ 424 w 739"/>
                <a:gd name="T69" fmla="*/ 79 h 739"/>
                <a:gd name="T70" fmla="*/ 419 w 739"/>
                <a:gd name="T71" fmla="*/ 0 h 739"/>
                <a:gd name="T72" fmla="*/ 492 w 739"/>
                <a:gd name="T73" fmla="*/ 74 h 739"/>
                <a:gd name="T74" fmla="*/ 585 w 739"/>
                <a:gd name="T75" fmla="*/ 68 h 739"/>
                <a:gd name="T76" fmla="*/ 669 w 739"/>
                <a:gd name="T77" fmla="*/ 168 h 739"/>
                <a:gd name="T78" fmla="*/ 723 w 739"/>
                <a:gd name="T79" fmla="*/ 299 h 739"/>
                <a:gd name="T80" fmla="*/ 731 w 739"/>
                <a:gd name="T81" fmla="*/ 434 h 739"/>
                <a:gd name="T82" fmla="*/ 665 w 739"/>
                <a:gd name="T83" fmla="*/ 561 h 739"/>
                <a:gd name="T84" fmla="*/ 591 w 739"/>
                <a:gd name="T85" fmla="*/ 669 h 739"/>
                <a:gd name="T86" fmla="*/ 529 w 739"/>
                <a:gd name="T87" fmla="*/ 646 h 739"/>
                <a:gd name="T88" fmla="*/ 427 w 739"/>
                <a:gd name="T89" fmla="*/ 737 h 739"/>
                <a:gd name="T90" fmla="*/ 295 w 739"/>
                <a:gd name="T91" fmla="*/ 714 h 739"/>
                <a:gd name="T92" fmla="*/ 164 w 739"/>
                <a:gd name="T93" fmla="*/ 671 h 739"/>
                <a:gd name="T94" fmla="*/ 68 w 739"/>
                <a:gd name="T95" fmla="*/ 587 h 739"/>
                <a:gd name="T96" fmla="*/ 60 w 739"/>
                <a:gd name="T97" fmla="*/ 453 h 739"/>
                <a:gd name="T98" fmla="*/ 0 w 739"/>
                <a:gd name="T99" fmla="*/ 320 h 739"/>
                <a:gd name="T100" fmla="*/ 74 w 739"/>
                <a:gd name="T101" fmla="*/ 247 h 739"/>
                <a:gd name="T102" fmla="*/ 74 w 739"/>
                <a:gd name="T103" fmla="*/ 144 h 739"/>
                <a:gd name="T104" fmla="*/ 172 w 739"/>
                <a:gd name="T105" fmla="*/ 70 h 739"/>
                <a:gd name="T106" fmla="*/ 299 w 739"/>
                <a:gd name="T107" fmla="*/ 1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9" h="739">
                  <a:moveTo>
                    <a:pt x="369" y="336"/>
                  </a:moveTo>
                  <a:lnTo>
                    <a:pt x="356" y="339"/>
                  </a:lnTo>
                  <a:lnTo>
                    <a:pt x="346" y="345"/>
                  </a:lnTo>
                  <a:lnTo>
                    <a:pt x="338" y="357"/>
                  </a:lnTo>
                  <a:lnTo>
                    <a:pt x="335" y="370"/>
                  </a:lnTo>
                  <a:lnTo>
                    <a:pt x="338" y="383"/>
                  </a:lnTo>
                  <a:lnTo>
                    <a:pt x="346" y="394"/>
                  </a:lnTo>
                  <a:lnTo>
                    <a:pt x="356" y="400"/>
                  </a:lnTo>
                  <a:lnTo>
                    <a:pt x="369" y="403"/>
                  </a:lnTo>
                  <a:lnTo>
                    <a:pt x="382" y="400"/>
                  </a:lnTo>
                  <a:lnTo>
                    <a:pt x="393" y="394"/>
                  </a:lnTo>
                  <a:lnTo>
                    <a:pt x="401" y="383"/>
                  </a:lnTo>
                  <a:lnTo>
                    <a:pt x="403" y="370"/>
                  </a:lnTo>
                  <a:lnTo>
                    <a:pt x="401" y="357"/>
                  </a:lnTo>
                  <a:lnTo>
                    <a:pt x="393" y="345"/>
                  </a:lnTo>
                  <a:lnTo>
                    <a:pt x="382" y="339"/>
                  </a:lnTo>
                  <a:lnTo>
                    <a:pt x="369" y="336"/>
                  </a:lnTo>
                  <a:close/>
                  <a:moveTo>
                    <a:pt x="524" y="303"/>
                  </a:moveTo>
                  <a:lnTo>
                    <a:pt x="434" y="353"/>
                  </a:lnTo>
                  <a:lnTo>
                    <a:pt x="436" y="361"/>
                  </a:lnTo>
                  <a:lnTo>
                    <a:pt x="436" y="370"/>
                  </a:lnTo>
                  <a:lnTo>
                    <a:pt x="432" y="392"/>
                  </a:lnTo>
                  <a:lnTo>
                    <a:pt x="422" y="411"/>
                  </a:lnTo>
                  <a:lnTo>
                    <a:pt x="406" y="425"/>
                  </a:lnTo>
                  <a:lnTo>
                    <a:pt x="386" y="434"/>
                  </a:lnTo>
                  <a:lnTo>
                    <a:pt x="386" y="536"/>
                  </a:lnTo>
                  <a:lnTo>
                    <a:pt x="422" y="530"/>
                  </a:lnTo>
                  <a:lnTo>
                    <a:pt x="453" y="515"/>
                  </a:lnTo>
                  <a:lnTo>
                    <a:pt x="481" y="494"/>
                  </a:lnTo>
                  <a:lnTo>
                    <a:pt x="504" y="470"/>
                  </a:lnTo>
                  <a:lnTo>
                    <a:pt x="523" y="439"/>
                  </a:lnTo>
                  <a:lnTo>
                    <a:pt x="533" y="405"/>
                  </a:lnTo>
                  <a:lnTo>
                    <a:pt x="537" y="370"/>
                  </a:lnTo>
                  <a:lnTo>
                    <a:pt x="533" y="335"/>
                  </a:lnTo>
                  <a:lnTo>
                    <a:pt x="524" y="303"/>
                  </a:lnTo>
                  <a:close/>
                  <a:moveTo>
                    <a:pt x="215" y="303"/>
                  </a:moveTo>
                  <a:lnTo>
                    <a:pt x="204" y="335"/>
                  </a:lnTo>
                  <a:lnTo>
                    <a:pt x="202" y="370"/>
                  </a:lnTo>
                  <a:lnTo>
                    <a:pt x="206" y="405"/>
                  </a:lnTo>
                  <a:lnTo>
                    <a:pt x="216" y="439"/>
                  </a:lnTo>
                  <a:lnTo>
                    <a:pt x="235" y="470"/>
                  </a:lnTo>
                  <a:lnTo>
                    <a:pt x="257" y="494"/>
                  </a:lnTo>
                  <a:lnTo>
                    <a:pt x="286" y="515"/>
                  </a:lnTo>
                  <a:lnTo>
                    <a:pt x="317" y="530"/>
                  </a:lnTo>
                  <a:lnTo>
                    <a:pt x="352" y="536"/>
                  </a:lnTo>
                  <a:lnTo>
                    <a:pt x="352" y="434"/>
                  </a:lnTo>
                  <a:lnTo>
                    <a:pt x="333" y="425"/>
                  </a:lnTo>
                  <a:lnTo>
                    <a:pt x="317" y="411"/>
                  </a:lnTo>
                  <a:lnTo>
                    <a:pt x="305" y="392"/>
                  </a:lnTo>
                  <a:lnTo>
                    <a:pt x="303" y="370"/>
                  </a:lnTo>
                  <a:lnTo>
                    <a:pt x="303" y="361"/>
                  </a:lnTo>
                  <a:lnTo>
                    <a:pt x="304" y="353"/>
                  </a:lnTo>
                  <a:lnTo>
                    <a:pt x="215" y="303"/>
                  </a:lnTo>
                  <a:close/>
                  <a:moveTo>
                    <a:pt x="369" y="201"/>
                  </a:moveTo>
                  <a:lnTo>
                    <a:pt x="335" y="205"/>
                  </a:lnTo>
                  <a:lnTo>
                    <a:pt x="305" y="214"/>
                  </a:lnTo>
                  <a:lnTo>
                    <a:pt x="276" y="230"/>
                  </a:lnTo>
                  <a:lnTo>
                    <a:pt x="252" y="250"/>
                  </a:lnTo>
                  <a:lnTo>
                    <a:pt x="232" y="273"/>
                  </a:lnTo>
                  <a:lnTo>
                    <a:pt x="321" y="323"/>
                  </a:lnTo>
                  <a:lnTo>
                    <a:pt x="334" y="312"/>
                  </a:lnTo>
                  <a:lnTo>
                    <a:pt x="351" y="305"/>
                  </a:lnTo>
                  <a:lnTo>
                    <a:pt x="369" y="302"/>
                  </a:lnTo>
                  <a:lnTo>
                    <a:pt x="388" y="305"/>
                  </a:lnTo>
                  <a:lnTo>
                    <a:pt x="403" y="312"/>
                  </a:lnTo>
                  <a:lnTo>
                    <a:pt x="418" y="323"/>
                  </a:lnTo>
                  <a:lnTo>
                    <a:pt x="507" y="273"/>
                  </a:lnTo>
                  <a:lnTo>
                    <a:pt x="487" y="250"/>
                  </a:lnTo>
                  <a:lnTo>
                    <a:pt x="462" y="230"/>
                  </a:lnTo>
                  <a:lnTo>
                    <a:pt x="434" y="214"/>
                  </a:lnTo>
                  <a:lnTo>
                    <a:pt x="402" y="205"/>
                  </a:lnTo>
                  <a:lnTo>
                    <a:pt x="369" y="201"/>
                  </a:lnTo>
                  <a:close/>
                  <a:moveTo>
                    <a:pt x="369" y="168"/>
                  </a:moveTo>
                  <a:lnTo>
                    <a:pt x="410" y="172"/>
                  </a:lnTo>
                  <a:lnTo>
                    <a:pt x="448" y="184"/>
                  </a:lnTo>
                  <a:lnTo>
                    <a:pt x="482" y="202"/>
                  </a:lnTo>
                  <a:lnTo>
                    <a:pt x="512" y="227"/>
                  </a:lnTo>
                  <a:lnTo>
                    <a:pt x="537" y="256"/>
                  </a:lnTo>
                  <a:lnTo>
                    <a:pt x="555" y="292"/>
                  </a:lnTo>
                  <a:lnTo>
                    <a:pt x="567" y="329"/>
                  </a:lnTo>
                  <a:lnTo>
                    <a:pt x="571" y="370"/>
                  </a:lnTo>
                  <a:lnTo>
                    <a:pt x="567" y="411"/>
                  </a:lnTo>
                  <a:lnTo>
                    <a:pt x="555" y="449"/>
                  </a:lnTo>
                  <a:lnTo>
                    <a:pt x="537" y="483"/>
                  </a:lnTo>
                  <a:lnTo>
                    <a:pt x="512" y="511"/>
                  </a:lnTo>
                  <a:lnTo>
                    <a:pt x="482" y="536"/>
                  </a:lnTo>
                  <a:lnTo>
                    <a:pt x="448" y="555"/>
                  </a:lnTo>
                  <a:lnTo>
                    <a:pt x="410" y="566"/>
                  </a:lnTo>
                  <a:lnTo>
                    <a:pt x="369" y="572"/>
                  </a:lnTo>
                  <a:lnTo>
                    <a:pt x="329" y="566"/>
                  </a:lnTo>
                  <a:lnTo>
                    <a:pt x="291" y="555"/>
                  </a:lnTo>
                  <a:lnTo>
                    <a:pt x="257" y="536"/>
                  </a:lnTo>
                  <a:lnTo>
                    <a:pt x="227" y="511"/>
                  </a:lnTo>
                  <a:lnTo>
                    <a:pt x="202" y="483"/>
                  </a:lnTo>
                  <a:lnTo>
                    <a:pt x="183" y="449"/>
                  </a:lnTo>
                  <a:lnTo>
                    <a:pt x="172" y="411"/>
                  </a:lnTo>
                  <a:lnTo>
                    <a:pt x="168" y="370"/>
                  </a:lnTo>
                  <a:lnTo>
                    <a:pt x="172" y="329"/>
                  </a:lnTo>
                  <a:lnTo>
                    <a:pt x="183" y="292"/>
                  </a:lnTo>
                  <a:lnTo>
                    <a:pt x="202" y="256"/>
                  </a:lnTo>
                  <a:lnTo>
                    <a:pt x="227" y="227"/>
                  </a:lnTo>
                  <a:lnTo>
                    <a:pt x="257" y="202"/>
                  </a:lnTo>
                  <a:lnTo>
                    <a:pt x="291" y="184"/>
                  </a:lnTo>
                  <a:lnTo>
                    <a:pt x="329" y="172"/>
                  </a:lnTo>
                  <a:lnTo>
                    <a:pt x="369" y="168"/>
                  </a:lnTo>
                  <a:close/>
                  <a:moveTo>
                    <a:pt x="327" y="34"/>
                  </a:moveTo>
                  <a:lnTo>
                    <a:pt x="318" y="69"/>
                  </a:lnTo>
                  <a:lnTo>
                    <a:pt x="314" y="79"/>
                  </a:lnTo>
                  <a:lnTo>
                    <a:pt x="305" y="87"/>
                  </a:lnTo>
                  <a:lnTo>
                    <a:pt x="295" y="93"/>
                  </a:lnTo>
                  <a:lnTo>
                    <a:pt x="259" y="104"/>
                  </a:lnTo>
                  <a:lnTo>
                    <a:pt x="227" y="121"/>
                  </a:lnTo>
                  <a:lnTo>
                    <a:pt x="220" y="124"/>
                  </a:lnTo>
                  <a:lnTo>
                    <a:pt x="215" y="125"/>
                  </a:lnTo>
                  <a:lnTo>
                    <a:pt x="210" y="127"/>
                  </a:lnTo>
                  <a:lnTo>
                    <a:pt x="203" y="125"/>
                  </a:lnTo>
                  <a:lnTo>
                    <a:pt x="198" y="124"/>
                  </a:lnTo>
                  <a:lnTo>
                    <a:pt x="193" y="121"/>
                  </a:lnTo>
                  <a:lnTo>
                    <a:pt x="161" y="103"/>
                  </a:lnTo>
                  <a:lnTo>
                    <a:pt x="102" y="162"/>
                  </a:lnTo>
                  <a:lnTo>
                    <a:pt x="102" y="162"/>
                  </a:lnTo>
                  <a:lnTo>
                    <a:pt x="121" y="192"/>
                  </a:lnTo>
                  <a:lnTo>
                    <a:pt x="125" y="204"/>
                  </a:lnTo>
                  <a:lnTo>
                    <a:pt x="125" y="216"/>
                  </a:lnTo>
                  <a:lnTo>
                    <a:pt x="121" y="226"/>
                  </a:lnTo>
                  <a:lnTo>
                    <a:pt x="105" y="260"/>
                  </a:lnTo>
                  <a:lnTo>
                    <a:pt x="92" y="295"/>
                  </a:lnTo>
                  <a:lnTo>
                    <a:pt x="87" y="306"/>
                  </a:lnTo>
                  <a:lnTo>
                    <a:pt x="79" y="315"/>
                  </a:lnTo>
                  <a:lnTo>
                    <a:pt x="68" y="319"/>
                  </a:lnTo>
                  <a:lnTo>
                    <a:pt x="33" y="328"/>
                  </a:lnTo>
                  <a:lnTo>
                    <a:pt x="33" y="411"/>
                  </a:lnTo>
                  <a:lnTo>
                    <a:pt x="34" y="411"/>
                  </a:lnTo>
                  <a:lnTo>
                    <a:pt x="68" y="420"/>
                  </a:lnTo>
                  <a:lnTo>
                    <a:pt x="79" y="425"/>
                  </a:lnTo>
                  <a:lnTo>
                    <a:pt x="87" y="433"/>
                  </a:lnTo>
                  <a:lnTo>
                    <a:pt x="92" y="443"/>
                  </a:lnTo>
                  <a:lnTo>
                    <a:pt x="105" y="479"/>
                  </a:lnTo>
                  <a:lnTo>
                    <a:pt x="121" y="513"/>
                  </a:lnTo>
                  <a:lnTo>
                    <a:pt x="125" y="525"/>
                  </a:lnTo>
                  <a:lnTo>
                    <a:pt x="125" y="536"/>
                  </a:lnTo>
                  <a:lnTo>
                    <a:pt x="121" y="547"/>
                  </a:lnTo>
                  <a:lnTo>
                    <a:pt x="102" y="578"/>
                  </a:lnTo>
                  <a:lnTo>
                    <a:pt x="161" y="636"/>
                  </a:lnTo>
                  <a:lnTo>
                    <a:pt x="161" y="636"/>
                  </a:lnTo>
                  <a:lnTo>
                    <a:pt x="193" y="617"/>
                  </a:lnTo>
                  <a:lnTo>
                    <a:pt x="198" y="615"/>
                  </a:lnTo>
                  <a:lnTo>
                    <a:pt x="203" y="614"/>
                  </a:lnTo>
                  <a:lnTo>
                    <a:pt x="210" y="614"/>
                  </a:lnTo>
                  <a:lnTo>
                    <a:pt x="215" y="614"/>
                  </a:lnTo>
                  <a:lnTo>
                    <a:pt x="220" y="615"/>
                  </a:lnTo>
                  <a:lnTo>
                    <a:pt x="227" y="617"/>
                  </a:lnTo>
                  <a:lnTo>
                    <a:pt x="259" y="634"/>
                  </a:lnTo>
                  <a:lnTo>
                    <a:pt x="295" y="646"/>
                  </a:lnTo>
                  <a:lnTo>
                    <a:pt x="305" y="652"/>
                  </a:lnTo>
                  <a:lnTo>
                    <a:pt x="314" y="659"/>
                  </a:lnTo>
                  <a:lnTo>
                    <a:pt x="318" y="670"/>
                  </a:lnTo>
                  <a:lnTo>
                    <a:pt x="327" y="705"/>
                  </a:lnTo>
                  <a:lnTo>
                    <a:pt x="411" y="705"/>
                  </a:lnTo>
                  <a:lnTo>
                    <a:pt x="411" y="705"/>
                  </a:lnTo>
                  <a:lnTo>
                    <a:pt x="419" y="670"/>
                  </a:lnTo>
                  <a:lnTo>
                    <a:pt x="424" y="659"/>
                  </a:lnTo>
                  <a:lnTo>
                    <a:pt x="432" y="652"/>
                  </a:lnTo>
                  <a:lnTo>
                    <a:pt x="444" y="646"/>
                  </a:lnTo>
                  <a:lnTo>
                    <a:pt x="479" y="634"/>
                  </a:lnTo>
                  <a:lnTo>
                    <a:pt x="512" y="617"/>
                  </a:lnTo>
                  <a:lnTo>
                    <a:pt x="517" y="615"/>
                  </a:lnTo>
                  <a:lnTo>
                    <a:pt x="524" y="614"/>
                  </a:lnTo>
                  <a:lnTo>
                    <a:pt x="529" y="614"/>
                  </a:lnTo>
                  <a:lnTo>
                    <a:pt x="536" y="614"/>
                  </a:lnTo>
                  <a:lnTo>
                    <a:pt x="541" y="615"/>
                  </a:lnTo>
                  <a:lnTo>
                    <a:pt x="546" y="617"/>
                  </a:lnTo>
                  <a:lnTo>
                    <a:pt x="578" y="636"/>
                  </a:lnTo>
                  <a:lnTo>
                    <a:pt x="578" y="636"/>
                  </a:lnTo>
                  <a:lnTo>
                    <a:pt x="636" y="578"/>
                  </a:lnTo>
                  <a:lnTo>
                    <a:pt x="618" y="547"/>
                  </a:lnTo>
                  <a:lnTo>
                    <a:pt x="613" y="536"/>
                  </a:lnTo>
                  <a:lnTo>
                    <a:pt x="613" y="525"/>
                  </a:lnTo>
                  <a:lnTo>
                    <a:pt x="617" y="513"/>
                  </a:lnTo>
                  <a:lnTo>
                    <a:pt x="634" y="479"/>
                  </a:lnTo>
                  <a:lnTo>
                    <a:pt x="646" y="443"/>
                  </a:lnTo>
                  <a:lnTo>
                    <a:pt x="651" y="433"/>
                  </a:lnTo>
                  <a:lnTo>
                    <a:pt x="660" y="425"/>
                  </a:lnTo>
                  <a:lnTo>
                    <a:pt x="670" y="420"/>
                  </a:lnTo>
                  <a:lnTo>
                    <a:pt x="704" y="411"/>
                  </a:lnTo>
                  <a:lnTo>
                    <a:pt x="706" y="411"/>
                  </a:lnTo>
                  <a:lnTo>
                    <a:pt x="706" y="328"/>
                  </a:lnTo>
                  <a:lnTo>
                    <a:pt x="670" y="319"/>
                  </a:lnTo>
                  <a:lnTo>
                    <a:pt x="660" y="315"/>
                  </a:lnTo>
                  <a:lnTo>
                    <a:pt x="651" y="306"/>
                  </a:lnTo>
                  <a:lnTo>
                    <a:pt x="646" y="295"/>
                  </a:lnTo>
                  <a:lnTo>
                    <a:pt x="634" y="260"/>
                  </a:lnTo>
                  <a:lnTo>
                    <a:pt x="617" y="226"/>
                  </a:lnTo>
                  <a:lnTo>
                    <a:pt x="613" y="216"/>
                  </a:lnTo>
                  <a:lnTo>
                    <a:pt x="613" y="204"/>
                  </a:lnTo>
                  <a:lnTo>
                    <a:pt x="618" y="192"/>
                  </a:lnTo>
                  <a:lnTo>
                    <a:pt x="636" y="162"/>
                  </a:lnTo>
                  <a:lnTo>
                    <a:pt x="636" y="162"/>
                  </a:lnTo>
                  <a:lnTo>
                    <a:pt x="578" y="103"/>
                  </a:lnTo>
                  <a:lnTo>
                    <a:pt x="546" y="121"/>
                  </a:lnTo>
                  <a:lnTo>
                    <a:pt x="541" y="124"/>
                  </a:lnTo>
                  <a:lnTo>
                    <a:pt x="536" y="125"/>
                  </a:lnTo>
                  <a:lnTo>
                    <a:pt x="529" y="127"/>
                  </a:lnTo>
                  <a:lnTo>
                    <a:pt x="524" y="125"/>
                  </a:lnTo>
                  <a:lnTo>
                    <a:pt x="517" y="124"/>
                  </a:lnTo>
                  <a:lnTo>
                    <a:pt x="512" y="121"/>
                  </a:lnTo>
                  <a:lnTo>
                    <a:pt x="479" y="104"/>
                  </a:lnTo>
                  <a:lnTo>
                    <a:pt x="444" y="93"/>
                  </a:lnTo>
                  <a:lnTo>
                    <a:pt x="432" y="87"/>
                  </a:lnTo>
                  <a:lnTo>
                    <a:pt x="424" y="79"/>
                  </a:lnTo>
                  <a:lnTo>
                    <a:pt x="419" y="69"/>
                  </a:lnTo>
                  <a:lnTo>
                    <a:pt x="411" y="34"/>
                  </a:lnTo>
                  <a:lnTo>
                    <a:pt x="411" y="34"/>
                  </a:lnTo>
                  <a:lnTo>
                    <a:pt x="327" y="34"/>
                  </a:lnTo>
                  <a:close/>
                  <a:moveTo>
                    <a:pt x="320" y="0"/>
                  </a:moveTo>
                  <a:lnTo>
                    <a:pt x="419" y="0"/>
                  </a:lnTo>
                  <a:lnTo>
                    <a:pt x="427" y="2"/>
                  </a:lnTo>
                  <a:lnTo>
                    <a:pt x="435" y="7"/>
                  </a:lnTo>
                  <a:lnTo>
                    <a:pt x="440" y="15"/>
                  </a:lnTo>
                  <a:lnTo>
                    <a:pt x="443" y="24"/>
                  </a:lnTo>
                  <a:lnTo>
                    <a:pt x="452" y="60"/>
                  </a:lnTo>
                  <a:lnTo>
                    <a:pt x="492" y="74"/>
                  </a:lnTo>
                  <a:lnTo>
                    <a:pt x="529" y="93"/>
                  </a:lnTo>
                  <a:lnTo>
                    <a:pt x="560" y="73"/>
                  </a:lnTo>
                  <a:lnTo>
                    <a:pt x="567" y="70"/>
                  </a:lnTo>
                  <a:lnTo>
                    <a:pt x="574" y="68"/>
                  </a:lnTo>
                  <a:lnTo>
                    <a:pt x="580" y="68"/>
                  </a:lnTo>
                  <a:lnTo>
                    <a:pt x="585" y="68"/>
                  </a:lnTo>
                  <a:lnTo>
                    <a:pt x="591" y="70"/>
                  </a:lnTo>
                  <a:lnTo>
                    <a:pt x="596" y="73"/>
                  </a:lnTo>
                  <a:lnTo>
                    <a:pt x="665" y="144"/>
                  </a:lnTo>
                  <a:lnTo>
                    <a:pt x="670" y="151"/>
                  </a:lnTo>
                  <a:lnTo>
                    <a:pt x="672" y="159"/>
                  </a:lnTo>
                  <a:lnTo>
                    <a:pt x="669" y="168"/>
                  </a:lnTo>
                  <a:lnTo>
                    <a:pt x="665" y="178"/>
                  </a:lnTo>
                  <a:lnTo>
                    <a:pt x="647" y="209"/>
                  </a:lnTo>
                  <a:lnTo>
                    <a:pt x="665" y="247"/>
                  </a:lnTo>
                  <a:lnTo>
                    <a:pt x="678" y="286"/>
                  </a:lnTo>
                  <a:lnTo>
                    <a:pt x="714" y="295"/>
                  </a:lnTo>
                  <a:lnTo>
                    <a:pt x="723" y="299"/>
                  </a:lnTo>
                  <a:lnTo>
                    <a:pt x="731" y="305"/>
                  </a:lnTo>
                  <a:lnTo>
                    <a:pt x="737" y="311"/>
                  </a:lnTo>
                  <a:lnTo>
                    <a:pt x="739" y="320"/>
                  </a:lnTo>
                  <a:lnTo>
                    <a:pt x="739" y="418"/>
                  </a:lnTo>
                  <a:lnTo>
                    <a:pt x="737" y="428"/>
                  </a:lnTo>
                  <a:lnTo>
                    <a:pt x="731" y="434"/>
                  </a:lnTo>
                  <a:lnTo>
                    <a:pt x="723" y="439"/>
                  </a:lnTo>
                  <a:lnTo>
                    <a:pt x="714" y="443"/>
                  </a:lnTo>
                  <a:lnTo>
                    <a:pt x="678" y="453"/>
                  </a:lnTo>
                  <a:lnTo>
                    <a:pt x="665" y="492"/>
                  </a:lnTo>
                  <a:lnTo>
                    <a:pt x="647" y="530"/>
                  </a:lnTo>
                  <a:lnTo>
                    <a:pt x="665" y="561"/>
                  </a:lnTo>
                  <a:lnTo>
                    <a:pt x="669" y="570"/>
                  </a:lnTo>
                  <a:lnTo>
                    <a:pt x="672" y="580"/>
                  </a:lnTo>
                  <a:lnTo>
                    <a:pt x="670" y="587"/>
                  </a:lnTo>
                  <a:lnTo>
                    <a:pt x="665" y="597"/>
                  </a:lnTo>
                  <a:lnTo>
                    <a:pt x="596" y="666"/>
                  </a:lnTo>
                  <a:lnTo>
                    <a:pt x="591" y="669"/>
                  </a:lnTo>
                  <a:lnTo>
                    <a:pt x="587" y="671"/>
                  </a:lnTo>
                  <a:lnTo>
                    <a:pt x="581" y="671"/>
                  </a:lnTo>
                  <a:lnTo>
                    <a:pt x="574" y="671"/>
                  </a:lnTo>
                  <a:lnTo>
                    <a:pt x="567" y="669"/>
                  </a:lnTo>
                  <a:lnTo>
                    <a:pt x="560" y="666"/>
                  </a:lnTo>
                  <a:lnTo>
                    <a:pt x="529" y="646"/>
                  </a:lnTo>
                  <a:lnTo>
                    <a:pt x="492" y="665"/>
                  </a:lnTo>
                  <a:lnTo>
                    <a:pt x="452" y="679"/>
                  </a:lnTo>
                  <a:lnTo>
                    <a:pt x="443" y="714"/>
                  </a:lnTo>
                  <a:lnTo>
                    <a:pt x="440" y="724"/>
                  </a:lnTo>
                  <a:lnTo>
                    <a:pt x="435" y="731"/>
                  </a:lnTo>
                  <a:lnTo>
                    <a:pt x="427" y="737"/>
                  </a:lnTo>
                  <a:lnTo>
                    <a:pt x="419" y="739"/>
                  </a:lnTo>
                  <a:lnTo>
                    <a:pt x="320" y="739"/>
                  </a:lnTo>
                  <a:lnTo>
                    <a:pt x="310" y="737"/>
                  </a:lnTo>
                  <a:lnTo>
                    <a:pt x="304" y="731"/>
                  </a:lnTo>
                  <a:lnTo>
                    <a:pt x="299" y="724"/>
                  </a:lnTo>
                  <a:lnTo>
                    <a:pt x="295" y="714"/>
                  </a:lnTo>
                  <a:lnTo>
                    <a:pt x="287" y="679"/>
                  </a:lnTo>
                  <a:lnTo>
                    <a:pt x="246" y="665"/>
                  </a:lnTo>
                  <a:lnTo>
                    <a:pt x="210" y="646"/>
                  </a:lnTo>
                  <a:lnTo>
                    <a:pt x="177" y="666"/>
                  </a:lnTo>
                  <a:lnTo>
                    <a:pt x="170" y="669"/>
                  </a:lnTo>
                  <a:lnTo>
                    <a:pt x="164" y="671"/>
                  </a:lnTo>
                  <a:lnTo>
                    <a:pt x="157" y="671"/>
                  </a:lnTo>
                  <a:lnTo>
                    <a:pt x="152" y="671"/>
                  </a:lnTo>
                  <a:lnTo>
                    <a:pt x="147" y="669"/>
                  </a:lnTo>
                  <a:lnTo>
                    <a:pt x="143" y="666"/>
                  </a:lnTo>
                  <a:lnTo>
                    <a:pt x="74" y="597"/>
                  </a:lnTo>
                  <a:lnTo>
                    <a:pt x="68" y="587"/>
                  </a:lnTo>
                  <a:lnTo>
                    <a:pt x="67" y="580"/>
                  </a:lnTo>
                  <a:lnTo>
                    <a:pt x="70" y="570"/>
                  </a:lnTo>
                  <a:lnTo>
                    <a:pt x="74" y="561"/>
                  </a:lnTo>
                  <a:lnTo>
                    <a:pt x="92" y="530"/>
                  </a:lnTo>
                  <a:lnTo>
                    <a:pt x="74" y="492"/>
                  </a:lnTo>
                  <a:lnTo>
                    <a:pt x="60" y="453"/>
                  </a:lnTo>
                  <a:lnTo>
                    <a:pt x="24" y="443"/>
                  </a:lnTo>
                  <a:lnTo>
                    <a:pt x="16" y="439"/>
                  </a:lnTo>
                  <a:lnTo>
                    <a:pt x="8" y="434"/>
                  </a:lnTo>
                  <a:lnTo>
                    <a:pt x="2" y="428"/>
                  </a:lnTo>
                  <a:lnTo>
                    <a:pt x="0" y="418"/>
                  </a:lnTo>
                  <a:lnTo>
                    <a:pt x="0" y="320"/>
                  </a:lnTo>
                  <a:lnTo>
                    <a:pt x="2" y="311"/>
                  </a:lnTo>
                  <a:lnTo>
                    <a:pt x="8" y="305"/>
                  </a:lnTo>
                  <a:lnTo>
                    <a:pt x="16" y="299"/>
                  </a:lnTo>
                  <a:lnTo>
                    <a:pt x="24" y="295"/>
                  </a:lnTo>
                  <a:lnTo>
                    <a:pt x="60" y="286"/>
                  </a:lnTo>
                  <a:lnTo>
                    <a:pt x="74" y="247"/>
                  </a:lnTo>
                  <a:lnTo>
                    <a:pt x="92" y="209"/>
                  </a:lnTo>
                  <a:lnTo>
                    <a:pt x="74" y="178"/>
                  </a:lnTo>
                  <a:lnTo>
                    <a:pt x="70" y="168"/>
                  </a:lnTo>
                  <a:lnTo>
                    <a:pt x="67" y="159"/>
                  </a:lnTo>
                  <a:lnTo>
                    <a:pt x="68" y="151"/>
                  </a:lnTo>
                  <a:lnTo>
                    <a:pt x="74" y="144"/>
                  </a:lnTo>
                  <a:lnTo>
                    <a:pt x="143" y="73"/>
                  </a:lnTo>
                  <a:lnTo>
                    <a:pt x="147" y="70"/>
                  </a:lnTo>
                  <a:lnTo>
                    <a:pt x="152" y="68"/>
                  </a:lnTo>
                  <a:lnTo>
                    <a:pt x="157" y="68"/>
                  </a:lnTo>
                  <a:lnTo>
                    <a:pt x="165" y="68"/>
                  </a:lnTo>
                  <a:lnTo>
                    <a:pt x="172" y="70"/>
                  </a:lnTo>
                  <a:lnTo>
                    <a:pt x="177" y="73"/>
                  </a:lnTo>
                  <a:lnTo>
                    <a:pt x="210" y="93"/>
                  </a:lnTo>
                  <a:lnTo>
                    <a:pt x="246" y="74"/>
                  </a:lnTo>
                  <a:lnTo>
                    <a:pt x="287" y="60"/>
                  </a:lnTo>
                  <a:lnTo>
                    <a:pt x="295" y="24"/>
                  </a:lnTo>
                  <a:lnTo>
                    <a:pt x="299" y="15"/>
                  </a:lnTo>
                  <a:lnTo>
                    <a:pt x="304" y="7"/>
                  </a:lnTo>
                  <a:lnTo>
                    <a:pt x="310" y="2"/>
                  </a:lnTo>
                  <a:lnTo>
                    <a:pt x="320"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1465739" y="2494811"/>
            <a:ext cx="1871156" cy="1368983"/>
            <a:chOff x="1465739" y="2494811"/>
            <a:chExt cx="1871156" cy="1368983"/>
          </a:xfrm>
        </p:grpSpPr>
        <p:sp>
          <p:nvSpPr>
            <p:cNvPr id="24" name="文本框 23"/>
            <p:cNvSpPr txBox="1"/>
            <p:nvPr/>
          </p:nvSpPr>
          <p:spPr>
            <a:xfrm>
              <a:off x="1465739" y="3279019"/>
              <a:ext cx="1871156" cy="584775"/>
            </a:xfrm>
            <a:prstGeom prst="rect">
              <a:avLst/>
            </a:prstGeom>
            <a:noFill/>
          </p:spPr>
          <p:txBody>
            <a:bodyPr wrap="square" rtlCol="0">
              <a:spAutoFit/>
            </a:bodyPr>
            <a:lstStyle/>
            <a:p>
              <a:pPr algn="ctr"/>
              <a:r>
                <a:rPr lang="zh-CN" altLang="en-US" sz="1600" dirty="0" smtClean="0">
                  <a:solidFill>
                    <a:schemeClr val="bg1"/>
                  </a:solidFill>
                  <a:latin typeface="+mj-ea"/>
                  <a:ea typeface="+mj-ea"/>
                </a:rPr>
                <a:t>专业的</a:t>
              </a:r>
              <a:endParaRPr lang="en-US" altLang="zh-CN" sz="1600" dirty="0" smtClean="0">
                <a:solidFill>
                  <a:schemeClr val="bg1"/>
                </a:solidFill>
                <a:latin typeface="+mj-ea"/>
                <a:ea typeface="+mj-ea"/>
              </a:endParaRPr>
            </a:p>
            <a:p>
              <a:pPr algn="ctr"/>
              <a:r>
                <a:rPr lang="zh-CN" altLang="en-US" sz="1600" dirty="0" smtClean="0">
                  <a:solidFill>
                    <a:schemeClr val="bg1"/>
                  </a:solidFill>
                  <a:latin typeface="+mj-ea"/>
                  <a:ea typeface="+mj-ea"/>
                </a:rPr>
                <a:t>平面设计团队</a:t>
              </a:r>
              <a:endParaRPr lang="zh-CN" altLang="en-US" sz="1600" dirty="0">
                <a:solidFill>
                  <a:schemeClr val="bg1"/>
                </a:solidFill>
                <a:latin typeface="+mj-ea"/>
                <a:ea typeface="+mj-ea"/>
              </a:endParaRPr>
            </a:p>
          </p:txBody>
        </p:sp>
        <p:sp>
          <p:nvSpPr>
            <p:cNvPr id="25" name="Freeform 50"/>
            <p:cNvSpPr>
              <a:spLocks noEditPoints="1"/>
            </p:cNvSpPr>
            <p:nvPr/>
          </p:nvSpPr>
          <p:spPr bwMode="auto">
            <a:xfrm>
              <a:off x="2104070" y="2494811"/>
              <a:ext cx="594494" cy="486336"/>
            </a:xfrm>
            <a:custGeom>
              <a:avLst/>
              <a:gdLst>
                <a:gd name="T0" fmla="*/ 707 w 819"/>
                <a:gd name="T1" fmla="*/ 107 h 670"/>
                <a:gd name="T2" fmla="*/ 733 w 819"/>
                <a:gd name="T3" fmla="*/ 246 h 670"/>
                <a:gd name="T4" fmla="*/ 721 w 819"/>
                <a:gd name="T5" fmla="*/ 326 h 670"/>
                <a:gd name="T6" fmla="*/ 700 w 819"/>
                <a:gd name="T7" fmla="*/ 420 h 670"/>
                <a:gd name="T8" fmla="*/ 741 w 819"/>
                <a:gd name="T9" fmla="*/ 465 h 670"/>
                <a:gd name="T10" fmla="*/ 817 w 819"/>
                <a:gd name="T11" fmla="*/ 551 h 670"/>
                <a:gd name="T12" fmla="*/ 816 w 819"/>
                <a:gd name="T13" fmla="*/ 589 h 670"/>
                <a:gd name="T14" fmla="*/ 700 w 819"/>
                <a:gd name="T15" fmla="*/ 558 h 670"/>
                <a:gd name="T16" fmla="*/ 717 w 819"/>
                <a:gd name="T17" fmla="*/ 496 h 670"/>
                <a:gd name="T18" fmla="*/ 662 w 819"/>
                <a:gd name="T19" fmla="*/ 376 h 670"/>
                <a:gd name="T20" fmla="*/ 691 w 819"/>
                <a:gd name="T21" fmla="*/ 304 h 670"/>
                <a:gd name="T22" fmla="*/ 698 w 819"/>
                <a:gd name="T23" fmla="*/ 233 h 670"/>
                <a:gd name="T24" fmla="*/ 685 w 819"/>
                <a:gd name="T25" fmla="*/ 137 h 670"/>
                <a:gd name="T26" fmla="*/ 630 w 819"/>
                <a:gd name="T27" fmla="*/ 113 h 670"/>
                <a:gd name="T28" fmla="*/ 615 w 819"/>
                <a:gd name="T29" fmla="*/ 75 h 670"/>
                <a:gd name="T30" fmla="*/ 228 w 819"/>
                <a:gd name="T31" fmla="*/ 116 h 670"/>
                <a:gd name="T32" fmla="*/ 157 w 819"/>
                <a:gd name="T33" fmla="*/ 124 h 670"/>
                <a:gd name="T34" fmla="*/ 113 w 819"/>
                <a:gd name="T35" fmla="*/ 190 h 670"/>
                <a:gd name="T36" fmla="*/ 127 w 819"/>
                <a:gd name="T37" fmla="*/ 284 h 670"/>
                <a:gd name="T38" fmla="*/ 142 w 819"/>
                <a:gd name="T39" fmla="*/ 323 h 670"/>
                <a:gd name="T40" fmla="*/ 139 w 819"/>
                <a:gd name="T41" fmla="*/ 466 h 670"/>
                <a:gd name="T42" fmla="*/ 53 w 819"/>
                <a:gd name="T43" fmla="*/ 525 h 670"/>
                <a:gd name="T44" fmla="*/ 13 w 819"/>
                <a:gd name="T45" fmla="*/ 594 h 670"/>
                <a:gd name="T46" fmla="*/ 0 w 819"/>
                <a:gd name="T47" fmla="*/ 579 h 670"/>
                <a:gd name="T48" fmla="*/ 40 w 819"/>
                <a:gd name="T49" fmla="*/ 486 h 670"/>
                <a:gd name="T50" fmla="*/ 100 w 819"/>
                <a:gd name="T51" fmla="*/ 454 h 670"/>
                <a:gd name="T52" fmla="*/ 113 w 819"/>
                <a:gd name="T53" fmla="*/ 349 h 670"/>
                <a:gd name="T54" fmla="*/ 89 w 819"/>
                <a:gd name="T55" fmla="*/ 300 h 670"/>
                <a:gd name="T56" fmla="*/ 81 w 819"/>
                <a:gd name="T57" fmla="*/ 161 h 670"/>
                <a:gd name="T58" fmla="*/ 168 w 819"/>
                <a:gd name="T59" fmla="*/ 80 h 670"/>
                <a:gd name="T60" fmla="*/ 375 w 819"/>
                <a:gd name="T61" fmla="*/ 51 h 670"/>
                <a:gd name="T62" fmla="*/ 299 w 819"/>
                <a:gd name="T63" fmla="*/ 145 h 670"/>
                <a:gd name="T64" fmla="*/ 322 w 819"/>
                <a:gd name="T65" fmla="*/ 238 h 670"/>
                <a:gd name="T66" fmla="*/ 320 w 819"/>
                <a:gd name="T67" fmla="*/ 300 h 670"/>
                <a:gd name="T68" fmla="*/ 351 w 819"/>
                <a:gd name="T69" fmla="*/ 346 h 670"/>
                <a:gd name="T70" fmla="*/ 331 w 819"/>
                <a:gd name="T71" fmla="*/ 507 h 670"/>
                <a:gd name="T72" fmla="*/ 232 w 819"/>
                <a:gd name="T73" fmla="*/ 559 h 670"/>
                <a:gd name="T74" fmla="*/ 644 w 819"/>
                <a:gd name="T75" fmla="*/ 613 h 670"/>
                <a:gd name="T76" fmla="*/ 547 w 819"/>
                <a:gd name="T77" fmla="*/ 542 h 670"/>
                <a:gd name="T78" fmla="*/ 457 w 819"/>
                <a:gd name="T79" fmla="*/ 448 h 670"/>
                <a:gd name="T80" fmla="*/ 495 w 819"/>
                <a:gd name="T81" fmla="*/ 306 h 670"/>
                <a:gd name="T82" fmla="*/ 504 w 819"/>
                <a:gd name="T83" fmla="*/ 289 h 670"/>
                <a:gd name="T84" fmla="*/ 516 w 819"/>
                <a:gd name="T85" fmla="*/ 203 h 670"/>
                <a:gd name="T86" fmla="*/ 488 w 819"/>
                <a:gd name="T87" fmla="*/ 67 h 670"/>
                <a:gd name="T88" fmla="*/ 450 w 819"/>
                <a:gd name="T89" fmla="*/ 1 h 670"/>
                <a:gd name="T90" fmla="*/ 551 w 819"/>
                <a:gd name="T91" fmla="*/ 119 h 670"/>
                <a:gd name="T92" fmla="*/ 542 w 819"/>
                <a:gd name="T93" fmla="*/ 285 h 670"/>
                <a:gd name="T94" fmla="*/ 517 w 819"/>
                <a:gd name="T95" fmla="*/ 338 h 670"/>
                <a:gd name="T96" fmla="*/ 500 w 819"/>
                <a:gd name="T97" fmla="*/ 459 h 670"/>
                <a:gd name="T98" fmla="*/ 558 w 819"/>
                <a:gd name="T99" fmla="*/ 507 h 670"/>
                <a:gd name="T100" fmla="*/ 669 w 819"/>
                <a:gd name="T101" fmla="*/ 579 h 670"/>
                <a:gd name="T102" fmla="*/ 687 w 819"/>
                <a:gd name="T103" fmla="*/ 658 h 670"/>
                <a:gd name="T104" fmla="*/ 149 w 819"/>
                <a:gd name="T105" fmla="*/ 670 h 670"/>
                <a:gd name="T106" fmla="*/ 131 w 819"/>
                <a:gd name="T107" fmla="*/ 656 h 670"/>
                <a:gd name="T108" fmla="*/ 164 w 819"/>
                <a:gd name="T109" fmla="*/ 562 h 670"/>
                <a:gd name="T110" fmla="*/ 263 w 819"/>
                <a:gd name="T111" fmla="*/ 505 h 670"/>
                <a:gd name="T112" fmla="*/ 326 w 819"/>
                <a:gd name="T113" fmla="*/ 442 h 670"/>
                <a:gd name="T114" fmla="*/ 296 w 819"/>
                <a:gd name="T115" fmla="*/ 330 h 670"/>
                <a:gd name="T116" fmla="*/ 280 w 819"/>
                <a:gd name="T117" fmla="*/ 264 h 670"/>
                <a:gd name="T118" fmla="*/ 269 w 819"/>
                <a:gd name="T119" fmla="*/ 110 h 670"/>
                <a:gd name="T120" fmla="*/ 367 w 819"/>
                <a:gd name="T121" fmla="*/ 1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9" h="670">
                  <a:moveTo>
                    <a:pt x="615" y="75"/>
                  </a:moveTo>
                  <a:lnTo>
                    <a:pt x="635" y="76"/>
                  </a:lnTo>
                  <a:lnTo>
                    <a:pt x="652" y="80"/>
                  </a:lnTo>
                  <a:lnTo>
                    <a:pt x="668" y="85"/>
                  </a:lnTo>
                  <a:lnTo>
                    <a:pt x="678" y="90"/>
                  </a:lnTo>
                  <a:lnTo>
                    <a:pt x="694" y="98"/>
                  </a:lnTo>
                  <a:lnTo>
                    <a:pt x="707" y="107"/>
                  </a:lnTo>
                  <a:lnTo>
                    <a:pt x="717" y="119"/>
                  </a:lnTo>
                  <a:lnTo>
                    <a:pt x="728" y="137"/>
                  </a:lnTo>
                  <a:lnTo>
                    <a:pt x="738" y="161"/>
                  </a:lnTo>
                  <a:lnTo>
                    <a:pt x="745" y="183"/>
                  </a:lnTo>
                  <a:lnTo>
                    <a:pt x="744" y="207"/>
                  </a:lnTo>
                  <a:lnTo>
                    <a:pt x="740" y="228"/>
                  </a:lnTo>
                  <a:lnTo>
                    <a:pt x="733" y="246"/>
                  </a:lnTo>
                  <a:lnTo>
                    <a:pt x="727" y="262"/>
                  </a:lnTo>
                  <a:lnTo>
                    <a:pt x="729" y="283"/>
                  </a:lnTo>
                  <a:lnTo>
                    <a:pt x="730" y="300"/>
                  </a:lnTo>
                  <a:lnTo>
                    <a:pt x="728" y="311"/>
                  </a:lnTo>
                  <a:lnTo>
                    <a:pt x="725" y="319"/>
                  </a:lnTo>
                  <a:lnTo>
                    <a:pt x="723" y="325"/>
                  </a:lnTo>
                  <a:lnTo>
                    <a:pt x="721" y="326"/>
                  </a:lnTo>
                  <a:lnTo>
                    <a:pt x="717" y="332"/>
                  </a:lnTo>
                  <a:lnTo>
                    <a:pt x="712" y="340"/>
                  </a:lnTo>
                  <a:lnTo>
                    <a:pt x="707" y="349"/>
                  </a:lnTo>
                  <a:lnTo>
                    <a:pt x="703" y="364"/>
                  </a:lnTo>
                  <a:lnTo>
                    <a:pt x="700" y="380"/>
                  </a:lnTo>
                  <a:lnTo>
                    <a:pt x="699" y="402"/>
                  </a:lnTo>
                  <a:lnTo>
                    <a:pt x="700" y="420"/>
                  </a:lnTo>
                  <a:lnTo>
                    <a:pt x="706" y="435"/>
                  </a:lnTo>
                  <a:lnTo>
                    <a:pt x="712" y="445"/>
                  </a:lnTo>
                  <a:lnTo>
                    <a:pt x="720" y="454"/>
                  </a:lnTo>
                  <a:lnTo>
                    <a:pt x="727" y="459"/>
                  </a:lnTo>
                  <a:lnTo>
                    <a:pt x="734" y="463"/>
                  </a:lnTo>
                  <a:lnTo>
                    <a:pt x="738" y="465"/>
                  </a:lnTo>
                  <a:lnTo>
                    <a:pt x="741" y="465"/>
                  </a:lnTo>
                  <a:lnTo>
                    <a:pt x="754" y="470"/>
                  </a:lnTo>
                  <a:lnTo>
                    <a:pt x="767" y="478"/>
                  </a:lnTo>
                  <a:lnTo>
                    <a:pt x="780" y="486"/>
                  </a:lnTo>
                  <a:lnTo>
                    <a:pt x="792" y="497"/>
                  </a:lnTo>
                  <a:lnTo>
                    <a:pt x="804" y="512"/>
                  </a:lnTo>
                  <a:lnTo>
                    <a:pt x="812" y="530"/>
                  </a:lnTo>
                  <a:lnTo>
                    <a:pt x="817" y="551"/>
                  </a:lnTo>
                  <a:lnTo>
                    <a:pt x="819" y="577"/>
                  </a:lnTo>
                  <a:lnTo>
                    <a:pt x="819" y="577"/>
                  </a:lnTo>
                  <a:lnTo>
                    <a:pt x="819" y="579"/>
                  </a:lnTo>
                  <a:lnTo>
                    <a:pt x="819" y="581"/>
                  </a:lnTo>
                  <a:lnTo>
                    <a:pt x="818" y="584"/>
                  </a:lnTo>
                  <a:lnTo>
                    <a:pt x="817" y="586"/>
                  </a:lnTo>
                  <a:lnTo>
                    <a:pt x="816" y="589"/>
                  </a:lnTo>
                  <a:lnTo>
                    <a:pt x="813" y="592"/>
                  </a:lnTo>
                  <a:lnTo>
                    <a:pt x="810" y="593"/>
                  </a:lnTo>
                  <a:lnTo>
                    <a:pt x="806" y="594"/>
                  </a:lnTo>
                  <a:lnTo>
                    <a:pt x="801" y="596"/>
                  </a:lnTo>
                  <a:lnTo>
                    <a:pt x="717" y="596"/>
                  </a:lnTo>
                  <a:lnTo>
                    <a:pt x="710" y="576"/>
                  </a:lnTo>
                  <a:lnTo>
                    <a:pt x="700" y="558"/>
                  </a:lnTo>
                  <a:lnTo>
                    <a:pt x="780" y="558"/>
                  </a:lnTo>
                  <a:lnTo>
                    <a:pt x="776" y="539"/>
                  </a:lnTo>
                  <a:lnTo>
                    <a:pt x="767" y="525"/>
                  </a:lnTo>
                  <a:lnTo>
                    <a:pt x="757" y="514"/>
                  </a:lnTo>
                  <a:lnTo>
                    <a:pt x="744" y="507"/>
                  </a:lnTo>
                  <a:lnTo>
                    <a:pt x="729" y="501"/>
                  </a:lnTo>
                  <a:lnTo>
                    <a:pt x="717" y="496"/>
                  </a:lnTo>
                  <a:lnTo>
                    <a:pt x="706" y="490"/>
                  </a:lnTo>
                  <a:lnTo>
                    <a:pt x="693" y="479"/>
                  </a:lnTo>
                  <a:lnTo>
                    <a:pt x="681" y="466"/>
                  </a:lnTo>
                  <a:lnTo>
                    <a:pt x="670" y="448"/>
                  </a:lnTo>
                  <a:lnTo>
                    <a:pt x="664" y="427"/>
                  </a:lnTo>
                  <a:lnTo>
                    <a:pt x="661" y="402"/>
                  </a:lnTo>
                  <a:lnTo>
                    <a:pt x="662" y="376"/>
                  </a:lnTo>
                  <a:lnTo>
                    <a:pt x="666" y="355"/>
                  </a:lnTo>
                  <a:lnTo>
                    <a:pt x="672" y="336"/>
                  </a:lnTo>
                  <a:lnTo>
                    <a:pt x="678" y="323"/>
                  </a:lnTo>
                  <a:lnTo>
                    <a:pt x="685" y="313"/>
                  </a:lnTo>
                  <a:lnTo>
                    <a:pt x="690" y="305"/>
                  </a:lnTo>
                  <a:lnTo>
                    <a:pt x="691" y="304"/>
                  </a:lnTo>
                  <a:lnTo>
                    <a:pt x="691" y="304"/>
                  </a:lnTo>
                  <a:lnTo>
                    <a:pt x="693" y="300"/>
                  </a:lnTo>
                  <a:lnTo>
                    <a:pt x="693" y="293"/>
                  </a:lnTo>
                  <a:lnTo>
                    <a:pt x="693" y="284"/>
                  </a:lnTo>
                  <a:lnTo>
                    <a:pt x="690" y="270"/>
                  </a:lnTo>
                  <a:lnTo>
                    <a:pt x="689" y="258"/>
                  </a:lnTo>
                  <a:lnTo>
                    <a:pt x="693" y="245"/>
                  </a:lnTo>
                  <a:lnTo>
                    <a:pt x="698" y="233"/>
                  </a:lnTo>
                  <a:lnTo>
                    <a:pt x="703" y="220"/>
                  </a:lnTo>
                  <a:lnTo>
                    <a:pt x="707" y="204"/>
                  </a:lnTo>
                  <a:lnTo>
                    <a:pt x="707" y="190"/>
                  </a:lnTo>
                  <a:lnTo>
                    <a:pt x="704" y="174"/>
                  </a:lnTo>
                  <a:lnTo>
                    <a:pt x="696" y="157"/>
                  </a:lnTo>
                  <a:lnTo>
                    <a:pt x="690" y="145"/>
                  </a:lnTo>
                  <a:lnTo>
                    <a:pt x="685" y="137"/>
                  </a:lnTo>
                  <a:lnTo>
                    <a:pt x="678" y="132"/>
                  </a:lnTo>
                  <a:lnTo>
                    <a:pt x="672" y="128"/>
                  </a:lnTo>
                  <a:lnTo>
                    <a:pt x="662" y="124"/>
                  </a:lnTo>
                  <a:lnTo>
                    <a:pt x="657" y="122"/>
                  </a:lnTo>
                  <a:lnTo>
                    <a:pt x="652" y="118"/>
                  </a:lnTo>
                  <a:lnTo>
                    <a:pt x="641" y="115"/>
                  </a:lnTo>
                  <a:lnTo>
                    <a:pt x="630" y="113"/>
                  </a:lnTo>
                  <a:lnTo>
                    <a:pt x="615" y="111"/>
                  </a:lnTo>
                  <a:lnTo>
                    <a:pt x="601" y="113"/>
                  </a:lnTo>
                  <a:lnTo>
                    <a:pt x="590" y="116"/>
                  </a:lnTo>
                  <a:lnTo>
                    <a:pt x="589" y="118"/>
                  </a:lnTo>
                  <a:lnTo>
                    <a:pt x="577" y="81"/>
                  </a:lnTo>
                  <a:lnTo>
                    <a:pt x="596" y="76"/>
                  </a:lnTo>
                  <a:lnTo>
                    <a:pt x="615" y="75"/>
                  </a:lnTo>
                  <a:close/>
                  <a:moveTo>
                    <a:pt x="204" y="75"/>
                  </a:moveTo>
                  <a:lnTo>
                    <a:pt x="223" y="76"/>
                  </a:lnTo>
                  <a:lnTo>
                    <a:pt x="241" y="81"/>
                  </a:lnTo>
                  <a:lnTo>
                    <a:pt x="237" y="89"/>
                  </a:lnTo>
                  <a:lnTo>
                    <a:pt x="235" y="97"/>
                  </a:lnTo>
                  <a:lnTo>
                    <a:pt x="231" y="106"/>
                  </a:lnTo>
                  <a:lnTo>
                    <a:pt x="228" y="116"/>
                  </a:lnTo>
                  <a:lnTo>
                    <a:pt x="218" y="113"/>
                  </a:lnTo>
                  <a:lnTo>
                    <a:pt x="204" y="111"/>
                  </a:lnTo>
                  <a:lnTo>
                    <a:pt x="190" y="113"/>
                  </a:lnTo>
                  <a:lnTo>
                    <a:pt x="178" y="115"/>
                  </a:lnTo>
                  <a:lnTo>
                    <a:pt x="168" y="118"/>
                  </a:lnTo>
                  <a:lnTo>
                    <a:pt x="163" y="122"/>
                  </a:lnTo>
                  <a:lnTo>
                    <a:pt x="157" y="124"/>
                  </a:lnTo>
                  <a:lnTo>
                    <a:pt x="148" y="128"/>
                  </a:lnTo>
                  <a:lnTo>
                    <a:pt x="142" y="132"/>
                  </a:lnTo>
                  <a:lnTo>
                    <a:pt x="135" y="137"/>
                  </a:lnTo>
                  <a:lnTo>
                    <a:pt x="130" y="145"/>
                  </a:lnTo>
                  <a:lnTo>
                    <a:pt x="123" y="157"/>
                  </a:lnTo>
                  <a:lnTo>
                    <a:pt x="115" y="174"/>
                  </a:lnTo>
                  <a:lnTo>
                    <a:pt x="113" y="190"/>
                  </a:lnTo>
                  <a:lnTo>
                    <a:pt x="113" y="204"/>
                  </a:lnTo>
                  <a:lnTo>
                    <a:pt x="117" y="220"/>
                  </a:lnTo>
                  <a:lnTo>
                    <a:pt x="122" y="233"/>
                  </a:lnTo>
                  <a:lnTo>
                    <a:pt x="127" y="245"/>
                  </a:lnTo>
                  <a:lnTo>
                    <a:pt x="131" y="258"/>
                  </a:lnTo>
                  <a:lnTo>
                    <a:pt x="130" y="270"/>
                  </a:lnTo>
                  <a:lnTo>
                    <a:pt x="127" y="284"/>
                  </a:lnTo>
                  <a:lnTo>
                    <a:pt x="127" y="293"/>
                  </a:lnTo>
                  <a:lnTo>
                    <a:pt x="127" y="300"/>
                  </a:lnTo>
                  <a:lnTo>
                    <a:pt x="129" y="304"/>
                  </a:lnTo>
                  <a:lnTo>
                    <a:pt x="129" y="304"/>
                  </a:lnTo>
                  <a:lnTo>
                    <a:pt x="130" y="305"/>
                  </a:lnTo>
                  <a:lnTo>
                    <a:pt x="135" y="313"/>
                  </a:lnTo>
                  <a:lnTo>
                    <a:pt x="142" y="323"/>
                  </a:lnTo>
                  <a:lnTo>
                    <a:pt x="148" y="336"/>
                  </a:lnTo>
                  <a:lnTo>
                    <a:pt x="153" y="355"/>
                  </a:lnTo>
                  <a:lnTo>
                    <a:pt x="157" y="376"/>
                  </a:lnTo>
                  <a:lnTo>
                    <a:pt x="159" y="402"/>
                  </a:lnTo>
                  <a:lnTo>
                    <a:pt x="156" y="427"/>
                  </a:lnTo>
                  <a:lnTo>
                    <a:pt x="149" y="448"/>
                  </a:lnTo>
                  <a:lnTo>
                    <a:pt x="139" y="466"/>
                  </a:lnTo>
                  <a:lnTo>
                    <a:pt x="127" y="479"/>
                  </a:lnTo>
                  <a:lnTo>
                    <a:pt x="114" y="490"/>
                  </a:lnTo>
                  <a:lnTo>
                    <a:pt x="102" y="496"/>
                  </a:lnTo>
                  <a:lnTo>
                    <a:pt x="91" y="501"/>
                  </a:lnTo>
                  <a:lnTo>
                    <a:pt x="76" y="507"/>
                  </a:lnTo>
                  <a:lnTo>
                    <a:pt x="63" y="514"/>
                  </a:lnTo>
                  <a:lnTo>
                    <a:pt x="53" y="525"/>
                  </a:lnTo>
                  <a:lnTo>
                    <a:pt x="43" y="539"/>
                  </a:lnTo>
                  <a:lnTo>
                    <a:pt x="40" y="558"/>
                  </a:lnTo>
                  <a:lnTo>
                    <a:pt x="119" y="558"/>
                  </a:lnTo>
                  <a:lnTo>
                    <a:pt x="110" y="576"/>
                  </a:lnTo>
                  <a:lnTo>
                    <a:pt x="102" y="596"/>
                  </a:lnTo>
                  <a:lnTo>
                    <a:pt x="19" y="596"/>
                  </a:lnTo>
                  <a:lnTo>
                    <a:pt x="13" y="594"/>
                  </a:lnTo>
                  <a:lnTo>
                    <a:pt x="9" y="593"/>
                  </a:lnTo>
                  <a:lnTo>
                    <a:pt x="7" y="592"/>
                  </a:lnTo>
                  <a:lnTo>
                    <a:pt x="4" y="589"/>
                  </a:lnTo>
                  <a:lnTo>
                    <a:pt x="3" y="586"/>
                  </a:lnTo>
                  <a:lnTo>
                    <a:pt x="2" y="584"/>
                  </a:lnTo>
                  <a:lnTo>
                    <a:pt x="0" y="581"/>
                  </a:lnTo>
                  <a:lnTo>
                    <a:pt x="0" y="579"/>
                  </a:lnTo>
                  <a:lnTo>
                    <a:pt x="0" y="577"/>
                  </a:lnTo>
                  <a:lnTo>
                    <a:pt x="0" y="577"/>
                  </a:lnTo>
                  <a:lnTo>
                    <a:pt x="3" y="551"/>
                  </a:lnTo>
                  <a:lnTo>
                    <a:pt x="8" y="530"/>
                  </a:lnTo>
                  <a:lnTo>
                    <a:pt x="16" y="512"/>
                  </a:lnTo>
                  <a:lnTo>
                    <a:pt x="28" y="497"/>
                  </a:lnTo>
                  <a:lnTo>
                    <a:pt x="40" y="486"/>
                  </a:lnTo>
                  <a:lnTo>
                    <a:pt x="53" y="478"/>
                  </a:lnTo>
                  <a:lnTo>
                    <a:pt x="66" y="470"/>
                  </a:lnTo>
                  <a:lnTo>
                    <a:pt x="79" y="465"/>
                  </a:lnTo>
                  <a:lnTo>
                    <a:pt x="81" y="465"/>
                  </a:lnTo>
                  <a:lnTo>
                    <a:pt x="85" y="463"/>
                  </a:lnTo>
                  <a:lnTo>
                    <a:pt x="93" y="459"/>
                  </a:lnTo>
                  <a:lnTo>
                    <a:pt x="100" y="454"/>
                  </a:lnTo>
                  <a:lnTo>
                    <a:pt x="108" y="445"/>
                  </a:lnTo>
                  <a:lnTo>
                    <a:pt x="114" y="435"/>
                  </a:lnTo>
                  <a:lnTo>
                    <a:pt x="119" y="420"/>
                  </a:lnTo>
                  <a:lnTo>
                    <a:pt x="121" y="402"/>
                  </a:lnTo>
                  <a:lnTo>
                    <a:pt x="119" y="380"/>
                  </a:lnTo>
                  <a:lnTo>
                    <a:pt x="117" y="364"/>
                  </a:lnTo>
                  <a:lnTo>
                    <a:pt x="113" y="349"/>
                  </a:lnTo>
                  <a:lnTo>
                    <a:pt x="108" y="340"/>
                  </a:lnTo>
                  <a:lnTo>
                    <a:pt x="102" y="332"/>
                  </a:lnTo>
                  <a:lnTo>
                    <a:pt x="98" y="326"/>
                  </a:lnTo>
                  <a:lnTo>
                    <a:pt x="97" y="325"/>
                  </a:lnTo>
                  <a:lnTo>
                    <a:pt x="95" y="319"/>
                  </a:lnTo>
                  <a:lnTo>
                    <a:pt x="92" y="311"/>
                  </a:lnTo>
                  <a:lnTo>
                    <a:pt x="89" y="300"/>
                  </a:lnTo>
                  <a:lnTo>
                    <a:pt x="91" y="283"/>
                  </a:lnTo>
                  <a:lnTo>
                    <a:pt x="93" y="262"/>
                  </a:lnTo>
                  <a:lnTo>
                    <a:pt x="87" y="246"/>
                  </a:lnTo>
                  <a:lnTo>
                    <a:pt x="80" y="228"/>
                  </a:lnTo>
                  <a:lnTo>
                    <a:pt x="76" y="207"/>
                  </a:lnTo>
                  <a:lnTo>
                    <a:pt x="75" y="183"/>
                  </a:lnTo>
                  <a:lnTo>
                    <a:pt x="81" y="161"/>
                  </a:lnTo>
                  <a:lnTo>
                    <a:pt x="92" y="137"/>
                  </a:lnTo>
                  <a:lnTo>
                    <a:pt x="102" y="119"/>
                  </a:lnTo>
                  <a:lnTo>
                    <a:pt x="113" y="107"/>
                  </a:lnTo>
                  <a:lnTo>
                    <a:pt x="126" y="98"/>
                  </a:lnTo>
                  <a:lnTo>
                    <a:pt x="142" y="90"/>
                  </a:lnTo>
                  <a:lnTo>
                    <a:pt x="152" y="85"/>
                  </a:lnTo>
                  <a:lnTo>
                    <a:pt x="168" y="80"/>
                  </a:lnTo>
                  <a:lnTo>
                    <a:pt x="185" y="76"/>
                  </a:lnTo>
                  <a:lnTo>
                    <a:pt x="204" y="75"/>
                  </a:lnTo>
                  <a:close/>
                  <a:moveTo>
                    <a:pt x="432" y="37"/>
                  </a:moveTo>
                  <a:lnTo>
                    <a:pt x="413" y="38"/>
                  </a:lnTo>
                  <a:lnTo>
                    <a:pt x="395" y="42"/>
                  </a:lnTo>
                  <a:lnTo>
                    <a:pt x="382" y="47"/>
                  </a:lnTo>
                  <a:lnTo>
                    <a:pt x="375" y="51"/>
                  </a:lnTo>
                  <a:lnTo>
                    <a:pt x="369" y="54"/>
                  </a:lnTo>
                  <a:lnTo>
                    <a:pt x="352" y="61"/>
                  </a:lnTo>
                  <a:lnTo>
                    <a:pt x="339" y="71"/>
                  </a:lnTo>
                  <a:lnTo>
                    <a:pt x="326" y="82"/>
                  </a:lnTo>
                  <a:lnTo>
                    <a:pt x="314" y="101"/>
                  </a:lnTo>
                  <a:lnTo>
                    <a:pt x="304" y="124"/>
                  </a:lnTo>
                  <a:lnTo>
                    <a:pt x="299" y="145"/>
                  </a:lnTo>
                  <a:lnTo>
                    <a:pt x="300" y="167"/>
                  </a:lnTo>
                  <a:lnTo>
                    <a:pt x="304" y="190"/>
                  </a:lnTo>
                  <a:lnTo>
                    <a:pt x="312" y="208"/>
                  </a:lnTo>
                  <a:lnTo>
                    <a:pt x="318" y="224"/>
                  </a:lnTo>
                  <a:lnTo>
                    <a:pt x="320" y="226"/>
                  </a:lnTo>
                  <a:lnTo>
                    <a:pt x="321" y="230"/>
                  </a:lnTo>
                  <a:lnTo>
                    <a:pt x="322" y="238"/>
                  </a:lnTo>
                  <a:lnTo>
                    <a:pt x="321" y="249"/>
                  </a:lnTo>
                  <a:lnTo>
                    <a:pt x="317" y="267"/>
                  </a:lnTo>
                  <a:lnTo>
                    <a:pt x="317" y="281"/>
                  </a:lnTo>
                  <a:lnTo>
                    <a:pt x="317" y="291"/>
                  </a:lnTo>
                  <a:lnTo>
                    <a:pt x="318" y="297"/>
                  </a:lnTo>
                  <a:lnTo>
                    <a:pt x="320" y="300"/>
                  </a:lnTo>
                  <a:lnTo>
                    <a:pt x="320" y="300"/>
                  </a:lnTo>
                  <a:lnTo>
                    <a:pt x="320" y="301"/>
                  </a:lnTo>
                  <a:lnTo>
                    <a:pt x="321" y="302"/>
                  </a:lnTo>
                  <a:lnTo>
                    <a:pt x="324" y="305"/>
                  </a:lnTo>
                  <a:lnTo>
                    <a:pt x="325" y="306"/>
                  </a:lnTo>
                  <a:lnTo>
                    <a:pt x="333" y="317"/>
                  </a:lnTo>
                  <a:lnTo>
                    <a:pt x="342" y="330"/>
                  </a:lnTo>
                  <a:lnTo>
                    <a:pt x="351" y="346"/>
                  </a:lnTo>
                  <a:lnTo>
                    <a:pt x="358" y="366"/>
                  </a:lnTo>
                  <a:lnTo>
                    <a:pt x="363" y="391"/>
                  </a:lnTo>
                  <a:lnTo>
                    <a:pt x="365" y="420"/>
                  </a:lnTo>
                  <a:lnTo>
                    <a:pt x="363" y="448"/>
                  </a:lnTo>
                  <a:lnTo>
                    <a:pt x="355" y="471"/>
                  </a:lnTo>
                  <a:lnTo>
                    <a:pt x="344" y="491"/>
                  </a:lnTo>
                  <a:lnTo>
                    <a:pt x="331" y="507"/>
                  </a:lnTo>
                  <a:lnTo>
                    <a:pt x="317" y="520"/>
                  </a:lnTo>
                  <a:lnTo>
                    <a:pt x="301" y="530"/>
                  </a:lnTo>
                  <a:lnTo>
                    <a:pt x="286" y="538"/>
                  </a:lnTo>
                  <a:lnTo>
                    <a:pt x="272" y="542"/>
                  </a:lnTo>
                  <a:lnTo>
                    <a:pt x="271" y="542"/>
                  </a:lnTo>
                  <a:lnTo>
                    <a:pt x="252" y="550"/>
                  </a:lnTo>
                  <a:lnTo>
                    <a:pt x="232" y="559"/>
                  </a:lnTo>
                  <a:lnTo>
                    <a:pt x="214" y="568"/>
                  </a:lnTo>
                  <a:lnTo>
                    <a:pt x="198" y="580"/>
                  </a:lnTo>
                  <a:lnTo>
                    <a:pt x="185" y="594"/>
                  </a:lnTo>
                  <a:lnTo>
                    <a:pt x="176" y="613"/>
                  </a:lnTo>
                  <a:lnTo>
                    <a:pt x="169" y="632"/>
                  </a:lnTo>
                  <a:lnTo>
                    <a:pt x="651" y="632"/>
                  </a:lnTo>
                  <a:lnTo>
                    <a:pt x="644" y="613"/>
                  </a:lnTo>
                  <a:lnTo>
                    <a:pt x="635" y="594"/>
                  </a:lnTo>
                  <a:lnTo>
                    <a:pt x="622" y="580"/>
                  </a:lnTo>
                  <a:lnTo>
                    <a:pt x="606" y="568"/>
                  </a:lnTo>
                  <a:lnTo>
                    <a:pt x="588" y="559"/>
                  </a:lnTo>
                  <a:lnTo>
                    <a:pt x="568" y="550"/>
                  </a:lnTo>
                  <a:lnTo>
                    <a:pt x="549" y="542"/>
                  </a:lnTo>
                  <a:lnTo>
                    <a:pt x="547" y="542"/>
                  </a:lnTo>
                  <a:lnTo>
                    <a:pt x="534" y="538"/>
                  </a:lnTo>
                  <a:lnTo>
                    <a:pt x="518" y="530"/>
                  </a:lnTo>
                  <a:lnTo>
                    <a:pt x="503" y="520"/>
                  </a:lnTo>
                  <a:lnTo>
                    <a:pt x="488" y="507"/>
                  </a:lnTo>
                  <a:lnTo>
                    <a:pt x="475" y="491"/>
                  </a:lnTo>
                  <a:lnTo>
                    <a:pt x="465" y="471"/>
                  </a:lnTo>
                  <a:lnTo>
                    <a:pt x="457" y="448"/>
                  </a:lnTo>
                  <a:lnTo>
                    <a:pt x="454" y="420"/>
                  </a:lnTo>
                  <a:lnTo>
                    <a:pt x="457" y="391"/>
                  </a:lnTo>
                  <a:lnTo>
                    <a:pt x="462" y="366"/>
                  </a:lnTo>
                  <a:lnTo>
                    <a:pt x="469" y="346"/>
                  </a:lnTo>
                  <a:lnTo>
                    <a:pt x="478" y="330"/>
                  </a:lnTo>
                  <a:lnTo>
                    <a:pt x="487" y="317"/>
                  </a:lnTo>
                  <a:lnTo>
                    <a:pt x="495" y="306"/>
                  </a:lnTo>
                  <a:lnTo>
                    <a:pt x="496" y="305"/>
                  </a:lnTo>
                  <a:lnTo>
                    <a:pt x="499" y="302"/>
                  </a:lnTo>
                  <a:lnTo>
                    <a:pt x="500" y="301"/>
                  </a:lnTo>
                  <a:lnTo>
                    <a:pt x="501" y="298"/>
                  </a:lnTo>
                  <a:lnTo>
                    <a:pt x="501" y="298"/>
                  </a:lnTo>
                  <a:lnTo>
                    <a:pt x="503" y="294"/>
                  </a:lnTo>
                  <a:lnTo>
                    <a:pt x="504" y="289"/>
                  </a:lnTo>
                  <a:lnTo>
                    <a:pt x="504" y="280"/>
                  </a:lnTo>
                  <a:lnTo>
                    <a:pt x="504" y="267"/>
                  </a:lnTo>
                  <a:lnTo>
                    <a:pt x="500" y="251"/>
                  </a:lnTo>
                  <a:lnTo>
                    <a:pt x="500" y="236"/>
                  </a:lnTo>
                  <a:lnTo>
                    <a:pt x="507" y="221"/>
                  </a:lnTo>
                  <a:lnTo>
                    <a:pt x="511" y="213"/>
                  </a:lnTo>
                  <a:lnTo>
                    <a:pt x="516" y="203"/>
                  </a:lnTo>
                  <a:lnTo>
                    <a:pt x="520" y="190"/>
                  </a:lnTo>
                  <a:lnTo>
                    <a:pt x="521" y="173"/>
                  </a:lnTo>
                  <a:lnTo>
                    <a:pt x="520" y="152"/>
                  </a:lnTo>
                  <a:lnTo>
                    <a:pt x="515" y="128"/>
                  </a:lnTo>
                  <a:lnTo>
                    <a:pt x="505" y="101"/>
                  </a:lnTo>
                  <a:lnTo>
                    <a:pt x="496" y="81"/>
                  </a:lnTo>
                  <a:lnTo>
                    <a:pt x="488" y="67"/>
                  </a:lnTo>
                  <a:lnTo>
                    <a:pt x="481" y="56"/>
                  </a:lnTo>
                  <a:lnTo>
                    <a:pt x="474" y="50"/>
                  </a:lnTo>
                  <a:lnTo>
                    <a:pt x="467" y="44"/>
                  </a:lnTo>
                  <a:lnTo>
                    <a:pt x="452" y="39"/>
                  </a:lnTo>
                  <a:lnTo>
                    <a:pt x="432" y="37"/>
                  </a:lnTo>
                  <a:close/>
                  <a:moveTo>
                    <a:pt x="432" y="0"/>
                  </a:moveTo>
                  <a:lnTo>
                    <a:pt x="450" y="1"/>
                  </a:lnTo>
                  <a:lnTo>
                    <a:pt x="469" y="5"/>
                  </a:lnTo>
                  <a:lnTo>
                    <a:pt x="486" y="12"/>
                  </a:lnTo>
                  <a:lnTo>
                    <a:pt x="501" y="23"/>
                  </a:lnTo>
                  <a:lnTo>
                    <a:pt x="515" y="39"/>
                  </a:lnTo>
                  <a:lnTo>
                    <a:pt x="528" y="60"/>
                  </a:lnTo>
                  <a:lnTo>
                    <a:pt x="539" y="86"/>
                  </a:lnTo>
                  <a:lnTo>
                    <a:pt x="551" y="119"/>
                  </a:lnTo>
                  <a:lnTo>
                    <a:pt x="558" y="149"/>
                  </a:lnTo>
                  <a:lnTo>
                    <a:pt x="558" y="177"/>
                  </a:lnTo>
                  <a:lnTo>
                    <a:pt x="555" y="202"/>
                  </a:lnTo>
                  <a:lnTo>
                    <a:pt x="547" y="224"/>
                  </a:lnTo>
                  <a:lnTo>
                    <a:pt x="537" y="242"/>
                  </a:lnTo>
                  <a:lnTo>
                    <a:pt x="541" y="266"/>
                  </a:lnTo>
                  <a:lnTo>
                    <a:pt x="542" y="285"/>
                  </a:lnTo>
                  <a:lnTo>
                    <a:pt x="539" y="300"/>
                  </a:lnTo>
                  <a:lnTo>
                    <a:pt x="537" y="310"/>
                  </a:lnTo>
                  <a:lnTo>
                    <a:pt x="534" y="318"/>
                  </a:lnTo>
                  <a:lnTo>
                    <a:pt x="530" y="322"/>
                  </a:lnTo>
                  <a:lnTo>
                    <a:pt x="529" y="323"/>
                  </a:lnTo>
                  <a:lnTo>
                    <a:pt x="524" y="330"/>
                  </a:lnTo>
                  <a:lnTo>
                    <a:pt x="517" y="338"/>
                  </a:lnTo>
                  <a:lnTo>
                    <a:pt x="511" y="348"/>
                  </a:lnTo>
                  <a:lnTo>
                    <a:pt x="503" y="361"/>
                  </a:lnTo>
                  <a:lnTo>
                    <a:pt x="498" y="377"/>
                  </a:lnTo>
                  <a:lnTo>
                    <a:pt x="494" y="397"/>
                  </a:lnTo>
                  <a:lnTo>
                    <a:pt x="491" y="420"/>
                  </a:lnTo>
                  <a:lnTo>
                    <a:pt x="494" y="442"/>
                  </a:lnTo>
                  <a:lnTo>
                    <a:pt x="500" y="459"/>
                  </a:lnTo>
                  <a:lnTo>
                    <a:pt x="509" y="474"/>
                  </a:lnTo>
                  <a:lnTo>
                    <a:pt x="520" y="486"/>
                  </a:lnTo>
                  <a:lnTo>
                    <a:pt x="530" y="493"/>
                  </a:lnTo>
                  <a:lnTo>
                    <a:pt x="541" y="500"/>
                  </a:lnTo>
                  <a:lnTo>
                    <a:pt x="550" y="504"/>
                  </a:lnTo>
                  <a:lnTo>
                    <a:pt x="556" y="505"/>
                  </a:lnTo>
                  <a:lnTo>
                    <a:pt x="558" y="507"/>
                  </a:lnTo>
                  <a:lnTo>
                    <a:pt x="572" y="512"/>
                  </a:lnTo>
                  <a:lnTo>
                    <a:pt x="588" y="517"/>
                  </a:lnTo>
                  <a:lnTo>
                    <a:pt x="605" y="525"/>
                  </a:lnTo>
                  <a:lnTo>
                    <a:pt x="623" y="535"/>
                  </a:lnTo>
                  <a:lnTo>
                    <a:pt x="640" y="547"/>
                  </a:lnTo>
                  <a:lnTo>
                    <a:pt x="656" y="562"/>
                  </a:lnTo>
                  <a:lnTo>
                    <a:pt x="669" y="579"/>
                  </a:lnTo>
                  <a:lnTo>
                    <a:pt x="679" y="599"/>
                  </a:lnTo>
                  <a:lnTo>
                    <a:pt x="686" y="623"/>
                  </a:lnTo>
                  <a:lnTo>
                    <a:pt x="689" y="652"/>
                  </a:lnTo>
                  <a:lnTo>
                    <a:pt x="689" y="652"/>
                  </a:lnTo>
                  <a:lnTo>
                    <a:pt x="689" y="653"/>
                  </a:lnTo>
                  <a:lnTo>
                    <a:pt x="689" y="656"/>
                  </a:lnTo>
                  <a:lnTo>
                    <a:pt x="687" y="658"/>
                  </a:lnTo>
                  <a:lnTo>
                    <a:pt x="687" y="661"/>
                  </a:lnTo>
                  <a:lnTo>
                    <a:pt x="685" y="664"/>
                  </a:lnTo>
                  <a:lnTo>
                    <a:pt x="683" y="666"/>
                  </a:lnTo>
                  <a:lnTo>
                    <a:pt x="679" y="668"/>
                  </a:lnTo>
                  <a:lnTo>
                    <a:pt x="676" y="669"/>
                  </a:lnTo>
                  <a:lnTo>
                    <a:pt x="670" y="670"/>
                  </a:lnTo>
                  <a:lnTo>
                    <a:pt x="149" y="670"/>
                  </a:lnTo>
                  <a:lnTo>
                    <a:pt x="144" y="669"/>
                  </a:lnTo>
                  <a:lnTo>
                    <a:pt x="140" y="668"/>
                  </a:lnTo>
                  <a:lnTo>
                    <a:pt x="136" y="666"/>
                  </a:lnTo>
                  <a:lnTo>
                    <a:pt x="135" y="664"/>
                  </a:lnTo>
                  <a:lnTo>
                    <a:pt x="132" y="661"/>
                  </a:lnTo>
                  <a:lnTo>
                    <a:pt x="132" y="658"/>
                  </a:lnTo>
                  <a:lnTo>
                    <a:pt x="131" y="656"/>
                  </a:lnTo>
                  <a:lnTo>
                    <a:pt x="131" y="653"/>
                  </a:lnTo>
                  <a:lnTo>
                    <a:pt x="131" y="652"/>
                  </a:lnTo>
                  <a:lnTo>
                    <a:pt x="131" y="652"/>
                  </a:lnTo>
                  <a:lnTo>
                    <a:pt x="134" y="623"/>
                  </a:lnTo>
                  <a:lnTo>
                    <a:pt x="140" y="599"/>
                  </a:lnTo>
                  <a:lnTo>
                    <a:pt x="151" y="579"/>
                  </a:lnTo>
                  <a:lnTo>
                    <a:pt x="164" y="562"/>
                  </a:lnTo>
                  <a:lnTo>
                    <a:pt x="180" y="547"/>
                  </a:lnTo>
                  <a:lnTo>
                    <a:pt x="197" y="535"/>
                  </a:lnTo>
                  <a:lnTo>
                    <a:pt x="215" y="525"/>
                  </a:lnTo>
                  <a:lnTo>
                    <a:pt x="232" y="517"/>
                  </a:lnTo>
                  <a:lnTo>
                    <a:pt x="248" y="512"/>
                  </a:lnTo>
                  <a:lnTo>
                    <a:pt x="262" y="507"/>
                  </a:lnTo>
                  <a:lnTo>
                    <a:pt x="263" y="505"/>
                  </a:lnTo>
                  <a:lnTo>
                    <a:pt x="270" y="504"/>
                  </a:lnTo>
                  <a:lnTo>
                    <a:pt x="279" y="500"/>
                  </a:lnTo>
                  <a:lnTo>
                    <a:pt x="289" y="493"/>
                  </a:lnTo>
                  <a:lnTo>
                    <a:pt x="300" y="486"/>
                  </a:lnTo>
                  <a:lnTo>
                    <a:pt x="310" y="474"/>
                  </a:lnTo>
                  <a:lnTo>
                    <a:pt x="320" y="459"/>
                  </a:lnTo>
                  <a:lnTo>
                    <a:pt x="326" y="442"/>
                  </a:lnTo>
                  <a:lnTo>
                    <a:pt x="329" y="420"/>
                  </a:lnTo>
                  <a:lnTo>
                    <a:pt x="326" y="397"/>
                  </a:lnTo>
                  <a:lnTo>
                    <a:pt x="322" y="377"/>
                  </a:lnTo>
                  <a:lnTo>
                    <a:pt x="317" y="361"/>
                  </a:lnTo>
                  <a:lnTo>
                    <a:pt x="309" y="348"/>
                  </a:lnTo>
                  <a:lnTo>
                    <a:pt x="303" y="338"/>
                  </a:lnTo>
                  <a:lnTo>
                    <a:pt x="296" y="330"/>
                  </a:lnTo>
                  <a:lnTo>
                    <a:pt x="291" y="323"/>
                  </a:lnTo>
                  <a:lnTo>
                    <a:pt x="289" y="322"/>
                  </a:lnTo>
                  <a:lnTo>
                    <a:pt x="287" y="317"/>
                  </a:lnTo>
                  <a:lnTo>
                    <a:pt x="283" y="310"/>
                  </a:lnTo>
                  <a:lnTo>
                    <a:pt x="280" y="298"/>
                  </a:lnTo>
                  <a:lnTo>
                    <a:pt x="279" y="284"/>
                  </a:lnTo>
                  <a:lnTo>
                    <a:pt x="280" y="264"/>
                  </a:lnTo>
                  <a:lnTo>
                    <a:pt x="284" y="241"/>
                  </a:lnTo>
                  <a:lnTo>
                    <a:pt x="278" y="225"/>
                  </a:lnTo>
                  <a:lnTo>
                    <a:pt x="271" y="205"/>
                  </a:lnTo>
                  <a:lnTo>
                    <a:pt x="265" y="183"/>
                  </a:lnTo>
                  <a:lnTo>
                    <a:pt x="261" y="160"/>
                  </a:lnTo>
                  <a:lnTo>
                    <a:pt x="262" y="135"/>
                  </a:lnTo>
                  <a:lnTo>
                    <a:pt x="269" y="110"/>
                  </a:lnTo>
                  <a:lnTo>
                    <a:pt x="280" y="85"/>
                  </a:lnTo>
                  <a:lnTo>
                    <a:pt x="293" y="64"/>
                  </a:lnTo>
                  <a:lnTo>
                    <a:pt x="307" y="50"/>
                  </a:lnTo>
                  <a:lnTo>
                    <a:pt x="321" y="38"/>
                  </a:lnTo>
                  <a:lnTo>
                    <a:pt x="337" y="29"/>
                  </a:lnTo>
                  <a:lnTo>
                    <a:pt x="355" y="20"/>
                  </a:lnTo>
                  <a:lnTo>
                    <a:pt x="367" y="13"/>
                  </a:lnTo>
                  <a:lnTo>
                    <a:pt x="386" y="6"/>
                  </a:lnTo>
                  <a:lnTo>
                    <a:pt x="409" y="1"/>
                  </a:lnTo>
                  <a:lnTo>
                    <a:pt x="43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8855104" y="2512410"/>
            <a:ext cx="1871156" cy="1333785"/>
            <a:chOff x="8855104" y="2512410"/>
            <a:chExt cx="1871156" cy="1333785"/>
          </a:xfrm>
        </p:grpSpPr>
        <p:sp>
          <p:nvSpPr>
            <p:cNvPr id="27" name="文本框 26"/>
            <p:cNvSpPr txBox="1"/>
            <p:nvPr/>
          </p:nvSpPr>
          <p:spPr>
            <a:xfrm>
              <a:off x="8855104" y="3261420"/>
              <a:ext cx="1871156" cy="584775"/>
            </a:xfrm>
            <a:prstGeom prst="rect">
              <a:avLst/>
            </a:prstGeom>
            <a:noFill/>
          </p:spPr>
          <p:txBody>
            <a:bodyPr wrap="square" rtlCol="0">
              <a:spAutoFit/>
            </a:bodyPr>
            <a:lstStyle/>
            <a:p>
              <a:pPr algn="ctr"/>
              <a:r>
                <a:rPr lang="zh-CN" altLang="en-US" sz="1600" dirty="0">
                  <a:solidFill>
                    <a:schemeClr val="bg1"/>
                  </a:solidFill>
                  <a:latin typeface="+mj-ea"/>
                  <a:ea typeface="+mj-ea"/>
                </a:rPr>
                <a:t>超</a:t>
              </a:r>
              <a:r>
                <a:rPr lang="zh-CN" altLang="en-US" sz="1600" dirty="0" smtClean="0">
                  <a:solidFill>
                    <a:schemeClr val="bg1"/>
                  </a:solidFill>
                  <a:latin typeface="+mj-ea"/>
                  <a:ea typeface="+mj-ea"/>
                </a:rPr>
                <a:t>详细的</a:t>
              </a:r>
              <a:endParaRPr lang="en-US" altLang="zh-CN" sz="1600" dirty="0" smtClean="0">
                <a:solidFill>
                  <a:schemeClr val="bg1"/>
                </a:solidFill>
                <a:latin typeface="+mj-ea"/>
                <a:ea typeface="+mj-ea"/>
              </a:endParaRPr>
            </a:p>
            <a:p>
              <a:pPr algn="ctr"/>
              <a:r>
                <a:rPr lang="zh-CN" altLang="en-US" sz="1600" dirty="0" smtClean="0">
                  <a:solidFill>
                    <a:schemeClr val="bg1"/>
                  </a:solidFill>
                  <a:latin typeface="+mj-ea"/>
                  <a:ea typeface="+mj-ea"/>
                </a:rPr>
                <a:t>帮助文件及教程</a:t>
              </a:r>
              <a:endParaRPr lang="zh-CN" altLang="en-US" sz="1600" dirty="0">
                <a:solidFill>
                  <a:schemeClr val="bg1"/>
                </a:solidFill>
                <a:latin typeface="+mj-ea"/>
                <a:ea typeface="+mj-ea"/>
              </a:endParaRPr>
            </a:p>
          </p:txBody>
        </p:sp>
        <p:sp>
          <p:nvSpPr>
            <p:cNvPr id="28" name="Freeform 38"/>
            <p:cNvSpPr>
              <a:spLocks noEditPoints="1"/>
            </p:cNvSpPr>
            <p:nvPr/>
          </p:nvSpPr>
          <p:spPr bwMode="auto">
            <a:xfrm>
              <a:off x="9523784" y="2512410"/>
              <a:ext cx="533796" cy="437094"/>
            </a:xfrm>
            <a:custGeom>
              <a:avLst/>
              <a:gdLst>
                <a:gd name="T0" fmla="*/ 815 w 828"/>
                <a:gd name="T1" fmla="*/ 603 h 678"/>
                <a:gd name="T2" fmla="*/ 827 w 828"/>
                <a:gd name="T3" fmla="*/ 615 h 678"/>
                <a:gd name="T4" fmla="*/ 825 w 828"/>
                <a:gd name="T5" fmla="*/ 632 h 678"/>
                <a:gd name="T6" fmla="*/ 809 w 828"/>
                <a:gd name="T7" fmla="*/ 640 h 678"/>
                <a:gd name="T8" fmla="*/ 196 w 828"/>
                <a:gd name="T9" fmla="*/ 636 h 678"/>
                <a:gd name="T10" fmla="*/ 188 w 828"/>
                <a:gd name="T11" fmla="*/ 620 h 678"/>
                <a:gd name="T12" fmla="*/ 196 w 828"/>
                <a:gd name="T13" fmla="*/ 606 h 678"/>
                <a:gd name="T14" fmla="*/ 56 w 828"/>
                <a:gd name="T15" fmla="*/ 564 h 678"/>
                <a:gd name="T16" fmla="*/ 102 w 828"/>
                <a:gd name="T17" fmla="*/ 588 h 678"/>
                <a:gd name="T18" fmla="*/ 110 w 828"/>
                <a:gd name="T19" fmla="*/ 639 h 678"/>
                <a:gd name="T20" fmla="*/ 74 w 828"/>
                <a:gd name="T21" fmla="*/ 674 h 678"/>
                <a:gd name="T22" fmla="*/ 23 w 828"/>
                <a:gd name="T23" fmla="*/ 666 h 678"/>
                <a:gd name="T24" fmla="*/ 0 w 828"/>
                <a:gd name="T25" fmla="*/ 620 h 678"/>
                <a:gd name="T26" fmla="*/ 23 w 828"/>
                <a:gd name="T27" fmla="*/ 576 h 678"/>
                <a:gd name="T28" fmla="*/ 206 w 828"/>
                <a:gd name="T29" fmla="*/ 414 h 678"/>
                <a:gd name="T30" fmla="*/ 821 w 828"/>
                <a:gd name="T31" fmla="*/ 418 h 678"/>
                <a:gd name="T32" fmla="*/ 828 w 828"/>
                <a:gd name="T33" fmla="*/ 433 h 678"/>
                <a:gd name="T34" fmla="*/ 821 w 828"/>
                <a:gd name="T35" fmla="*/ 448 h 678"/>
                <a:gd name="T36" fmla="*/ 206 w 828"/>
                <a:gd name="T37" fmla="*/ 452 h 678"/>
                <a:gd name="T38" fmla="*/ 192 w 828"/>
                <a:gd name="T39" fmla="*/ 444 h 678"/>
                <a:gd name="T40" fmla="*/ 189 w 828"/>
                <a:gd name="T41" fmla="*/ 427 h 678"/>
                <a:gd name="T42" fmla="*/ 201 w 828"/>
                <a:gd name="T43" fmla="*/ 415 h 678"/>
                <a:gd name="T44" fmla="*/ 74 w 828"/>
                <a:gd name="T45" fmla="*/ 380 h 678"/>
                <a:gd name="T46" fmla="*/ 110 w 828"/>
                <a:gd name="T47" fmla="*/ 415 h 678"/>
                <a:gd name="T48" fmla="*/ 102 w 828"/>
                <a:gd name="T49" fmla="*/ 466 h 678"/>
                <a:gd name="T50" fmla="*/ 56 w 828"/>
                <a:gd name="T51" fmla="*/ 490 h 678"/>
                <a:gd name="T52" fmla="*/ 10 w 828"/>
                <a:gd name="T53" fmla="*/ 466 h 678"/>
                <a:gd name="T54" fmla="*/ 2 w 828"/>
                <a:gd name="T55" fmla="*/ 415 h 678"/>
                <a:gd name="T56" fmla="*/ 39 w 828"/>
                <a:gd name="T57" fmla="*/ 380 h 678"/>
                <a:gd name="T58" fmla="*/ 809 w 828"/>
                <a:gd name="T59" fmla="*/ 226 h 678"/>
                <a:gd name="T60" fmla="*/ 825 w 828"/>
                <a:gd name="T61" fmla="*/ 233 h 678"/>
                <a:gd name="T62" fmla="*/ 827 w 828"/>
                <a:gd name="T63" fmla="*/ 251 h 678"/>
                <a:gd name="T64" fmla="*/ 815 w 828"/>
                <a:gd name="T65" fmla="*/ 263 h 678"/>
                <a:gd name="T66" fmla="*/ 201 w 828"/>
                <a:gd name="T67" fmla="*/ 263 h 678"/>
                <a:gd name="T68" fmla="*/ 189 w 828"/>
                <a:gd name="T69" fmla="*/ 251 h 678"/>
                <a:gd name="T70" fmla="*/ 192 w 828"/>
                <a:gd name="T71" fmla="*/ 233 h 678"/>
                <a:gd name="T72" fmla="*/ 206 w 828"/>
                <a:gd name="T73" fmla="*/ 226 h 678"/>
                <a:gd name="T74" fmla="*/ 90 w 828"/>
                <a:gd name="T75" fmla="*/ 199 h 678"/>
                <a:gd name="T76" fmla="*/ 112 w 828"/>
                <a:gd name="T77" fmla="*/ 245 h 678"/>
                <a:gd name="T78" fmla="*/ 90 w 828"/>
                <a:gd name="T79" fmla="*/ 291 h 678"/>
                <a:gd name="T80" fmla="*/ 39 w 828"/>
                <a:gd name="T81" fmla="*/ 298 h 678"/>
                <a:gd name="T82" fmla="*/ 2 w 828"/>
                <a:gd name="T83" fmla="*/ 263 h 678"/>
                <a:gd name="T84" fmla="*/ 10 w 828"/>
                <a:gd name="T85" fmla="*/ 212 h 678"/>
                <a:gd name="T86" fmla="*/ 56 w 828"/>
                <a:gd name="T87" fmla="*/ 188 h 678"/>
                <a:gd name="T88" fmla="*/ 815 w 828"/>
                <a:gd name="T89" fmla="*/ 39 h 678"/>
                <a:gd name="T90" fmla="*/ 827 w 828"/>
                <a:gd name="T91" fmla="*/ 51 h 678"/>
                <a:gd name="T92" fmla="*/ 825 w 828"/>
                <a:gd name="T93" fmla="*/ 68 h 678"/>
                <a:gd name="T94" fmla="*/ 809 w 828"/>
                <a:gd name="T95" fmla="*/ 76 h 678"/>
                <a:gd name="T96" fmla="*/ 196 w 828"/>
                <a:gd name="T97" fmla="*/ 72 h 678"/>
                <a:gd name="T98" fmla="*/ 188 w 828"/>
                <a:gd name="T99" fmla="*/ 56 h 678"/>
                <a:gd name="T100" fmla="*/ 196 w 828"/>
                <a:gd name="T101" fmla="*/ 42 h 678"/>
                <a:gd name="T102" fmla="*/ 56 w 828"/>
                <a:gd name="T103" fmla="*/ 0 h 678"/>
                <a:gd name="T104" fmla="*/ 102 w 828"/>
                <a:gd name="T105" fmla="*/ 23 h 678"/>
                <a:gd name="T106" fmla="*/ 110 w 828"/>
                <a:gd name="T107" fmla="*/ 75 h 678"/>
                <a:gd name="T108" fmla="*/ 74 w 828"/>
                <a:gd name="T109" fmla="*/ 110 h 678"/>
                <a:gd name="T110" fmla="*/ 23 w 828"/>
                <a:gd name="T111" fmla="*/ 102 h 678"/>
                <a:gd name="T112" fmla="*/ 0 w 828"/>
                <a:gd name="T113" fmla="*/ 56 h 678"/>
                <a:gd name="T114" fmla="*/ 23 w 828"/>
                <a:gd name="T115" fmla="*/ 1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8" h="678">
                  <a:moveTo>
                    <a:pt x="206" y="602"/>
                  </a:moveTo>
                  <a:lnTo>
                    <a:pt x="809" y="602"/>
                  </a:lnTo>
                  <a:lnTo>
                    <a:pt x="815" y="603"/>
                  </a:lnTo>
                  <a:lnTo>
                    <a:pt x="821" y="606"/>
                  </a:lnTo>
                  <a:lnTo>
                    <a:pt x="825" y="610"/>
                  </a:lnTo>
                  <a:lnTo>
                    <a:pt x="827" y="615"/>
                  </a:lnTo>
                  <a:lnTo>
                    <a:pt x="828" y="620"/>
                  </a:lnTo>
                  <a:lnTo>
                    <a:pt x="827" y="627"/>
                  </a:lnTo>
                  <a:lnTo>
                    <a:pt x="825" y="632"/>
                  </a:lnTo>
                  <a:lnTo>
                    <a:pt x="821" y="636"/>
                  </a:lnTo>
                  <a:lnTo>
                    <a:pt x="815" y="639"/>
                  </a:lnTo>
                  <a:lnTo>
                    <a:pt x="809" y="640"/>
                  </a:lnTo>
                  <a:lnTo>
                    <a:pt x="206" y="640"/>
                  </a:lnTo>
                  <a:lnTo>
                    <a:pt x="201" y="639"/>
                  </a:lnTo>
                  <a:lnTo>
                    <a:pt x="196" y="636"/>
                  </a:lnTo>
                  <a:lnTo>
                    <a:pt x="192" y="632"/>
                  </a:lnTo>
                  <a:lnTo>
                    <a:pt x="189" y="627"/>
                  </a:lnTo>
                  <a:lnTo>
                    <a:pt x="188" y="620"/>
                  </a:lnTo>
                  <a:lnTo>
                    <a:pt x="189" y="615"/>
                  </a:lnTo>
                  <a:lnTo>
                    <a:pt x="192" y="610"/>
                  </a:lnTo>
                  <a:lnTo>
                    <a:pt x="196" y="606"/>
                  </a:lnTo>
                  <a:lnTo>
                    <a:pt x="201" y="603"/>
                  </a:lnTo>
                  <a:lnTo>
                    <a:pt x="206" y="602"/>
                  </a:lnTo>
                  <a:close/>
                  <a:moveTo>
                    <a:pt x="56" y="564"/>
                  </a:moveTo>
                  <a:lnTo>
                    <a:pt x="74" y="568"/>
                  </a:lnTo>
                  <a:lnTo>
                    <a:pt x="90" y="576"/>
                  </a:lnTo>
                  <a:lnTo>
                    <a:pt x="102" y="588"/>
                  </a:lnTo>
                  <a:lnTo>
                    <a:pt x="110" y="603"/>
                  </a:lnTo>
                  <a:lnTo>
                    <a:pt x="112" y="620"/>
                  </a:lnTo>
                  <a:lnTo>
                    <a:pt x="110" y="639"/>
                  </a:lnTo>
                  <a:lnTo>
                    <a:pt x="102" y="654"/>
                  </a:lnTo>
                  <a:lnTo>
                    <a:pt x="90" y="666"/>
                  </a:lnTo>
                  <a:lnTo>
                    <a:pt x="74" y="674"/>
                  </a:lnTo>
                  <a:lnTo>
                    <a:pt x="56" y="678"/>
                  </a:lnTo>
                  <a:lnTo>
                    <a:pt x="39" y="674"/>
                  </a:lnTo>
                  <a:lnTo>
                    <a:pt x="23" y="666"/>
                  </a:lnTo>
                  <a:lnTo>
                    <a:pt x="10" y="654"/>
                  </a:lnTo>
                  <a:lnTo>
                    <a:pt x="2" y="639"/>
                  </a:lnTo>
                  <a:lnTo>
                    <a:pt x="0" y="620"/>
                  </a:lnTo>
                  <a:lnTo>
                    <a:pt x="2" y="603"/>
                  </a:lnTo>
                  <a:lnTo>
                    <a:pt x="10" y="588"/>
                  </a:lnTo>
                  <a:lnTo>
                    <a:pt x="23" y="576"/>
                  </a:lnTo>
                  <a:lnTo>
                    <a:pt x="39" y="568"/>
                  </a:lnTo>
                  <a:lnTo>
                    <a:pt x="56" y="564"/>
                  </a:lnTo>
                  <a:close/>
                  <a:moveTo>
                    <a:pt x="206" y="414"/>
                  </a:moveTo>
                  <a:lnTo>
                    <a:pt x="809" y="414"/>
                  </a:lnTo>
                  <a:lnTo>
                    <a:pt x="815" y="415"/>
                  </a:lnTo>
                  <a:lnTo>
                    <a:pt x="821" y="418"/>
                  </a:lnTo>
                  <a:lnTo>
                    <a:pt x="825" y="421"/>
                  </a:lnTo>
                  <a:lnTo>
                    <a:pt x="827" y="427"/>
                  </a:lnTo>
                  <a:lnTo>
                    <a:pt x="828" y="433"/>
                  </a:lnTo>
                  <a:lnTo>
                    <a:pt x="827" y="438"/>
                  </a:lnTo>
                  <a:lnTo>
                    <a:pt x="825" y="444"/>
                  </a:lnTo>
                  <a:lnTo>
                    <a:pt x="821" y="448"/>
                  </a:lnTo>
                  <a:lnTo>
                    <a:pt x="815" y="450"/>
                  </a:lnTo>
                  <a:lnTo>
                    <a:pt x="809" y="452"/>
                  </a:lnTo>
                  <a:lnTo>
                    <a:pt x="206" y="452"/>
                  </a:lnTo>
                  <a:lnTo>
                    <a:pt x="201" y="450"/>
                  </a:lnTo>
                  <a:lnTo>
                    <a:pt x="196" y="448"/>
                  </a:lnTo>
                  <a:lnTo>
                    <a:pt x="192" y="444"/>
                  </a:lnTo>
                  <a:lnTo>
                    <a:pt x="189" y="438"/>
                  </a:lnTo>
                  <a:lnTo>
                    <a:pt x="188" y="433"/>
                  </a:lnTo>
                  <a:lnTo>
                    <a:pt x="189" y="427"/>
                  </a:lnTo>
                  <a:lnTo>
                    <a:pt x="192" y="421"/>
                  </a:lnTo>
                  <a:lnTo>
                    <a:pt x="196" y="418"/>
                  </a:lnTo>
                  <a:lnTo>
                    <a:pt x="201" y="415"/>
                  </a:lnTo>
                  <a:lnTo>
                    <a:pt x="206" y="414"/>
                  </a:lnTo>
                  <a:close/>
                  <a:moveTo>
                    <a:pt x="56" y="377"/>
                  </a:moveTo>
                  <a:lnTo>
                    <a:pt x="74" y="380"/>
                  </a:lnTo>
                  <a:lnTo>
                    <a:pt x="90" y="387"/>
                  </a:lnTo>
                  <a:lnTo>
                    <a:pt x="102" y="399"/>
                  </a:lnTo>
                  <a:lnTo>
                    <a:pt x="110" y="415"/>
                  </a:lnTo>
                  <a:lnTo>
                    <a:pt x="112" y="433"/>
                  </a:lnTo>
                  <a:lnTo>
                    <a:pt x="110" y="450"/>
                  </a:lnTo>
                  <a:lnTo>
                    <a:pt x="102" y="466"/>
                  </a:lnTo>
                  <a:lnTo>
                    <a:pt x="90" y="479"/>
                  </a:lnTo>
                  <a:lnTo>
                    <a:pt x="74" y="487"/>
                  </a:lnTo>
                  <a:lnTo>
                    <a:pt x="56" y="490"/>
                  </a:lnTo>
                  <a:lnTo>
                    <a:pt x="39" y="487"/>
                  </a:lnTo>
                  <a:lnTo>
                    <a:pt x="23" y="479"/>
                  </a:lnTo>
                  <a:lnTo>
                    <a:pt x="10" y="466"/>
                  </a:lnTo>
                  <a:lnTo>
                    <a:pt x="2" y="450"/>
                  </a:lnTo>
                  <a:lnTo>
                    <a:pt x="0" y="433"/>
                  </a:lnTo>
                  <a:lnTo>
                    <a:pt x="2" y="415"/>
                  </a:lnTo>
                  <a:lnTo>
                    <a:pt x="10" y="399"/>
                  </a:lnTo>
                  <a:lnTo>
                    <a:pt x="23" y="387"/>
                  </a:lnTo>
                  <a:lnTo>
                    <a:pt x="39" y="380"/>
                  </a:lnTo>
                  <a:lnTo>
                    <a:pt x="56" y="377"/>
                  </a:lnTo>
                  <a:close/>
                  <a:moveTo>
                    <a:pt x="206" y="226"/>
                  </a:moveTo>
                  <a:lnTo>
                    <a:pt x="809" y="226"/>
                  </a:lnTo>
                  <a:lnTo>
                    <a:pt x="815" y="226"/>
                  </a:lnTo>
                  <a:lnTo>
                    <a:pt x="821" y="229"/>
                  </a:lnTo>
                  <a:lnTo>
                    <a:pt x="825" y="233"/>
                  </a:lnTo>
                  <a:lnTo>
                    <a:pt x="827" y="238"/>
                  </a:lnTo>
                  <a:lnTo>
                    <a:pt x="828" y="245"/>
                  </a:lnTo>
                  <a:lnTo>
                    <a:pt x="827" y="251"/>
                  </a:lnTo>
                  <a:lnTo>
                    <a:pt x="825" y="255"/>
                  </a:lnTo>
                  <a:lnTo>
                    <a:pt x="821" y="260"/>
                  </a:lnTo>
                  <a:lnTo>
                    <a:pt x="815" y="263"/>
                  </a:lnTo>
                  <a:lnTo>
                    <a:pt x="809" y="263"/>
                  </a:lnTo>
                  <a:lnTo>
                    <a:pt x="206" y="263"/>
                  </a:lnTo>
                  <a:lnTo>
                    <a:pt x="201" y="263"/>
                  </a:lnTo>
                  <a:lnTo>
                    <a:pt x="196" y="260"/>
                  </a:lnTo>
                  <a:lnTo>
                    <a:pt x="192" y="255"/>
                  </a:lnTo>
                  <a:lnTo>
                    <a:pt x="189" y="251"/>
                  </a:lnTo>
                  <a:lnTo>
                    <a:pt x="188" y="245"/>
                  </a:lnTo>
                  <a:lnTo>
                    <a:pt x="189" y="238"/>
                  </a:lnTo>
                  <a:lnTo>
                    <a:pt x="192" y="233"/>
                  </a:lnTo>
                  <a:lnTo>
                    <a:pt x="196" y="229"/>
                  </a:lnTo>
                  <a:lnTo>
                    <a:pt x="201" y="226"/>
                  </a:lnTo>
                  <a:lnTo>
                    <a:pt x="206" y="226"/>
                  </a:lnTo>
                  <a:close/>
                  <a:moveTo>
                    <a:pt x="56" y="188"/>
                  </a:moveTo>
                  <a:lnTo>
                    <a:pt x="74" y="191"/>
                  </a:lnTo>
                  <a:lnTo>
                    <a:pt x="90" y="199"/>
                  </a:lnTo>
                  <a:lnTo>
                    <a:pt x="102" y="212"/>
                  </a:lnTo>
                  <a:lnTo>
                    <a:pt x="110" y="226"/>
                  </a:lnTo>
                  <a:lnTo>
                    <a:pt x="112" y="245"/>
                  </a:lnTo>
                  <a:lnTo>
                    <a:pt x="110" y="263"/>
                  </a:lnTo>
                  <a:lnTo>
                    <a:pt x="102" y="277"/>
                  </a:lnTo>
                  <a:lnTo>
                    <a:pt x="90" y="291"/>
                  </a:lnTo>
                  <a:lnTo>
                    <a:pt x="74" y="298"/>
                  </a:lnTo>
                  <a:lnTo>
                    <a:pt x="56" y="301"/>
                  </a:lnTo>
                  <a:lnTo>
                    <a:pt x="39" y="298"/>
                  </a:lnTo>
                  <a:lnTo>
                    <a:pt x="23" y="291"/>
                  </a:lnTo>
                  <a:lnTo>
                    <a:pt x="10" y="277"/>
                  </a:lnTo>
                  <a:lnTo>
                    <a:pt x="2" y="263"/>
                  </a:lnTo>
                  <a:lnTo>
                    <a:pt x="0" y="245"/>
                  </a:lnTo>
                  <a:lnTo>
                    <a:pt x="2" y="226"/>
                  </a:lnTo>
                  <a:lnTo>
                    <a:pt x="10" y="212"/>
                  </a:lnTo>
                  <a:lnTo>
                    <a:pt x="23" y="199"/>
                  </a:lnTo>
                  <a:lnTo>
                    <a:pt x="39" y="191"/>
                  </a:lnTo>
                  <a:lnTo>
                    <a:pt x="56" y="188"/>
                  </a:lnTo>
                  <a:close/>
                  <a:moveTo>
                    <a:pt x="206" y="38"/>
                  </a:moveTo>
                  <a:lnTo>
                    <a:pt x="809" y="38"/>
                  </a:lnTo>
                  <a:lnTo>
                    <a:pt x="815" y="39"/>
                  </a:lnTo>
                  <a:lnTo>
                    <a:pt x="821" y="42"/>
                  </a:lnTo>
                  <a:lnTo>
                    <a:pt x="825" y="46"/>
                  </a:lnTo>
                  <a:lnTo>
                    <a:pt x="827" y="51"/>
                  </a:lnTo>
                  <a:lnTo>
                    <a:pt x="828" y="56"/>
                  </a:lnTo>
                  <a:lnTo>
                    <a:pt x="827" y="63"/>
                  </a:lnTo>
                  <a:lnTo>
                    <a:pt x="825" y="68"/>
                  </a:lnTo>
                  <a:lnTo>
                    <a:pt x="821" y="72"/>
                  </a:lnTo>
                  <a:lnTo>
                    <a:pt x="815" y="75"/>
                  </a:lnTo>
                  <a:lnTo>
                    <a:pt x="809" y="76"/>
                  </a:lnTo>
                  <a:lnTo>
                    <a:pt x="206" y="76"/>
                  </a:lnTo>
                  <a:lnTo>
                    <a:pt x="201" y="75"/>
                  </a:lnTo>
                  <a:lnTo>
                    <a:pt x="196" y="72"/>
                  </a:lnTo>
                  <a:lnTo>
                    <a:pt x="192" y="68"/>
                  </a:lnTo>
                  <a:lnTo>
                    <a:pt x="189" y="63"/>
                  </a:lnTo>
                  <a:lnTo>
                    <a:pt x="188" y="56"/>
                  </a:lnTo>
                  <a:lnTo>
                    <a:pt x="189" y="51"/>
                  </a:lnTo>
                  <a:lnTo>
                    <a:pt x="192" y="46"/>
                  </a:lnTo>
                  <a:lnTo>
                    <a:pt x="196" y="42"/>
                  </a:lnTo>
                  <a:lnTo>
                    <a:pt x="201" y="39"/>
                  </a:lnTo>
                  <a:lnTo>
                    <a:pt x="206" y="38"/>
                  </a:lnTo>
                  <a:close/>
                  <a:moveTo>
                    <a:pt x="56" y="0"/>
                  </a:moveTo>
                  <a:lnTo>
                    <a:pt x="74" y="3"/>
                  </a:lnTo>
                  <a:lnTo>
                    <a:pt x="90" y="10"/>
                  </a:lnTo>
                  <a:lnTo>
                    <a:pt x="102" y="23"/>
                  </a:lnTo>
                  <a:lnTo>
                    <a:pt x="110" y="39"/>
                  </a:lnTo>
                  <a:lnTo>
                    <a:pt x="112" y="56"/>
                  </a:lnTo>
                  <a:lnTo>
                    <a:pt x="110" y="75"/>
                  </a:lnTo>
                  <a:lnTo>
                    <a:pt x="102" y="90"/>
                  </a:lnTo>
                  <a:lnTo>
                    <a:pt x="90" y="102"/>
                  </a:lnTo>
                  <a:lnTo>
                    <a:pt x="74" y="110"/>
                  </a:lnTo>
                  <a:lnTo>
                    <a:pt x="56" y="112"/>
                  </a:lnTo>
                  <a:lnTo>
                    <a:pt x="39" y="110"/>
                  </a:lnTo>
                  <a:lnTo>
                    <a:pt x="23" y="102"/>
                  </a:lnTo>
                  <a:lnTo>
                    <a:pt x="10" y="90"/>
                  </a:lnTo>
                  <a:lnTo>
                    <a:pt x="2" y="75"/>
                  </a:lnTo>
                  <a:lnTo>
                    <a:pt x="0" y="56"/>
                  </a:lnTo>
                  <a:lnTo>
                    <a:pt x="2" y="39"/>
                  </a:lnTo>
                  <a:lnTo>
                    <a:pt x="10" y="23"/>
                  </a:lnTo>
                  <a:lnTo>
                    <a:pt x="23" y="10"/>
                  </a:lnTo>
                  <a:lnTo>
                    <a:pt x="39" y="3"/>
                  </a:lnTo>
                  <a:lnTo>
                    <a:pt x="56"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sp>
        <p:nvSpPr>
          <p:cNvPr id="23" name="矩形 22"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bg1"/>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bg1"/>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alpha val="60000"/>
                  </a:schemeClr>
                </a:solidFill>
                <a:ea typeface="汉仪菱心体简" panose="02010609000101010101" pitchFamily="49" charset="-122"/>
              </a:rPr>
              <a:t>ANNUAL WORK SUMMERY</a:t>
            </a:r>
            <a:endParaRPr lang="en-US" altLang="zh-CN" sz="1200" spc="300" dirty="0" smtClean="0">
              <a:solidFill>
                <a:schemeClr val="bg1">
                  <a:alpha val="60000"/>
                </a:schemeClr>
              </a:solidFill>
              <a:ea typeface="汉仪菱心体简" panose="02010609000101010101" pitchFamily="49" charset="-122"/>
            </a:endParaRPr>
          </a:p>
        </p:txBody>
      </p:sp>
      <p:grpSp>
        <p:nvGrpSpPr>
          <p:cNvPr id="26" name="组合 25"/>
          <p:cNvGrpSpPr/>
          <p:nvPr/>
        </p:nvGrpSpPr>
        <p:grpSpPr>
          <a:xfrm>
            <a:off x="5632530" y="0"/>
            <a:ext cx="926940" cy="475126"/>
            <a:chOff x="5358606" y="-11457"/>
            <a:chExt cx="1093949" cy="560732"/>
          </a:xfrm>
        </p:grpSpPr>
        <p:sp>
          <p:nvSpPr>
            <p:cNvPr id="33" name="任意多边形 32"/>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33"/>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1000" fill="hold"/>
                                        <p:tgtEl>
                                          <p:spTgt spid="26"/>
                                        </p:tgtEl>
                                        <p:attrNameLst>
                                          <p:attrName>ppt_x</p:attrName>
                                        </p:attrNameLst>
                                      </p:cBhvr>
                                      <p:tavLst>
                                        <p:tav tm="0">
                                          <p:val>
                                            <p:strVal val="#ppt_x"/>
                                          </p:val>
                                        </p:tav>
                                        <p:tav tm="100000">
                                          <p:val>
                                            <p:strVal val="#ppt_x"/>
                                          </p:val>
                                        </p:tav>
                                      </p:tavLst>
                                    </p:anim>
                                    <p:anim calcmode="lin" valueType="num">
                                      <p:cBhvr additive="base">
                                        <p:cTn id="17" dur="1000" fill="hold"/>
                                        <p:tgtEl>
                                          <p:spTgt spid="26"/>
                                        </p:tgtEl>
                                        <p:attrNameLst>
                                          <p:attrName>ppt_y</p:attrName>
                                        </p:attrNameLst>
                                      </p:cBhvr>
                                      <p:tavLst>
                                        <p:tav tm="0">
                                          <p:val>
                                            <p:strVal val="0-#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64" presetClass="path" presetSubtype="0" accel="50000" decel="50000" autoRev="1" fill="hold" grpId="1" nodeType="withEffect">
                                  <p:stCondLst>
                                    <p:cond delay="0"/>
                                  </p:stCondLst>
                                  <p:childTnLst>
                                    <p:animMotion origin="layout" path="M 0 -2.22222E-6 L 0 0.03334 " pathEditMode="relative" rAng="0" ptsTypes="AA">
                                      <p:cBhvr>
                                        <p:cTn id="22" dur="1000" fill="hold"/>
                                        <p:tgtEl>
                                          <p:spTgt spid="23"/>
                                        </p:tgtEl>
                                        <p:attrNameLst>
                                          <p:attrName>ppt_x</p:attrName>
                                          <p:attrName>ppt_y</p:attrName>
                                        </p:attrNameLst>
                                      </p:cBhvr>
                                      <p:rCtr x="0" y="1667"/>
                                    </p:animMotion>
                                  </p:childTnLst>
                                </p:cTn>
                              </p:par>
                            </p:childTnLst>
                          </p:cTn>
                        </p:par>
                        <p:par>
                          <p:cTn id="23" fill="hold">
                            <p:stCondLst>
                              <p:cond delay="2000"/>
                            </p:stCondLst>
                            <p:childTnLst>
                              <p:par>
                                <p:cTn id="24" presetID="53" presetClass="entr" presetSubtype="52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fltVal val="0.5"/>
                                          </p:val>
                                        </p:tav>
                                        <p:tav tm="100000">
                                          <p:val>
                                            <p:strVal val="#ppt_x"/>
                                          </p:val>
                                        </p:tav>
                                      </p:tavLst>
                                    </p:anim>
                                    <p:anim calcmode="lin" valueType="num">
                                      <p:cBhvr>
                                        <p:cTn id="30" dur="500" fill="hold"/>
                                        <p:tgtEl>
                                          <p:spTgt spid="13"/>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fltVal val="0.5"/>
                                          </p:val>
                                        </p:tav>
                                        <p:tav tm="100000">
                                          <p:val>
                                            <p:strVal val="#ppt_x"/>
                                          </p:val>
                                        </p:tav>
                                      </p:tavLst>
                                    </p:anim>
                                    <p:anim calcmode="lin" valueType="num">
                                      <p:cBhvr>
                                        <p:cTn id="37" dur="500" fill="hold"/>
                                        <p:tgtEl>
                                          <p:spTgt spid="14"/>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fltVal val="0.5"/>
                                          </p:val>
                                        </p:tav>
                                        <p:tav tm="100000">
                                          <p:val>
                                            <p:strVal val="#ppt_x"/>
                                          </p:val>
                                        </p:tav>
                                      </p:tavLst>
                                    </p:anim>
                                    <p:anim calcmode="lin" valueType="num">
                                      <p:cBhvr>
                                        <p:cTn id="44" dur="500" fill="hold"/>
                                        <p:tgtEl>
                                          <p:spTgt spid="15"/>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fltVal val="0.5"/>
                                          </p:val>
                                        </p:tav>
                                        <p:tav tm="100000">
                                          <p:val>
                                            <p:strVal val="#ppt_x"/>
                                          </p:val>
                                        </p:tav>
                                      </p:tavLst>
                                    </p:anim>
                                    <p:anim calcmode="lin" valueType="num">
                                      <p:cBhvr>
                                        <p:cTn id="51" dur="500" fill="hold"/>
                                        <p:tgtEl>
                                          <p:spTgt spid="16"/>
                                        </p:tgtEl>
                                        <p:attrNameLst>
                                          <p:attrName>ppt_y</p:attrName>
                                        </p:attrNameLst>
                                      </p:cBhvr>
                                      <p:tavLst>
                                        <p:tav tm="0">
                                          <p:val>
                                            <p:fltVal val="0.5"/>
                                          </p:val>
                                        </p:tav>
                                        <p:tav tm="100000">
                                          <p:val>
                                            <p:strVal val="#ppt_y"/>
                                          </p:val>
                                        </p:tav>
                                      </p:tavLst>
                                    </p:anim>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par>
                                <p:cTn id="56" presetID="64" presetClass="path" presetSubtype="0" accel="50000" decel="50000" autoRev="1" fill="hold" nodeType="withEffect">
                                  <p:stCondLst>
                                    <p:cond delay="0"/>
                                  </p:stCondLst>
                                  <p:childTnLst>
                                    <p:animMotion origin="layout" path="M -3.95833E-6 4.07407E-6 L -3.95833E-6 -0.03473 " pathEditMode="relative" rAng="0" ptsTypes="AA">
                                      <p:cBhvr>
                                        <p:cTn id="57" dur="1000" fill="hold"/>
                                        <p:tgtEl>
                                          <p:spTgt spid="3"/>
                                        </p:tgtEl>
                                        <p:attrNameLst>
                                          <p:attrName>ppt_x</p:attrName>
                                          <p:attrName>ppt_y</p:attrName>
                                        </p:attrNameLst>
                                      </p:cBhvr>
                                      <p:rCtr x="0" y="-1736"/>
                                    </p:animMotion>
                                  </p:childTnLst>
                                </p:cTn>
                              </p:par>
                              <p:par>
                                <p:cTn id="58" presetID="10" presetClass="entr" presetSubtype="0" fill="hold"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childTnLst>
                                </p:cTn>
                              </p:par>
                              <p:par>
                                <p:cTn id="61" presetID="64" presetClass="path" presetSubtype="0" accel="50000" decel="50000" autoRev="1" fill="hold" nodeType="withEffect">
                                  <p:stCondLst>
                                    <p:cond delay="100"/>
                                  </p:stCondLst>
                                  <p:childTnLst>
                                    <p:animMotion origin="layout" path="M -3.95833E-6 4.07407E-6 L -3.95833E-6 -0.03473 " pathEditMode="relative" rAng="0" ptsTypes="AA">
                                      <p:cBhvr>
                                        <p:cTn id="62" dur="1000" fill="hold"/>
                                        <p:tgtEl>
                                          <p:spTgt spid="4"/>
                                        </p:tgtEl>
                                        <p:attrNameLst>
                                          <p:attrName>ppt_x</p:attrName>
                                          <p:attrName>ppt_y</p:attrName>
                                        </p:attrNameLst>
                                      </p:cBhvr>
                                      <p:rCtr x="0" y="-1736"/>
                                    </p:animMotion>
                                  </p:childTnLst>
                                </p:cTn>
                              </p:par>
                              <p:par>
                                <p:cTn id="63" presetID="10" presetClass="entr" presetSubtype="0" fill="hold" nodeType="withEffect">
                                  <p:stCondLst>
                                    <p:cond delay="20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childTnLst>
                                </p:cTn>
                              </p:par>
                              <p:par>
                                <p:cTn id="66" presetID="64" presetClass="path" presetSubtype="0" accel="50000" decel="50000" autoRev="1" fill="hold" nodeType="withEffect">
                                  <p:stCondLst>
                                    <p:cond delay="200"/>
                                  </p:stCondLst>
                                  <p:childTnLst>
                                    <p:animMotion origin="layout" path="M -3.95833E-6 4.07407E-6 L -3.95833E-6 -0.03473 " pathEditMode="relative" rAng="0" ptsTypes="AA">
                                      <p:cBhvr>
                                        <p:cTn id="67" dur="1000" fill="hold"/>
                                        <p:tgtEl>
                                          <p:spTgt spid="5"/>
                                        </p:tgtEl>
                                        <p:attrNameLst>
                                          <p:attrName>ppt_x</p:attrName>
                                          <p:attrName>ppt_y</p:attrName>
                                        </p:attrNameLst>
                                      </p:cBhvr>
                                      <p:rCtr x="0" y="-1736"/>
                                    </p:animMotion>
                                  </p:childTnLst>
                                </p:cTn>
                              </p:par>
                              <p:par>
                                <p:cTn id="68" presetID="10" presetClass="entr" presetSubtype="0" fill="hold" nodeType="withEffect">
                                  <p:stCondLst>
                                    <p:cond delay="30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childTnLst>
                                </p:cTn>
                              </p:par>
                              <p:par>
                                <p:cTn id="71" presetID="64" presetClass="path" presetSubtype="0" accel="50000" decel="50000" autoRev="1" fill="hold" nodeType="withEffect">
                                  <p:stCondLst>
                                    <p:cond delay="300"/>
                                  </p:stCondLst>
                                  <p:childTnLst>
                                    <p:animMotion origin="layout" path="M -3.95833E-6 4.07407E-6 L -3.95833E-6 -0.03473 " pathEditMode="relative" rAng="0" ptsTypes="AA">
                                      <p:cBhvr>
                                        <p:cTn id="72" dur="1000" fill="hold"/>
                                        <p:tgtEl>
                                          <p:spTgt spid="6"/>
                                        </p:tgtEl>
                                        <p:attrNameLst>
                                          <p:attrName>ppt_x</p:attrName>
                                          <p:attrName>ppt_y</p:attrName>
                                        </p:attrNameLst>
                                      </p:cBhvr>
                                      <p:rCtr x="0" y="-1736"/>
                                    </p:animMotion>
                                  </p:childTnLst>
                                </p:cTn>
                              </p:par>
                            </p:childTnLst>
                          </p:cTn>
                        </p:par>
                        <p:par>
                          <p:cTn id="73" fill="hold">
                            <p:stCondLst>
                              <p:cond delay="3500"/>
                            </p:stCondLst>
                            <p:childTnLst>
                              <p:par>
                                <p:cTn id="74" presetID="42"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3" grpId="0" animBg="1"/>
      <p:bldP spid="14" grpId="0" animBg="1"/>
      <p:bldP spid="15" grpId="0" animBg="1"/>
      <p:bldP spid="16" grpId="0" animBg="1"/>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561522" y="1765298"/>
            <a:ext cx="6479992" cy="3149600"/>
          </a:xfrm>
          <a:custGeom>
            <a:avLst/>
            <a:gdLst>
              <a:gd name="connsiteX0" fmla="*/ 0 w 6479992"/>
              <a:gd name="connsiteY0" fmla="*/ 0 h 3149600"/>
              <a:gd name="connsiteX1" fmla="*/ 6479992 w 6479992"/>
              <a:gd name="connsiteY1" fmla="*/ 0 h 3149600"/>
              <a:gd name="connsiteX2" fmla="*/ 4661570 w 6479992"/>
              <a:gd name="connsiteY2" fmla="*/ 3149600 h 3149600"/>
              <a:gd name="connsiteX3" fmla="*/ 0 w 6479992"/>
              <a:gd name="connsiteY3" fmla="*/ 3149600 h 3149600"/>
              <a:gd name="connsiteX4" fmla="*/ 0 w 6479992"/>
              <a:gd name="connsiteY4" fmla="*/ 0 h 31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992" h="3149600">
                <a:moveTo>
                  <a:pt x="0" y="0"/>
                </a:moveTo>
                <a:lnTo>
                  <a:pt x="6479992" y="0"/>
                </a:lnTo>
                <a:lnTo>
                  <a:pt x="4661570" y="3149600"/>
                </a:lnTo>
                <a:lnTo>
                  <a:pt x="0" y="3149600"/>
                </a:lnTo>
                <a:lnTo>
                  <a:pt x="0" y="0"/>
                </a:lnTo>
                <a:close/>
              </a:path>
            </a:pathLst>
          </a:cu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5306231" y="1765298"/>
            <a:ext cx="6298394" cy="3149600"/>
          </a:xfrm>
          <a:custGeom>
            <a:avLst/>
            <a:gdLst>
              <a:gd name="connsiteX0" fmla="*/ 1818422 w 6298394"/>
              <a:gd name="connsiteY0" fmla="*/ 0 h 3149600"/>
              <a:gd name="connsiteX1" fmla="*/ 6298394 w 6298394"/>
              <a:gd name="connsiteY1" fmla="*/ 0 h 3149600"/>
              <a:gd name="connsiteX2" fmla="*/ 6298394 w 6298394"/>
              <a:gd name="connsiteY2" fmla="*/ 3149600 h 3149600"/>
              <a:gd name="connsiteX3" fmla="*/ 0 w 6298394"/>
              <a:gd name="connsiteY3" fmla="*/ 3149600 h 3149600"/>
              <a:gd name="connsiteX4" fmla="*/ 1818422 w 6298394"/>
              <a:gd name="connsiteY4" fmla="*/ 0 h 31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8394" h="3149600">
                <a:moveTo>
                  <a:pt x="1818422" y="0"/>
                </a:moveTo>
                <a:lnTo>
                  <a:pt x="6298394" y="0"/>
                </a:lnTo>
                <a:lnTo>
                  <a:pt x="6298394" y="3149600"/>
                </a:lnTo>
                <a:lnTo>
                  <a:pt x="0" y="3149600"/>
                </a:lnTo>
                <a:lnTo>
                  <a:pt x="1818422" y="0"/>
                </a:lnTo>
                <a:close/>
              </a:path>
            </a:pathLst>
          </a:cu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cef09ac28eaae964ec9988a5cce77c8b8C1E4685C6E6B40CD7615480512384A61EE159C6FE0045D14B61E85D0A95589D558B81FFC809322ACC20DC2254D928200A3EA0841B8B1814961BE795024DFDEF45878460D5EEC04B3DB4C246007153409DEDE37CA726A66AF19B77CE744E11CADCFB09B3408DEC1F688348922E38CCE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e7d195523061f1c0cef09ac28eaae964ec9988a5cce77c8b8C1E4685C6E6B40CD7615480512384A61EE159C6FE0045D14B61E85D0A95589D558B81FFC809322ACC20DC2254D928200A3EA0841B8B1814961BE795024DFDEF45878460D5EEC04B3DB4C246007153409DEDE37CA726A66AF19B77CE744E11CADCFB09B3408DEC1F688348922E38CCEE</a:t>
            </a:r>
            <a:endParaRPr lang="zh-CN" altLang="en-US" sz="100"/>
          </a:p>
        </p:txBody>
      </p:sp>
      <p:sp>
        <p:nvSpPr>
          <p:cNvPr id="20" name="文本框 66"/>
          <p:cNvSpPr txBox="1">
            <a:spLocks noChangeArrowheads="1"/>
          </p:cNvSpPr>
          <p:nvPr/>
        </p:nvSpPr>
        <p:spPr bwMode="auto">
          <a:xfrm flipH="1">
            <a:off x="561522" y="5121424"/>
            <a:ext cx="5128077"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smtClean="0">
                <a:solidFill>
                  <a:schemeClr val="tx1">
                    <a:lumMod val="75000"/>
                    <a:lumOff val="25000"/>
                  </a:schemeClr>
                </a:solidFill>
                <a:latin typeface="+mj-ea"/>
                <a:ea typeface="+mj-ea"/>
              </a:rPr>
              <a:t>专业设计</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sp>
        <p:nvSpPr>
          <p:cNvPr id="21" name="文本框 66"/>
          <p:cNvSpPr txBox="1">
            <a:spLocks noChangeArrowheads="1"/>
          </p:cNvSpPr>
          <p:nvPr/>
        </p:nvSpPr>
        <p:spPr bwMode="auto">
          <a:xfrm flipH="1">
            <a:off x="6251122" y="5121424"/>
            <a:ext cx="5128077"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zh-CN" altLang="en-US" sz="1800" dirty="0">
                <a:solidFill>
                  <a:schemeClr val="tx1">
                    <a:lumMod val="75000"/>
                    <a:lumOff val="25000"/>
                  </a:schemeClr>
                </a:solidFill>
                <a:latin typeface="+mj-ea"/>
                <a:ea typeface="+mj-ea"/>
              </a:rPr>
              <a:t>一键换色</a:t>
            </a:r>
            <a:endParaRPr lang="en-US" altLang="zh-CN" sz="1800" dirty="0" smtClean="0">
              <a:solidFill>
                <a:schemeClr val="tx1">
                  <a:lumMod val="75000"/>
                  <a:lumOff val="25000"/>
                </a:schemeClr>
              </a:solidFill>
              <a:latin typeface="+mj-ea"/>
              <a:ea typeface="+mj-ea"/>
            </a:endParaRPr>
          </a:p>
          <a:p>
            <a:pPr>
              <a:lnSpc>
                <a:spcPts val="1200"/>
              </a:lnSpc>
              <a:spcBef>
                <a:spcPts val="600"/>
              </a:spcBef>
            </a:pPr>
            <a:r>
              <a:rPr lang="en-US" altLang="zh-CN" sz="1100" dirty="0" smtClean="0">
                <a:solidFill>
                  <a:schemeClr val="bg1">
                    <a:lumMod val="50000"/>
                  </a:schemeClr>
                </a:solidFill>
                <a:latin typeface="+mn-lt"/>
              </a:rPr>
              <a:t>Clean</a:t>
            </a:r>
            <a:r>
              <a:rPr lang="en-US" altLang="zh-CN" sz="1100" dirty="0">
                <a:solidFill>
                  <a:schemeClr val="bg1">
                    <a:lumMod val="50000"/>
                  </a:schemeClr>
                </a:solidFill>
                <a:latin typeface="+mn-lt"/>
              </a:rPr>
              <a:t>, Minimalist, Flat, Powerful and Flexible PowerPoint template, perfect for </a:t>
            </a:r>
            <a:r>
              <a:rPr lang="en-US" altLang="zh-CN" sz="1100" dirty="0" smtClean="0">
                <a:solidFill>
                  <a:schemeClr val="bg1">
                    <a:lumMod val="50000"/>
                  </a:schemeClr>
                </a:solidFill>
                <a:latin typeface="+mn-lt"/>
              </a:rPr>
              <a:t>business, </a:t>
            </a:r>
            <a:r>
              <a:rPr lang="en-US" altLang="zh-CN" sz="1100" dirty="0">
                <a:solidFill>
                  <a:schemeClr val="bg1">
                    <a:lumMod val="50000"/>
                  </a:schemeClr>
                </a:solidFill>
                <a:latin typeface="+mn-lt"/>
              </a:rPr>
              <a:t>corporate and personal</a:t>
            </a:r>
            <a:r>
              <a:rPr lang="en-US" altLang="zh-CN" sz="1100" dirty="0" smtClean="0">
                <a:solidFill>
                  <a:schemeClr val="bg1">
                    <a:lumMod val="50000"/>
                  </a:schemeClr>
                </a:solidFill>
                <a:latin typeface="+mn-lt"/>
              </a:rPr>
              <a:t> use</a:t>
            </a:r>
            <a:r>
              <a:rPr lang="en-US" altLang="zh-CN" sz="1100" dirty="0">
                <a:solidFill>
                  <a:schemeClr val="bg1">
                    <a:lumMod val="50000"/>
                  </a:schemeClr>
                </a:solidFill>
                <a:latin typeface="+mn-lt"/>
              </a:rPr>
              <a:t>. </a:t>
            </a:r>
            <a:endParaRPr lang="en-US" altLang="zh-CN" sz="1100" dirty="0">
              <a:solidFill>
                <a:schemeClr val="bg1">
                  <a:lumMod val="50000"/>
                </a:schemeClr>
              </a:solidFill>
              <a:latin typeface="+mn-lt"/>
            </a:endParaRPr>
          </a:p>
        </p:txBody>
      </p:sp>
      <p:sp>
        <p:nvSpPr>
          <p:cNvPr id="11" name="矩形 10" descr="e7d195523061f1c0cef09ac28eaae964ec9988a5cce77c8b8C1E4685C6E6B40CD7615480512384A61EE159C6FE0045D14B61E85D0A95589D558B81FFC809322ACC20DC2254D928200A3EA0841B8B1814D46540F92FDE0CC7D2E4FED8FEEFC6C9A68F4EFD8E967F607C3A4874F08B710D4B9EDAF2198A37174DB562817F68A467C4A8AF4E469EC69C"/>
          <p:cNvSpPr/>
          <p:nvPr/>
        </p:nvSpPr>
        <p:spPr>
          <a:xfrm>
            <a:off x="3810000" y="627751"/>
            <a:ext cx="4572000" cy="646331"/>
          </a:xfrm>
          <a:prstGeom prst="rect">
            <a:avLst/>
          </a:prstGeom>
        </p:spPr>
        <p:txBody>
          <a:bodyPr wrap="square">
            <a:spAutoFit/>
          </a:bodyPr>
          <a:lstStyle/>
          <a:p>
            <a:pPr algn="ctr"/>
            <a:r>
              <a:rPr lang="zh-CN" altLang="en-US"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rPr>
              <a:t>年度工作概述</a:t>
            </a:r>
            <a:endParaRPr lang="en-US" altLang="zh-CN" sz="2400" dirty="0" smtClean="0">
              <a:solidFill>
                <a:schemeClr val="tx1">
                  <a:lumMod val="75000"/>
                  <a:lumOff val="25000"/>
                </a:schemeClr>
              </a:solidFill>
              <a:latin typeface="思源黑体 CN Bold" panose="020B0800000000000000" pitchFamily="34" charset="-122"/>
              <a:ea typeface="思源黑体 CN Bold" panose="020B0800000000000000" pitchFamily="34" charset="-122"/>
            </a:endParaRPr>
          </a:p>
          <a:p>
            <a:pPr algn="ctr"/>
            <a:r>
              <a:rPr lang="en-US" altLang="zh-CN" sz="1200" spc="300" dirty="0" smtClean="0">
                <a:solidFill>
                  <a:schemeClr val="bg1">
                    <a:lumMod val="50000"/>
                  </a:schemeClr>
                </a:solidFill>
                <a:ea typeface="汉仪菱心体简" panose="02010609000101010101" pitchFamily="49" charset="-122"/>
              </a:rPr>
              <a:t>ANNUAL WORK SUMMERY</a:t>
            </a:r>
            <a:endParaRPr lang="en-US" altLang="zh-CN" sz="1200" spc="300" dirty="0" smtClean="0">
              <a:solidFill>
                <a:schemeClr val="bg1">
                  <a:lumMod val="50000"/>
                </a:schemeClr>
              </a:solidFill>
              <a:ea typeface="汉仪菱心体简" panose="02010609000101010101" pitchFamily="49" charset="-122"/>
            </a:endParaRPr>
          </a:p>
        </p:txBody>
      </p:sp>
      <p:grpSp>
        <p:nvGrpSpPr>
          <p:cNvPr id="18" name="组合 17"/>
          <p:cNvGrpSpPr/>
          <p:nvPr/>
        </p:nvGrpSpPr>
        <p:grpSpPr>
          <a:xfrm>
            <a:off x="5632530" y="0"/>
            <a:ext cx="926940" cy="475126"/>
            <a:chOff x="5358606" y="-11457"/>
            <a:chExt cx="1093949" cy="560732"/>
          </a:xfrm>
        </p:grpSpPr>
        <p:sp>
          <p:nvSpPr>
            <p:cNvPr id="19" name="任意多边形 18"/>
            <p:cNvSpPr/>
            <p:nvPr/>
          </p:nvSpPr>
          <p:spPr>
            <a:xfrm flipH="1">
              <a:off x="5358606"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21"/>
            <p:cNvSpPr/>
            <p:nvPr/>
          </p:nvSpPr>
          <p:spPr>
            <a:xfrm flipH="1" flipV="1">
              <a:off x="5683568" y="-11457"/>
              <a:ext cx="768987" cy="560732"/>
            </a:xfrm>
            <a:custGeom>
              <a:avLst/>
              <a:gdLst>
                <a:gd name="connsiteX0" fmla="*/ 768987 w 768987"/>
                <a:gd name="connsiteY0" fmla="*/ 0 h 560732"/>
                <a:gd name="connsiteX1" fmla="*/ 323739 w 768987"/>
                <a:gd name="connsiteY1" fmla="*/ 0 h 560732"/>
                <a:gd name="connsiteX2" fmla="*/ 0 w 768987"/>
                <a:gd name="connsiteY2" fmla="*/ 560732 h 560732"/>
                <a:gd name="connsiteX3" fmla="*/ 445248 w 768987"/>
                <a:gd name="connsiteY3" fmla="*/ 560732 h 560732"/>
              </a:gdLst>
              <a:ahLst/>
              <a:cxnLst>
                <a:cxn ang="0">
                  <a:pos x="connsiteX0" y="connsiteY0"/>
                </a:cxn>
                <a:cxn ang="0">
                  <a:pos x="connsiteX1" y="connsiteY1"/>
                </a:cxn>
                <a:cxn ang="0">
                  <a:pos x="connsiteX2" y="connsiteY2"/>
                </a:cxn>
                <a:cxn ang="0">
                  <a:pos x="connsiteX3" y="connsiteY3"/>
                </a:cxn>
              </a:cxnLst>
              <a:rect l="l" t="t" r="r" b="b"/>
              <a:pathLst>
                <a:path w="768987" h="560732">
                  <a:moveTo>
                    <a:pt x="768987" y="0"/>
                  </a:moveTo>
                  <a:lnTo>
                    <a:pt x="323739" y="0"/>
                  </a:lnTo>
                  <a:lnTo>
                    <a:pt x="0" y="560732"/>
                  </a:lnTo>
                  <a:lnTo>
                    <a:pt x="445248" y="5607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64" presetClass="path" presetSubtype="0" accel="50000" decel="50000" autoRev="1" fill="hold" grpId="1" nodeType="withEffect">
                                  <p:stCondLst>
                                    <p:cond delay="0"/>
                                  </p:stCondLst>
                                  <p:childTnLst>
                                    <p:animMotion origin="layout" path="M 0 -2.22222E-6 L 0 0.03334 " pathEditMode="relative" rAng="0" ptsTypes="AA">
                                      <p:cBhvr>
                                        <p:cTn id="13" dur="1000" fill="hold"/>
                                        <p:tgtEl>
                                          <p:spTgt spid="11"/>
                                        </p:tgtEl>
                                        <p:attrNameLst>
                                          <p:attrName>ppt_x</p:attrName>
                                          <p:attrName>ppt_y</p:attrName>
                                        </p:attrNameLst>
                                      </p:cBhvr>
                                      <p:rCtr x="0" y="1667"/>
                                    </p:animMotion>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0-#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1+#ppt_w/2"/>
                                          </p:val>
                                        </p:tav>
                                        <p:tav tm="100000">
                                          <p:val>
                                            <p:strVal val="#ppt_x"/>
                                          </p:val>
                                        </p:tav>
                                      </p:tavLst>
                                    </p:anim>
                                    <p:anim calcmode="lin" valueType="num">
                                      <p:cBhvr additive="base">
                                        <p:cTn id="22" dur="10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64" presetClass="path" presetSubtype="0" accel="50000" decel="50000" autoRev="1" fill="hold" grpId="1" nodeType="withEffect">
                                  <p:stCondLst>
                                    <p:cond delay="0"/>
                                  </p:stCondLst>
                                  <p:childTnLst>
                                    <p:animMotion origin="layout" path="M -1.45833E-6 -2.22222E-6 L -1.45833E-6 -0.03472 " pathEditMode="relative" rAng="0" ptsTypes="AA">
                                      <p:cBhvr>
                                        <p:cTn id="28" dur="1000" fill="hold"/>
                                        <p:tgtEl>
                                          <p:spTgt spid="20"/>
                                        </p:tgtEl>
                                        <p:attrNameLst>
                                          <p:attrName>ppt_x</p:attrName>
                                          <p:attrName>ppt_y</p:attrName>
                                        </p:attrNameLst>
                                      </p:cBhvr>
                                      <p:rCtr x="0" y="-1736"/>
                                    </p:animMotion>
                                  </p:childTnLst>
                                </p:cTn>
                              </p:par>
                              <p:par>
                                <p:cTn id="29" presetID="10" presetClass="entr" presetSubtype="0" fill="hold" grpId="0" nodeType="withEffect">
                                  <p:stCondLst>
                                    <p:cond delay="1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64" presetClass="path" presetSubtype="0" accel="50000" decel="50000" autoRev="1" fill="hold" grpId="1" nodeType="withEffect">
                                  <p:stCondLst>
                                    <p:cond delay="100"/>
                                  </p:stCondLst>
                                  <p:childTnLst>
                                    <p:animMotion origin="layout" path="M -1.45833E-6 -2.22222E-6 L -1.45833E-6 -0.03472 " pathEditMode="relative" rAng="0" ptsTypes="AA">
                                      <p:cBhvr>
                                        <p:cTn id="33" dur="1000" fill="hold"/>
                                        <p:tgtEl>
                                          <p:spTgt spid="2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p:bldP spid="20" grpId="1"/>
      <p:bldP spid="21" grpId="0"/>
      <p:bldP spid="21" grpId="1"/>
      <p:bldP spid="11" grpId="0"/>
      <p:bldP spid="11" grpId="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KSO_WM_UNIT_TABLE_BEAUTIFY" val="smartTable{c34534d9-f5c7-4589-a470-97e5db7135e8}"/>
</p:tagLst>
</file>

<file path=ppt/tags/tag9.xml><?xml version="1.0" encoding="utf-8"?>
<p:tagLst xmlns:p="http://schemas.openxmlformats.org/presentationml/2006/main">
  <p:tag name="ISPRING_ULTRA_SCORM_COURSE_ID" val="9940A1BC-1AC3-47DB-8CFB-B437241E5394"/>
  <p:tag name="ISPRING_SCORM_RATE_SLIDES" val="1"/>
  <p:tag name="ISPRINGONLINEFOLDERID" val="0"/>
  <p:tag name="ISPRINGONLINEFOLDERPATH" val="Content List"/>
  <p:tag name="ISPRINGCLOUDFOLDERID" val="0"/>
  <p:tag name="ISPRINGCLOUDFOLDERPATH" val="Repository"/>
  <p:tag name="ISPRING_PLAYERS_CUSTOMIZATION" val="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C7K0mA7MhOOjAAAP1bAAAXAAAAdW5pdmVyc2FsL3VuaXZlcnNhbC5wbmftvAtUU9e6P2p3d7V7F7W2u0cij9Rq1WoLQoSAQNLWCrUWqSJGj0C0EagPEkPkEcmjPe5q1cAqKgYMkrrxCUqqVJJASLTULCRARKXRroSIixAlhJjEvFh53ARttbZ73P8Z95w7xh1XxmAkWZnz+775PX/fylxz72crUib/fcbfJ0yYMHnZxx+tmjDhJeyECS9SXp7ov/KyePRF/8sLtFUpH05o7Am97//w17wPUj+YMOE88Ip740v+z3/b/vE62oQJU9oD/y+AlNObJkxYf2DZRx+sLsk2aijAuTy6lpmdnv1+9vuza39Yta8ed8Z9tr4m5b23PkhdvvfNVSFzp2XMODXtzZk35iw9s/ejf949/Mmir+q/+WHNR59s3VX/5Xf/+DQ95OWIHaMIduSGmOGqgmvWlSrvX2x0MU4A9q4x7NZcU3yv93wuEkbgsdwwmtjmHTMQ8O6BqQLPnUn4CYG/EohzLro1x67Ip3B44gstmMDFS+KO8viWcCz7YR26EvvXwKU47G2MAOz2OXxeIj2w8glf0iqzrGGs0LDAB9Gi2zFaM5ft4uoqx+nq57cOJdQvGH/fc5RqDdLh830p7IcpusJQvpYdmA9FkWtnwj+3DznQ/o93imo7RK5jU5n3UnGe+2kheeHt+6gGwOcEtHfXa8fW0KFZIoXe8XUkY2DMTnR1EjoNJmif1sfgs+6+zp8nUOiwWdiDIPM6UZjINbouFA5bQy3BFJUpsKIHzgDxdLwtnSB78IrsgfzOAxreQSOkJdluXhy2P1zDWe8b4XuaDNMWz8pmeZwgnsW8vT9Surbfa3zQC7Ae7p2c5lKTrWuJyC+qRkrpQypG23QezbCyIvC2UqyDeV3JTCB7u5TuLhstxIQfFdHRyul+xmv1e8t4yFdvzrqq9I4os6fmQYrq9THkUbA1iIf6h5DbdpSc8HG/PB+9QHj12vosYWe9nzIfoS40AS9QS135GsfauN3dwy3pwdgX/Dq6oIFEKFSa/NWKCusp9tgpASUE9ZncWJDVj1blT+ICjMFZlMxw+tf3RBEmCn60JIbQ3/Oy5fJU1oOxWJdIvC0IC1+gatP5EJPeKu+W8BVWe8lSPcXzMyWLePj8Yq7OOFMFIEMtVMh9hPB+ucESA/VTJIsXOa5WLc6OaWkjl/LNia3gbbwqU3qRWSPxIDIfQklcgfP6vFof8h6fSOYhHLDsDdgUWMh6ZBqNod0WqXTcdFr5poPmpMP6KkiHMBKzWWHKJBlR7HEyO/NB+Cdndn34XC6hoNVsFlq2mIfPw815HfYoS2Y9PiXgkHQxF70cCHoJFSv/7tBX2xN25+9RZmLl35hJ51GhBVpJEplraK4bFGX1l5vPW4uSv6VCfqmK+tHKmWgKp+pUopAKId9vUXfJ3qsWdH97mcJoJN1TLKw0WMR5g4qXqwzWrY1olc7oPmLwGtgegcqkN6rZyCcdmdjwPAYn87DBwijQiIwlbgmTB6KUhercrchaegJ/ay1llH85Gp2g0sVCG99V6Zpha0+hqwQeG2cH3mIBQyo3Xalzea/m0BO0U2GWa4ZeCrdIjkbtSNSaRa7FOhZ8HkRgqtxBYk2tB8XLYshD54VaiM4x33I56SO3UQfAYP0HI5OyA2GSmNRLxex6f/eujoYT8lsxEys4L7eL8huVp7+duTFoypKJe9Xk0nX9yu1HhCCp3FCARH0+aJYb33JA+DWjpcO01rQGeXcbZw/8Bhf1oHkJSS7L5J//ouPNRbtlajx83ZmELmBGaPsjgQRvXRKdQ4XMcbBHchTSDlGblRcvMM8aIXO1kjFUdjmaC+gPCYW7tnBWFpbePthcoO5yGEtObGJ18z2ZUrRd/jJKTIkIoehLv1BHmPRRVk+Tp+lb05VMXPgsefzKpJ5Ui8QO50aEtA99OzMGYEKYTUHHxR6vcqF/mdulozrwOubzbcQTMfL9nFdLxbhZ14M/kscd+GpjwpopdLaa4qMKhcr8ZodGhq8ZU9sB6+xzM7DCF7X9rJLQFz+PgDoXVhkw+3K/7ILLe6O4+li6DfayUBfs6FkFPiMExw8VFdNr2owkI96hxluKItDARWZpRw6kL0GvKeehXgIdW1jdKgwXwPtcTbUztzOAwdJ5FH2LuQ0TjrGwwvOQffoOJuhb+X0ltBqgHVTn+Zg1CjtRQG3dWJrVr7TRE9DFaqzybWUSVycenZQesJ5bDcnE1RUbJJ/P37WM3BT2ktUuUjoLM2Oze99AvQ4y3wLiIyC22vjtefQH0ddGiJcrDZgNNRa1PN/UHl/Ogyt5EDS49cBKjEAUClQqLMhRUAmhEsEJiwdx4tEIeCgLnUdB1iJKz0kqBpD5sLHWzm5PTtovnVSa5KhpV9BOOp4LmCnIfLBDlSBEC0MoU2HqLO0C2JDJ9OmUyxoF4fo5iMnQQTKxfTTv4AWodiY9HBYP0XWxdC+EvBDI7fp+eXfQS2KGZOyd9qtFm26Vh6GmNbeDJX2qEk5U5qYdHfkg2EniHCNlFt8QVYMdNrGmhM2J90eh2cuMA6mYujWjGCkLtcj6924OE/UCTeMUYsB8Gk+NEyryC7JY3YgQhQUXvJ8WsJC+1Z9bZ2BnLRlyYmr0FV8Vq+3Ss+FYqz6J3QN+wVeAompDszaEnuDoViUJFRDccsuf+moYqUIt2xVj0huy/L5WT6X5bsGeRDCRFV7qri0HEmrhEqlLDVpRQFTPpIBtGEkV/shqD/6P5ujgTXc6IDHL3ZG3bVJ7JnfmxkxhWHr0uzk7glVlFZ+rKZlcRA+XGaxOCEpOrjDHiT0lPadwQuTC5+pOVW7Q15WMfoTwSTmbEg3fCQ4HC+mlmdPhrSGoF0Ed6hUQPIeT2x3bOIdJi9oU8Eg+XuvR1yKAnqcQApUOzBd+4ZC4tB/9xc3o2CYFLd5ge4HLGd4BwUq2VCV37KglNobAuu+Zas5+OpvTrnFovVTyKiYRTAXCNKgLTCl9hMpTs5Dg8dS58y14TtrP+6j7rbrHlZbDy+sQ2b53eQLrFoXBQ6hoctI2li9gXDIoou/mrJ/K+61I/yVQw6dfFf0t8Jo5G54TeN1eweGNQ4Wl0f9uQL85UKII4xCAK/9vT/9vDlBIHl5fThBILJ19WwVtRW8vi3+lYM7gttM9HNT4hO9/4kofnmhAex/sAeZMXjbWUBA7yDndU15OfT1Qp+9Geu9GhncHH3j4c0Hy6rwUcJzbuzOXNdU31ZHUAQx0+Nvj6/pu9z5SyPKPr58dHrk3Xpa/fHv25jWFRTvGBbr02oFFDYsTFstT/R82/G3ZkYyjYWGPJPjn7O763xh+eCA34zmb/x0296J32voIglq219XgkOiTVP22xuKsNutRU+IC+grYpRMPxRuCn1A6Zo2cNXAjDZ81ZZ/+XeXtS3TOE8LXXI4ujPIQPPB2B02lIzyRq0dGc097CHXS8CemZ5cM9K5fvOfpWYSy3dzBxpxbiTpWi+zpL4ToVyK7s2a0D2WZTiHnniz6KBs6tn2Bb6llOpFh7j3XL81muXQG/aokUJQPbbRGOG54fsfdeEdYSM5QRpFvsG5JjJ4fTj7R7A6vMUU2oK6vJXXV7+6G1GmGp1SoJ8a4r4gzksB7LZtvBR1Ne0pt7obdsjhhvT4Y2zeZd8x65mnh+h5M16+xhdZtid22u+fU07wy2ok16/toHKYQFbtEn/7Epot99QORPeeG4+XN0JR/Q4+0g7sRswP3tC0EM7x3A7Ifb/13k+BD/2YODF9zrX5aSVuc+2kNO8uBP5cLN+VPl++M+28RNwf8g6u8x/gzJX98KqhmMf93jjGZTQ3YLbk4LK7wTxe+rVVx6cyfa0ubP2nFn5ssQ4j6N+TUN7fdufmnkvf2Tf43wuVqFm0f/tMFiVL7nhUO6aWUeF16tOau0fT19Ox5fJK62fPsIOiy6TXNCeMfLh978JrmYtQzzLT+YPQcvvxg1aCYv2riMysuHRXrOwcevDYoNlganp7UIJDutN1MT6uEB+IVtJ7fh2tEHeeffkiDKKaZQ3XiGbFA+v8vUmmSWOrqpmS3Oe/up5hfHU+LeJX7P2Ma04RtR5+O44eDO/16bex39RRLr6SnJRXaLIpIfEsfvVLvnt05z9VY3GYYdun57B1XeQqQriztp3mKpHOwk6vEiSqD5Cn50xqjyGTFPe7KyHZtvH32np/yaulDw/dP8VkP+3mKS8iPr0RmyjRtBTdE9Nqn/HUuIYZ8Uskcpam4+j6eq9fGYYjfFaIFG7oEdHaHMRn1FxqfqmEFq7O5hBVkARqIaVSCYTpPooDKu5kEMGoYU+AWpjgCELaldZLIoMYDk9E0xrlkV6YlvswAvr/4FxY5Slq788LvmMov+tu0N7kKjGRp9pVg+tI8uSTq7zhkpEkFRDWiZ+VkT3Z5HTLfWIt5/jVq1m6ZhG8o8PkbonKLqAL0g1VPcBxo7Rag/pannIVOMOlVRvDWYf0RhKxYsNhaVcfgRH04JOYgHKDakOKKg8cSVzSG4Mdq9TG1pEY0n42bmnT7qQA8uOBFKPgVYbSoDK3qOc2FthHFVee3Z+Jn7MrqNIKXqgro/jZZd17YvjEcK0TDAyW4OnUsmnLIkNKkrzBgFhbldHQzk+F4Ml5rtELl595p15WsgLdebMMBfGSQ6uAv76RpiCdBwdMeEn02h6MQNVcqwLj4ia35ME6s+bYiinvCfeSDSMHnXSIh+yyHASFDza4Y3VjU7JP+Dg6bz1fk14Ilat4M0lCJbVOtyQ6fMNfIX22lZB4GKv2d2Vy+QcS2MeoFgnDZ0142g5RJiJHqPJK3ChLuLt19uTf4bzRIEh0NYMK3smUdhe+oAGF6I1ReBumjS8P9bcANO3iNxjfqK+S0GUq2VvQuequkYEdk+2kqLeuptHC18lh+7NkMeP1EiWdCFfpKOacEeSGyLjv7Sny2S+SpMB1CG8MFNV02YRi2VV9BTiAPkQACZUjFhON1GbWIHo87dUh/wTPNcQgZjB9UBZ1G0AcFo3W/V9WKMCxNZgQK/GaeUGWQL5iZzlrN4HBQoVYWmRs9qrPDHnNcnZqCJ+cGhdUNpCpnaYrUn8LgbaGy9AdmF+dgBYAWExvT6HhlXsKG3JthSjxQYQBJOcEaVv7Dwd9FUdB+aOD7+bs2FvKCClC2t3Zp7G8cEqdll8U1asuLURMwzjJDQWvUipOMs0aErjbeqRpYKEQJekZqU0aFTNkCgAtqZPWL8vk3vC6TbLdYE5w4S6XD1TFqEpWZXGXbjHSb8zkCfc7mv8smu9R4McX69ey2izXTngwZ777wY73AeA9F0G3rQK38jWcXV+bWNQSqLzAUtKylBfd6QezqPDlnXIgJoo/HxZxw5y1UgMOEL/dvGpdhQsSB/6EBa4cXEF2dfcUyRNOg8st/pF9tEMi8ctUc4imfGe9NcRVK9ivZXitBhrTKSm2Bu9DDBJaO0NjvGS1Gr8HJZvJpOMfw1h+jHikhJ/rn+6OBe+iinfdPcDsF97v24N0DBX9lzOtH+h3Z7Mn1gslc5SO1mi8KmMbe1afSF+fc6VoQ03DZNLOzIa5BMI3b/WhABXUFQGBt8iwnjq1y2TRIt9bdXTBY2oGznUmrJC6I4P6aEU66v2DbbJqdA19P76SajimA0wRi5JOvGyPZLoVOVRI3xl50j5roc1t1Ko5i02+VxcfabIspd6suN6wE+B2AgUDERhz8bbJfL+fcM8AlPkGdVj5d5rxi2QrqfkuuRTeAkzIT07RgUpJ3HzoVP+VxT32GaeVpJTvNV6YLdMZ8gXRs2KaLlLktdctZ170W9+LwugMQADT5giG5MQVxpGA1jdeZkkYKG4Eorhn8MfRrY31ET58BrfJeIbqvrM8KR7vvTBII9qtHTxrmi3HAuizsNvyQ12zx2mFNhjf1ukdV/uuaRFvphZpWf2/XUCy1HqVYRpqUuJYracntmfZaf9vX+zZ+M5vO0uDk2WSfmqbMkh0lUraoWYv6ladFxpNQRgugso35HUG3tWZAMMOaK3/Z/XUk45iEgYjoSCUhWyxlrMd5g2f7Hkz1Peg9UegX50YMLnd3l4DtMQARngaWvpilL9Pv2OeGjiMCNPdxIFG50dtynQpRtZkSTNIHv07x1xo7HFW7c/iMweDHQtXYCEXDXOvWCKUAW2kg+eWxdjbg/bohMyTnElXppX6f6n8YwzKVatdPoWMggpS8p8sjqiZ8UY5DbiuzgUNRcjCq3E+zxRzsKsw8bJiVMy+MSykj5JXPLMysBSqkPo8J//OCOCvlIFlWlDnnsbXyFdfikrsCGMsv/TI6npv33af+cigsI1BHU64ElYkTZf2rG4HeEnyzYF7b/aK0FiNwMu/VxmQJdKuch5rv4AJUGqcKFQvmvzWLJJf/gA7FfHzS3dLG4PBcwZBC2PziPbuFIRVrveCA6S1f7H3nL1Tx44wkzJdsoQVVIfIFkRjyUYUovvaG04GhtGThhvrhHzy9D/1Bt0T3TXEI6adQwYFQvKXNL5ngl7PZUfHZK11X01iWVK5S3h10kl66lXPYFeWIOlJOKBkaA+lXhtZk97Z6MJ2/+qu6OSp6TfumX8oPrtTYTypuMDk8+I0TMKzZ0doJH0an+u5Ol60tLxbGJHdxjqBen9V+t0jNWWkLxpZVNVGb5qOL1RFL9Ew3j1eh/8yzTlfwOPORobfLefc9/jxmg0j3zpKxtdafA+TYNehlgPGbakL2Sfc91z5qU6luyGunF94ruteVg0CajN0Dw8oF3MuPvQOSx4l8wMPjErw3qUdylLqQwm8XxXvPXTPPGsZqRpc5YLTPOZ5+OgdGm5tn5fajX7zrjLJl1hIKyutXUhPlKf5Ei83Chfj1c13tx6AyDym3JBXxtSDvRAcR2NnioEeJf2/rook/uqd3C3WeTGnYe+D2OPnFRWTC5EqHH2qbg5ugpPt2WJtlBLujEsvlOljb1+WsPk9T4/Fv1cqBJkABU+XdjOw6I1xO4A4p++z2Ux0LJb6mTt3Cx4o+EZQNv3HE36w9tL1ZTbSyIrRTqklnOZI2pmzsvOm2aN1V5vUS9g9sfJl+naYxOhyh7lQTFo6C3cGC8k9hSxAHIhQOsSDt/mHt5ZoyHjaGrGVKwLDCPYFsrOOv6+E/vj3XqAN7hEt0wX9x4Otr7e2bJsq33PpU6cfpNnhbyoVDvoKiCMEgbrME/4uMb6H6vSon0Q4fIny6pk6TX8Ym0hBKVm5HKOmuV3tJPYX/TjvJZtqUPFGZKGc5u4wgTJAbrYnyBckpqET+ze9RgbuECnxTDf5xzRwVzo23Jy3yByTS+fvLZrSK3mHp1Awr39M/zufHEIoPbR2wWyhfrmGT4ymPi7CG7RsmehoKRKTRNhOT4tIftuY+zs0eru/VtBg1NYE/dvNUJ761JvIxg58ffjWV8V3oaJW17v6v2eVYDNPexH9vTwJZv5/o/tyl51p/zfFHsum6yoIf4KLAnS+LMlJ/9fGUQo+V7VUqBsrF40HGJ/b8mvgNYz9Ol342pVhdjk6Vhf6KF35x/LJVkOVL/3tk28NVdHLXrwjj/kmWsx2dzby/nDhf+QREtHjvRnr/lfi/gzdastkeW4OJ5Wh9dHfX5+b7Xo+rYlD0pYlaw1MtwA6PwGeTNUodbaYsz4M9eMaOvcdnVZqMDEBf2vYEDe1tlFxYft3MYwoIv4nSm6M+FJ48/v2dtwpR2BN7KsYFFn2cJU+9v/GRfiNWcanpO4PHIcaX+28+O8VqivRZIgXZDPOVBq3Po2W3n8J77jcEijJAjnoEBjKPN86NIbM8BiK7HVqHY+1+8/48D99nZTfiLBVAZpK/7TzBDiyjbr39Vz62ODg3+Se8F8ZLw9dGSzdtuiqgf30bWpn8XSLXPT/sGAPQIfPZjbIHX0dKNouUfKtkJ0bFHMLw6Tvud/+OSBdnARR9adM2ekL2ZVefgGXbmVlZft3JatksUZfzm0zx4xbbXtESnqfukiFcAnlUoYPYryysW5585JYv5Cu67bYoovnF1EaFEfSAhagd0WdH0ZEmPclfzrUR6LSWH2pLR8WGyyxkXzfThWHxCJQZvwogEqi7Th8gUmYQo1m536FIJDLfTD1EOLq0MUQYpqNibm1SX/2i+jxmyYp+pQ42W/Z1H4IGz8tBBTIza4vLyuTh24Xio79aBcCQTxplYjE6HrN4qMUo+6oaAtA5yoYIB/7n2o0Fkl+iX/SnTYeSpIc5URhdlLwhhaYpSSgj/LCMe2ScSMmDlvDiQGv2E+ajocqDcGU1RFg5BbWhedanEzuMNtRmuagaobBHEin6C/VB34lN9oxjdAmPHJn1ocvKw6s0wAnA9/rGhBHCrzouHBZVD2xH9nX1OivMhy7nuJ3On+2V1ShKwbqJR8yk0XdIPaybV42UGdsLfEFnoOh/9UxE369ROOROXH2nAwx+X9jOqvx1gaf89TY9OnlUcS16d5UH+Dbvm6trD678YcYs/zIy8iZeU7PXNyryk+k1mbHhxfgJOn/HL92xt8xc4F6HzunqcnzWuF9NLvXgfjWpv3HFzM5ldAH78r7hmDsV5s4ud+kR0va9xgfV0JAX7st1xTjCYF3RvVBdRhXp1bD2oRKJ50F8OCXBPiheA4jbiGQ+1JX90txz89lzrG2LkrtWYLfPeGrpL+QE1UAbc3yfdBvnNYVNSx/FNyo6qi7TJDMWCTXeUt7mIADG0UeiBgeNUfUnE4EoRrmlClFYSiB9DXhr6nfX4w/hT7ma4geVBdKUZu0u6o1Lmx/HneoMfPK4dZ4gun9KDUT4iIIZD/jpZxSid7JYpDuSzbc+/X8Wu38+RbVAICmw+ZO1qbf0QPlaKWht63+S2D5S+aEjy3aOwjSMZWRditI9k47+P9ICfv6zQ+bzNLD9RcvYJ3NO990d5rsPsgts/Q7pdNF2V3aPY4dUaE3CPZ1BA/idEEjJglrW2OY731mSak22xqdyNs5+Hqgkvbz9XVe26QmvfykaYgc2djh2Ep5ImdX38l9C0393YcIfLrzGNgo8MVMax5j6Wy1PFHGvfuK3HU7bURNjz66xwbn4dV4pbdvTFSHjxY+DsUC3yLWw8IkuezMmv7lRnRgLD7XffMqchJgv/0m13uLwpj7LXN5NwpBxnz4n/Jzwc8L/hnBpDdVKQiO3Lg63tPnsWi+0nhGAIHCLx5jH8qjYbRL3HNdamVshY3jsqWhTBF/5YLRYhpSBmn4f2tvOLslnu8T3nsoVDTPe/1FE3+YvhHznT3MbfWrGcDp/vkC7HDVbKJ9XojoWvarQlRr9RTlAuwEq9AWQMu9Wf17CF2R8/ztAqfaZNLGQHA69Aw+xXZE+3bDS51YK2G3GL1QeFFS+i/41PL4FbuouOKOCFNqFiLPIB+uBo9DgWCYXRHFNoJxKx+VGaFk11KwIRSEs5ij2qLFAQnipAdJ67X16vM9lgEbQxaWtRvjcn+hsRWA3S4SjLmtufkpb8K6NnQLxu3UbNi3sWugMlJcx0iDYaS2KUIBpYo+d9NHEK1EtuV9qvPcQEbNT4HKS/slZhONLomPQkQ40EIMzzXSgHZryKnqCUEkajIUt6rnK99C0zMPChoGH0j9ashl0YbHCOs2nMwQFofK1VZatcnCRXMrZhXoRJK3edS974lWziPRyN9QnqtZLPcKFmFXlyrl1sLcl2DQVEly2G41gCFfvOu5ePCrzxTXs+COHSji3kM4xRE/M/UcoFyAk537fpYOmbVfnReL31RJSywmbymeen4EVcq/YrWd+wQmHcZBQCCRFKJEMGLfgT0SmhWOFBVnJiqjt5Yh6dl1utqu6AmMiwLlypVGmEHsY8vzcZsdtKfOGiH5DL/zPP3HJA3DuxCtGZL2Gf56qYbkVzqoPaBI+eqVyQ7XwRvDUPWaSlvR9F3Bcn8Gnt87AgkAbQCjOfTlMyXa3HoXBO/6OUKYVV0IcwjdDRqqPIRnWqrusKGWk6oTxUssnfxoEGMG/1N7TJfKfeNnVt9o+p2ZyEcqknzhs1BspYk1wCAZH1qItjGTUa6BVAZN9nm4qkokj8yoK1DiAB0TV7+7uWFgNKr4Ve3Zu6urSiVml9Np2Z02zknLx6fpa/8JsDg+0x8FzuA1PF+YtE/4GD51HYdEn/zg6V82o+mNU8KjWjcN/DDt5954zzwk/J/yc8P8x4b0cXqhK6wxh17mfgak7Ha3arPI3L50f/P2NCIA5QtK9+pfQ5VJV61PDx+xCmbGPt327K1z5O6zc5HX7S9ewiu1RKVb+VbTN1d/jcP5vdRlxJ9g+ky9p0tz8J5ss7h6KZjH1CdqB73Cuq2m4saOHWauecDy1KQAaTtqfEKR+Mo45thCfD3o+6P9gUEKO2j2EldFtgT0iSQ41TRXYBJeiUqv1OIe4IdCpEkx0ZWlj4E4Z0EhHOq1ShfVWP07W/5Cut7YOPuW+b/vj/Gg0GWe7ma6Ch/ZHSkuSyP25XaVj908JJl1Wz7UUyXuETYlAa1AFBOXdYgS2xmj7HT3FUmvveu6638va3FrOQzkDv92kmDzHb1dxCTuHYl2FUNHars/idis9C96iyXiNIVwKOmGXQaQsKf3BE0e9IaoGMNnVi5O7jEbMKBldnJhNbvXs3MZH7HZ95jMMQA8Wi7FohvoAui6XzEWnabkfLBRM7LahXhcKhkNVOZ91F5p2qlr7g+dZ7aJEId3r0gtMB6lR6EiunlqgmYee5bgKdnga9LXTolVl+gNC8ON4Mp9oZXUa5aACnOEHQ9clSbWkUUwtHP9kY9RP76CwgJEq7+YUo6x2wcmznW/GJ18KYom1wZMw35IndQTtFaeyupkFnnnwF7jsie1GHWnkUzEF1/8Fp0ycOopt2VzVPUHsqXCpKUH1faJ1SY5DwEVfCQTVbn3SaNQcCKDgMCz4WTFvY9N8wTddL1d9tfDF3P7+ENLd4GnCDK4eBxFTYA+jJrgM1HJnYuoGS3L0wSuFQjRatpNjNhfQ+/sTHH+0b+5ICL6eyStAhvHhi1iHSvGLySGz7s6j6M0FLnuKGvMxmSgW50v4hE25q8My2gel6jlKDJpWipgllpgOGyQHIbxj+ZM9aXvTo/2tQhbYbSapUH/HqCfDLVuOh7bDJS9t6lwYP/G6BxBSBCH4t2qF6RPbGRyPjn5CFxxB8cNHEOW46mmgYoCLYe/SWs2uUbD7kH7x7p8Z5VBUIRJqdduX3Itf84ziG/1maQ0qLX0HHigpJU6UBpWivG/Vae0pv4DfVRvs+NHa81Q1BelUGHV0idm0bZTfbvdwALrbvBYCQ3TUZmWMQ5lDXwHbXYWJoHtxOA1flfuNBt8j/oOJvbs+XJz7jEk4vF+eGdctOsP8vx1kpPr1QwzSFt/QLfb90SZk39Y72LajvsWiiKYn1WnF1UA7x+FhJ3MhRRmPu/6PITb+g872+OwT8cldvIg0Jd7ntunMXodMC5zl058RK9xRyWsSEgO7ZIV+ZTm0gU2+snPWs8/YkgnwlP5c0hfY1OYxfB+WUMh6Ju2sjyIPgb1COJcR+DVbmq0nPCMaEo4llgx83RDYyTZmfDjcIJiBVUqeXVo5r48dd7olkTR0Iw3P9KBf6zxdbRCSTvUI/qgEF/AXnbara7vYI8RQWhJ1sqpaf+8weJP+rKYPUdPBxt+viEdNR55ROgp7UfB80PNB/0uDOkVXqZ5Tvof8cM+K5fgzz/dJPWfznM1zNs/ZPGfznM1zNs/ZPGfznM1zNs/ZPGfznM1zNv9vsdkbeJinlzFzGeW9vI+eDIlse3i9D2A9rEvB7J7tyYgPefpEB6suku0aRrQ+b138kgONjcp/1kzuq44i/Q8/cvQnAx6WB55t+R8/D+P4QXn3+O5o9oNJ7O22EJk5hIB2Xpo0/uwS/2iiIFGWqEzUDlvHpXFvE57a4hD/g+41l8ocpcW/nCqA1Hlq2c6R5RV6Nh9RHwW7KQw4hCBz7petxd2mVep5+iwmLjC5BhCwbA15yOctYAVzPn+9LZ6ii+U2t2mSWWkUq0vb558LsN2w7vXEYnp/n94qwpn3pmU2NELI10Tn1w0Chm4BRewGvPeARtzDY1OzkI4UnOWwQYyPlDrvhhCRNPbYDUoLGUEOQPkCqNN0W6QRSm3nsFnYCJnRZEhlJ9f+BFZpRneh3RsQOq7R6DPYZ3tThm8S8krDAwfTLIhcUfoaO2UxYXwDv7J0gfDMaOlfXW3M65HvS6wi+hkFtbbY5kos53yEt6XjC5OCM1SmJNvNdIr43fYvIpTf/gfeisHTPAZvkRpgGDFbhrZ6AweFUYJqUK+CpqXuEaV3pKx9xyiXSNOqyZlc/HRUEE1TUlqq/cSWN7iMwRktcmVana6mGoPQUbpqFHlDSx+BQstrJ/lN5+p8JSbwE5LFFJ+yijm6vo9ZPlsGplmWxheHYxvmFr5Tr9SvRu2KjtapOEv78pujORnt6dlnhGGHLGuF9MRwonQUOrZQ8J9d31ULHS9u2D3iztYZg67Djm2cOrjIZV2YfZV3fjsyX8H33udHTLo+cBI/6xSLw5gCG/1i1YB8PTIDS5DcRWIFPfbEwMFsBNZr58aQ7t7VfGRNIb/uqqnQJub/KKL/ywy3CsNmYcrzJ9XzSnRDi11Jt339OX/tEiC98RSAkJH7ZSj8efKPVF4wOzw6dJT4dbWjVQvxvJyasShLkbemh4xN7jHmpP3ClH5C7QBP4+yH9f4o2F5roUStYQvj/zVs1daP0ha5EgwHxxzYMh6wOSi1r3A9PUdtr6RVBm2B+75Sy4YdZA4PORZJMU36MViIlpPWCPlle7AeFF0NUCGou1YLn5aiTUts54X1iHrPMImS4RBP7QMnBs6rc03TzfIl8Er7VBsaWpTTdOCNBqWvkfMrJ4S6ecGuNY3YbY0Znv62o3CuzblRLWn7jUa/X7x0mTVBlt7vja0HJvuFJ5e70dfOrCbuOjeMS7EFwkenuhPxK8UlrJvOk9CmW12ywrWe9fvVAvcXrqLP+r08npjhvkff5uvuPqdmudcWc9hTMdwycEYLm9aEYCwiNNwsLG31h44/YxHYY6fYOwOP3vMT72WgS/2SM/3K8xunHkTF1o3dCnj5II2PZLoc1bMapFMCTjSS5h1M6xS057flw0NSKNsR53ckqiZX3bU93lvW0xaUC+MHo0dS5o6mSHtQLrkplRUp/7LavFAWieKDE5LkPe7FyZeMTEsc1Ltw1107DvmKutWeN3gIqMBzi+kRFJXI1SAbayAQfWMqNFPoO453t+PfpSSkM0f8qsBgk7irs8LHVdZkuim4vMZ23m/rnitYqbnsbV/qf9HSme811yOh67xBg8oPbRdFk+EhUudni5LreCPs2SXB+HIptjSxtoZxzkrSRsm7qFkTr1Czst+Lj9B6J30tfxBPFnraQpZsilAKNNurtI5hS5yNNBgFbtjJ01+ffBZoGGNxQjcEHg6pMz1sMAgbCGSW5SBfIo3gFvvaCeNCYq+CV2nL+mzY3wQNlADbg/Uae/Mj60ZYKBFr2FxxmeTNTZH4aXGNSi1VqNKZKmUunsx1WJaXT2mqlLHLwdOs+gig0mAxeFuqh7eez9DkzVG+zYftF8yhVvqghxFOlx0wWG0KCBKQBqk0urdW0qbsf4e4f4Dq9aTCc7ab6k1gMLyx84O1mjkWeBiSPvg68lA70e/FdqFs2ZRBzv46YyHsMW89MXbLb99klzqZPkVT5Vf3tsCxi9+yt54fK+3K19wMdlocLbxObVQecFAmGBozF7d7tN3ytDfLBx5E1AtAv9tU9xZt6NI2Cbn5vinSSJXedHszUtwbdHQzI6mlRabSys/4vCepr4uK+xwkL7pu5cS24dj2VOPUHn8g5FNaVRdlGrvqk/EAO272TSTLYl3orvRJ/q9fnDBBovH6E+JZd0JX1vEo0dLkbmMOSa32tkUtGXTevxz1yUkjPFI2/bttxDeqkZNuZn4pBNVL5/iXlJvscstz/GEPj3WK0nAmd9YOTisyrZjBbBVo3rHk1Y0d8RfzS20NUjTYEEV7UARrnOy9yfFrabfW+ExrxzWlHZ6hIsjW1ANtfgv4SFNc7C6LWH4GX5s9riYhdNApqDvl+T42O7Va2EDFjD86ScRNlN2cvAPu40AzaUFnEBmoWWOLuV0/imnKZ/Sc4vCipOWwHRFsVKtE1fiQPtVxPzAYzbJ54jp9369WTYXQN1ZofJg14z61RCWSjl1cNf6+0g3cO9Oeuxod4i+yxjUej65xlZdVVfGe/Ivq6d8Mjhmdh6kRdiEKSL8Y9lDekARqlXJnMRGfQ/C7j47WTVPoudP/qllEHoWmHiJdS4UI/0XWqESocQm2uR0+r1ZQy7TfNuBfXS9+V5XheKG/fowVmuGbem1NI9p32ny6JWv1eL64FtMoYJ179D5fF1QfIXhaKPIWN7hd7ozdffVQbyR+qchT2idKnKX52Z5RTfpHt0BMOeKxbjk6vPVCwK11dECZwNenwkN2K8ezv7wZX15rEKomy7t92sd55tSBgWj2Wj5r7H4D0asj+vVBRC5iXSeIYycaZNZib48tn1OzkMDEl9v33EuV+6qOD489SmjHtmYSPf95Zvw91OErGWJvsAuGJPf7jo4n8JJW5p0X0fN8U2jTNyOd3VF3JpMYIZGnUUu0XtN3m2OvlRGih0wkOOW6w7fU3Hr6kVtddybK094f8iySxsIeo2c+xE6OyPe19W5kMPkPfzOoOnDGCc3m8PZrW8MXWifZ5sg8kIzJ5KljHWfCX3HuHUaoofXYtp+YFMkIXrZGlTLu/0FZCJTPfqzZLie6/IewOOvWfq0WN55AHhQhXXm4dG/YUMQq7Fkj2B3MFqh9qusUzLV84gs7IRnYf3zsyLYMR/Uy2HpLaonW5KhDfV9B6qKE4VHiahoRzvVuW008WE6lzRV0uV18n6vg2tnBZnGabe2ltNVaAPK95bSzt813ZYdk+IDezx75ndl3r6xZVeYABZWPaleZUfWuDz7gAH0bMoQCXKwfeMQ7y7TOMospSljZsvFcYKfroVNRzhPutvnARezodPgN3v1m/FclB4cN49ksn2+1m3oRKg2Jn4KKtNquqt6yFI1icCbPK2WjJHUXf++wwQ+Y1SWBx77ZakZCdr9cO7aebRjWunlsmi3wQNvQj+5Rk3fUhsdf6i64lKGNLF7JxMvtPlfL5jtdjlvBDyxbHVNjCeO6TC34DADWZ7Fv6FaOr0l4MSxOmCE891j20WJZqYX97dzo+sJZJG8EDxo0fQYpMD/rLObiaxLmQaMn2l6mAB8U1z+WX7nVZ+sATukt5npFJh63p009h3hQ0sZe2VtS4/YwMmOlUiDh4RRX07f41/tUJLlIXOH77DNvWbdxO8rV7ZnqG8BnKiDEEDgaACT47qE9dQWJsDtjVzhlDVOmXmrzBMcHgV9WWXx/1ZVuC/b1gPO0lD44aLyw3Lg6cKS9pSUig/vIa9RLpbFIPZQxHoOZ7tt8zzpXcXVdg/Q/AqV79FHpvpIv8Zdu6NgYo9k7qvW0qgQ//zKFu67BQVobAfXPieR5eGwrRaoryty9pQvurjdx/R6P3uPGZ8PaJPGZoO/gnIdHfwdd1iMflKzWND8GDFO9d6Z2ypSh62yFt/xfbkL7nKDCDxhQWGzgqXRs2eGVZRvPyzREn4HdJgnTC2ZYS5qGEV2Ev1Kdk3wY7Tt12Q7eTO9XLldTkAO+33EKwU7mnWlhPqr53RhlYrr36NDpej8M8CPKTnaY5yY6Bc3hhQQ2TD5FFnnkv45j4zVudMnj+QHMAPoRYWSqLSYg6mqiZ5igEFzOCsZi69HLlbJ8Ibq94LY9lvWu50IG6ZFFruzzVXT+DmRGPAUyP/J3NfrOcewXIrNvla3xgwqvRoYUU4I20kvZTO+uD/E+K9538jJHsbKMLlln8xRMdzkw9aarc+/H+pL3jBOVrnFn3Q99DJTpB9h5bVaR+O4bKY6BWMHnY249np00OAIqqmUeoc/eJ3NzfRdCe+Io4z4kDKJLbmt9CFvmZon3I95puxKLcMl+90ic6q9U1sP88nPeWto/XNg5DY97ln+4khpxpnQNXS25+Yanef8DvHOS784wl3Wf2zmt6QA0hOsjvcB+21cuZ7qB1eHWiN/EHEWuvEkRQiPpKayXDExJsL4HHnrbO7NVMX10KxH5xSZrc0kdbYJQzB6t16iVSlPJPGQ1EDiu+pJm8KWQlNA4SmtaWOGdbv0OdKRcbBWhHLZ9dcj2zoaq6DVDWm0XAA+pPN+70nz38W1eqiYz71ag7y25ELG5tKWsdTR9qscq2+/vSffcxfBdXX2T8M7LDaf8XpZasK6xYfzQ7AlnN/67XrkNDjxEq3h8bnRGUXexxDtmePpM6cBB1lzCeAtc0zByxCQa81mHH81etUn5qQrOHZP5HL7Dj4+tnn47KoXC4d0PPDLfN5XtbLesGKdF4Y4cvh3pq29o8E0dO5GByum0iALXly1d8VHjhxv+6/8CUEsDBBQAAgAIAGC7K0looHo6TQAAAGsAAAAbAAAAdW5pdmVyc2FsL3VuaXZlcnNhbC5wbmcueG1ss7GvyM1RKEstKs7Mz7NVMtQzULK34+WyKShKLctMLVeoAIoZ6RlAgJJCpa2SCRK3PDOlJAOowsDYGCGYkZqZnlFiq2RubgoX1AeaCQBQSwECAAAUAAIACABElFdHI7RO+/sCAACwCAAAFAAAAAAAAAABAAAAAAAAAAAAdW5pdmVyc2FsL3BsYXllci54bWxQSwECAAAUAAIACABguytJgOzITjowAAD9WwAAFwAAAAAAAAAAAAAAAAAtAwAAdW5pdmVyc2FsL3VuaXZlcnNhbC5wbmdQSwECAAAUAAIACABguytJaKB6Ok0AAABrAAAAGwAAAAAAAAABAAAAAACcMwAAdW5pdmVyc2FsL3VuaXZlcnNhbC5wbmcueG1sUEsFBgAAAAADAAMA0AAAACI0AAAAAA=="/>
  <p:tag name="MH_CONTENTSID" val="1188"/>
  <p:tag name="MH_SECTIONID" val="1189,1190,"/>
  <p:tag name="ISPRING_SCORM_ENDPOINT" val="&lt;endpoint&gt;&lt;enable&gt;0&lt;/enable&gt;&lt;lrs&gt;http://&lt;/lrs&gt;&lt;auth&gt;0&lt;/auth&gt;&lt;login&gt;&lt;/login&gt;&lt;password&gt;&lt;/password&gt;&lt;key&gt;&lt;/key&gt;&lt;name&gt;&lt;/name&gt;&lt;email&gt;&lt;/email&gt;&lt;/endpoint&gt;&#10;"/>
  <p:tag name="ISPRING_OUTPUT_FOLDER" val="G:\我图网\1.2016年模板制作\2016110801 简约大气商务PPT模板"/>
  <p:tag name="ISPRING_PRESENTATION_TITLE" val="2017简约大气总结汇报商务PPT模板"/>
</p:tagLst>
</file>

<file path=ppt/theme/theme1.xml><?xml version="1.0" encoding="utf-8"?>
<a:theme xmlns:a="http://schemas.openxmlformats.org/drawingml/2006/main" name="Office 主题">
  <a:themeElements>
    <a:clrScheme name="11-蓝色方案3">
      <a:dk1>
        <a:sysClr val="windowText" lastClr="000000"/>
      </a:dk1>
      <a:lt1>
        <a:srgbClr val="FFFFFF"/>
      </a:lt1>
      <a:dk2>
        <a:srgbClr val="1A2028"/>
      </a:dk2>
      <a:lt2>
        <a:srgbClr val="E7E6E6"/>
      </a:lt2>
      <a:accent1>
        <a:srgbClr val="3B50CF"/>
      </a:accent1>
      <a:accent2>
        <a:srgbClr val="4D6BEF"/>
      </a:accent2>
      <a:accent3>
        <a:srgbClr val="5376FB"/>
      </a:accent3>
      <a:accent4>
        <a:srgbClr val="718FFB"/>
      </a:accent4>
      <a:accent5>
        <a:srgbClr val="91A6FF"/>
      </a:accent5>
      <a:accent6>
        <a:srgbClr val="B0C1FF"/>
      </a:accent6>
      <a:hlink>
        <a:srgbClr val="00B0F0"/>
      </a:hlink>
      <a:folHlink>
        <a:srgbClr val="3B50CF"/>
      </a:folHlink>
    </a:clrScheme>
    <a:fontScheme name="Raleway+思源">
      <a:majorFont>
        <a:latin typeface="Raleway"/>
        <a:ea typeface="思源黑体 CN Normal"/>
        <a:cs typeface=""/>
      </a:majorFont>
      <a:minorFont>
        <a:latin typeface="Raleway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21491</Words>
  <Application>WPS 演示</Application>
  <PresentationFormat>宽屏</PresentationFormat>
  <Paragraphs>563</Paragraphs>
  <Slides>32</Slides>
  <Notes>32</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32</vt:i4>
      </vt:variant>
    </vt:vector>
  </HeadingPairs>
  <TitlesOfParts>
    <vt:vector size="63" baseType="lpstr">
      <vt:lpstr>Arial</vt:lpstr>
      <vt:lpstr>宋体</vt:lpstr>
      <vt:lpstr>Wingdings</vt:lpstr>
      <vt:lpstr>Roboto</vt:lpstr>
      <vt:lpstr>Verdana</vt:lpstr>
      <vt:lpstr>Lato Black</vt:lpstr>
      <vt:lpstr>Calibri</vt:lpstr>
      <vt:lpstr>汉仪菱心体简</vt:lpstr>
      <vt:lpstr>汉仪旗黑-35S</vt:lpstr>
      <vt:lpstr>方正大标宋简体</vt:lpstr>
      <vt:lpstr>黑体</vt:lpstr>
      <vt:lpstr>思源黑体 CN Bold</vt:lpstr>
      <vt:lpstr>思源黑体 CN Medium</vt:lpstr>
      <vt:lpstr>方正苏新诗柳楷简体</vt:lpstr>
      <vt:lpstr>Roboto Thin</vt:lpstr>
      <vt:lpstr>Segoe Print</vt:lpstr>
      <vt:lpstr>Open Sans Light</vt:lpstr>
      <vt:lpstr>Raleway Light</vt:lpstr>
      <vt:lpstr>Raleway</vt:lpstr>
      <vt:lpstr>微软雅黑</vt:lpstr>
      <vt:lpstr>Arial Unicode MS</vt:lpstr>
      <vt:lpstr>Raleway ExtraBold</vt:lpstr>
      <vt:lpstr>Yu Gothic UI Semibold</vt:lpstr>
      <vt:lpstr>Bebas</vt:lpstr>
      <vt:lpstr>Gill Sans</vt:lpstr>
      <vt:lpstr>ヒラギノ角ゴ ProN W3</vt:lpstr>
      <vt:lpstr>华文细黑</vt:lpstr>
      <vt:lpstr>思源黑体 CN Normal</vt:lpstr>
      <vt:lpstr>思源黑体 CN Light</vt:lpstr>
      <vt:lpstr>Yu Gothic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chenying0907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chenying0907</dc:title>
  <dc:creator>chenying0907</dc:creator>
  <dc:description>chenying0907</dc:description>
  <cp:lastModifiedBy>一颗苹果</cp:lastModifiedBy>
  <cp:revision>1368</cp:revision>
  <dcterms:created xsi:type="dcterms:W3CDTF">2015-11-23T02:03:00Z</dcterms:created>
  <dcterms:modified xsi:type="dcterms:W3CDTF">2021-09-18T03:58:11Z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4A676EB1B1B24458A18F46FDB0F5E4B9</vt:lpwstr>
  </property>
  <property fmtid="{D5CDD505-2E9C-101B-9397-08002B2CF9AE}" pid="3" name="KSOProductBuildVer">
    <vt:lpwstr>2052-11.1.0.10700</vt:lpwstr>
  </property>
</Properties>
</file>