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8655" r:id="rId5"/>
    <p:sldId id="8657" r:id="rId6"/>
    <p:sldId id="8658" r:id="rId7"/>
    <p:sldId id="8659" r:id="rId8"/>
    <p:sldId id="8660" r:id="rId9"/>
    <p:sldId id="8661" r:id="rId10"/>
    <p:sldId id="8662" r:id="rId11"/>
    <p:sldId id="8666" r:id="rId12"/>
    <p:sldId id="8665" r:id="rId13"/>
    <p:sldId id="8667" r:id="rId14"/>
    <p:sldId id="8668" r:id="rId15"/>
    <p:sldId id="8663" r:id="rId16"/>
    <p:sldId id="8669" r:id="rId17"/>
    <p:sldId id="8670" r:id="rId18"/>
    <p:sldId id="8671" r:id="rId19"/>
    <p:sldId id="8672" r:id="rId20"/>
    <p:sldId id="8664" r:id="rId21"/>
    <p:sldId id="8673" r:id="rId22"/>
    <p:sldId id="8674" r:id="rId23"/>
    <p:sldId id="8675" r:id="rId24"/>
    <p:sldId id="8676" r:id="rId25"/>
    <p:sldId id="8677" r:id="rId26"/>
    <p:sldId id="8678" r:id="rId27"/>
  </p:sldIdLst>
  <p:sldSz cx="12192000" cy="6858000"/>
  <p:notesSz cx="6858000" cy="9144000"/>
  <p:embeddedFontLst>
    <p:embeddedFont>
      <p:font typeface="义启紫水晶体" panose="02010601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等线" panose="02010600030101010101" charset="0"/>
      <p:regular r:id="rId36"/>
      <p:bold r:id="rId37"/>
    </p:embeddedFont>
    <p:embeddedFont>
      <p:font typeface="等线 Light" panose="02010600030101010101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9DC6"/>
    <a:srgbClr val="3BBAC3"/>
    <a:srgbClr val="FADE81"/>
    <a:srgbClr val="99D5E2"/>
    <a:srgbClr val="C492C0"/>
    <a:srgbClr val="98D5E2"/>
    <a:srgbClr val="1EA3DE"/>
    <a:srgbClr val="E62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.xml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51C45-BBAF-4B87-A13B-30B24E1B6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69D57-C4EC-44DC-8C0C-E87440D05B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52F28-696D-400B-A7EC-FA154B9A7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2BDB6-11F0-4324-9442-5FC1D0D324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.jpeg"/><Relationship Id="rId7" Type="http://schemas.openxmlformats.org/officeDocument/2006/relationships/image" Target="../media/image14.jpeg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jpeg"/><Relationship Id="rId7" Type="http://schemas.openxmlformats.org/officeDocument/2006/relationships/image" Target="../media/image24.jpeg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20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77" y="-1"/>
            <a:ext cx="3737336" cy="37373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25"/>
            <a:ext cx="2533650" cy="269557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063625" y="1193188"/>
            <a:ext cx="10071571" cy="44614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4243433"/>
            <a:ext cx="2247900" cy="561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606076"/>
            <a:ext cx="590550" cy="9620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247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88" y="5049690"/>
            <a:ext cx="1685925" cy="1123950"/>
          </a:xfrm>
          <a:prstGeom prst="rect">
            <a:avLst/>
          </a:prstGeom>
        </p:spPr>
      </p:pic>
      <p:sp>
        <p:nvSpPr>
          <p:cNvPr id="32" name="标题 1"/>
          <p:cNvSpPr txBox="1"/>
          <p:nvPr/>
        </p:nvSpPr>
        <p:spPr>
          <a:xfrm>
            <a:off x="2456898" y="2272238"/>
            <a:ext cx="731947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春季校园招聘会模板</a:t>
            </a:r>
            <a:endParaRPr lang="zh-CN" altLang="en-US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823510" y="1269388"/>
            <a:ext cx="10554505" cy="4405142"/>
            <a:chOff x="823510" y="1269388"/>
            <a:chExt cx="10554505" cy="440514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1" y="1269777"/>
              <a:ext cx="1522341" cy="195624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3510" y="3718285"/>
              <a:ext cx="1522341" cy="195624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5353" y="1269388"/>
              <a:ext cx="1522341" cy="195624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855674" y="3717896"/>
              <a:ext cx="1522341" cy="1956245"/>
            </a:xfrm>
            <a:prstGeom prst="rect">
              <a:avLst/>
            </a:prstGeom>
          </p:spPr>
        </p:pic>
      </p:grpSp>
      <p:sp>
        <p:nvSpPr>
          <p:cNvPr id="40" name="矩形 39"/>
          <p:cNvSpPr/>
          <p:nvPr/>
        </p:nvSpPr>
        <p:spPr>
          <a:xfrm>
            <a:off x="3029743" y="3669829"/>
            <a:ext cx="6096000" cy="5849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Time would heal almost all wounds. If your wounds have not been healed up, please wait for a short while. </a:t>
            </a:r>
            <a:endParaRPr lang="zh-CN" altLang="en-US" sz="14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44986" y="4687467"/>
            <a:ext cx="2902027" cy="347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汇报人</a:t>
            </a:r>
            <a:r>
              <a:rPr lang="zh-CN" altLang="en-US" sz="1400" dirty="0" smtClean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：</a:t>
            </a:r>
            <a:r>
              <a:rPr lang="en-US" altLang="zh-CN" sz="1400" dirty="0" smtClean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XXX</a:t>
            </a:r>
            <a:r>
              <a:rPr lang="zh-CN" altLang="en-US" sz="1400" dirty="0" smtClean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    </a:t>
            </a:r>
            <a:r>
              <a:rPr lang="zh-CN" altLang="en-US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时间：</a:t>
            </a:r>
            <a:r>
              <a:rPr lang="en-US" altLang="zh-CN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202X.1</a:t>
            </a:r>
            <a:endParaRPr lang="zh-CN" altLang="en-US" sz="14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4844891" y="1286331"/>
            <a:ext cx="24993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pc="6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202</a:t>
            </a:r>
            <a:r>
              <a:rPr lang="en-US" altLang="zh-CN" spc="600" dirty="0">
                <a:gradFill>
                  <a:gsLst>
                    <a:gs pos="15000">
                      <a:srgbClr val="E62468"/>
                    </a:gs>
                    <a:gs pos="84000">
                      <a:srgbClr val="1EA3DE"/>
                    </a:gs>
                  </a:gsLst>
                  <a:lin ang="5400000" scaled="1"/>
                </a:gra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X</a:t>
            </a:r>
            <a:endParaRPr lang="zh-CN" altLang="en-US" spc="600" dirty="0">
              <a:gradFill>
                <a:gsLst>
                  <a:gs pos="15000">
                    <a:srgbClr val="E62468"/>
                  </a:gs>
                  <a:gs pos="84000">
                    <a:srgbClr val="1EA3DE"/>
                  </a:gs>
                </a:gsLst>
                <a:lin ang="5400000" scaled="1"/>
              </a:gra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7839" y="3523644"/>
            <a:ext cx="1917701" cy="1150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40" grpId="0"/>
      <p:bldP spid="41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薪资福利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pic>
        <p:nvPicPr>
          <p:cNvPr id="44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8554" y="2001838"/>
            <a:ext cx="503158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组合 11"/>
          <p:cNvGrpSpPr/>
          <p:nvPr/>
        </p:nvGrpSpPr>
        <p:grpSpPr bwMode="auto">
          <a:xfrm>
            <a:off x="1475157" y="2085705"/>
            <a:ext cx="3804707" cy="3228695"/>
            <a:chOff x="677127" y="1201942"/>
            <a:chExt cx="4790825" cy="4275896"/>
          </a:xfrm>
        </p:grpSpPr>
        <p:grpSp>
          <p:nvGrpSpPr>
            <p:cNvPr id="46" name="组合 12"/>
            <p:cNvGrpSpPr/>
            <p:nvPr/>
          </p:nvGrpSpPr>
          <p:grpSpPr bwMode="auto">
            <a:xfrm>
              <a:off x="677128" y="1201942"/>
              <a:ext cx="4646001" cy="1178436"/>
              <a:chOff x="7093494" y="85758"/>
              <a:chExt cx="4646001" cy="1178436"/>
            </a:xfrm>
          </p:grpSpPr>
          <p:sp>
            <p:nvSpPr>
              <p:cNvPr id="56" name="文本框 22"/>
              <p:cNvSpPr txBox="1">
                <a:spLocks noChangeArrowheads="1"/>
              </p:cNvSpPr>
              <p:nvPr/>
            </p:nvSpPr>
            <p:spPr bwMode="auto">
              <a:xfrm>
                <a:off x="7093494" y="497819"/>
                <a:ext cx="4646001" cy="76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defTabSz="866140">
                  <a:lnSpc>
                    <a:spcPts val="2000"/>
                  </a:lnSpc>
                  <a:defRPr/>
                </a:pPr>
                <a:r>
                  <a:rPr lang="zh-CN" altLang="en-U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义启紫水晶体" panose="02010601030101010101" pitchFamily="2" charset="-122"/>
                    <a:ea typeface="义启紫水晶体" panose="02010601030101010101" pitchFamily="2" charset="-122"/>
                  </a:rPr>
                  <a:t>请在此处添加具体内容，文字尽量言简意赅，简单说明即可，不必过于繁琐，注意版面美观度。</a:t>
                </a:r>
                <a:endPara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endParaRPr>
              </a:p>
            </p:txBody>
          </p:sp>
          <p:sp>
            <p:nvSpPr>
              <p:cNvPr id="57" name="文本框 23"/>
              <p:cNvSpPr txBox="1">
                <a:spLocks noChangeArrowheads="1"/>
              </p:cNvSpPr>
              <p:nvPr/>
            </p:nvSpPr>
            <p:spPr bwMode="auto">
              <a:xfrm>
                <a:off x="7093494" y="85758"/>
                <a:ext cx="3110717" cy="48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义启紫水晶体" panose="02010601030101010101" pitchFamily="2" charset="-122"/>
                    <a:ea typeface="义启紫水晶体" panose="02010601030101010101" pitchFamily="2" charset="-122"/>
                  </a:rPr>
                  <a:t>单击添加标题</a:t>
                </a: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endParaRPr>
              </a:p>
            </p:txBody>
          </p:sp>
        </p:grpSp>
        <p:grpSp>
          <p:nvGrpSpPr>
            <p:cNvPr id="47" name="组合 13"/>
            <p:cNvGrpSpPr/>
            <p:nvPr/>
          </p:nvGrpSpPr>
          <p:grpSpPr bwMode="auto">
            <a:xfrm>
              <a:off x="707273" y="2699146"/>
              <a:ext cx="4646000" cy="1191052"/>
              <a:chOff x="7093494" y="85758"/>
              <a:chExt cx="4646000" cy="1191052"/>
            </a:xfrm>
          </p:grpSpPr>
          <p:sp>
            <p:nvSpPr>
              <p:cNvPr id="53" name="文本框 19"/>
              <p:cNvSpPr txBox="1">
                <a:spLocks noChangeArrowheads="1"/>
              </p:cNvSpPr>
              <p:nvPr/>
            </p:nvSpPr>
            <p:spPr bwMode="auto">
              <a:xfrm>
                <a:off x="7093494" y="510432"/>
                <a:ext cx="4646000" cy="766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lvl="0" defTabSz="866140">
                  <a:lnSpc>
                    <a:spcPts val="2000"/>
                  </a:lnSpc>
                  <a:defRPr sz="12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义启紫水晶体" panose="02010601030101010101" pitchFamily="2" charset="-122"/>
                    <a:ea typeface="义启紫水晶体" panose="02010601030101010101" pitchFamily="2" charset="-122"/>
                  </a:defRPr>
                </a:lvl1pPr>
                <a:lvl2pPr marL="742950" indent="-28575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请在此处添加具体内容，文字尽量言简意赅，简单说明即可，不必过于繁琐，注意版面美观度。</a:t>
                </a:r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4" name="文本框 20"/>
              <p:cNvSpPr txBox="1">
                <a:spLocks noChangeArrowheads="1"/>
              </p:cNvSpPr>
              <p:nvPr/>
            </p:nvSpPr>
            <p:spPr bwMode="auto">
              <a:xfrm>
                <a:off x="7093494" y="85758"/>
                <a:ext cx="3110717" cy="48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义启紫水晶体" panose="02010601030101010101" pitchFamily="2" charset="-122"/>
                    <a:ea typeface="义启紫水晶体" panose="02010601030101010101" pitchFamily="2" charset="-122"/>
                  </a:rPr>
                  <a:t>单击添加标题</a:t>
                </a: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endParaRPr>
              </a:p>
            </p:txBody>
          </p:sp>
        </p:grpSp>
        <p:grpSp>
          <p:nvGrpSpPr>
            <p:cNvPr id="48" name="组合 14"/>
            <p:cNvGrpSpPr/>
            <p:nvPr/>
          </p:nvGrpSpPr>
          <p:grpSpPr bwMode="auto">
            <a:xfrm>
              <a:off x="677127" y="4286786"/>
              <a:ext cx="4790825" cy="1191052"/>
              <a:chOff x="7093493" y="85758"/>
              <a:chExt cx="4790825" cy="1191052"/>
            </a:xfrm>
          </p:grpSpPr>
          <p:sp>
            <p:nvSpPr>
              <p:cNvPr id="50" name="文本框 16"/>
              <p:cNvSpPr txBox="1">
                <a:spLocks noChangeArrowheads="1"/>
              </p:cNvSpPr>
              <p:nvPr/>
            </p:nvSpPr>
            <p:spPr bwMode="auto">
              <a:xfrm>
                <a:off x="7093493" y="510432"/>
                <a:ext cx="4790825" cy="766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lvl="0" defTabSz="866140">
                  <a:lnSpc>
                    <a:spcPts val="2000"/>
                  </a:lnSpc>
                  <a:defRPr sz="12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义启紫水晶体" panose="02010601030101010101" pitchFamily="2" charset="-122"/>
                    <a:ea typeface="义启紫水晶体" panose="02010601030101010101" pitchFamily="2" charset="-122"/>
                  </a:defRPr>
                </a:lvl1pPr>
                <a:lvl2pPr marL="742950" indent="-28575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请在此处添加具体内容，文字尽量言简意赅，简单说明即可，不必过于繁琐，注意版面美观度。</a:t>
                </a:r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1" name="文本框 17"/>
              <p:cNvSpPr txBox="1">
                <a:spLocks noChangeArrowheads="1"/>
              </p:cNvSpPr>
              <p:nvPr/>
            </p:nvSpPr>
            <p:spPr bwMode="auto">
              <a:xfrm>
                <a:off x="7093494" y="85758"/>
                <a:ext cx="3110717" cy="48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义启紫水晶体" panose="02010601030101010101" pitchFamily="2" charset="-122"/>
                    <a:ea typeface="义启紫水晶体" panose="02010601030101010101" pitchFamily="2" charset="-122"/>
                  </a:rPr>
                  <a:t>单击添加标题</a:t>
                </a: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薪资福利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pic>
        <p:nvPicPr>
          <p:cNvPr id="71" name="图片占位符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82" y="1622254"/>
            <a:ext cx="2274670" cy="2277568"/>
          </a:xfrm>
          <a:prstGeom prst="rect">
            <a:avLst/>
          </a:prstGeom>
        </p:spPr>
      </p:pic>
      <p:pic>
        <p:nvPicPr>
          <p:cNvPr id="72" name="图片占位符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27" y="1622254"/>
            <a:ext cx="2277568" cy="2277568"/>
          </a:xfrm>
          <a:prstGeom prst="rect">
            <a:avLst/>
          </a:prstGeom>
        </p:spPr>
      </p:pic>
      <p:pic>
        <p:nvPicPr>
          <p:cNvPr id="73" name="图片占位符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6" y="1622253"/>
            <a:ext cx="2277570" cy="2277570"/>
          </a:xfrm>
          <a:prstGeom prst="rect">
            <a:avLst/>
          </a:prstGeom>
        </p:spPr>
      </p:pic>
      <p:sp>
        <p:nvSpPr>
          <p:cNvPr id="78" name="Shape 632"/>
          <p:cNvSpPr/>
          <p:nvPr/>
        </p:nvSpPr>
        <p:spPr>
          <a:xfrm>
            <a:off x="2644151" y="3493267"/>
            <a:ext cx="818998" cy="81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ADE81"/>
          </a:solidFill>
          <a:ln w="38100" cap="flat">
            <a:solidFill>
              <a:srgbClr val="FFFFFF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sym typeface="Helvetica Light"/>
              </a:rPr>
              <a:t>01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sym typeface="Helvetica Light"/>
            </a:endParaRPr>
          </a:p>
        </p:txBody>
      </p:sp>
      <p:sp>
        <p:nvSpPr>
          <p:cNvPr id="81" name="Shape 1631"/>
          <p:cNvSpPr/>
          <p:nvPr/>
        </p:nvSpPr>
        <p:spPr>
          <a:xfrm>
            <a:off x="5717549" y="3496994"/>
            <a:ext cx="815270" cy="815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BAC3"/>
          </a:solidFill>
          <a:ln w="38100" cap="flat">
            <a:solidFill>
              <a:srgbClr val="FFFFFF"/>
            </a:solidFill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sym typeface="Helvetica Light"/>
              </a:rPr>
              <a:t>02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sym typeface="Helvetica Light"/>
            </a:endParaRPr>
          </a:p>
        </p:txBody>
      </p:sp>
      <p:sp>
        <p:nvSpPr>
          <p:cNvPr id="84" name="Oval 50"/>
          <p:cNvSpPr/>
          <p:nvPr/>
        </p:nvSpPr>
        <p:spPr>
          <a:xfrm>
            <a:off x="8820242" y="3463778"/>
            <a:ext cx="811212" cy="811212"/>
          </a:xfrm>
          <a:prstGeom prst="ellipse">
            <a:avLst/>
          </a:prstGeom>
          <a:solidFill>
            <a:srgbClr val="C492C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2026519" y="4481362"/>
            <a:ext cx="2054262" cy="1223945"/>
            <a:chOff x="3498658" y="4831133"/>
            <a:chExt cx="2054262" cy="1223945"/>
          </a:xfrm>
        </p:grpSpPr>
        <p:sp>
          <p:nvSpPr>
            <p:cNvPr id="93" name="TextBox 11"/>
            <p:cNvSpPr txBox="1"/>
            <p:nvPr/>
          </p:nvSpPr>
          <p:spPr>
            <a:xfrm>
              <a:off x="3498658" y="5315388"/>
              <a:ext cx="2054262" cy="739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cxnSp>
          <p:nvCxnSpPr>
            <p:cNvPr id="94" name="Straight Connector 12"/>
            <p:cNvCxnSpPr/>
            <p:nvPr/>
          </p:nvCxnSpPr>
          <p:spPr>
            <a:xfrm>
              <a:off x="4317976" y="5239187"/>
              <a:ext cx="415627" cy="0"/>
            </a:xfrm>
            <a:prstGeom prst="line">
              <a:avLst/>
            </a:prstGeom>
            <a:ln w="25400" cap="rnd">
              <a:solidFill>
                <a:srgbClr val="FADE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13"/>
            <p:cNvSpPr txBox="1"/>
            <p:nvPr/>
          </p:nvSpPr>
          <p:spPr>
            <a:xfrm>
              <a:off x="3682354" y="4831133"/>
              <a:ext cx="168687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109444" y="4481362"/>
            <a:ext cx="2054262" cy="1233470"/>
            <a:chOff x="6233770" y="4831133"/>
            <a:chExt cx="2054262" cy="1233470"/>
          </a:xfrm>
        </p:grpSpPr>
        <p:sp>
          <p:nvSpPr>
            <p:cNvPr id="97" name="TextBox 15"/>
            <p:cNvSpPr txBox="1"/>
            <p:nvPr/>
          </p:nvSpPr>
          <p:spPr>
            <a:xfrm>
              <a:off x="6233770" y="5324913"/>
              <a:ext cx="2054262" cy="739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cxnSp>
          <p:nvCxnSpPr>
            <p:cNvPr id="98" name="Straight Connector 16"/>
            <p:cNvCxnSpPr/>
            <p:nvPr/>
          </p:nvCxnSpPr>
          <p:spPr>
            <a:xfrm>
              <a:off x="7043563" y="5239187"/>
              <a:ext cx="415627" cy="0"/>
            </a:xfrm>
            <a:prstGeom prst="line">
              <a:avLst/>
            </a:prstGeom>
            <a:ln w="25400" cap="rnd">
              <a:solidFill>
                <a:srgbClr val="3BBA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17"/>
            <p:cNvSpPr txBox="1"/>
            <p:nvPr/>
          </p:nvSpPr>
          <p:spPr>
            <a:xfrm>
              <a:off x="6407941" y="4831133"/>
              <a:ext cx="168687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8217769" y="4481362"/>
            <a:ext cx="2054262" cy="1233470"/>
            <a:chOff x="8968884" y="4831133"/>
            <a:chExt cx="2054262" cy="1233470"/>
          </a:xfrm>
        </p:grpSpPr>
        <p:sp>
          <p:nvSpPr>
            <p:cNvPr id="105" name="TextBox 15"/>
            <p:cNvSpPr txBox="1"/>
            <p:nvPr/>
          </p:nvSpPr>
          <p:spPr>
            <a:xfrm>
              <a:off x="8968884" y="5324913"/>
              <a:ext cx="2054262" cy="739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cxnSp>
          <p:nvCxnSpPr>
            <p:cNvPr id="106" name="Straight Connector 16"/>
            <p:cNvCxnSpPr/>
            <p:nvPr/>
          </p:nvCxnSpPr>
          <p:spPr>
            <a:xfrm>
              <a:off x="9769152" y="5239187"/>
              <a:ext cx="415627" cy="0"/>
            </a:xfrm>
            <a:prstGeom prst="line">
              <a:avLst/>
            </a:prstGeom>
            <a:ln w="25400" cap="rnd">
              <a:solidFill>
                <a:srgbClr val="CA9D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7"/>
            <p:cNvSpPr txBox="1"/>
            <p:nvPr/>
          </p:nvSpPr>
          <p:spPr>
            <a:xfrm>
              <a:off x="9133530" y="4831133"/>
              <a:ext cx="168687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78" grpId="0" animBg="1"/>
      <p:bldP spid="81" grpId="0" animBg="1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薪资福利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97104" y="1675697"/>
            <a:ext cx="4678211" cy="4448611"/>
            <a:chOff x="997104" y="1675697"/>
            <a:chExt cx="4678211" cy="4448611"/>
          </a:xfrm>
        </p:grpSpPr>
        <p:grpSp>
          <p:nvGrpSpPr>
            <p:cNvPr id="13" name="组合 12"/>
            <p:cNvGrpSpPr/>
            <p:nvPr/>
          </p:nvGrpSpPr>
          <p:grpSpPr>
            <a:xfrm>
              <a:off x="3816398" y="1942746"/>
              <a:ext cx="1858917" cy="3711159"/>
              <a:chOff x="3861218" y="1887650"/>
              <a:chExt cx="2105707" cy="4203852"/>
            </a:xfrm>
          </p:grpSpPr>
          <p:pic>
            <p:nvPicPr>
              <p:cNvPr id="14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1218" y="1887650"/>
                <a:ext cx="2105707" cy="4203852"/>
              </a:xfrm>
              <a:prstGeom prst="rect">
                <a:avLst/>
              </a:prstGeom>
            </p:spPr>
          </p:pic>
          <p:pic>
            <p:nvPicPr>
              <p:cNvPr id="15" name="图片占位符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1535" y="2705100"/>
                <a:ext cx="1343379" cy="2637823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997104" y="1937751"/>
              <a:ext cx="1858917" cy="3711159"/>
              <a:chOff x="635524" y="1882655"/>
              <a:chExt cx="2105707" cy="4203852"/>
            </a:xfrm>
          </p:grpSpPr>
          <p:pic>
            <p:nvPicPr>
              <p:cNvPr id="17" name="Pictur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524" y="1882655"/>
                <a:ext cx="2105707" cy="4203852"/>
              </a:xfrm>
              <a:prstGeom prst="rect">
                <a:avLst/>
              </a:prstGeom>
            </p:spPr>
          </p:pic>
          <p:pic>
            <p:nvPicPr>
              <p:cNvPr id="18" name="图片占位符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898" y="2712720"/>
                <a:ext cx="1343379" cy="2630203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2226775" y="1675697"/>
              <a:ext cx="2228306" cy="4448611"/>
              <a:chOff x="2027120" y="1522697"/>
              <a:chExt cx="2524136" cy="5039208"/>
            </a:xfrm>
          </p:grpSpPr>
          <p:pic>
            <p:nvPicPr>
              <p:cNvPr id="22" name="Pictur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120" y="1522697"/>
                <a:ext cx="2524136" cy="5039208"/>
              </a:xfrm>
              <a:prstGeom prst="rect">
                <a:avLst/>
              </a:prstGeom>
            </p:spPr>
          </p:pic>
          <p:pic>
            <p:nvPicPr>
              <p:cNvPr id="23" name="图片占位符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9535" y="2451809"/>
                <a:ext cx="1914808" cy="3221148"/>
              </a:xfrm>
              <a:prstGeom prst="rect">
                <a:avLst/>
              </a:prstGeom>
            </p:spPr>
          </p:pic>
        </p:grpSp>
      </p:grpSp>
      <p:grpSp>
        <p:nvGrpSpPr>
          <p:cNvPr id="28" name="组合 27"/>
          <p:cNvGrpSpPr/>
          <p:nvPr/>
        </p:nvGrpSpPr>
        <p:grpSpPr>
          <a:xfrm>
            <a:off x="6214430" y="2310965"/>
            <a:ext cx="4825495" cy="1032783"/>
            <a:chOff x="6052665" y="2772699"/>
            <a:chExt cx="4825495" cy="1032783"/>
          </a:xfrm>
        </p:grpSpPr>
        <p:sp>
          <p:nvSpPr>
            <p:cNvPr id="31" name="Shape 117"/>
            <p:cNvSpPr/>
            <p:nvPr/>
          </p:nvSpPr>
          <p:spPr>
            <a:xfrm>
              <a:off x="6052665" y="2959770"/>
              <a:ext cx="658385" cy="658641"/>
            </a:xfrm>
            <a:prstGeom prst="ellipse">
              <a:avLst/>
            </a:prstGeom>
            <a:solidFill>
              <a:srgbClr val="FADE81"/>
            </a:solidFill>
            <a:ln>
              <a:noFill/>
            </a:ln>
          </p:spPr>
          <p:txBody>
            <a:bodyPr lIns="91425" tIns="0" rIns="91425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Lato"/>
                  <a:sym typeface="Lato"/>
                </a:rPr>
                <a:t>01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Lato"/>
                <a:sym typeface="Lato"/>
              </a:endParaRPr>
            </a:p>
          </p:txBody>
        </p:sp>
        <p:sp>
          <p:nvSpPr>
            <p:cNvPr id="30" name="添加标题"/>
            <p:cNvSpPr txBox="1"/>
            <p:nvPr/>
          </p:nvSpPr>
          <p:spPr>
            <a:xfrm>
              <a:off x="7000896" y="2772699"/>
              <a:ext cx="3877264" cy="103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214430" y="3429000"/>
            <a:ext cx="4805359" cy="1032783"/>
            <a:chOff x="6052665" y="3846382"/>
            <a:chExt cx="4805359" cy="1032783"/>
          </a:xfrm>
        </p:grpSpPr>
        <p:sp>
          <p:nvSpPr>
            <p:cNvPr id="36" name="Shape 108"/>
            <p:cNvSpPr/>
            <p:nvPr/>
          </p:nvSpPr>
          <p:spPr>
            <a:xfrm>
              <a:off x="6052665" y="4033453"/>
              <a:ext cx="658385" cy="658641"/>
            </a:xfrm>
            <a:prstGeom prst="ellipse">
              <a:avLst/>
            </a:prstGeom>
            <a:solidFill>
              <a:srgbClr val="99D5E2"/>
            </a:solidFill>
            <a:ln>
              <a:noFill/>
            </a:ln>
          </p:spPr>
          <p:txBody>
            <a:bodyPr lIns="91425" tIns="0" rIns="91425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Lato"/>
                  <a:sym typeface="Lato"/>
                </a:rPr>
                <a:t>02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Lato"/>
                <a:sym typeface="Lato"/>
              </a:endParaRPr>
            </a:p>
          </p:txBody>
        </p:sp>
        <p:sp>
          <p:nvSpPr>
            <p:cNvPr id="35" name="添加标题"/>
            <p:cNvSpPr txBox="1"/>
            <p:nvPr/>
          </p:nvSpPr>
          <p:spPr>
            <a:xfrm>
              <a:off x="7000896" y="3846382"/>
              <a:ext cx="3857128" cy="103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214430" y="4547034"/>
            <a:ext cx="4805359" cy="1032783"/>
            <a:chOff x="6052665" y="4815114"/>
            <a:chExt cx="4805359" cy="1032783"/>
          </a:xfrm>
        </p:grpSpPr>
        <p:sp>
          <p:nvSpPr>
            <p:cNvPr id="42" name="Shape 111"/>
            <p:cNvSpPr/>
            <p:nvPr/>
          </p:nvSpPr>
          <p:spPr>
            <a:xfrm>
              <a:off x="6052665" y="5002185"/>
              <a:ext cx="658385" cy="658641"/>
            </a:xfrm>
            <a:prstGeom prst="ellipse">
              <a:avLst/>
            </a:prstGeom>
            <a:solidFill>
              <a:srgbClr val="CA9DC6"/>
            </a:solidFill>
            <a:ln>
              <a:noFill/>
            </a:ln>
          </p:spPr>
          <p:txBody>
            <a:bodyPr lIns="91425" tIns="0" rIns="91425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Lato"/>
                  <a:sym typeface="Lato"/>
                </a:rPr>
                <a:t>03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Lato"/>
                <a:sym typeface="Lato"/>
              </a:endParaRPr>
            </a:p>
          </p:txBody>
        </p:sp>
        <p:sp>
          <p:nvSpPr>
            <p:cNvPr id="41" name="添加标题"/>
            <p:cNvSpPr txBox="1"/>
            <p:nvPr/>
          </p:nvSpPr>
          <p:spPr>
            <a:xfrm>
              <a:off x="7000896" y="4815114"/>
              <a:ext cx="3857128" cy="103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25"/>
            <a:ext cx="2533650" cy="2695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247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8350" y="-10224"/>
            <a:ext cx="2533650" cy="26955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68145" y="4613730"/>
            <a:ext cx="2809875" cy="2247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3625" y="1193188"/>
            <a:ext cx="10071571" cy="44614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31" y="2676525"/>
            <a:ext cx="2247900" cy="561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88" y="5049690"/>
            <a:ext cx="1685925" cy="11239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23510" y="1269388"/>
            <a:ext cx="10554505" cy="4405142"/>
            <a:chOff x="823510" y="1269388"/>
            <a:chExt cx="10554505" cy="44051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1" y="1269777"/>
              <a:ext cx="1522341" cy="19562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3510" y="3718285"/>
              <a:ext cx="1522341" cy="195624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5353" y="1269388"/>
              <a:ext cx="1522341" cy="195624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855674" y="3717896"/>
              <a:ext cx="1522341" cy="1956245"/>
            </a:xfrm>
            <a:prstGeom prst="rect">
              <a:avLst/>
            </a:prstGeom>
          </p:spPr>
        </p:pic>
      </p:grpSp>
      <p:sp>
        <p:nvSpPr>
          <p:cNvPr id="19" name="标题 1"/>
          <p:cNvSpPr txBox="1"/>
          <p:nvPr/>
        </p:nvSpPr>
        <p:spPr>
          <a:xfrm>
            <a:off x="4516696" y="2072449"/>
            <a:ext cx="3219249" cy="612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PART THREE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4351596" y="3087685"/>
            <a:ext cx="3475369" cy="95385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lvl="0" algn="ctr" defTabSz="1216660">
              <a:defRPr/>
            </a:pPr>
            <a:r>
              <a:rPr lang="zh-CN" altLang="en-US" sz="54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招聘流程</a:t>
            </a:r>
            <a:endParaRPr lang="en-US" altLang="zh-CN" sz="54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55563" y="4220228"/>
            <a:ext cx="6096000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Time would heal almost all wounds. If your wounds have not been healed up, please wait for a short while. </a:t>
            </a:r>
            <a:endParaRPr lang="zh-CN" altLang="en-US" sz="14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2161623" y="692681"/>
            <a:ext cx="590550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4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招聘流程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41662" y="2823964"/>
            <a:ext cx="2490748" cy="1365023"/>
            <a:chOff x="1241662" y="2823964"/>
            <a:chExt cx="2490748" cy="1365023"/>
          </a:xfrm>
        </p:grpSpPr>
        <p:sp>
          <p:nvSpPr>
            <p:cNvPr id="48" name="文本框 19"/>
            <p:cNvSpPr txBox="1">
              <a:spLocks noChangeArrowheads="1"/>
            </p:cNvSpPr>
            <p:nvPr/>
          </p:nvSpPr>
          <p:spPr bwMode="auto">
            <a:xfrm>
              <a:off x="1640325" y="2823964"/>
              <a:ext cx="1515709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单击添加标题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49" name="文本框 20"/>
            <p:cNvSpPr txBox="1">
              <a:spLocks noChangeArrowheads="1"/>
            </p:cNvSpPr>
            <p:nvPr/>
          </p:nvSpPr>
          <p:spPr bwMode="auto">
            <a:xfrm>
              <a:off x="1241662" y="3177492"/>
              <a:ext cx="2490748" cy="10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defTabSz="866140">
                <a:lnSpc>
                  <a:spcPts val="25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75385" y="2692407"/>
            <a:ext cx="2868031" cy="1376436"/>
            <a:chOff x="8175385" y="2692407"/>
            <a:chExt cx="2868031" cy="1376436"/>
          </a:xfrm>
        </p:grpSpPr>
        <p:sp>
          <p:nvSpPr>
            <p:cNvPr id="52" name="文本框 23"/>
            <p:cNvSpPr txBox="1">
              <a:spLocks noChangeArrowheads="1"/>
            </p:cNvSpPr>
            <p:nvPr/>
          </p:nvSpPr>
          <p:spPr bwMode="auto">
            <a:xfrm>
              <a:off x="8851547" y="2692407"/>
              <a:ext cx="1515709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单击添加标题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53" name="文本框 24"/>
            <p:cNvSpPr txBox="1">
              <a:spLocks noChangeArrowheads="1"/>
            </p:cNvSpPr>
            <p:nvPr/>
          </p:nvSpPr>
          <p:spPr bwMode="auto">
            <a:xfrm>
              <a:off x="8175385" y="3051128"/>
              <a:ext cx="2868031" cy="101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defTabSz="866140">
                <a:lnSpc>
                  <a:spcPts val="25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54" name="组合 25"/>
          <p:cNvGrpSpPr/>
          <p:nvPr/>
        </p:nvGrpSpPr>
        <p:grpSpPr bwMode="auto">
          <a:xfrm>
            <a:off x="3704792" y="2104026"/>
            <a:ext cx="4739821" cy="2900600"/>
            <a:chOff x="2647189" y="560379"/>
            <a:chExt cx="5998984" cy="3670110"/>
          </a:xfrm>
        </p:grpSpPr>
        <p:pic>
          <p:nvPicPr>
            <p:cNvPr id="55" name="图片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189" y="560379"/>
              <a:ext cx="5998984" cy="367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图片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75533" y="953796"/>
              <a:ext cx="4250662" cy="2664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招聘流程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98307" y="1768697"/>
            <a:ext cx="9337327" cy="3374741"/>
            <a:chOff x="1346829" y="1574440"/>
            <a:chExt cx="7002996" cy="253105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829" y="1586467"/>
              <a:ext cx="3775346" cy="2519029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5225253" y="1574440"/>
              <a:ext cx="66100" cy="2519029"/>
            </a:xfrm>
            <a:prstGeom prst="rect">
              <a:avLst/>
            </a:prstGeom>
            <a:solidFill>
              <a:srgbClr val="99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307" y="1595062"/>
              <a:ext cx="2935518" cy="1173212"/>
            </a:xfrm>
            <a:prstGeom prst="rect">
              <a:avLst/>
            </a:prstGeom>
          </p:spPr>
        </p:pic>
      </p:grpSp>
      <p:sp>
        <p:nvSpPr>
          <p:cNvPr id="18" name="添加标题"/>
          <p:cNvSpPr txBox="1"/>
          <p:nvPr/>
        </p:nvSpPr>
        <p:spPr>
          <a:xfrm>
            <a:off x="6750904" y="3429000"/>
            <a:ext cx="4048935" cy="1763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lvl="0"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lvl="0" defTabSz="866140">
              <a:lnSpc>
                <a:spcPts val="2000"/>
              </a:lnSpc>
              <a:defRPr/>
            </a:pP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招聘流程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6818" y="1938190"/>
            <a:ext cx="5690022" cy="379558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2069562" y="2073584"/>
            <a:ext cx="2654172" cy="1055866"/>
            <a:chOff x="1964804" y="2570239"/>
            <a:chExt cx="2654172" cy="1055866"/>
          </a:xfrm>
        </p:grpSpPr>
        <p:sp>
          <p:nvSpPr>
            <p:cNvPr id="56" name="TextBox 96"/>
            <p:cNvSpPr txBox="1"/>
            <p:nvPr/>
          </p:nvSpPr>
          <p:spPr>
            <a:xfrm>
              <a:off x="1964805" y="2790940"/>
              <a:ext cx="2654171" cy="83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57" name="TextBox 97"/>
            <p:cNvSpPr txBox="1"/>
            <p:nvPr/>
          </p:nvSpPr>
          <p:spPr>
            <a:xfrm>
              <a:off x="1964804" y="2570239"/>
              <a:ext cx="1197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请输入标题</a:t>
              </a:r>
              <a:endPara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2069562" y="3340093"/>
            <a:ext cx="2649137" cy="1049582"/>
            <a:chOff x="1964804" y="2570239"/>
            <a:chExt cx="2649137" cy="1049582"/>
          </a:xfrm>
        </p:grpSpPr>
        <p:sp>
          <p:nvSpPr>
            <p:cNvPr id="87" name="TextBox 96"/>
            <p:cNvSpPr txBox="1"/>
            <p:nvPr/>
          </p:nvSpPr>
          <p:spPr>
            <a:xfrm>
              <a:off x="1964805" y="2790940"/>
              <a:ext cx="2649136" cy="82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88" name="TextBox 97"/>
            <p:cNvSpPr txBox="1"/>
            <p:nvPr/>
          </p:nvSpPr>
          <p:spPr>
            <a:xfrm>
              <a:off x="1964804" y="2570239"/>
              <a:ext cx="1197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请输入标题</a:t>
              </a:r>
              <a:endPara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2069562" y="4606602"/>
            <a:ext cx="2663049" cy="1049582"/>
            <a:chOff x="1964804" y="2570239"/>
            <a:chExt cx="2663049" cy="1049582"/>
          </a:xfrm>
        </p:grpSpPr>
        <p:sp>
          <p:nvSpPr>
            <p:cNvPr id="90" name="TextBox 96"/>
            <p:cNvSpPr txBox="1"/>
            <p:nvPr/>
          </p:nvSpPr>
          <p:spPr>
            <a:xfrm>
              <a:off x="1964805" y="2790940"/>
              <a:ext cx="2663048" cy="82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91" name="TextBox 97"/>
            <p:cNvSpPr txBox="1"/>
            <p:nvPr/>
          </p:nvSpPr>
          <p:spPr>
            <a:xfrm>
              <a:off x="1964804" y="2570239"/>
              <a:ext cx="1197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请输入标题</a:t>
              </a:r>
              <a:endPara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sp>
        <p:nvSpPr>
          <p:cNvPr id="92" name="TextBox 9"/>
          <p:cNvSpPr txBox="1"/>
          <p:nvPr/>
        </p:nvSpPr>
        <p:spPr>
          <a:xfrm>
            <a:off x="1435210" y="2017413"/>
            <a:ext cx="758760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93" name="TextBox 9"/>
          <p:cNvSpPr txBox="1"/>
          <p:nvPr/>
        </p:nvSpPr>
        <p:spPr>
          <a:xfrm>
            <a:off x="1445959" y="3269836"/>
            <a:ext cx="758760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94" name="TextBox 9"/>
          <p:cNvSpPr txBox="1"/>
          <p:nvPr/>
        </p:nvSpPr>
        <p:spPr>
          <a:xfrm>
            <a:off x="1445959" y="4513036"/>
            <a:ext cx="758760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92" grpId="0"/>
      <p:bldP spid="93" grpId="0"/>
      <p:bldP spid="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招聘流程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cxnSp>
        <p:nvCxnSpPr>
          <p:cNvPr id="13" name="1"/>
          <p:cNvCxnSpPr/>
          <p:nvPr>
            <p:custDataLst>
              <p:tags r:id="rId6"/>
            </p:custDataLst>
          </p:nvPr>
        </p:nvCxnSpPr>
        <p:spPr>
          <a:xfrm>
            <a:off x="6094413" y="1182135"/>
            <a:ext cx="0" cy="471188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5"/>
          <p:cNvSpPr/>
          <p:nvPr/>
        </p:nvSpPr>
        <p:spPr>
          <a:xfrm>
            <a:off x="5973763" y="1931988"/>
            <a:ext cx="241300" cy="24288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99D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/>
              <a:ea typeface="+mn-ea"/>
              <a:cs typeface="+mn-cs"/>
            </a:endParaRPr>
          </a:p>
        </p:txBody>
      </p:sp>
      <p:sp>
        <p:nvSpPr>
          <p:cNvPr id="27" name="išľíďè"/>
          <p:cNvSpPr/>
          <p:nvPr/>
        </p:nvSpPr>
        <p:spPr bwMode="auto">
          <a:xfrm>
            <a:off x="2701683" y="2225452"/>
            <a:ext cx="2993747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algn="r"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28" name="iSlíďè"/>
          <p:cNvSpPr txBox="1"/>
          <p:nvPr/>
        </p:nvSpPr>
        <p:spPr bwMode="auto">
          <a:xfrm>
            <a:off x="4171633" y="1874256"/>
            <a:ext cx="1644446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标题文本预设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5" name="Oval 5"/>
          <p:cNvSpPr/>
          <p:nvPr/>
        </p:nvSpPr>
        <p:spPr>
          <a:xfrm>
            <a:off x="5973763" y="3275923"/>
            <a:ext cx="241300" cy="24288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CA9D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/>
              <a:ea typeface="+mn-ea"/>
              <a:cs typeface="+mn-cs"/>
            </a:endParaRPr>
          </a:p>
        </p:txBody>
      </p:sp>
      <p:sp>
        <p:nvSpPr>
          <p:cNvPr id="36" name="iSlíďè"/>
          <p:cNvSpPr txBox="1"/>
          <p:nvPr/>
        </p:nvSpPr>
        <p:spPr bwMode="auto">
          <a:xfrm>
            <a:off x="6424349" y="3231114"/>
            <a:ext cx="1644446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标题文本预设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7" name="išľíďè"/>
          <p:cNvSpPr/>
          <p:nvPr/>
        </p:nvSpPr>
        <p:spPr bwMode="auto">
          <a:xfrm>
            <a:off x="6424349" y="3518810"/>
            <a:ext cx="2993747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8" name="Oval 5"/>
          <p:cNvSpPr/>
          <p:nvPr/>
        </p:nvSpPr>
        <p:spPr>
          <a:xfrm>
            <a:off x="5973763" y="4608705"/>
            <a:ext cx="241300" cy="24288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3BBA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/>
              <a:ea typeface="+mn-ea"/>
              <a:cs typeface="+mn-cs"/>
            </a:endParaRPr>
          </a:p>
        </p:txBody>
      </p:sp>
      <p:sp>
        <p:nvSpPr>
          <p:cNvPr id="39" name="išľíďè"/>
          <p:cNvSpPr/>
          <p:nvPr/>
        </p:nvSpPr>
        <p:spPr bwMode="auto">
          <a:xfrm>
            <a:off x="2701683" y="4902169"/>
            <a:ext cx="2993747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algn="r"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1" name="iSlíďè"/>
          <p:cNvSpPr txBox="1"/>
          <p:nvPr/>
        </p:nvSpPr>
        <p:spPr bwMode="auto">
          <a:xfrm>
            <a:off x="4171633" y="4550973"/>
            <a:ext cx="1644446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标题文本预设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19" grpId="0" animBg="1"/>
      <p:bldP spid="27" grpId="0"/>
      <p:bldP spid="28" grpId="0"/>
      <p:bldP spid="35" grpId="0" animBg="1"/>
      <p:bldP spid="36" grpId="0"/>
      <p:bldP spid="37" grpId="0"/>
      <p:bldP spid="38" grpId="0" animBg="1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25"/>
            <a:ext cx="2533650" cy="2695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247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8350" y="-10224"/>
            <a:ext cx="2533650" cy="26955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68145" y="4613730"/>
            <a:ext cx="2809875" cy="2247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3625" y="1193188"/>
            <a:ext cx="10071571" cy="44614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31" y="2676525"/>
            <a:ext cx="2247900" cy="561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88" y="5049690"/>
            <a:ext cx="1685925" cy="11239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23510" y="1269388"/>
            <a:ext cx="10554505" cy="4405142"/>
            <a:chOff x="823510" y="1269388"/>
            <a:chExt cx="10554505" cy="44051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1" y="1269777"/>
              <a:ext cx="1522341" cy="19562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3510" y="3718285"/>
              <a:ext cx="1522341" cy="195624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5353" y="1269388"/>
              <a:ext cx="1522341" cy="195624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855674" y="3717896"/>
              <a:ext cx="1522341" cy="1956245"/>
            </a:xfrm>
            <a:prstGeom prst="rect">
              <a:avLst/>
            </a:prstGeom>
          </p:spPr>
        </p:pic>
      </p:grpSp>
      <p:sp>
        <p:nvSpPr>
          <p:cNvPr id="19" name="标题 1"/>
          <p:cNvSpPr txBox="1"/>
          <p:nvPr/>
        </p:nvSpPr>
        <p:spPr>
          <a:xfrm>
            <a:off x="4516696" y="2072449"/>
            <a:ext cx="3219249" cy="612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PART FOUR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4351596" y="3087685"/>
            <a:ext cx="3475369" cy="95385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lvl="0" algn="ctr" defTabSz="1216660">
              <a:defRPr/>
            </a:pPr>
            <a:r>
              <a:rPr lang="zh-CN" altLang="en-US" sz="54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联系方式</a:t>
            </a:r>
            <a:endParaRPr lang="en-US" altLang="zh-CN" sz="54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55563" y="4220228"/>
            <a:ext cx="6096000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Time would heal almost all wounds. If your wounds have not been healed up, please wait for a short while. </a:t>
            </a:r>
            <a:endParaRPr lang="zh-CN" altLang="en-US" sz="14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2161623" y="692681"/>
            <a:ext cx="590550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40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04 </a:t>
            </a:r>
            <a:r>
              <a:rPr lang="zh-CN" altLang="en-US" sz="2800" b="1" spc="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联系方式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83641" y="4114798"/>
            <a:ext cx="8760837" cy="1374554"/>
            <a:chOff x="1683641" y="4114798"/>
            <a:chExt cx="8760837" cy="1374554"/>
          </a:xfrm>
        </p:grpSpPr>
        <p:sp>
          <p:nvSpPr>
            <p:cNvPr id="53" name="2"/>
            <p:cNvSpPr/>
            <p:nvPr/>
          </p:nvSpPr>
          <p:spPr bwMode="auto">
            <a:xfrm>
              <a:off x="1683641" y="4114798"/>
              <a:ext cx="297961" cy="298934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D5E2"/>
            </a:solidFill>
            <a:ln>
              <a:noFill/>
            </a:ln>
          </p:spPr>
          <p:txBody>
            <a:bodyPr lIns="68562" tIns="34281" rIns="68562" bIns="34281"/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1"/>
            <p:cNvSpPr/>
            <p:nvPr/>
          </p:nvSpPr>
          <p:spPr bwMode="auto">
            <a:xfrm flipH="1" flipV="1">
              <a:off x="10146517" y="4913666"/>
              <a:ext cx="297961" cy="298934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D5E2"/>
            </a:solidFill>
            <a:ln>
              <a:noFill/>
            </a:ln>
          </p:spPr>
          <p:txBody>
            <a:bodyPr lIns="68562" tIns="34281" rIns="68562" bIns="34281"/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TextBox 63"/>
            <p:cNvSpPr txBox="1"/>
            <p:nvPr/>
          </p:nvSpPr>
          <p:spPr>
            <a:xfrm>
              <a:off x="1825338" y="4228448"/>
              <a:ext cx="8619139" cy="1260904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140">
                <a:lnSpc>
                  <a:spcPts val="25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41" y="1878948"/>
            <a:ext cx="5305592" cy="212043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20" y="1878947"/>
            <a:ext cx="3180658" cy="2120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25"/>
            <a:ext cx="2533650" cy="2695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247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8350" y="-10224"/>
            <a:ext cx="2533650" cy="26955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68145" y="4613730"/>
            <a:ext cx="2809875" cy="2247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3625" y="1193188"/>
            <a:ext cx="10071571" cy="44614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8" y="2171345"/>
            <a:ext cx="2247900" cy="561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88" y="5049690"/>
            <a:ext cx="1685925" cy="1123950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823510" y="1269388"/>
            <a:ext cx="10554505" cy="4405142"/>
            <a:chOff x="823510" y="1269388"/>
            <a:chExt cx="10554505" cy="44051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1" y="1269777"/>
              <a:ext cx="1522341" cy="19562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3510" y="3718285"/>
              <a:ext cx="1522341" cy="195624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5353" y="1269388"/>
              <a:ext cx="1522341" cy="195624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855674" y="3717896"/>
              <a:ext cx="1522341" cy="1956245"/>
            </a:xfrm>
            <a:prstGeom prst="rect">
              <a:avLst/>
            </a:prstGeom>
          </p:spPr>
        </p:pic>
      </p:grpSp>
      <p:sp>
        <p:nvSpPr>
          <p:cNvPr id="19" name="标题 1"/>
          <p:cNvSpPr txBox="1"/>
          <p:nvPr/>
        </p:nvSpPr>
        <p:spPr>
          <a:xfrm>
            <a:off x="3784806" y="891664"/>
            <a:ext cx="463191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0"/>
              </a:lnSpc>
            </a:pPr>
            <a:r>
              <a:rPr lang="zh-CN" altLang="en-US" sz="48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目</a:t>
            </a:r>
            <a:r>
              <a:rPr lang="en-US" altLang="zh-CN" sz="48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 </a:t>
            </a:r>
            <a:r>
              <a:rPr lang="zh-CN" altLang="en-US" sz="48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录</a:t>
            </a:r>
            <a:endParaRPr lang="zh-CN" altLang="en-US" sz="4800" spc="6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136882" y="2878909"/>
            <a:ext cx="2016104" cy="1879369"/>
            <a:chOff x="6136882" y="2878909"/>
            <a:chExt cx="2016104" cy="1879369"/>
          </a:xfrm>
        </p:grpSpPr>
        <p:sp>
          <p:nvSpPr>
            <p:cNvPr id="29" name="文本框 28"/>
            <p:cNvSpPr txBox="1"/>
            <p:nvPr/>
          </p:nvSpPr>
          <p:spPr>
            <a:xfrm>
              <a:off x="6136882" y="4224478"/>
              <a:ext cx="2016104" cy="53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en-US" altLang="zh-CN" sz="1200" dirty="0"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To the world you may be one person.</a:t>
              </a:r>
              <a:endParaRPr lang="zh-CN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692059" y="2878909"/>
              <a:ext cx="952500" cy="952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774642" y="2970438"/>
              <a:ext cx="7296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n-ea"/>
                  <a:sym typeface="+mn-lt"/>
                </a:rPr>
                <a:t>03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8" name="TextBox 9"/>
            <p:cNvSpPr txBox="1"/>
            <p:nvPr/>
          </p:nvSpPr>
          <p:spPr>
            <a:xfrm>
              <a:off x="6239828" y="3667501"/>
              <a:ext cx="1786572" cy="492188"/>
            </a:xfrm>
            <a:prstGeom prst="rect">
              <a:avLst/>
            </a:prstGeom>
            <a:effectLst/>
          </p:spPr>
          <p:txBody>
            <a:bodyPr wrap="square" lIns="121670" tIns="60834" rIns="121670" bIns="60834">
              <a:spAutoFit/>
            </a:bodyPr>
            <a:lstStyle>
              <a:defPPr>
                <a:defRPr lang="zh-CN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defRPr sz="2400" b="0">
                  <a:solidFill>
                    <a:schemeClr val="tx2">
                      <a:alpha val="91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方正豪体简体" panose="03000509000000000000" pitchFamily="65" charset="-122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招聘流程</a:t>
              </a:r>
              <a:endParaRPr kumimoji="0" lang="en-US" altLang="zh-CN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862470" y="2878909"/>
            <a:ext cx="2027545" cy="1892069"/>
            <a:chOff x="3862470" y="2878909"/>
            <a:chExt cx="2027545" cy="1892069"/>
          </a:xfrm>
        </p:grpSpPr>
        <p:sp>
          <p:nvSpPr>
            <p:cNvPr id="27" name="文本框 26"/>
            <p:cNvSpPr txBox="1"/>
            <p:nvPr/>
          </p:nvSpPr>
          <p:spPr>
            <a:xfrm>
              <a:off x="3862470" y="4237178"/>
              <a:ext cx="2027545" cy="53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en-US" altLang="zh-CN" sz="1200" dirty="0"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To the world you may be one person.</a:t>
              </a:r>
              <a:endParaRPr lang="zh-CN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4412409" y="2878909"/>
              <a:ext cx="952500" cy="952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522212" y="2970438"/>
              <a:ext cx="7328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TextBox 9"/>
            <p:cNvSpPr txBox="1"/>
            <p:nvPr/>
          </p:nvSpPr>
          <p:spPr>
            <a:xfrm>
              <a:off x="4029174" y="3676400"/>
              <a:ext cx="1786572" cy="492188"/>
            </a:xfrm>
            <a:prstGeom prst="rect">
              <a:avLst/>
            </a:prstGeom>
            <a:effectLst/>
          </p:spPr>
          <p:txBody>
            <a:bodyPr wrap="square" lIns="121670" tIns="60834" rIns="121670" bIns="60834">
              <a:spAutoFit/>
            </a:bodyPr>
            <a:lstStyle>
              <a:defPPr>
                <a:defRPr lang="zh-CN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defRPr sz="2400" b="0">
                  <a:solidFill>
                    <a:schemeClr val="tx2">
                      <a:alpha val="91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方正豪体简体" panose="03000509000000000000" pitchFamily="65" charset="-122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薪资福利</a:t>
              </a:r>
              <a:endParaRPr kumimoji="0" lang="en-US" altLang="zh-CN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560142" y="2860174"/>
            <a:ext cx="2016104" cy="1904139"/>
            <a:chOff x="1560142" y="2860174"/>
            <a:chExt cx="2016104" cy="1904139"/>
          </a:xfrm>
        </p:grpSpPr>
        <p:sp>
          <p:nvSpPr>
            <p:cNvPr id="22" name="椭圆 21"/>
            <p:cNvSpPr/>
            <p:nvPr/>
          </p:nvSpPr>
          <p:spPr>
            <a:xfrm>
              <a:off x="2132759" y="2860174"/>
              <a:ext cx="952500" cy="952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282589" y="2951703"/>
              <a:ext cx="6751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n-ea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560142" y="4230513"/>
              <a:ext cx="2016104" cy="53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en-US" altLang="zh-CN" sz="1200" dirty="0"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To the world you may be one person.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0" name="TextBox 9"/>
            <p:cNvSpPr txBox="1"/>
            <p:nvPr/>
          </p:nvSpPr>
          <p:spPr>
            <a:xfrm>
              <a:off x="1699604" y="3667501"/>
              <a:ext cx="1786572" cy="492188"/>
            </a:xfrm>
            <a:prstGeom prst="rect">
              <a:avLst/>
            </a:prstGeom>
            <a:effectLst/>
          </p:spPr>
          <p:txBody>
            <a:bodyPr wrap="square" lIns="121670" tIns="60834" rIns="121670" bIns="60834">
              <a:spAutoFit/>
            </a:bodyPr>
            <a:lstStyle>
              <a:defPPr>
                <a:defRPr lang="zh-CN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defRPr sz="2400" b="0">
                  <a:solidFill>
                    <a:schemeClr val="tx2">
                      <a:alpha val="91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方正豪体简体" panose="03000509000000000000" pitchFamily="65" charset="-122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公司简介</a:t>
              </a:r>
              <a:endParaRPr kumimoji="0" lang="en-US" altLang="zh-CN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488753" y="2853825"/>
            <a:ext cx="2016104" cy="1929538"/>
            <a:chOff x="8488753" y="2853825"/>
            <a:chExt cx="2016104" cy="1929538"/>
          </a:xfrm>
        </p:grpSpPr>
        <p:sp>
          <p:nvSpPr>
            <p:cNvPr id="31" name="文本框 30"/>
            <p:cNvSpPr txBox="1"/>
            <p:nvPr/>
          </p:nvSpPr>
          <p:spPr>
            <a:xfrm>
              <a:off x="8488753" y="4249563"/>
              <a:ext cx="2016104" cy="53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en-US" altLang="zh-CN" sz="1200" dirty="0"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To the world you may be one person.</a:t>
              </a:r>
              <a:endParaRPr lang="zh-CN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971709" y="2853825"/>
              <a:ext cx="952500" cy="952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071093" y="2945354"/>
              <a:ext cx="7537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n-ea"/>
                  <a:sym typeface="+mn-lt"/>
                </a:rPr>
                <a:t>04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TextBox 9"/>
            <p:cNvSpPr txBox="1"/>
            <p:nvPr/>
          </p:nvSpPr>
          <p:spPr>
            <a:xfrm>
              <a:off x="8616096" y="3662768"/>
              <a:ext cx="1786572" cy="492188"/>
            </a:xfrm>
            <a:prstGeom prst="rect">
              <a:avLst/>
            </a:prstGeom>
            <a:effectLst/>
          </p:spPr>
          <p:txBody>
            <a:bodyPr wrap="square" lIns="121670" tIns="60834" rIns="121670" bIns="60834">
              <a:spAutoFit/>
            </a:bodyPr>
            <a:lstStyle>
              <a:defPPr>
                <a:defRPr lang="zh-CN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defRPr sz="2400" b="0">
                  <a:solidFill>
                    <a:schemeClr val="tx2">
                      <a:alpha val="91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方正豪体简体" panose="03000509000000000000" pitchFamily="65" charset="-122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联系方式</a:t>
              </a:r>
              <a:endParaRPr kumimoji="0" lang="en-US" altLang="zh-CN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2161623" y="692681"/>
            <a:ext cx="590550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04 </a:t>
            </a:r>
            <a:r>
              <a:rPr lang="zh-CN" altLang="en-US" sz="2800" b="1" spc="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联系方式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sp>
        <p:nvSpPr>
          <p:cNvPr id="13" name="Oval 4"/>
          <p:cNvSpPr/>
          <p:nvPr/>
        </p:nvSpPr>
        <p:spPr>
          <a:xfrm>
            <a:off x="2761066" y="3813784"/>
            <a:ext cx="469721" cy="471923"/>
          </a:xfrm>
          <a:prstGeom prst="ellipse">
            <a:avLst/>
          </a:prstGeom>
          <a:solidFill>
            <a:srgbClr val="99D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14" name="Oval 12"/>
          <p:cNvSpPr/>
          <p:nvPr/>
        </p:nvSpPr>
        <p:spPr>
          <a:xfrm>
            <a:off x="5742132" y="3807172"/>
            <a:ext cx="476301" cy="478535"/>
          </a:xfrm>
          <a:prstGeom prst="ellipse">
            <a:avLst/>
          </a:prstGeom>
          <a:solidFill>
            <a:srgbClr val="FAD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92147" y="3813784"/>
            <a:ext cx="468682" cy="471923"/>
          </a:xfrm>
          <a:prstGeom prst="ellipse">
            <a:avLst/>
          </a:prstGeom>
          <a:solidFill>
            <a:srgbClr val="CA9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8" name="6"/>
          <p:cNvSpPr/>
          <p:nvPr/>
        </p:nvSpPr>
        <p:spPr>
          <a:xfrm>
            <a:off x="2402783" y="4371012"/>
            <a:ext cx="1163522" cy="300076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9" name="5"/>
          <p:cNvSpPr>
            <a:spLocks noChangeArrowheads="1"/>
          </p:cNvSpPr>
          <p:nvPr/>
        </p:nvSpPr>
        <p:spPr bwMode="auto">
          <a:xfrm>
            <a:off x="2017463" y="4644919"/>
            <a:ext cx="1994184" cy="10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140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1" name="4"/>
          <p:cNvSpPr/>
          <p:nvPr/>
        </p:nvSpPr>
        <p:spPr>
          <a:xfrm>
            <a:off x="5383056" y="4371012"/>
            <a:ext cx="1163522" cy="300076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2" name="3"/>
          <p:cNvSpPr/>
          <p:nvPr/>
        </p:nvSpPr>
        <p:spPr>
          <a:xfrm>
            <a:off x="8432278" y="4371012"/>
            <a:ext cx="1163522" cy="300076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3" name="2"/>
          <p:cNvSpPr>
            <a:spLocks noChangeArrowheads="1"/>
          </p:cNvSpPr>
          <p:nvPr/>
        </p:nvSpPr>
        <p:spPr bwMode="auto">
          <a:xfrm>
            <a:off x="4987641" y="4652350"/>
            <a:ext cx="1994184" cy="10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140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4" name="1"/>
          <p:cNvSpPr>
            <a:spLocks noChangeArrowheads="1"/>
          </p:cNvSpPr>
          <p:nvPr/>
        </p:nvSpPr>
        <p:spPr bwMode="auto">
          <a:xfrm>
            <a:off x="8014274" y="4654444"/>
            <a:ext cx="1994184" cy="10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140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25" y="1784346"/>
            <a:ext cx="2850956" cy="190063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70" y="1784345"/>
            <a:ext cx="2848546" cy="190063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5" y="1782092"/>
            <a:ext cx="2941844" cy="1900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13" grpId="0" animBg="1"/>
      <p:bldP spid="14" grpId="0" animBg="1"/>
      <p:bldP spid="15" grpId="0" animBg="1"/>
      <p:bldP spid="38" grpId="0"/>
      <p:bldP spid="39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04 </a:t>
            </a:r>
            <a:r>
              <a:rPr lang="zh-CN" altLang="en-US" sz="2800" b="1" spc="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联系方式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00" y="1652019"/>
            <a:ext cx="4198813" cy="4198813"/>
          </a:xfrm>
          <a:prstGeom prst="rect">
            <a:avLst/>
          </a:prstGeom>
        </p:spPr>
      </p:pic>
      <p:sp>
        <p:nvSpPr>
          <p:cNvPr id="49" name="Shape 468"/>
          <p:cNvSpPr/>
          <p:nvPr/>
        </p:nvSpPr>
        <p:spPr>
          <a:xfrm>
            <a:off x="6433286" y="2142891"/>
            <a:ext cx="3532860" cy="901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51" name="Shape 468"/>
          <p:cNvSpPr/>
          <p:nvPr/>
        </p:nvSpPr>
        <p:spPr>
          <a:xfrm>
            <a:off x="6458215" y="3591027"/>
            <a:ext cx="3532860" cy="901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53" name="Shape 468"/>
          <p:cNvSpPr/>
          <p:nvPr/>
        </p:nvSpPr>
        <p:spPr>
          <a:xfrm>
            <a:off x="6458215" y="4948982"/>
            <a:ext cx="3532860" cy="901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defTabSz="86614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49" grpId="0"/>
      <p:bldP spid="51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04 </a:t>
            </a:r>
            <a:r>
              <a:rPr lang="zh-CN" altLang="en-US" sz="2800" b="1" spc="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联系方式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1578364"/>
            <a:ext cx="4630511" cy="185063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89" y="3448050"/>
            <a:ext cx="4630511" cy="2010187"/>
          </a:xfrm>
          <a:prstGeom prst="rect">
            <a:avLst/>
          </a:prstGeom>
        </p:spPr>
      </p:pic>
      <p:sp>
        <p:nvSpPr>
          <p:cNvPr id="45" name="Shape 468"/>
          <p:cNvSpPr/>
          <p:nvPr/>
        </p:nvSpPr>
        <p:spPr>
          <a:xfrm>
            <a:off x="6229677" y="4218474"/>
            <a:ext cx="4484134" cy="1239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defTabSz="86614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6" name="Shape 468"/>
          <p:cNvSpPr/>
          <p:nvPr/>
        </p:nvSpPr>
        <p:spPr>
          <a:xfrm>
            <a:off x="1397870" y="1934518"/>
            <a:ext cx="4484134" cy="1239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  <a:p>
            <a:pPr algn="r" defTabSz="86614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请在此处添加具体内容，文字尽量言简意赅，简单说明即可，不必过于繁琐，文字尽量言简意赅，简单说明即可，不必过于繁琐，注意版面美观度。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04 </a:t>
            </a:r>
            <a:r>
              <a:rPr lang="zh-CN" altLang="en-US" sz="2800" b="1" spc="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联系方式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30585" y="1713473"/>
            <a:ext cx="607575" cy="700187"/>
            <a:chOff x="1729225" y="1661696"/>
            <a:chExt cx="1054927" cy="1215729"/>
          </a:xfrm>
        </p:grpSpPr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1729225" y="1661696"/>
              <a:ext cx="1054927" cy="121572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ADE81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1861165" y="1813272"/>
              <a:ext cx="791047" cy="912576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CA9DC6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01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2224361" y="2801697"/>
              <a:ext cx="65398" cy="75445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CA9DC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1546" y="1713473"/>
            <a:ext cx="607575" cy="700187"/>
            <a:chOff x="4650186" y="1661696"/>
            <a:chExt cx="1054927" cy="1215729"/>
          </a:xfrm>
        </p:grpSpPr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4650186" y="1661696"/>
              <a:ext cx="1054927" cy="121572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ADE81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4782126" y="1813272"/>
              <a:ext cx="791047" cy="912576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3BBAC3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02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5144951" y="2801697"/>
              <a:ext cx="65398" cy="75445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3BBAC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61" name="Group 8"/>
          <p:cNvGrpSpPr/>
          <p:nvPr/>
        </p:nvGrpSpPr>
        <p:grpSpPr>
          <a:xfrm>
            <a:off x="1195815" y="2523969"/>
            <a:ext cx="2178896" cy="1088121"/>
            <a:chOff x="2213830" y="9138062"/>
            <a:chExt cx="4357792" cy="2176242"/>
          </a:xfrm>
        </p:grpSpPr>
        <p:sp>
          <p:nvSpPr>
            <p:cNvPr id="62" name="TextBox 61"/>
            <p:cNvSpPr txBox="1"/>
            <p:nvPr/>
          </p:nvSpPr>
          <p:spPr>
            <a:xfrm>
              <a:off x="2213830" y="9138062"/>
              <a:ext cx="4357790" cy="615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cap="al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  <a:cs typeface="Open Sans Semibold" panose="020B0706030804020204" pitchFamily="34" charset="0"/>
                </a:rPr>
                <a:t>输入标题</a:t>
              </a:r>
              <a:endParaRPr lang="en-US" sz="2000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  <a:cs typeface="Open Sans Semibold" panose="020B0706030804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213832" y="9828640"/>
              <a:ext cx="4357790" cy="1485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64" name="Group 7"/>
          <p:cNvGrpSpPr/>
          <p:nvPr/>
        </p:nvGrpSpPr>
        <p:grpSpPr>
          <a:xfrm>
            <a:off x="4078701" y="2523610"/>
            <a:ext cx="2235457" cy="1088088"/>
            <a:chOff x="7340622" y="9137344"/>
            <a:chExt cx="4470914" cy="2176176"/>
          </a:xfrm>
        </p:grpSpPr>
        <p:sp>
          <p:nvSpPr>
            <p:cNvPr id="65" name="TextBox 63"/>
            <p:cNvSpPr txBox="1"/>
            <p:nvPr/>
          </p:nvSpPr>
          <p:spPr>
            <a:xfrm>
              <a:off x="7340622" y="9137344"/>
              <a:ext cx="4347742" cy="430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cap="all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  <a:cs typeface="Open Sans Semibold" panose="020B0706030804020204" pitchFamily="34" charset="0"/>
                </a:defRPr>
              </a:lvl1pPr>
            </a:lstStyle>
            <a:p>
              <a:r>
                <a:rPr lang="zh-CN" altLang="en-US" dirty="0"/>
                <a:t>输入标题</a:t>
              </a:r>
              <a:endParaRPr lang="en-US" altLang="zh-CN" dirty="0"/>
            </a:p>
          </p:txBody>
        </p:sp>
        <p:sp>
          <p:nvSpPr>
            <p:cNvPr id="66" name="TextBox 64"/>
            <p:cNvSpPr txBox="1"/>
            <p:nvPr/>
          </p:nvSpPr>
          <p:spPr>
            <a:xfrm>
              <a:off x="7453746" y="9827856"/>
              <a:ext cx="4357790" cy="1485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 defTabSz="866140">
                <a:lnSpc>
                  <a:spcPts val="2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defRPr>
              </a:lvl1pPr>
            </a:lstStyle>
            <a:p>
              <a:r>
                <a:rPr lang="zh-CN" altLang="en-US" dirty="0"/>
                <a:t>请在此处添加具体内容，文字尽量言简意赅，简单说明即可，不必过于繁琐，注意版面美观度。</a:t>
              </a:r>
              <a:endParaRPr lang="zh-CN" altLang="en-US" dirty="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25" y="1596215"/>
            <a:ext cx="3073400" cy="4102208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1930585" y="3852360"/>
            <a:ext cx="607575" cy="700187"/>
            <a:chOff x="1729225" y="1661696"/>
            <a:chExt cx="1054927" cy="1215729"/>
          </a:xfrm>
        </p:grpSpPr>
        <p:sp>
          <p:nvSpPr>
            <p:cNvPr id="75" name="Freeform 5"/>
            <p:cNvSpPr>
              <a:spLocks noEditPoints="1"/>
            </p:cNvSpPr>
            <p:nvPr/>
          </p:nvSpPr>
          <p:spPr bwMode="auto">
            <a:xfrm>
              <a:off x="1729225" y="1661696"/>
              <a:ext cx="1054927" cy="121572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ADE81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6" name="Freeform 47"/>
            <p:cNvSpPr/>
            <p:nvPr/>
          </p:nvSpPr>
          <p:spPr bwMode="auto">
            <a:xfrm>
              <a:off x="1861165" y="1813272"/>
              <a:ext cx="791047" cy="912576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3BBAC3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01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77" name="Freeform 55"/>
            <p:cNvSpPr/>
            <p:nvPr/>
          </p:nvSpPr>
          <p:spPr bwMode="auto">
            <a:xfrm>
              <a:off x="2224361" y="2801697"/>
              <a:ext cx="65398" cy="75445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3BBAC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851546" y="3852360"/>
            <a:ext cx="607575" cy="700187"/>
            <a:chOff x="4650186" y="1661696"/>
            <a:chExt cx="1054927" cy="1215729"/>
          </a:xfrm>
        </p:grpSpPr>
        <p:sp>
          <p:nvSpPr>
            <p:cNvPr id="79" name="Freeform 5"/>
            <p:cNvSpPr>
              <a:spLocks noEditPoints="1"/>
            </p:cNvSpPr>
            <p:nvPr/>
          </p:nvSpPr>
          <p:spPr bwMode="auto">
            <a:xfrm>
              <a:off x="4650186" y="1661696"/>
              <a:ext cx="1054927" cy="121572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ADE81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0" name="Freeform 44"/>
            <p:cNvSpPr/>
            <p:nvPr/>
          </p:nvSpPr>
          <p:spPr bwMode="auto">
            <a:xfrm>
              <a:off x="4782126" y="1813272"/>
              <a:ext cx="791047" cy="912576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CA9DC6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02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81" name="Freeform 56"/>
            <p:cNvSpPr/>
            <p:nvPr/>
          </p:nvSpPr>
          <p:spPr bwMode="auto">
            <a:xfrm>
              <a:off x="5144951" y="2801697"/>
              <a:ext cx="65398" cy="75445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CA9DC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8"/>
          <p:cNvGrpSpPr/>
          <p:nvPr/>
        </p:nvGrpSpPr>
        <p:grpSpPr>
          <a:xfrm>
            <a:off x="1195815" y="4662856"/>
            <a:ext cx="2178896" cy="1125829"/>
            <a:chOff x="2213830" y="9138062"/>
            <a:chExt cx="4357792" cy="2251658"/>
          </a:xfrm>
        </p:grpSpPr>
        <p:sp>
          <p:nvSpPr>
            <p:cNvPr id="83" name="TextBox 61"/>
            <p:cNvSpPr txBox="1"/>
            <p:nvPr/>
          </p:nvSpPr>
          <p:spPr>
            <a:xfrm>
              <a:off x="2213830" y="9138062"/>
              <a:ext cx="4357790" cy="615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cap="al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  <a:cs typeface="Open Sans Semibold" panose="020B0706030804020204" pitchFamily="34" charset="0"/>
                </a:rPr>
                <a:t>输入标题</a:t>
              </a:r>
              <a:endParaRPr lang="en-US" sz="2000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  <a:cs typeface="Open Sans Semibold" panose="020B0706030804020204" pitchFamily="34" charset="0"/>
              </a:endParaRPr>
            </a:p>
          </p:txBody>
        </p:sp>
        <p:sp>
          <p:nvSpPr>
            <p:cNvPr id="84" name="TextBox 62"/>
            <p:cNvSpPr txBox="1"/>
            <p:nvPr/>
          </p:nvSpPr>
          <p:spPr>
            <a:xfrm>
              <a:off x="2213832" y="9904056"/>
              <a:ext cx="4357790" cy="1485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85" name="Group 7"/>
          <p:cNvGrpSpPr/>
          <p:nvPr/>
        </p:nvGrpSpPr>
        <p:grpSpPr>
          <a:xfrm>
            <a:off x="4116409" y="4662497"/>
            <a:ext cx="2197749" cy="1126188"/>
            <a:chOff x="7416038" y="9137344"/>
            <a:chExt cx="4395498" cy="2252376"/>
          </a:xfrm>
        </p:grpSpPr>
        <p:sp>
          <p:nvSpPr>
            <p:cNvPr id="86" name="TextBox 63"/>
            <p:cNvSpPr txBox="1"/>
            <p:nvPr/>
          </p:nvSpPr>
          <p:spPr>
            <a:xfrm>
              <a:off x="7416038" y="9137344"/>
              <a:ext cx="4347742" cy="430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cap="all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  <a:cs typeface="Open Sans Semibold" panose="020B0706030804020204" pitchFamily="34" charset="0"/>
                </a:defRPr>
              </a:lvl1pPr>
            </a:lstStyle>
            <a:p>
              <a:r>
                <a:rPr lang="zh-CN" altLang="en-US" dirty="0"/>
                <a:t>输入标题</a:t>
              </a:r>
              <a:endParaRPr lang="en-US" altLang="zh-CN" dirty="0"/>
            </a:p>
          </p:txBody>
        </p:sp>
        <p:sp>
          <p:nvSpPr>
            <p:cNvPr id="87" name="TextBox 64"/>
            <p:cNvSpPr txBox="1"/>
            <p:nvPr/>
          </p:nvSpPr>
          <p:spPr>
            <a:xfrm>
              <a:off x="7453746" y="9904056"/>
              <a:ext cx="4357790" cy="1485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77" y="-1"/>
            <a:ext cx="3737336" cy="37373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25"/>
            <a:ext cx="2533650" cy="269557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063625" y="1193188"/>
            <a:ext cx="10071571" cy="44614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4243433"/>
            <a:ext cx="2247900" cy="561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606076"/>
            <a:ext cx="590550" cy="9620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247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88" y="5049690"/>
            <a:ext cx="1685925" cy="1123950"/>
          </a:xfrm>
          <a:prstGeom prst="rect">
            <a:avLst/>
          </a:prstGeom>
        </p:spPr>
      </p:pic>
      <p:sp>
        <p:nvSpPr>
          <p:cNvPr id="32" name="标题 1"/>
          <p:cNvSpPr txBox="1"/>
          <p:nvPr/>
        </p:nvSpPr>
        <p:spPr>
          <a:xfrm>
            <a:off x="2400978" y="2706253"/>
            <a:ext cx="731947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0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感谢您的欣赏</a:t>
            </a:r>
            <a:endParaRPr lang="zh-CN" altLang="en-US" sz="80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823510" y="1269388"/>
            <a:ext cx="10554505" cy="4405142"/>
            <a:chOff x="823510" y="1269388"/>
            <a:chExt cx="10554505" cy="440514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1" y="1269777"/>
              <a:ext cx="1522341" cy="195624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3510" y="3718285"/>
              <a:ext cx="1522341" cy="195624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5353" y="1269388"/>
              <a:ext cx="1522341" cy="195624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855674" y="3717896"/>
              <a:ext cx="1522341" cy="1956245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4644986" y="4687467"/>
            <a:ext cx="2902027" cy="347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汇报人</a:t>
            </a:r>
            <a:r>
              <a:rPr lang="zh-CN" altLang="en-US" sz="1400" dirty="0" smtClean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：</a:t>
            </a:r>
            <a:r>
              <a:rPr lang="en-US" altLang="zh-CN" sz="1400" dirty="0" smtClean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XXX</a:t>
            </a:r>
            <a:r>
              <a:rPr lang="zh-CN" altLang="en-US" sz="1400" dirty="0" smtClean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    </a:t>
            </a:r>
            <a:r>
              <a:rPr lang="zh-CN" altLang="en-US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时间：</a:t>
            </a:r>
            <a:r>
              <a:rPr lang="en-US" altLang="zh-CN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202X.1</a:t>
            </a:r>
            <a:endParaRPr lang="zh-CN" altLang="en-US" sz="14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4844891" y="1475016"/>
            <a:ext cx="24993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pc="6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202</a:t>
            </a:r>
            <a:r>
              <a:rPr lang="en-US" altLang="zh-CN" spc="600" dirty="0">
                <a:gradFill>
                  <a:gsLst>
                    <a:gs pos="15000">
                      <a:srgbClr val="E62468"/>
                    </a:gs>
                    <a:gs pos="84000">
                      <a:srgbClr val="1EA3DE"/>
                    </a:gs>
                  </a:gsLst>
                  <a:lin ang="5400000" scaled="1"/>
                </a:gra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X</a:t>
            </a:r>
            <a:endParaRPr lang="zh-CN" altLang="en-US" spc="600" dirty="0">
              <a:gradFill>
                <a:gsLst>
                  <a:gs pos="15000">
                    <a:srgbClr val="E62468"/>
                  </a:gs>
                  <a:gs pos="84000">
                    <a:srgbClr val="1EA3DE"/>
                  </a:gs>
                </a:gsLst>
                <a:lin ang="5400000" scaled="1"/>
              </a:gra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7839" y="3523644"/>
            <a:ext cx="1917701" cy="1150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25"/>
            <a:ext cx="2533650" cy="2695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247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8350" y="-10224"/>
            <a:ext cx="2533650" cy="26955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68145" y="4613730"/>
            <a:ext cx="2809875" cy="2247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3625" y="1193188"/>
            <a:ext cx="10071571" cy="44614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31" y="2676525"/>
            <a:ext cx="2247900" cy="561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88" y="5049690"/>
            <a:ext cx="1685925" cy="1123950"/>
          </a:xfrm>
          <a:prstGeom prst="rect">
            <a:avLst/>
          </a:prstGeom>
        </p:spPr>
      </p:pic>
      <p:sp>
        <p:nvSpPr>
          <p:cNvPr id="19" name="标题 1"/>
          <p:cNvSpPr txBox="1"/>
          <p:nvPr/>
        </p:nvSpPr>
        <p:spPr>
          <a:xfrm>
            <a:off x="4740118" y="2072449"/>
            <a:ext cx="2716427" cy="612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PART ONE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23510" y="1269388"/>
            <a:ext cx="10554505" cy="4405142"/>
            <a:chOff x="823510" y="1269388"/>
            <a:chExt cx="10554505" cy="44051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1" y="1269777"/>
              <a:ext cx="1522341" cy="19562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3510" y="3718285"/>
              <a:ext cx="1522341" cy="195624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5353" y="1269388"/>
              <a:ext cx="1522341" cy="195624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855674" y="3717896"/>
              <a:ext cx="1522341" cy="1956245"/>
            </a:xfrm>
            <a:prstGeom prst="rect">
              <a:avLst/>
            </a:prstGeom>
          </p:spPr>
        </p:pic>
      </p:grpSp>
      <p:sp>
        <p:nvSpPr>
          <p:cNvPr id="40" name="TextBox 9"/>
          <p:cNvSpPr txBox="1"/>
          <p:nvPr/>
        </p:nvSpPr>
        <p:spPr>
          <a:xfrm>
            <a:off x="4351596" y="3087685"/>
            <a:ext cx="3475369" cy="95385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公司简介</a:t>
            </a:r>
            <a:endParaRPr kumimoji="0" lang="en-US" altLang="zh-CN" sz="54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55563" y="4220228"/>
            <a:ext cx="6096000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Time would heal almost all wounds. If your wounds have not been healed up, please wait for a short while. </a:t>
            </a:r>
            <a:endParaRPr lang="zh-CN" altLang="en-US" sz="14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2161623" y="692681"/>
            <a:ext cx="590550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4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 </a:t>
            </a: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公司简介</a:t>
            </a:r>
            <a:endParaRPr kumimoji="0" lang="en-US" altLang="zh-CN" sz="28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4" y="1855747"/>
            <a:ext cx="5503624" cy="36690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304971" y="1855746"/>
            <a:ext cx="1149050" cy="3666981"/>
            <a:chOff x="3996899" y="1243046"/>
            <a:chExt cx="1528072" cy="4876561"/>
          </a:xfrm>
        </p:grpSpPr>
        <p:sp>
          <p:nvSpPr>
            <p:cNvPr id="28" name="矩形 27"/>
            <p:cNvSpPr/>
            <p:nvPr/>
          </p:nvSpPr>
          <p:spPr>
            <a:xfrm>
              <a:off x="4000971" y="2850449"/>
              <a:ext cx="1524000" cy="1664551"/>
            </a:xfrm>
            <a:prstGeom prst="rect">
              <a:avLst/>
            </a:prstGeom>
            <a:solidFill>
              <a:srgbClr val="FADE8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000971" y="1243046"/>
              <a:ext cx="1524000" cy="1607403"/>
            </a:xfrm>
            <a:prstGeom prst="rect">
              <a:avLst/>
            </a:prstGeom>
            <a:solidFill>
              <a:srgbClr val="99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n-ea"/>
                  <a:sym typeface="+mn-lt"/>
                </a:rPr>
                <a:t>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996899" y="4512205"/>
              <a:ext cx="1524000" cy="1607402"/>
            </a:xfrm>
            <a:prstGeom prst="rect">
              <a:avLst/>
            </a:prstGeom>
            <a:solidFill>
              <a:srgbClr val="C492C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n-ea"/>
                  <a:sym typeface="+mn-lt"/>
                </a:rPr>
                <a:t>03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177613" y="1954349"/>
            <a:ext cx="2979236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6614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177613" y="3122889"/>
            <a:ext cx="2979236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6614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177613" y="4369745"/>
            <a:ext cx="2979236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6614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请在此处添加具体内容，文字尽量言简意赅，简单说明即可，不必过于繁琐，注意版面美观度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35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 </a:t>
            </a: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公司简介</a:t>
            </a:r>
            <a:endParaRPr kumimoji="0" lang="en-US" altLang="zh-CN" sz="28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096661" y="2214563"/>
            <a:ext cx="9917864" cy="2697163"/>
            <a:chOff x="767557" y="2214563"/>
            <a:chExt cx="9917864" cy="2697163"/>
          </a:xfrm>
        </p:grpSpPr>
        <p:sp>
          <p:nvSpPr>
            <p:cNvPr id="15" name="矩形 5"/>
            <p:cNvSpPr>
              <a:spLocks noChangeArrowheads="1"/>
            </p:cNvSpPr>
            <p:nvPr/>
          </p:nvSpPr>
          <p:spPr bwMode="auto">
            <a:xfrm>
              <a:off x="767557" y="2214563"/>
              <a:ext cx="5014118" cy="2697162"/>
            </a:xfrm>
            <a:prstGeom prst="rect">
              <a:avLst/>
            </a:prstGeom>
            <a:solidFill>
              <a:srgbClr val="FAD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+mn-cs"/>
              </a:endParaRPr>
            </a:p>
          </p:txBody>
        </p:sp>
        <p:sp>
          <p:nvSpPr>
            <p:cNvPr id="17" name="Rectangle 33"/>
            <p:cNvSpPr/>
            <p:nvPr/>
          </p:nvSpPr>
          <p:spPr>
            <a:xfrm>
              <a:off x="2655845" y="2866682"/>
              <a:ext cx="12747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请输入标题</a:t>
              </a:r>
              <a:endParaRPr kumimoji="0" lang="id-ID" sz="14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18" name="Rectangle 34"/>
            <p:cNvSpPr/>
            <p:nvPr/>
          </p:nvSpPr>
          <p:spPr>
            <a:xfrm>
              <a:off x="1154366" y="3161024"/>
              <a:ext cx="4273826" cy="1005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66140">
                <a:lnSpc>
                  <a:spcPts val="25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081" y="2214564"/>
              <a:ext cx="4901340" cy="26971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 </a:t>
            </a: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公司简介</a:t>
            </a:r>
            <a:endParaRPr kumimoji="0" lang="en-US" altLang="zh-CN" sz="28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6117618" y="2446546"/>
            <a:ext cx="503824" cy="502671"/>
          </a:xfrm>
          <a:prstGeom prst="ellipse">
            <a:avLst/>
          </a:prstGeom>
          <a:solidFill>
            <a:srgbClr val="FADE81"/>
          </a:solidFill>
          <a:ln>
            <a:noFill/>
          </a:ln>
        </p:spPr>
        <p:txBody>
          <a:bodyPr lIns="68575" tIns="34288" rIns="68575" bIns="34288" anchor="ctr"/>
          <a:lstStyle>
            <a:lvl1pPr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07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sym typeface="Arial" panose="020B0604020202020204" pitchFamily="34" charset="0"/>
              </a:rPr>
              <a:t>01</a:t>
            </a:r>
            <a:endParaRPr kumimoji="0" lang="id-ID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86645" y="2210204"/>
            <a:ext cx="2881102" cy="747079"/>
            <a:chOff x="7554985" y="2440536"/>
            <a:chExt cx="2881102" cy="747079"/>
          </a:xfrm>
        </p:grpSpPr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>
              <a:off x="7554985" y="2440536"/>
              <a:ext cx="146526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请输入标题</a:t>
              </a:r>
              <a:endParaRPr kumimoji="0" lang="id-ID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19" name="TextBox 13"/>
            <p:cNvSpPr txBox="1">
              <a:spLocks noChangeArrowheads="1"/>
            </p:cNvSpPr>
            <p:nvPr/>
          </p:nvSpPr>
          <p:spPr bwMode="auto">
            <a:xfrm>
              <a:off x="7558160" y="2710690"/>
              <a:ext cx="2877927" cy="47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</a:t>
              </a:r>
              <a:endParaRPr lang="zh-CN" altLang="en-US" sz="9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6116447" y="3385790"/>
            <a:ext cx="503824" cy="502671"/>
          </a:xfrm>
          <a:prstGeom prst="ellipse">
            <a:avLst/>
          </a:prstGeom>
          <a:solidFill>
            <a:srgbClr val="99D5E2"/>
          </a:solidFill>
          <a:ln>
            <a:noFill/>
          </a:ln>
        </p:spPr>
        <p:txBody>
          <a:bodyPr lIns="68575" tIns="34288" rIns="68575" bIns="34288" anchor="ctr"/>
          <a:lstStyle>
            <a:lvl1pPr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07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sym typeface="Arial" panose="020B0604020202020204" pitchFamily="34" charset="0"/>
              </a:rPr>
              <a:t>02</a:t>
            </a:r>
            <a:endParaRPr kumimoji="0" lang="id-ID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6117544" y="4417586"/>
            <a:ext cx="503824" cy="502671"/>
          </a:xfrm>
          <a:prstGeom prst="ellipse">
            <a:avLst/>
          </a:prstGeom>
          <a:solidFill>
            <a:srgbClr val="C492C0"/>
          </a:solidFill>
          <a:ln>
            <a:noFill/>
          </a:ln>
        </p:spPr>
        <p:txBody>
          <a:bodyPr lIns="68575" tIns="34288" rIns="68575" bIns="34288" anchor="ctr"/>
          <a:lstStyle>
            <a:lvl1pPr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0767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076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07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sym typeface="Arial" panose="020B0604020202020204" pitchFamily="34" charset="0"/>
              </a:rPr>
              <a:t>03</a:t>
            </a:r>
            <a:endParaRPr kumimoji="0" lang="id-ID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9145" y="1842017"/>
            <a:ext cx="4994275" cy="3886200"/>
            <a:chOff x="769145" y="1842017"/>
            <a:chExt cx="4994275" cy="3886200"/>
          </a:xfrm>
        </p:grpSpPr>
        <p:pic>
          <p:nvPicPr>
            <p:cNvPr id="14" name="Picture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145" y="1842017"/>
              <a:ext cx="4994275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273" y="2565401"/>
              <a:ext cx="3298972" cy="207615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6880877" y="3192076"/>
            <a:ext cx="2881102" cy="747079"/>
            <a:chOff x="7554985" y="2440536"/>
            <a:chExt cx="2881102" cy="747079"/>
          </a:xfrm>
        </p:grpSpPr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7554985" y="2440536"/>
              <a:ext cx="146526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请输入标题</a:t>
              </a:r>
              <a:endParaRPr kumimoji="0" lang="id-ID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7558160" y="2710690"/>
              <a:ext cx="2877927" cy="47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</a:t>
              </a:r>
              <a:endParaRPr lang="zh-CN" altLang="en-US" sz="9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888232" y="4186754"/>
            <a:ext cx="2881102" cy="747079"/>
            <a:chOff x="7554985" y="2440536"/>
            <a:chExt cx="2881102" cy="747079"/>
          </a:xfrm>
        </p:grpSpPr>
        <p:sp>
          <p:nvSpPr>
            <p:cNvPr id="41" name="TextBox 13"/>
            <p:cNvSpPr txBox="1">
              <a:spLocks noChangeArrowheads="1"/>
            </p:cNvSpPr>
            <p:nvPr/>
          </p:nvSpPr>
          <p:spPr bwMode="auto">
            <a:xfrm>
              <a:off x="7554985" y="2440536"/>
              <a:ext cx="146526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请输入标题</a:t>
              </a:r>
              <a:endParaRPr kumimoji="0" lang="id-ID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42" name="TextBox 13"/>
            <p:cNvSpPr txBox="1">
              <a:spLocks noChangeArrowheads="1"/>
            </p:cNvSpPr>
            <p:nvPr/>
          </p:nvSpPr>
          <p:spPr bwMode="auto">
            <a:xfrm>
              <a:off x="7558160" y="2710690"/>
              <a:ext cx="2877927" cy="47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</a:t>
              </a:r>
              <a:endParaRPr lang="zh-CN" altLang="en-US" sz="9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15" grpId="0" animBg="1"/>
      <p:bldP spid="22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53547" y="506426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 </a:t>
            </a: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公司简介</a:t>
            </a:r>
            <a:endParaRPr kumimoji="0" lang="en-US" altLang="zh-CN" sz="28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sp>
        <p:nvSpPr>
          <p:cNvPr id="14" name="円/楕円 6"/>
          <p:cNvSpPr/>
          <p:nvPr/>
        </p:nvSpPr>
        <p:spPr>
          <a:xfrm>
            <a:off x="1110471" y="2027750"/>
            <a:ext cx="1020202" cy="1020113"/>
          </a:xfrm>
          <a:prstGeom prst="ellipse">
            <a:avLst/>
          </a:prstGeom>
          <a:solidFill>
            <a:srgbClr val="99D5E2"/>
          </a:solidFill>
          <a:ln w="98425" cmpd="sng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15" name="円/楕円 34"/>
          <p:cNvSpPr/>
          <p:nvPr/>
        </p:nvSpPr>
        <p:spPr>
          <a:xfrm>
            <a:off x="1110471" y="3951317"/>
            <a:ext cx="1020202" cy="1020113"/>
          </a:xfrm>
          <a:prstGeom prst="ellipse">
            <a:avLst/>
          </a:prstGeom>
          <a:solidFill>
            <a:srgbClr val="C492C0"/>
          </a:solidFill>
          <a:ln w="98425" cmpd="sng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740596" y="1975309"/>
            <a:ext cx="4005142" cy="1124995"/>
            <a:chOff x="1205033" y="1947666"/>
            <a:chExt cx="4005142" cy="1124995"/>
          </a:xfrm>
        </p:grpSpPr>
        <p:sp>
          <p:nvSpPr>
            <p:cNvPr id="23" name="角丸四角形 13"/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solidFill>
              <a:schemeClr val="bg1">
                <a:lumMod val="65000"/>
                <a:alpha val="10000"/>
              </a:scheme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26" name="郑少PPT"/>
            <p:cNvSpPr txBox="1"/>
            <p:nvPr/>
          </p:nvSpPr>
          <p:spPr>
            <a:xfrm>
              <a:off x="1856333" y="1993772"/>
              <a:ext cx="3353842" cy="94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740596" y="3898876"/>
            <a:ext cx="4005142" cy="1124995"/>
            <a:chOff x="1205033" y="3490233"/>
            <a:chExt cx="4005142" cy="1124995"/>
          </a:xfrm>
        </p:grpSpPr>
        <p:sp>
          <p:nvSpPr>
            <p:cNvPr id="28" name="角丸四角形 33"/>
            <p:cNvSpPr/>
            <p:nvPr/>
          </p:nvSpPr>
          <p:spPr>
            <a:xfrm>
              <a:off x="1205033" y="3490233"/>
              <a:ext cx="4005142" cy="1124995"/>
            </a:xfrm>
            <a:prstGeom prst="roundRect">
              <a:avLst/>
            </a:prstGeom>
            <a:solidFill>
              <a:schemeClr val="bg1">
                <a:lumMod val="65000"/>
                <a:alpha val="10000"/>
              </a:scheme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29" name="郑少PPT"/>
            <p:cNvSpPr txBox="1"/>
            <p:nvPr/>
          </p:nvSpPr>
          <p:spPr>
            <a:xfrm>
              <a:off x="1856333" y="3536339"/>
              <a:ext cx="3287167" cy="94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srgbClr val="1C1C1C"/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lang="en-US" altLang="zh-CN" sz="1600" dirty="0">
                <a:solidFill>
                  <a:srgbClr val="1C1C1C"/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sp>
        <p:nvSpPr>
          <p:cNvPr id="44" name="円/楕円 6"/>
          <p:cNvSpPr/>
          <p:nvPr/>
        </p:nvSpPr>
        <p:spPr>
          <a:xfrm>
            <a:off x="6148331" y="2029210"/>
            <a:ext cx="1020202" cy="1020113"/>
          </a:xfrm>
          <a:prstGeom prst="ellipse">
            <a:avLst/>
          </a:prstGeom>
          <a:solidFill>
            <a:srgbClr val="C492C0"/>
          </a:solidFill>
          <a:ln w="98425" cmpd="sng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03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5" name="円/楕円 34"/>
          <p:cNvSpPr/>
          <p:nvPr/>
        </p:nvSpPr>
        <p:spPr>
          <a:xfrm>
            <a:off x="6148331" y="3952777"/>
            <a:ext cx="1020202" cy="1020113"/>
          </a:xfrm>
          <a:prstGeom prst="ellipse">
            <a:avLst/>
          </a:prstGeom>
          <a:solidFill>
            <a:srgbClr val="99D5E2"/>
          </a:solidFill>
          <a:ln w="98425" cmpd="sng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04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778456" y="1976769"/>
            <a:ext cx="4005142" cy="1124995"/>
            <a:chOff x="1205033" y="1947666"/>
            <a:chExt cx="4005142" cy="1124995"/>
          </a:xfrm>
        </p:grpSpPr>
        <p:sp>
          <p:nvSpPr>
            <p:cNvPr id="47" name="角丸四角形 13"/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solidFill>
              <a:schemeClr val="bg1">
                <a:lumMod val="65000"/>
                <a:alpha val="10000"/>
              </a:scheme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48" name="郑少PPT"/>
            <p:cNvSpPr txBox="1"/>
            <p:nvPr/>
          </p:nvSpPr>
          <p:spPr>
            <a:xfrm>
              <a:off x="1856333" y="1993772"/>
              <a:ext cx="3353842" cy="94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778456" y="3900336"/>
            <a:ext cx="4005142" cy="1124995"/>
            <a:chOff x="1205033" y="3490233"/>
            <a:chExt cx="4005142" cy="1124995"/>
          </a:xfrm>
        </p:grpSpPr>
        <p:sp>
          <p:nvSpPr>
            <p:cNvPr id="50" name="角丸四角形 33"/>
            <p:cNvSpPr/>
            <p:nvPr/>
          </p:nvSpPr>
          <p:spPr>
            <a:xfrm>
              <a:off x="1205033" y="3490233"/>
              <a:ext cx="4005142" cy="1124995"/>
            </a:xfrm>
            <a:prstGeom prst="roundRect">
              <a:avLst/>
            </a:prstGeom>
            <a:solidFill>
              <a:schemeClr val="bg1">
                <a:lumMod val="65000"/>
                <a:alpha val="10000"/>
              </a:scheme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  <p:sp>
          <p:nvSpPr>
            <p:cNvPr id="51" name="郑少PPT"/>
            <p:cNvSpPr txBox="1"/>
            <p:nvPr/>
          </p:nvSpPr>
          <p:spPr>
            <a:xfrm>
              <a:off x="1856333" y="3536339"/>
              <a:ext cx="3287167" cy="94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srgbClr val="1C1C1C"/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lang="en-US" altLang="zh-CN" sz="1600" dirty="0">
                <a:solidFill>
                  <a:srgbClr val="1C1C1C"/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defTabSz="866140">
                <a:lnSpc>
                  <a:spcPts val="2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  <p:bldP spid="14" grpId="0" animBg="1"/>
      <p:bldP spid="15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25"/>
            <a:ext cx="2533650" cy="2695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247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8350" y="-10224"/>
            <a:ext cx="2533650" cy="26955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68145" y="4613730"/>
            <a:ext cx="2809875" cy="2247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3625" y="1193188"/>
            <a:ext cx="10071571" cy="44614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31" y="2676525"/>
            <a:ext cx="2247900" cy="561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88" y="5049690"/>
            <a:ext cx="1685925" cy="11239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23510" y="1269388"/>
            <a:ext cx="10554505" cy="4405142"/>
            <a:chOff x="823510" y="1269388"/>
            <a:chExt cx="10554505" cy="44051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1" y="1269777"/>
              <a:ext cx="1522341" cy="19562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3510" y="3718285"/>
              <a:ext cx="1522341" cy="195624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5353" y="1269388"/>
              <a:ext cx="1522341" cy="195624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855674" y="3717896"/>
              <a:ext cx="1522341" cy="1956245"/>
            </a:xfrm>
            <a:prstGeom prst="rect">
              <a:avLst/>
            </a:prstGeom>
          </p:spPr>
        </p:pic>
      </p:grpSp>
      <p:sp>
        <p:nvSpPr>
          <p:cNvPr id="19" name="标题 1"/>
          <p:cNvSpPr txBox="1"/>
          <p:nvPr/>
        </p:nvSpPr>
        <p:spPr>
          <a:xfrm>
            <a:off x="4660900" y="2072449"/>
            <a:ext cx="2909945" cy="612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PART TWO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4351596" y="3087685"/>
            <a:ext cx="3475369" cy="95385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lvl="0" algn="ctr" defTabSz="1216660">
              <a:defRPr/>
            </a:pPr>
            <a:r>
              <a:rPr lang="zh-CN" altLang="en-US" sz="54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薪资福利</a:t>
            </a:r>
            <a:endParaRPr lang="en-US" altLang="zh-CN" sz="54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55563" y="4220228"/>
            <a:ext cx="6096000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1400" dirty="0">
                <a:latin typeface="义启紫水晶体" panose="02010601030101010101" pitchFamily="2" charset="-122"/>
                <a:ea typeface="义启紫水晶体" panose="02010601030101010101" pitchFamily="2" charset="-122"/>
              </a:rPr>
              <a:t>Time would heal almost all wounds. If your wounds have not been healed up, please wait for a short while. </a:t>
            </a:r>
            <a:endParaRPr lang="zh-CN" altLang="en-US" sz="1400" dirty="0"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2161623" y="692681"/>
            <a:ext cx="590550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40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385" y="1929925"/>
            <a:ext cx="1917701" cy="1150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17" y="5693579"/>
            <a:ext cx="1917701" cy="11506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78713" y="-13479"/>
            <a:ext cx="12384273" cy="6875190"/>
            <a:chOff x="-78713" y="-13479"/>
            <a:chExt cx="12384273" cy="68751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79" y="5212600"/>
              <a:ext cx="1550048" cy="164911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713" y="-13479"/>
              <a:ext cx="1719038" cy="13752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37332" y="-13479"/>
              <a:ext cx="1550048" cy="164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586522" y="5484636"/>
              <a:ext cx="1719038" cy="137523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71501" y="508000"/>
            <a:ext cx="11023598" cy="5880100"/>
          </a:xfrm>
          <a:prstGeom prst="rect">
            <a:avLst/>
          </a:prstGeom>
          <a:solidFill>
            <a:schemeClr val="bg1"/>
          </a:solidFill>
          <a:ln w="139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10" y="-96757"/>
            <a:ext cx="1685925" cy="1123950"/>
          </a:xfrm>
          <a:prstGeom prst="rect">
            <a:avLst/>
          </a:prstGeom>
        </p:spPr>
      </p:pic>
      <p:sp>
        <p:nvSpPr>
          <p:cNvPr id="40" name="TextBox 9"/>
          <p:cNvSpPr txBox="1"/>
          <p:nvPr/>
        </p:nvSpPr>
        <p:spPr>
          <a:xfrm>
            <a:off x="576765" y="628392"/>
            <a:ext cx="2979235" cy="553743"/>
          </a:xfrm>
          <a:prstGeom prst="rect">
            <a:avLst/>
          </a:prstGeom>
          <a:effectLst/>
        </p:spPr>
        <p:txBody>
          <a:bodyPr wrap="square" lIns="121670" tIns="60834" rIns="121670" bIns="60834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pPr algn="ctr" defTabSz="1216660"/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02 </a:t>
            </a:r>
            <a:r>
              <a:rPr lang="zh-CN" altLang="en-US" sz="2800" b="1" spc="600" dirty="0">
                <a:solidFill>
                  <a:prstClr val="black">
                    <a:lumMod val="95000"/>
                    <a:lumOff val="5000"/>
                  </a:prst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薪资福利</a:t>
            </a:r>
            <a:endParaRPr lang="en-US" altLang="zh-CN" sz="2800" b="1" spc="600" dirty="0">
              <a:solidFill>
                <a:prstClr val="black">
                  <a:lumMod val="95000"/>
                  <a:lumOff val="5000"/>
                </a:prst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04286" y="2642554"/>
            <a:ext cx="3857128" cy="3688784"/>
            <a:chOff x="721213" y="2044508"/>
            <a:chExt cx="5033665" cy="4813971"/>
          </a:xfrm>
        </p:grpSpPr>
        <p:pic>
          <p:nvPicPr>
            <p:cNvPr id="33" name="图片 32"/>
            <p:cNvPicPr/>
            <p:nvPr/>
          </p:nvPicPr>
          <p:blipFill>
            <a:blip r:embed="rId5"/>
            <a:srcRect b="35458"/>
            <a:stretch>
              <a:fillRect/>
            </a:stretch>
          </p:blipFill>
          <p:spPr>
            <a:xfrm>
              <a:off x="721213" y="2044508"/>
              <a:ext cx="5033665" cy="4813493"/>
            </a:xfrm>
            <a:custGeom>
              <a:avLst/>
              <a:gdLst>
                <a:gd name="connsiteX0" fmla="*/ 0 w 5033665"/>
                <a:gd name="connsiteY0" fmla="*/ 0 h 4813493"/>
                <a:gd name="connsiteX1" fmla="*/ 5033665 w 5033665"/>
                <a:gd name="connsiteY1" fmla="*/ 0 h 4813493"/>
                <a:gd name="connsiteX2" fmla="*/ 5033665 w 5033665"/>
                <a:gd name="connsiteY2" fmla="*/ 4813493 h 4813493"/>
                <a:gd name="connsiteX3" fmla="*/ 0 w 5033665"/>
                <a:gd name="connsiteY3" fmla="*/ 4813493 h 481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3665" h="4813493">
                  <a:moveTo>
                    <a:pt x="0" y="0"/>
                  </a:moveTo>
                  <a:lnTo>
                    <a:pt x="5033665" y="0"/>
                  </a:lnTo>
                  <a:lnTo>
                    <a:pt x="5033665" y="4813493"/>
                  </a:lnTo>
                  <a:lnTo>
                    <a:pt x="0" y="4813493"/>
                  </a:lnTo>
                  <a:close/>
                </a:path>
              </a:pathLst>
            </a:cu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63" y="2764221"/>
              <a:ext cx="4571202" cy="4094258"/>
            </a:xfrm>
            <a:custGeom>
              <a:avLst/>
              <a:gdLst>
                <a:gd name="connsiteX0" fmla="*/ 0 w 4526795"/>
                <a:gd name="connsiteY0" fmla="*/ 0 h 4093300"/>
                <a:gd name="connsiteX1" fmla="*/ 4526795 w 4526795"/>
                <a:gd name="connsiteY1" fmla="*/ 0 h 4093300"/>
                <a:gd name="connsiteX2" fmla="*/ 4526795 w 4526795"/>
                <a:gd name="connsiteY2" fmla="*/ 4093300 h 4093300"/>
                <a:gd name="connsiteX3" fmla="*/ 0 w 4526795"/>
                <a:gd name="connsiteY3" fmla="*/ 4093300 h 409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795" h="4093300">
                  <a:moveTo>
                    <a:pt x="0" y="0"/>
                  </a:moveTo>
                  <a:lnTo>
                    <a:pt x="4526795" y="0"/>
                  </a:lnTo>
                  <a:lnTo>
                    <a:pt x="4526795" y="4093300"/>
                  </a:lnTo>
                  <a:lnTo>
                    <a:pt x="0" y="4093300"/>
                  </a:lnTo>
                  <a:close/>
                </a:path>
              </a:pathLst>
            </a:custGeom>
          </p:spPr>
        </p:pic>
      </p:grpSp>
      <p:grpSp>
        <p:nvGrpSpPr>
          <p:cNvPr id="37" name="组合 36"/>
          <p:cNvGrpSpPr/>
          <p:nvPr/>
        </p:nvGrpSpPr>
        <p:grpSpPr>
          <a:xfrm>
            <a:off x="5461693" y="2245679"/>
            <a:ext cx="4805359" cy="984757"/>
            <a:chOff x="6052665" y="2772699"/>
            <a:chExt cx="4805359" cy="984757"/>
          </a:xfrm>
        </p:grpSpPr>
        <p:sp>
          <p:nvSpPr>
            <p:cNvPr id="41" name="Shape 117"/>
            <p:cNvSpPr/>
            <p:nvPr/>
          </p:nvSpPr>
          <p:spPr>
            <a:xfrm>
              <a:off x="6052665" y="2959770"/>
              <a:ext cx="658385" cy="658641"/>
            </a:xfrm>
            <a:prstGeom prst="ellipse">
              <a:avLst/>
            </a:prstGeom>
            <a:solidFill>
              <a:srgbClr val="FADE81"/>
            </a:solidFill>
            <a:ln>
              <a:noFill/>
            </a:ln>
          </p:spPr>
          <p:txBody>
            <a:bodyPr lIns="91425" tIns="0" rIns="91425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Lato"/>
                  <a:sym typeface="Lato"/>
                </a:rPr>
                <a:t>01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Lato"/>
                <a:sym typeface="Lato"/>
              </a:endParaRPr>
            </a:p>
          </p:txBody>
        </p:sp>
        <p:sp>
          <p:nvSpPr>
            <p:cNvPr id="39" name="添加标题"/>
            <p:cNvSpPr txBox="1"/>
            <p:nvPr/>
          </p:nvSpPr>
          <p:spPr>
            <a:xfrm>
              <a:off x="7000896" y="2772699"/>
              <a:ext cx="3857128" cy="984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461693" y="3411339"/>
            <a:ext cx="4805359" cy="984757"/>
            <a:chOff x="6052665" y="3846382"/>
            <a:chExt cx="4805359" cy="984757"/>
          </a:xfrm>
        </p:grpSpPr>
        <p:sp>
          <p:nvSpPr>
            <p:cNvPr id="46" name="Shape 108"/>
            <p:cNvSpPr/>
            <p:nvPr/>
          </p:nvSpPr>
          <p:spPr>
            <a:xfrm>
              <a:off x="6052665" y="4033453"/>
              <a:ext cx="658385" cy="658641"/>
            </a:xfrm>
            <a:prstGeom prst="ellipse">
              <a:avLst/>
            </a:prstGeom>
            <a:solidFill>
              <a:srgbClr val="3BBAC3"/>
            </a:solidFill>
            <a:ln>
              <a:noFill/>
            </a:ln>
          </p:spPr>
          <p:txBody>
            <a:bodyPr lIns="91425" tIns="0" rIns="91425" bIns="64000" anchor="ctr" anchorCtr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义启紫水晶体" panose="02010601030101010101" pitchFamily="2" charset="-122"/>
                  <a:ea typeface="义启紫水晶体" panose="02010601030101010101" pitchFamily="2" charset="-122"/>
                  <a:sym typeface="Lato"/>
                </a:rPr>
                <a:t>02</a:t>
              </a:r>
              <a:endParaRPr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紫水晶体" panose="02010601030101010101" pitchFamily="2" charset="-122"/>
                <a:ea typeface="义启紫水晶体" panose="02010601030101010101" pitchFamily="2" charset="-122"/>
                <a:sym typeface="Lato"/>
              </a:endParaRPr>
            </a:p>
          </p:txBody>
        </p:sp>
        <p:sp>
          <p:nvSpPr>
            <p:cNvPr id="45" name="添加标题"/>
            <p:cNvSpPr txBox="1"/>
            <p:nvPr/>
          </p:nvSpPr>
          <p:spPr>
            <a:xfrm>
              <a:off x="7000896" y="3846382"/>
              <a:ext cx="3857128" cy="984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2733">
            <a:off x="1001967" y="5905514"/>
            <a:ext cx="590550" cy="962025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5461693" y="4577071"/>
            <a:ext cx="4805359" cy="984757"/>
            <a:chOff x="6052665" y="2772699"/>
            <a:chExt cx="4805359" cy="984757"/>
          </a:xfrm>
        </p:grpSpPr>
        <p:sp>
          <p:nvSpPr>
            <p:cNvPr id="49" name="Shape 117"/>
            <p:cNvSpPr/>
            <p:nvPr/>
          </p:nvSpPr>
          <p:spPr>
            <a:xfrm>
              <a:off x="6052665" y="2959770"/>
              <a:ext cx="658385" cy="658641"/>
            </a:xfrm>
            <a:prstGeom prst="ellipse">
              <a:avLst/>
            </a:prstGeom>
            <a:solidFill>
              <a:srgbClr val="C492C0"/>
            </a:solidFill>
            <a:ln>
              <a:noFill/>
            </a:ln>
          </p:spPr>
          <p:txBody>
            <a:bodyPr lIns="91425" tIns="0" rIns="91425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Lato"/>
                  <a:sym typeface="Lato"/>
                </a:rPr>
                <a:t>03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Lato"/>
                <a:sym typeface="Lato"/>
              </a:endParaRPr>
            </a:p>
          </p:txBody>
        </p:sp>
        <p:sp>
          <p:nvSpPr>
            <p:cNvPr id="50" name="添加标题"/>
            <p:cNvSpPr txBox="1"/>
            <p:nvPr/>
          </p:nvSpPr>
          <p:spPr>
            <a:xfrm>
              <a:off x="7000896" y="2772699"/>
              <a:ext cx="3857128" cy="984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添加标题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  <a:p>
              <a:pPr lvl="0" defTabSz="866140">
                <a:lnSpc>
                  <a:spcPts val="2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紫水晶体" panose="02010601030101010101" pitchFamily="2" charset="-122"/>
                  <a:ea typeface="义启紫水晶体" panose="02010601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ISPRING_PRESENTATION_TITLE" val="春季招聘会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3282</Words>
  <Application>WPS 演示</Application>
  <PresentationFormat>宽屏</PresentationFormat>
  <Paragraphs>315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义启紫水晶体</vt:lpstr>
      <vt:lpstr>Impact</vt:lpstr>
      <vt:lpstr>微软雅黑</vt:lpstr>
      <vt:lpstr>方正豪体简体</vt:lpstr>
      <vt:lpstr>Calibri</vt:lpstr>
      <vt:lpstr>方正黑体简体</vt:lpstr>
      <vt:lpstr>Lato</vt:lpstr>
      <vt:lpstr>Segoe Print</vt:lpstr>
      <vt:lpstr>等线</vt:lpstr>
      <vt:lpstr>Arial Unicode MS</vt:lpstr>
      <vt:lpstr>等线 Light</vt:lpstr>
      <vt:lpstr>Helvetica Light</vt:lpstr>
      <vt:lpstr>Calibri</vt:lpstr>
      <vt:lpstr>等线</vt:lpstr>
      <vt:lpstr>等线</vt:lpstr>
      <vt:lpstr>Open Sans Semibold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manman</dc:creator>
  <cp:lastModifiedBy>南蛮姑娘</cp:lastModifiedBy>
  <cp:revision>3</cp:revision>
  <dcterms:created xsi:type="dcterms:W3CDTF">2019-01-16T04:13:00Z</dcterms:created>
  <dcterms:modified xsi:type="dcterms:W3CDTF">2021-09-10T04:32:53Z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816F185E4F0646FDBA96EC0EBAE80AF4</vt:lpwstr>
  </property>
  <property fmtid="{D5CDD505-2E9C-101B-9397-08002B2CF9AE}" pid="3" name="KSOProductBuildVer">
    <vt:lpwstr>2052-11.1.0.10700</vt:lpwstr>
  </property>
</Properties>
</file>