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82" r:id="rId5"/>
    <p:sldId id="281" r:id="rId6"/>
    <p:sldId id="259" r:id="rId7"/>
    <p:sldId id="260" r:id="rId8"/>
    <p:sldId id="261" r:id="rId9"/>
    <p:sldId id="262" r:id="rId10"/>
    <p:sldId id="283" r:id="rId11"/>
    <p:sldId id="273" r:id="rId12"/>
    <p:sldId id="265" r:id="rId13"/>
    <p:sldId id="266" r:id="rId14"/>
    <p:sldId id="267" r:id="rId15"/>
    <p:sldId id="284" r:id="rId16"/>
    <p:sldId id="268" r:id="rId17"/>
    <p:sldId id="270" r:id="rId18"/>
    <p:sldId id="271" r:id="rId19"/>
    <p:sldId id="272" r:id="rId20"/>
    <p:sldId id="285" r:id="rId21"/>
    <p:sldId id="274" r:id="rId22"/>
    <p:sldId id="277" r:id="rId23"/>
    <p:sldId id="278" r:id="rId24"/>
    <p:sldId id="279" r:id="rId25"/>
    <p:sldId id="263" r:id="rId26"/>
    <p:sldId id="286" r:id="rId27"/>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375E"/>
    <a:srgbClr val="D76739"/>
    <a:srgbClr val="343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88" autoAdjust="0"/>
    <p:restoredTop sz="94660"/>
  </p:normalViewPr>
  <p:slideViewPr>
    <p:cSldViewPr snapToGrid="0" showGuides="1">
      <p:cViewPr varScale="1">
        <p:scale>
          <a:sx n="113" d="100"/>
          <a:sy n="113" d="100"/>
        </p:scale>
        <p:origin x="402" y="96"/>
      </p:cViewPr>
      <p:guideLst>
        <p:guide orient="horz" pos="2175"/>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gs" Target="tags/tag9.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成交额</c:v>
                </c:pt>
              </c:strCache>
            </c:strRef>
          </c:tx>
          <c:spPr>
            <a:solidFill>
              <a:srgbClr val="17375E"/>
            </a:solidFill>
            <a:ln>
              <a:noFill/>
            </a:ln>
            <a:effectLst/>
          </c:spPr>
          <c:invertIfNegative val="0"/>
          <c:dLbls>
            <c:delete val="1"/>
          </c:dLbls>
          <c:cat>
            <c:strRef>
              <c:f>Sheet1!$A$2:$A$5</c:f>
              <c:strCache>
                <c:ptCount val="4"/>
                <c:pt idx="0">
                  <c:v>2013</c:v>
                </c:pt>
                <c:pt idx="1">
                  <c:v>2014</c:v>
                </c:pt>
                <c:pt idx="2">
                  <c:v>2015</c:v>
                </c:pt>
                <c:pt idx="3">
                  <c:v>2016预测</c:v>
                </c:pt>
              </c:strCache>
            </c:strRef>
          </c:cat>
          <c:val>
            <c:numRef>
              <c:f>Sheet1!$B$2:$B$5</c:f>
              <c:numCache>
                <c:formatCode>General</c:formatCode>
                <c:ptCount val="4"/>
                <c:pt idx="0">
                  <c:v>1.1</c:v>
                </c:pt>
                <c:pt idx="1">
                  <c:v>2.7</c:v>
                </c:pt>
                <c:pt idx="2">
                  <c:v>3.9</c:v>
                </c:pt>
                <c:pt idx="3">
                  <c:v>4.5</c:v>
                </c:pt>
              </c:numCache>
            </c:numRef>
          </c:val>
        </c:ser>
        <c:ser>
          <c:idx val="1"/>
          <c:order val="1"/>
          <c:tx>
            <c:strRef>
              <c:f>Sheet1!$C$1</c:f>
              <c:strCache>
                <c:ptCount val="1"/>
                <c:pt idx="0">
                  <c:v>使用人数</c:v>
                </c:pt>
              </c:strCache>
            </c:strRef>
          </c:tx>
          <c:spPr>
            <a:solidFill>
              <a:schemeClr val="accent2"/>
            </a:solidFill>
            <a:ln>
              <a:noFill/>
            </a:ln>
            <a:effectLst/>
          </c:spPr>
          <c:invertIfNegative val="0"/>
          <c:dLbls>
            <c:delete val="1"/>
          </c:dLbls>
          <c:cat>
            <c:strRef>
              <c:f>Sheet1!$A$2:$A$5</c:f>
              <c:strCache>
                <c:ptCount val="4"/>
                <c:pt idx="0">
                  <c:v>2013</c:v>
                </c:pt>
                <c:pt idx="1">
                  <c:v>2014</c:v>
                </c:pt>
                <c:pt idx="2">
                  <c:v>2015</c:v>
                </c:pt>
                <c:pt idx="3">
                  <c:v>2016预测</c:v>
                </c:pt>
              </c:strCache>
            </c:strRef>
          </c:cat>
          <c:val>
            <c:numRef>
              <c:f>Sheet1!$C$2:$C$5</c:f>
              <c:numCache>
                <c:formatCode>General</c:formatCode>
                <c:ptCount val="4"/>
                <c:pt idx="0">
                  <c:v>1.6</c:v>
                </c:pt>
                <c:pt idx="1">
                  <c:v>2.3</c:v>
                </c:pt>
                <c:pt idx="2">
                  <c:v>4.7</c:v>
                </c:pt>
                <c:pt idx="3">
                  <c:v>5</c:v>
                </c:pt>
              </c:numCache>
            </c:numRef>
          </c:val>
        </c:ser>
        <c:ser>
          <c:idx val="2"/>
          <c:order val="2"/>
          <c:tx>
            <c:strRef>
              <c:f>Sheet1!$D$1</c:f>
              <c:strCache>
                <c:ptCount val="1"/>
                <c:pt idx="0">
                  <c:v>市场份额</c:v>
                </c:pt>
              </c:strCache>
            </c:strRef>
          </c:tx>
          <c:spPr>
            <a:solidFill>
              <a:schemeClr val="accent3"/>
            </a:solidFill>
            <a:ln>
              <a:noFill/>
            </a:ln>
            <a:effectLst/>
          </c:spPr>
          <c:invertIfNegative val="0"/>
          <c:dLbls>
            <c:delete val="1"/>
          </c:dLbls>
          <c:cat>
            <c:strRef>
              <c:f>Sheet1!$A$2:$A$5</c:f>
              <c:strCache>
                <c:ptCount val="4"/>
                <c:pt idx="0">
                  <c:v>2013</c:v>
                </c:pt>
                <c:pt idx="1">
                  <c:v>2014</c:v>
                </c:pt>
                <c:pt idx="2">
                  <c:v>2015</c:v>
                </c:pt>
                <c:pt idx="3">
                  <c:v>2016预测</c:v>
                </c:pt>
              </c:strCache>
            </c:strRef>
          </c:cat>
          <c:val>
            <c:numRef>
              <c:f>Sheet1!$D$2:$D$5</c:f>
              <c:numCache>
                <c:formatCode>General</c:formatCode>
                <c:ptCount val="4"/>
                <c:pt idx="0">
                  <c:v>0.6</c:v>
                </c:pt>
                <c:pt idx="1">
                  <c:v>3.2</c:v>
                </c:pt>
                <c:pt idx="2">
                  <c:v>3.6</c:v>
                </c:pt>
                <c:pt idx="3">
                  <c:v>5.6</c:v>
                </c:pt>
              </c:numCache>
            </c:numRef>
          </c:val>
        </c:ser>
        <c:dLbls>
          <c:showLegendKey val="0"/>
          <c:showVal val="0"/>
          <c:showCatName val="0"/>
          <c:showSerName val="0"/>
          <c:showPercent val="0"/>
          <c:showBubbleSize val="0"/>
        </c:dLbls>
        <c:gapWidth val="219"/>
        <c:overlap val="-27"/>
        <c:axId val="125267328"/>
        <c:axId val="125273216"/>
      </c:barChart>
      <c:catAx>
        <c:axId val="12526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bg2">
                    <a:lumMod val="50000"/>
                  </a:schemeClr>
                </a:solidFill>
                <a:latin typeface="微软雅黑" panose="020B0503020204020204" pitchFamily="34" charset="-122"/>
                <a:ea typeface="微软雅黑" panose="020B0503020204020204" pitchFamily="34" charset="-122"/>
                <a:cs typeface="+mn-cs"/>
              </a:defRPr>
            </a:pPr>
          </a:p>
        </c:txPr>
        <c:crossAx val="125273216"/>
        <c:crosses val="autoZero"/>
        <c:auto val="1"/>
        <c:lblAlgn val="ctr"/>
        <c:lblOffset val="100"/>
        <c:noMultiLvlLbl val="0"/>
      </c:catAx>
      <c:valAx>
        <c:axId val="125273216"/>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25267328"/>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人数占比</c:v>
                </c:pt>
              </c:strCache>
            </c:strRef>
          </c:tx>
          <c:spPr/>
          <c:explosion val="0"/>
          <c:dPt>
            <c:idx val="0"/>
            <c:bubble3D val="0"/>
            <c:spPr>
              <a:solidFill>
                <a:srgbClr val="D76739"/>
              </a:solidFill>
              <a:ln w="19050">
                <a:solidFill>
                  <a:schemeClr val="lt1"/>
                </a:solidFill>
              </a:ln>
              <a:effectLst/>
            </c:spPr>
          </c:dPt>
          <c:dPt>
            <c:idx val="1"/>
            <c:bubble3D val="0"/>
            <c:spPr>
              <a:solidFill>
                <a:srgbClr val="17375E"/>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rgbClr val="17375E">
                  <a:alpha val="50000"/>
                </a:srgbClr>
              </a:solidFill>
              <a:ln w="19050">
                <a:solidFill>
                  <a:schemeClr val="lt1"/>
                </a:solidFill>
              </a:ln>
              <a:effectLst/>
            </c:spPr>
          </c:dPt>
          <c:dLbls>
            <c:delete val="1"/>
          </c:dLbls>
          <c:cat>
            <c:strRef>
              <c:f>Sheet1!$A$2:$A$5</c:f>
              <c:strCache>
                <c:ptCount val="4"/>
                <c:pt idx="0">
                  <c:v>手机</c:v>
                </c:pt>
                <c:pt idx="1">
                  <c:v>电视</c:v>
                </c:pt>
                <c:pt idx="2">
                  <c:v>PC</c:v>
                </c:pt>
                <c:pt idx="3">
                  <c:v>纸媒</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69819143700787"/>
          <c:y val="0.0455608202251241"/>
          <c:w val="0.945830585629921"/>
          <c:h val="0.859744652875601"/>
        </c:manualLayout>
      </c:layout>
      <c:barChart>
        <c:barDir val="col"/>
        <c:grouping val="clustered"/>
        <c:varyColors val="0"/>
        <c:ser>
          <c:idx val="1"/>
          <c:order val="0"/>
          <c:tx>
            <c:strRef>
              <c:f>Sheet1!$C$1</c:f>
              <c:strCache>
                <c:ptCount val="1"/>
                <c:pt idx="0">
                  <c:v>Series 2</c:v>
                </c:pt>
              </c:strCache>
            </c:strRef>
          </c:tx>
          <c:spPr>
            <a:solidFill>
              <a:srgbClr val="D76739"/>
            </a:solidFill>
            <a:ln>
              <a:noFill/>
            </a:ln>
            <a:effectLst/>
          </c:spPr>
          <c:invertIfNegative val="0"/>
          <c:dLbls>
            <c:delete val="1"/>
          </c:dLbls>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Sheet1!$C$2:$C$8</c:f>
              <c:numCache>
                <c:formatCode>General</c:formatCode>
                <c:ptCount val="7"/>
                <c:pt idx="0">
                  <c:v>2.4</c:v>
                </c:pt>
                <c:pt idx="1">
                  <c:v>4.4</c:v>
                </c:pt>
                <c:pt idx="2">
                  <c:v>1.8</c:v>
                </c:pt>
                <c:pt idx="3">
                  <c:v>2.8</c:v>
                </c:pt>
                <c:pt idx="4">
                  <c:v>5</c:v>
                </c:pt>
                <c:pt idx="5">
                  <c:v>12.6</c:v>
                </c:pt>
                <c:pt idx="6">
                  <c:v>22.5</c:v>
                </c:pt>
              </c:numCache>
            </c:numRef>
          </c:val>
        </c:ser>
        <c:ser>
          <c:idx val="2"/>
          <c:order val="1"/>
          <c:tx>
            <c:strRef>
              <c:f>Sheet1!$D$1</c:f>
              <c:strCache>
                <c:ptCount val="1"/>
                <c:pt idx="0">
                  <c:v>Series 3</c:v>
                </c:pt>
              </c:strCache>
            </c:strRef>
          </c:tx>
          <c:spPr>
            <a:solidFill>
              <a:srgbClr val="17375E"/>
            </a:solidFill>
            <a:ln>
              <a:noFill/>
            </a:ln>
            <a:effectLst/>
          </c:spPr>
          <c:invertIfNegative val="0"/>
          <c:dLbls>
            <c:delete val="1"/>
          </c:dLbls>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Sheet1!$D$2:$D$8</c:f>
              <c:numCache>
                <c:formatCode>General</c:formatCode>
                <c:ptCount val="7"/>
                <c:pt idx="0">
                  <c:v>2</c:v>
                </c:pt>
                <c:pt idx="1">
                  <c:v>2</c:v>
                </c:pt>
                <c:pt idx="2">
                  <c:v>3</c:v>
                </c:pt>
                <c:pt idx="3">
                  <c:v>5</c:v>
                </c:pt>
                <c:pt idx="4">
                  <c:v>8.5</c:v>
                </c:pt>
                <c:pt idx="5">
                  <c:v>15</c:v>
                </c:pt>
                <c:pt idx="6">
                  <c:v>26</c:v>
                </c:pt>
              </c:numCache>
            </c:numRef>
          </c:val>
        </c:ser>
        <c:dLbls>
          <c:showLegendKey val="0"/>
          <c:showVal val="0"/>
          <c:showCatName val="0"/>
          <c:showSerName val="0"/>
          <c:showPercent val="0"/>
          <c:showBubbleSize val="0"/>
        </c:dLbls>
        <c:gapWidth val="219"/>
        <c:overlap val="-27"/>
        <c:axId val="128334464"/>
        <c:axId val="128336256"/>
      </c:barChart>
      <c:catAx>
        <c:axId val="1283344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p>
        </c:txPr>
        <c:crossAx val="128336256"/>
        <c:crosses val="autoZero"/>
        <c:auto val="1"/>
        <c:lblAlgn val="ctr"/>
        <c:lblOffset val="100"/>
        <c:noMultiLvlLbl val="0"/>
      </c:catAx>
      <c:valAx>
        <c:axId val="128336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p>
        </c:txPr>
        <c:crossAx val="1283344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latin typeface="Open Sans Light" panose="020B0306030504020204" pitchFamily="34" charset="0"/>
          <a:ea typeface="Open Sans Light" panose="020B0306030504020204" pitchFamily="34" charset="0"/>
          <a:cs typeface="Open Sans Light" panose="020B0306030504020204" pitchFamily="34"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9ACCB-3E10-4529-8882-852B73AF0BB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E8C4A-BF75-4C77-99A5-622328DC2B2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DF48A6-DF25-496A-8A21-6E9FFB89D35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F167E9-335F-47BC-AF0C-98FD43D7478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F167E9-335F-47BC-AF0C-98FD43D7478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5D3D7-CC87-4950-8197-26F7E3C63EE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DF48A6-DF25-496A-8A21-6E9FFB89D35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5D3D7-CC87-4950-8197-26F7E3C63EE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1A44B6-2180-467E-B8A0-D479BE5E5FF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DF48A6-DF25-496A-8A21-6E9FFB89D35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E8C4A-BF75-4C77-99A5-622328DC2B2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DF48A6-DF25-496A-8A21-6E9FFB89D35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B5D3D7-CC87-4950-8197-26F7E3C63EE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transition spd="slow" advClick="0"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
        <p:nvSpPr>
          <p:cNvPr id="3" name="Título 4"/>
          <p:cNvSpPr/>
          <p:nvPr userDrawn="1"/>
        </p:nvSpPr>
        <p:spPr bwMode="auto">
          <a:xfrm>
            <a:off x="774750" y="376918"/>
            <a:ext cx="5100637" cy="7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20000"/>
              </a:lnSpc>
              <a:defRPr/>
            </a:pPr>
            <a:r>
              <a:rPr lang="zh-CN" altLang="en-US" sz="3600" dirty="0">
                <a:solidFill>
                  <a:schemeClr val="tx1">
                    <a:lumMod val="75000"/>
                    <a:lumOff val="25000"/>
                  </a:schemeClr>
                </a:solidFill>
                <a:latin typeface="微软雅黑" panose="020B0503020204020204" pitchFamily="34" charset="-122"/>
                <a:ea typeface="微软雅黑" panose="020B0503020204020204" pitchFamily="34" charset="-122"/>
                <a:cs typeface="Tahoma" panose="020B0604030504040204" pitchFamily="34" charset="0"/>
              </a:rPr>
              <a:t>标题内容</a:t>
            </a:r>
            <a:endParaRPr lang="pt-BR" altLang="zh-CN" sz="3600" dirty="0">
              <a:solidFill>
                <a:schemeClr val="tx1">
                  <a:lumMod val="75000"/>
                  <a:lumOff val="25000"/>
                </a:schemeClr>
              </a:solidFill>
              <a:latin typeface="微软雅黑" panose="020B0503020204020204" pitchFamily="34" charset="-122"/>
              <a:ea typeface="微软雅黑" panose="020B0503020204020204" pitchFamily="34" charset="-122"/>
              <a:cs typeface="Tahoma" panose="020B0604030504040204" pitchFamily="34" charset="0"/>
            </a:endParaRPr>
          </a:p>
        </p:txBody>
      </p:sp>
      <p:sp>
        <p:nvSpPr>
          <p:cNvPr id="4" name="Retângulo 11"/>
          <p:cNvSpPr/>
          <p:nvPr userDrawn="1"/>
        </p:nvSpPr>
        <p:spPr>
          <a:xfrm>
            <a:off x="452438" y="449265"/>
            <a:ext cx="135391" cy="628422"/>
          </a:xfrm>
          <a:prstGeom prst="rect">
            <a:avLst/>
          </a:prstGeom>
          <a:solidFill>
            <a:srgbClr val="385C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latin typeface="微软雅黑" panose="020B0503020204020204" pitchFamily="34" charset="-122"/>
              <a:ea typeface="微软雅黑" panose="020B0503020204020204" pitchFamily="34" charset="-122"/>
            </a:endParaRPr>
          </a:p>
        </p:txBody>
      </p:sp>
      <p:cxnSp>
        <p:nvCxnSpPr>
          <p:cNvPr id="5" name="Conexão reta 7"/>
          <p:cNvCxnSpPr/>
          <p:nvPr userDrawn="1"/>
        </p:nvCxnSpPr>
        <p:spPr>
          <a:xfrm>
            <a:off x="373063" y="449263"/>
            <a:ext cx="0" cy="563245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2" presetClass="entr" presetSubtype="8"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p:cSld name="Blank">
    <p:spTree>
      <p:nvGrpSpPr>
        <p:cNvPr id="1" name=""/>
        <p:cNvGrpSpPr/>
        <p:nvPr/>
      </p:nvGrpSpPr>
      <p:grpSpPr>
        <a:xfrm>
          <a:off x="0" y="0"/>
          <a:ext cx="0" cy="0"/>
          <a:chOff x="0" y="0"/>
          <a:chExt cx="0" cy="0"/>
        </a:xfrm>
      </p:grpSpPr>
    </p:spTree>
  </p:cSld>
  <p:clrMapOvr>
    <a:masterClrMapping/>
  </p:clrMapOvr>
  <p:transition spd="slow" advClick="0"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with description">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0" y="1533748"/>
            <a:ext cx="12192000" cy="3708812"/>
          </a:xfrm>
          <a:prstGeom prst="rect">
            <a:avLst/>
          </a:pr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 name="Text Placeholder 2"/>
          <p:cNvSpPr>
            <a:spLocks noGrp="1"/>
          </p:cNvSpPr>
          <p:nvPr>
            <p:ph type="body" sz="quarter" idx="16" hasCustomPrompt="1"/>
          </p:nvPr>
        </p:nvSpPr>
        <p:spPr>
          <a:xfrm>
            <a:off x="591963" y="5539546"/>
            <a:ext cx="10691989"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endParaRPr lang="en-US" dirty="0" smtClean="0"/>
          </a:p>
        </p:txBody>
      </p:sp>
      <p:grpSp>
        <p:nvGrpSpPr>
          <p:cNvPr id="3" name="Group 2"/>
          <p:cNvGrpSpPr/>
          <p:nvPr userDrawn="1"/>
        </p:nvGrpSpPr>
        <p:grpSpPr>
          <a:xfrm>
            <a:off x="101309" y="385540"/>
            <a:ext cx="383999" cy="342172"/>
            <a:chOff x="5270500" y="1460500"/>
            <a:chExt cx="1701800" cy="2705100"/>
          </a:xfrm>
        </p:grpSpPr>
        <p:sp>
          <p:nvSpPr>
            <p:cNvPr id="11" name="Rounded Rectangle 10"/>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 Placeholder 7"/>
          <p:cNvSpPr>
            <a:spLocks noGrp="1"/>
          </p:cNvSpPr>
          <p:nvPr>
            <p:ph type="body" sz="quarter" idx="10" hasCustomPrompt="1"/>
          </p:nvPr>
        </p:nvSpPr>
        <p:spPr>
          <a:xfrm>
            <a:off x="591966" y="324582"/>
            <a:ext cx="10691988"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15" name="Text Placeholder 7"/>
          <p:cNvSpPr>
            <a:spLocks noGrp="1"/>
          </p:cNvSpPr>
          <p:nvPr>
            <p:ph type="body" sz="quarter" idx="11" hasCustomPrompt="1"/>
          </p:nvPr>
        </p:nvSpPr>
        <p:spPr>
          <a:xfrm>
            <a:off x="591966" y="827103"/>
            <a:ext cx="10691988"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nodePh="1">
                                  <p:stCondLst>
                                    <p:cond delay="800"/>
                                  </p:stCondLst>
                                  <p:endCondLst>
                                    <p:cond evt="begin" delay="0">
                                      <p:tn val="8"/>
                                    </p:cond>
                                  </p:end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42" presetClass="entr" presetSubtype="0" fill="hold" grpId="0" nodeType="withEffect">
                                  <p:stCondLst>
                                    <p:cond delay="20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400"/>
                                        <p:tgtEl>
                                          <p:spTgt spid="14">
                                            <p:txEl>
                                              <p:pRg st="0" end="0"/>
                                            </p:txEl>
                                          </p:spTgt>
                                        </p:tgtEl>
                                      </p:cBhvr>
                                    </p:animEffect>
                                    <p:anim calcmode="lin" valueType="num">
                                      <p:cBhvr>
                                        <p:cTn id="17"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14">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0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anim calcmode="lin" valueType="num">
                                      <p:cBhvr>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image with color bar">
    <p:spTree>
      <p:nvGrpSpPr>
        <p:cNvPr id="1" name=""/>
        <p:cNvGrpSpPr/>
        <p:nvPr/>
      </p:nvGrpSpPr>
      <p:grpSpPr>
        <a:xfrm>
          <a:off x="0" y="0"/>
          <a:ext cx="0" cy="0"/>
          <a:chOff x="0" y="0"/>
          <a:chExt cx="0" cy="0"/>
        </a:xfrm>
      </p:grpSpPr>
      <p:sp>
        <p:nvSpPr>
          <p:cNvPr id="2" name="Rectangle 1"/>
          <p:cNvSpPr/>
          <p:nvPr userDrawn="1"/>
        </p:nvSpPr>
        <p:spPr>
          <a:xfrm>
            <a:off x="6050847" y="1533748"/>
            <a:ext cx="6141156" cy="370881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Picture Placeholder 2"/>
          <p:cNvSpPr>
            <a:spLocks noGrp="1"/>
          </p:cNvSpPr>
          <p:nvPr>
            <p:ph type="pic" sz="quarter" idx="17"/>
          </p:nvPr>
        </p:nvSpPr>
        <p:spPr>
          <a:xfrm>
            <a:off x="2" y="1533748"/>
            <a:ext cx="6321777" cy="3708812"/>
          </a:xfrm>
          <a:custGeom>
            <a:avLst/>
            <a:gdLst/>
            <a:ahLst/>
            <a:cxnLst/>
            <a:rect l="l" t="t" r="r" b="b"/>
            <a:pathLst>
              <a:path w="4741333" h="3090677">
                <a:moveTo>
                  <a:pt x="681038" y="182378"/>
                </a:moveTo>
                <a:cubicBezTo>
                  <a:pt x="554786" y="182378"/>
                  <a:pt x="452438" y="284726"/>
                  <a:pt x="452438" y="410978"/>
                </a:cubicBezTo>
                <a:lnTo>
                  <a:pt x="452438" y="2658878"/>
                </a:lnTo>
                <a:cubicBezTo>
                  <a:pt x="452438" y="2785130"/>
                  <a:pt x="554786" y="2887478"/>
                  <a:pt x="681038" y="2887478"/>
                </a:cubicBezTo>
                <a:cubicBezTo>
                  <a:pt x="807290" y="2887478"/>
                  <a:pt x="909638" y="2785130"/>
                  <a:pt x="909638" y="2658878"/>
                </a:cubicBezTo>
                <a:lnTo>
                  <a:pt x="909638" y="410978"/>
                </a:lnTo>
                <a:cubicBezTo>
                  <a:pt x="909638" y="284726"/>
                  <a:pt x="807290" y="182378"/>
                  <a:pt x="681038" y="182378"/>
                </a:cubicBezTo>
                <a:close/>
                <a:moveTo>
                  <a:pt x="0" y="0"/>
                </a:moveTo>
                <a:lnTo>
                  <a:pt x="4538133" y="0"/>
                </a:lnTo>
                <a:lnTo>
                  <a:pt x="4538133" y="1312678"/>
                </a:lnTo>
                <a:lnTo>
                  <a:pt x="4741333" y="1515878"/>
                </a:lnTo>
                <a:lnTo>
                  <a:pt x="4538133" y="1719078"/>
                </a:lnTo>
                <a:lnTo>
                  <a:pt x="4538133" y="3090677"/>
                </a:lnTo>
                <a:lnTo>
                  <a:pt x="0" y="3090677"/>
                </a:ln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 name="Text Placeholder 2"/>
          <p:cNvSpPr>
            <a:spLocks noGrp="1"/>
          </p:cNvSpPr>
          <p:nvPr>
            <p:ph type="body" sz="quarter" idx="16" hasCustomPrompt="1"/>
          </p:nvPr>
        </p:nvSpPr>
        <p:spPr>
          <a:xfrm>
            <a:off x="591965" y="5539546"/>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endParaRPr lang="en-US" dirty="0" smtClean="0"/>
          </a:p>
        </p:txBody>
      </p:sp>
      <p:sp>
        <p:nvSpPr>
          <p:cNvPr id="10" name="Text Placeholder 7"/>
          <p:cNvSpPr>
            <a:spLocks noGrp="1"/>
          </p:cNvSpPr>
          <p:nvPr>
            <p:ph type="body" sz="quarter" idx="18" hasCustomPrompt="1"/>
          </p:nvPr>
        </p:nvSpPr>
        <p:spPr>
          <a:xfrm>
            <a:off x="6672438" y="2259912"/>
            <a:ext cx="4893029"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11" name="Text Placeholder 7"/>
          <p:cNvSpPr>
            <a:spLocks noGrp="1"/>
          </p:cNvSpPr>
          <p:nvPr>
            <p:ph type="body" sz="quarter" idx="19" hasCustomPrompt="1"/>
          </p:nvPr>
        </p:nvSpPr>
        <p:spPr>
          <a:xfrm>
            <a:off x="6672438" y="2762434"/>
            <a:ext cx="489302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lumMod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2" name="Text Placeholder 2"/>
          <p:cNvSpPr>
            <a:spLocks noGrp="1"/>
          </p:cNvSpPr>
          <p:nvPr>
            <p:ph type="body" sz="quarter" idx="20" hasCustomPrompt="1"/>
          </p:nvPr>
        </p:nvSpPr>
        <p:spPr>
          <a:xfrm>
            <a:off x="6672438" y="3121469"/>
            <a:ext cx="4893029" cy="1572456"/>
          </a:xfrm>
          <a:prstGeom prst="rect">
            <a:avLst/>
          </a:prstGeom>
        </p:spPr>
        <p:txBody>
          <a:bodyPr vert="horz" lIns="0" tIns="0" rIns="0" bIns="0"/>
          <a:lstStyle>
            <a:lvl1pPr marL="0" indent="0" algn="just">
              <a:lnSpc>
                <a:spcPct val="130000"/>
              </a:lnSpc>
              <a:buNone/>
              <a:defRPr sz="1080">
                <a:solidFill>
                  <a:schemeClr val="bg1">
                    <a:lumMod val="95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endParaRPr lang="en-US" dirty="0" smtClean="0"/>
          </a:p>
        </p:txBody>
      </p:sp>
      <p:grpSp>
        <p:nvGrpSpPr>
          <p:cNvPr id="13" name="Group 12"/>
          <p:cNvGrpSpPr/>
          <p:nvPr userDrawn="1"/>
        </p:nvGrpSpPr>
        <p:grpSpPr>
          <a:xfrm>
            <a:off x="101309" y="385540"/>
            <a:ext cx="383999" cy="342172"/>
            <a:chOff x="5270500" y="1460500"/>
            <a:chExt cx="1701800" cy="2705100"/>
          </a:xfrm>
        </p:grpSpPr>
        <p:sp>
          <p:nvSpPr>
            <p:cNvPr id="14" name="Rounded Rectangle 13"/>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nodePh="1">
                                  <p:stCondLst>
                                    <p:cond delay="800"/>
                                  </p:stCondLst>
                                  <p:endCondLst>
                                    <p:cond evt="begin" delay="0">
                                      <p:tn val="18"/>
                                    </p:cond>
                                  </p:end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42" presetClass="entr" presetSubtype="0" fill="hold" grpId="0" nodeType="withEffect">
                                  <p:stCondLst>
                                    <p:cond delay="20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400"/>
                                        <p:tgtEl>
                                          <p:spTgt spid="10">
                                            <p:txEl>
                                              <p:pRg st="0" end="0"/>
                                            </p:txEl>
                                          </p:spTgt>
                                        </p:tgtEl>
                                      </p:cBhvr>
                                    </p:animEffect>
                                    <p:anim calcmode="lin" valueType="num">
                                      <p:cBhvr>
                                        <p:cTn id="28"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9" dur="400" fill="hold"/>
                                        <p:tgtEl>
                                          <p:spTgt spid="1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anim calcmode="lin" valueType="num">
                                      <p:cBhvr>
                                        <p:cTn id="3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11">
                                            <p:txEl>
                                              <p:pRg st="0" end="0"/>
                                            </p:txEl>
                                          </p:spTgt>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80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par>
                                <p:cTn id="38" presetID="10" presetClass="entr" presetSubtype="0" fill="hold" grpId="0" nodeType="withEffect">
                                  <p:stCondLst>
                                    <p:cond delay="80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fade">
                                      <p:cBhvr>
                                        <p:cTn id="4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 grpId="0"/>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s slide 1">
    <p:spTree>
      <p:nvGrpSpPr>
        <p:cNvPr id="1" name=""/>
        <p:cNvGrpSpPr/>
        <p:nvPr/>
      </p:nvGrpSpPr>
      <p:grpSpPr>
        <a:xfrm>
          <a:off x="0" y="0"/>
          <a:ext cx="0" cy="0"/>
          <a:chOff x="0" y="0"/>
          <a:chExt cx="0" cy="0"/>
        </a:xfrm>
      </p:grpSpPr>
      <p:sp>
        <p:nvSpPr>
          <p:cNvPr id="2" name="Rectangle 1"/>
          <p:cNvSpPr/>
          <p:nvPr userDrawn="1"/>
        </p:nvSpPr>
        <p:spPr>
          <a:xfrm>
            <a:off x="1" y="1965962"/>
            <a:ext cx="12192000" cy="2801723"/>
          </a:xfrm>
          <a:prstGeom prst="rect">
            <a:avLst/>
          </a:prstGeom>
          <a:solidFill>
            <a:schemeClr val="tx1">
              <a:lumMod val="95000"/>
              <a:lumOff val="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3" name="Text Placeholder 7"/>
          <p:cNvSpPr>
            <a:spLocks noGrp="1"/>
          </p:cNvSpPr>
          <p:nvPr>
            <p:ph type="body" sz="quarter" idx="39" hasCustomPrompt="1"/>
          </p:nvPr>
        </p:nvSpPr>
        <p:spPr>
          <a:xfrm>
            <a:off x="1209325" y="2221083"/>
            <a:ext cx="1205083" cy="1009799"/>
          </a:xfrm>
          <a:prstGeom prst="rect">
            <a:avLst/>
          </a:prstGeom>
        </p:spPr>
        <p:txBody>
          <a:bodyPr vert="horz" lIns="0" tIns="103884" rIns="0" bIns="103884" anchor="ctr"/>
          <a:lstStyle>
            <a:lvl1pPr marL="0" indent="0" algn="ctr">
              <a:lnSpc>
                <a:spcPct val="100000"/>
              </a:lnSpc>
              <a:spcBef>
                <a:spcPts val="0"/>
              </a:spcBef>
              <a:buNone/>
              <a:defRPr sz="4800" b="1">
                <a:solidFill>
                  <a:schemeClr val="accent2"/>
                </a:solidFill>
                <a:latin typeface="FontAwesome"/>
                <a:cs typeface="FontAwesome"/>
              </a:defRPr>
            </a:lvl1pPr>
          </a:lstStyle>
          <a:p>
            <a:pPr lvl="0"/>
            <a:r>
              <a:rPr lang="es-ES_tradnl" dirty="0" err="1" smtClean="0"/>
              <a:t>icon</a:t>
            </a:r>
            <a:endParaRPr lang="es-ES_tradnl" dirty="0" smtClean="0"/>
          </a:p>
        </p:txBody>
      </p:sp>
      <p:sp>
        <p:nvSpPr>
          <p:cNvPr id="14" name="Text Placeholder 7"/>
          <p:cNvSpPr>
            <a:spLocks noGrp="1"/>
          </p:cNvSpPr>
          <p:nvPr>
            <p:ph type="body" sz="quarter" idx="18" hasCustomPrompt="1"/>
          </p:nvPr>
        </p:nvSpPr>
        <p:spPr>
          <a:xfrm>
            <a:off x="569386" y="3251307"/>
            <a:ext cx="2393948"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5" name="Text Placeholder 2"/>
          <p:cNvSpPr>
            <a:spLocks noGrp="1"/>
          </p:cNvSpPr>
          <p:nvPr>
            <p:ph type="body" sz="quarter" idx="40" hasCustomPrompt="1"/>
          </p:nvPr>
        </p:nvSpPr>
        <p:spPr>
          <a:xfrm>
            <a:off x="552454" y="3713566"/>
            <a:ext cx="2410881" cy="779972"/>
          </a:xfrm>
          <a:prstGeom prst="rect">
            <a:avLst/>
          </a:prstGeom>
        </p:spPr>
        <p:txBody>
          <a:bodyPr vert="horz" lIns="0" tIns="0" rIns="0" bIns="0"/>
          <a:lstStyle>
            <a:lvl1pPr marL="0" indent="0" algn="ctr">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6" name="Text Placeholder 7"/>
          <p:cNvSpPr>
            <a:spLocks noGrp="1"/>
          </p:cNvSpPr>
          <p:nvPr>
            <p:ph type="body" sz="quarter" idx="41" hasCustomPrompt="1"/>
          </p:nvPr>
        </p:nvSpPr>
        <p:spPr>
          <a:xfrm>
            <a:off x="4054125" y="2221083"/>
            <a:ext cx="1205083" cy="1009799"/>
          </a:xfrm>
          <a:prstGeom prst="rect">
            <a:avLst/>
          </a:prstGeom>
        </p:spPr>
        <p:txBody>
          <a:bodyPr vert="horz" lIns="0" tIns="103884" rIns="0" bIns="103884" anchor="ctr"/>
          <a:lstStyle>
            <a:lvl1pPr marL="0" indent="0" algn="ctr">
              <a:lnSpc>
                <a:spcPct val="100000"/>
              </a:lnSpc>
              <a:spcBef>
                <a:spcPts val="0"/>
              </a:spcBef>
              <a:buNone/>
              <a:defRPr sz="4800" b="1">
                <a:solidFill>
                  <a:schemeClr val="accent3"/>
                </a:solidFill>
                <a:latin typeface="FontAwesome"/>
                <a:cs typeface="FontAwesome"/>
              </a:defRPr>
            </a:lvl1pPr>
          </a:lstStyle>
          <a:p>
            <a:pPr lvl="0"/>
            <a:r>
              <a:rPr lang="es-ES_tradnl" dirty="0" err="1" smtClean="0"/>
              <a:t>icon</a:t>
            </a:r>
            <a:endParaRPr lang="es-ES_tradnl" dirty="0" smtClean="0"/>
          </a:p>
        </p:txBody>
      </p:sp>
      <p:sp>
        <p:nvSpPr>
          <p:cNvPr id="17" name="Text Placeholder 7"/>
          <p:cNvSpPr>
            <a:spLocks noGrp="1"/>
          </p:cNvSpPr>
          <p:nvPr>
            <p:ph type="body" sz="quarter" idx="42" hasCustomPrompt="1"/>
          </p:nvPr>
        </p:nvSpPr>
        <p:spPr>
          <a:xfrm>
            <a:off x="3414186" y="3251307"/>
            <a:ext cx="2393948"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8" name="Text Placeholder 2"/>
          <p:cNvSpPr>
            <a:spLocks noGrp="1"/>
          </p:cNvSpPr>
          <p:nvPr>
            <p:ph type="body" sz="quarter" idx="43" hasCustomPrompt="1"/>
          </p:nvPr>
        </p:nvSpPr>
        <p:spPr>
          <a:xfrm>
            <a:off x="3397254" y="3713566"/>
            <a:ext cx="2410881" cy="779972"/>
          </a:xfrm>
          <a:prstGeom prst="rect">
            <a:avLst/>
          </a:prstGeom>
        </p:spPr>
        <p:txBody>
          <a:bodyPr vert="horz" lIns="0" tIns="0" rIns="0" bIns="0"/>
          <a:lstStyle>
            <a:lvl1pPr marL="0" indent="0" algn="ctr">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9" name="Text Placeholder 7"/>
          <p:cNvSpPr>
            <a:spLocks noGrp="1"/>
          </p:cNvSpPr>
          <p:nvPr>
            <p:ph type="body" sz="quarter" idx="44" hasCustomPrompt="1"/>
          </p:nvPr>
        </p:nvSpPr>
        <p:spPr>
          <a:xfrm>
            <a:off x="6932792" y="2221083"/>
            <a:ext cx="1205083" cy="1009799"/>
          </a:xfrm>
          <a:prstGeom prst="rect">
            <a:avLst/>
          </a:prstGeom>
        </p:spPr>
        <p:txBody>
          <a:bodyPr vert="horz" lIns="0" tIns="103884" rIns="0" bIns="103884" anchor="ctr"/>
          <a:lstStyle>
            <a:lvl1pPr marL="0" indent="0" algn="ctr">
              <a:lnSpc>
                <a:spcPct val="100000"/>
              </a:lnSpc>
              <a:spcBef>
                <a:spcPts val="0"/>
              </a:spcBef>
              <a:buNone/>
              <a:defRPr sz="4800" b="1">
                <a:solidFill>
                  <a:schemeClr val="accent4"/>
                </a:solidFill>
                <a:latin typeface="FontAwesome"/>
                <a:cs typeface="FontAwesome"/>
              </a:defRPr>
            </a:lvl1pPr>
          </a:lstStyle>
          <a:p>
            <a:pPr lvl="0"/>
            <a:r>
              <a:rPr lang="es-ES_tradnl" dirty="0" err="1" smtClean="0"/>
              <a:t>icon</a:t>
            </a:r>
            <a:endParaRPr lang="es-ES_tradnl" dirty="0" smtClean="0"/>
          </a:p>
        </p:txBody>
      </p:sp>
      <p:sp>
        <p:nvSpPr>
          <p:cNvPr id="20" name="Text Placeholder 7"/>
          <p:cNvSpPr>
            <a:spLocks noGrp="1"/>
          </p:cNvSpPr>
          <p:nvPr>
            <p:ph type="body" sz="quarter" idx="45" hasCustomPrompt="1"/>
          </p:nvPr>
        </p:nvSpPr>
        <p:spPr>
          <a:xfrm>
            <a:off x="6292853" y="3251307"/>
            <a:ext cx="2393948"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21" name="Text Placeholder 2"/>
          <p:cNvSpPr>
            <a:spLocks noGrp="1"/>
          </p:cNvSpPr>
          <p:nvPr>
            <p:ph type="body" sz="quarter" idx="46" hasCustomPrompt="1"/>
          </p:nvPr>
        </p:nvSpPr>
        <p:spPr>
          <a:xfrm>
            <a:off x="6275921" y="3713566"/>
            <a:ext cx="2410881" cy="779972"/>
          </a:xfrm>
          <a:prstGeom prst="rect">
            <a:avLst/>
          </a:prstGeom>
        </p:spPr>
        <p:txBody>
          <a:bodyPr vert="horz" lIns="0" tIns="0" rIns="0" bIns="0"/>
          <a:lstStyle>
            <a:lvl1pPr marL="0" indent="0" algn="ctr">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22" name="Text Placeholder 7"/>
          <p:cNvSpPr>
            <a:spLocks noGrp="1"/>
          </p:cNvSpPr>
          <p:nvPr>
            <p:ph type="body" sz="quarter" idx="47" hasCustomPrompt="1"/>
          </p:nvPr>
        </p:nvSpPr>
        <p:spPr>
          <a:xfrm>
            <a:off x="9822044" y="2221083"/>
            <a:ext cx="1205083" cy="1009799"/>
          </a:xfrm>
          <a:prstGeom prst="rect">
            <a:avLst/>
          </a:prstGeom>
        </p:spPr>
        <p:txBody>
          <a:bodyPr vert="horz" lIns="0" tIns="103884" rIns="0" bIns="103884" anchor="ctr"/>
          <a:lstStyle>
            <a:lvl1pPr marL="0" indent="0" algn="ctr">
              <a:lnSpc>
                <a:spcPct val="100000"/>
              </a:lnSpc>
              <a:spcBef>
                <a:spcPts val="0"/>
              </a:spcBef>
              <a:buNone/>
              <a:defRPr sz="4800" b="1">
                <a:solidFill>
                  <a:schemeClr val="accent5"/>
                </a:solidFill>
                <a:latin typeface="FontAwesome"/>
                <a:cs typeface="FontAwesome"/>
              </a:defRPr>
            </a:lvl1pPr>
          </a:lstStyle>
          <a:p>
            <a:pPr lvl="0"/>
            <a:r>
              <a:rPr lang="es-ES_tradnl" dirty="0" err="1" smtClean="0"/>
              <a:t>icon</a:t>
            </a:r>
            <a:endParaRPr lang="es-ES_tradnl" dirty="0" smtClean="0"/>
          </a:p>
        </p:txBody>
      </p:sp>
      <p:sp>
        <p:nvSpPr>
          <p:cNvPr id="23" name="Text Placeholder 7"/>
          <p:cNvSpPr>
            <a:spLocks noGrp="1"/>
          </p:cNvSpPr>
          <p:nvPr>
            <p:ph type="body" sz="quarter" idx="48" hasCustomPrompt="1"/>
          </p:nvPr>
        </p:nvSpPr>
        <p:spPr>
          <a:xfrm>
            <a:off x="9182105" y="3251307"/>
            <a:ext cx="2393948"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24" name="Text Placeholder 2"/>
          <p:cNvSpPr>
            <a:spLocks noGrp="1"/>
          </p:cNvSpPr>
          <p:nvPr>
            <p:ph type="body" sz="quarter" idx="49" hasCustomPrompt="1"/>
          </p:nvPr>
        </p:nvSpPr>
        <p:spPr>
          <a:xfrm>
            <a:off x="9165173" y="3713566"/>
            <a:ext cx="2410881" cy="779972"/>
          </a:xfrm>
          <a:prstGeom prst="rect">
            <a:avLst/>
          </a:prstGeom>
        </p:spPr>
        <p:txBody>
          <a:bodyPr vert="horz" lIns="0" tIns="0" rIns="0" bIns="0"/>
          <a:lstStyle>
            <a:lvl1pPr marL="0" indent="0" algn="ctr">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25" name="Text Placeholder 2"/>
          <p:cNvSpPr>
            <a:spLocks noGrp="1"/>
          </p:cNvSpPr>
          <p:nvPr>
            <p:ph type="body" sz="quarter" idx="16" hasCustomPrompt="1"/>
          </p:nvPr>
        </p:nvSpPr>
        <p:spPr>
          <a:xfrm>
            <a:off x="591965" y="5356666"/>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endParaRPr lang="en-US" dirty="0" smtClean="0"/>
          </a:p>
        </p:txBody>
      </p:sp>
      <p:grpSp>
        <p:nvGrpSpPr>
          <p:cNvPr id="26" name="Group 25"/>
          <p:cNvGrpSpPr/>
          <p:nvPr userDrawn="1"/>
        </p:nvGrpSpPr>
        <p:grpSpPr>
          <a:xfrm>
            <a:off x="101309" y="385540"/>
            <a:ext cx="383999" cy="342172"/>
            <a:chOff x="5270500" y="1460500"/>
            <a:chExt cx="1701800" cy="2705100"/>
          </a:xfrm>
        </p:grpSpPr>
        <p:sp>
          <p:nvSpPr>
            <p:cNvPr id="27" name="Rounded Rectangle 2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ounded Rectangle 2"/>
          <p:cNvSpPr/>
          <p:nvPr userDrawn="1"/>
        </p:nvSpPr>
        <p:spPr>
          <a:xfrm>
            <a:off x="3099152" y="2447417"/>
            <a:ext cx="144000" cy="1727998"/>
          </a:xfrm>
          <a:prstGeom prst="roundRect">
            <a:avLst>
              <a:gd name="adj" fmla="val 50000"/>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ounded Rectangle 29"/>
          <p:cNvSpPr/>
          <p:nvPr userDrawn="1"/>
        </p:nvSpPr>
        <p:spPr>
          <a:xfrm>
            <a:off x="5977819" y="2447417"/>
            <a:ext cx="144000" cy="1727998"/>
          </a:xfrm>
          <a:prstGeom prst="roundRect">
            <a:avLst>
              <a:gd name="adj" fmla="val 50000"/>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p:cNvSpPr/>
          <p:nvPr userDrawn="1"/>
        </p:nvSpPr>
        <p:spPr>
          <a:xfrm>
            <a:off x="8872711" y="2447417"/>
            <a:ext cx="144000" cy="1727998"/>
          </a:xfrm>
          <a:prstGeom prst="roundRect">
            <a:avLst>
              <a:gd name="adj" fmla="val 50000"/>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300"/>
                                        <p:tgtEl>
                                          <p:spTgt spid="13">
                                            <p:txEl>
                                              <p:pRg st="0" end="0"/>
                                            </p:txEl>
                                          </p:spTgt>
                                        </p:tgtEl>
                                      </p:cBhvr>
                                    </p:animEffect>
                                  </p:childTnLst>
                                </p:cTn>
                              </p:par>
                              <p:par>
                                <p:cTn id="28" presetID="42" presetClass="entr" presetSubtype="0" fill="hold" grpId="0" nodeType="withEffect">
                                  <p:stCondLst>
                                    <p:cond delay="20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400"/>
                                        <p:tgtEl>
                                          <p:spTgt spid="14">
                                            <p:txEl>
                                              <p:pRg st="0" end="0"/>
                                            </p:txEl>
                                          </p:spTgt>
                                        </p:tgtEl>
                                      </p:cBhvr>
                                    </p:animEffect>
                                    <p:anim calcmode="lin" valueType="num">
                                      <p:cBhvr>
                                        <p:cTn id="31"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2" dur="400" fill="hold"/>
                                        <p:tgtEl>
                                          <p:spTgt spid="14">
                                            <p:txEl>
                                              <p:pRg st="0" end="0"/>
                                            </p:txEl>
                                          </p:spTgt>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80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500"/>
                                        <p:tgtEl>
                                          <p:spTgt spid="15">
                                            <p:txEl>
                                              <p:pRg st="0" end="0"/>
                                            </p:txEl>
                                          </p:spTgt>
                                        </p:tgtEl>
                                      </p:cBhvr>
                                    </p:animEffect>
                                  </p:childTnLst>
                                </p:cTn>
                              </p:par>
                            </p:childTnLst>
                          </p:cTn>
                        </p:par>
                        <p:par>
                          <p:cTn id="36" fill="hold">
                            <p:stCondLst>
                              <p:cond delay="1500"/>
                            </p:stCondLst>
                            <p:childTnLst>
                              <p:par>
                                <p:cTn id="37" presetID="22" presetClass="entr" presetSubtype="4"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p:cTn id="43" dur="3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4" dur="3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5" dur="300"/>
                                        <p:tgtEl>
                                          <p:spTgt spid="16">
                                            <p:txEl>
                                              <p:pRg st="0" end="0"/>
                                            </p:txEl>
                                          </p:spTgt>
                                        </p:tgtEl>
                                      </p:cBhvr>
                                    </p:animEffect>
                                  </p:childTnLst>
                                </p:cTn>
                              </p:par>
                              <p:par>
                                <p:cTn id="46" presetID="42" presetClass="entr" presetSubtype="0" fill="hold" grpId="0" nodeType="withEffect">
                                  <p:stCondLst>
                                    <p:cond delay="200"/>
                                  </p:stCondLst>
                                  <p:childTnLst>
                                    <p:set>
                                      <p:cBhvr>
                                        <p:cTn id="47" dur="1" fill="hold">
                                          <p:stCondLst>
                                            <p:cond delay="0"/>
                                          </p:stCondLst>
                                        </p:cTn>
                                        <p:tgtEl>
                                          <p:spTgt spid="17">
                                            <p:txEl>
                                              <p:pRg st="0" end="0"/>
                                            </p:txEl>
                                          </p:spTgt>
                                        </p:tgtEl>
                                        <p:attrNameLst>
                                          <p:attrName>style.visibility</p:attrName>
                                        </p:attrNameLst>
                                      </p:cBhvr>
                                      <p:to>
                                        <p:strVal val="visible"/>
                                      </p:to>
                                    </p:set>
                                    <p:animEffect transition="in" filter="fade">
                                      <p:cBhvr>
                                        <p:cTn id="48" dur="400"/>
                                        <p:tgtEl>
                                          <p:spTgt spid="17">
                                            <p:txEl>
                                              <p:pRg st="0" end="0"/>
                                            </p:txEl>
                                          </p:spTgt>
                                        </p:tgtEl>
                                      </p:cBhvr>
                                    </p:animEffect>
                                    <p:anim calcmode="lin" valueType="num">
                                      <p:cBhvr>
                                        <p:cTn id="49"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0" dur="400" fill="hold"/>
                                        <p:tgtEl>
                                          <p:spTgt spid="17">
                                            <p:txEl>
                                              <p:pRg st="0" end="0"/>
                                            </p:txEl>
                                          </p:spTgt>
                                        </p:tgtEl>
                                        <p:attrNameLst>
                                          <p:attrName>ppt_y</p:attrName>
                                        </p:attrNameLst>
                                      </p:cBhvr>
                                      <p:tavLst>
                                        <p:tav tm="0">
                                          <p:val>
                                            <p:strVal val="#ppt_y+.1"/>
                                          </p:val>
                                        </p:tav>
                                        <p:tav tm="100000">
                                          <p:val>
                                            <p:strVal val="#ppt_y"/>
                                          </p:val>
                                        </p:tav>
                                      </p:tavLst>
                                    </p:anim>
                                  </p:childTnLst>
                                </p:cTn>
                              </p:par>
                              <p:par>
                                <p:cTn id="51" presetID="10" presetClass="entr" presetSubtype="0" fill="hold" grpId="0" nodeType="withEffect">
                                  <p:stCondLst>
                                    <p:cond delay="800"/>
                                  </p:stCondLst>
                                  <p:childTnLst>
                                    <p:set>
                                      <p:cBhvr>
                                        <p:cTn id="52" dur="1" fill="hold">
                                          <p:stCondLst>
                                            <p:cond delay="0"/>
                                          </p:stCondLst>
                                        </p:cTn>
                                        <p:tgtEl>
                                          <p:spTgt spid="18">
                                            <p:txEl>
                                              <p:pRg st="0" end="0"/>
                                            </p:txEl>
                                          </p:spTgt>
                                        </p:tgtEl>
                                        <p:attrNameLst>
                                          <p:attrName>style.visibility</p:attrName>
                                        </p:attrNameLst>
                                      </p:cBhvr>
                                      <p:to>
                                        <p:strVal val="visible"/>
                                      </p:to>
                                    </p:set>
                                    <p:animEffect transition="in" filter="fade">
                                      <p:cBhvr>
                                        <p:cTn id="53" dur="500"/>
                                        <p:tgtEl>
                                          <p:spTgt spid="18">
                                            <p:txEl>
                                              <p:pRg st="0" end="0"/>
                                            </p:txEl>
                                          </p:spTgt>
                                        </p:tgtEl>
                                      </p:cBhvr>
                                    </p:animEffect>
                                  </p:childTnLst>
                                </p:cTn>
                              </p:par>
                            </p:childTnLst>
                          </p:cTn>
                        </p:par>
                        <p:par>
                          <p:cTn id="54" fill="hold">
                            <p:stCondLst>
                              <p:cond delay="2500"/>
                            </p:stCondLst>
                            <p:childTnLst>
                              <p:par>
                                <p:cTn id="55" presetID="22" presetClass="entr" presetSubtype="4"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par>
                          <p:cTn id="58" fill="hold">
                            <p:stCondLst>
                              <p:cond delay="3000"/>
                            </p:stCondLst>
                            <p:childTnLst>
                              <p:par>
                                <p:cTn id="59" presetID="53" presetClass="entr" presetSubtype="16" fill="hold" grpId="0" nodeType="afterEffect">
                                  <p:stCondLst>
                                    <p:cond delay="0"/>
                                  </p:stCondLst>
                                  <p:childTnLst>
                                    <p:set>
                                      <p:cBhvr>
                                        <p:cTn id="60" dur="1" fill="hold">
                                          <p:stCondLst>
                                            <p:cond delay="0"/>
                                          </p:stCondLst>
                                        </p:cTn>
                                        <p:tgtEl>
                                          <p:spTgt spid="19">
                                            <p:txEl>
                                              <p:pRg st="0" end="0"/>
                                            </p:txEl>
                                          </p:spTgt>
                                        </p:tgtEl>
                                        <p:attrNameLst>
                                          <p:attrName>style.visibility</p:attrName>
                                        </p:attrNameLst>
                                      </p:cBhvr>
                                      <p:to>
                                        <p:strVal val="visible"/>
                                      </p:to>
                                    </p:set>
                                    <p:anim calcmode="lin" valueType="num">
                                      <p:cBhvr>
                                        <p:cTn id="61" dur="3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62" dur="3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63" dur="300"/>
                                        <p:tgtEl>
                                          <p:spTgt spid="19">
                                            <p:txEl>
                                              <p:pRg st="0" end="0"/>
                                            </p:txEl>
                                          </p:spTgt>
                                        </p:tgtEl>
                                      </p:cBhvr>
                                    </p:animEffect>
                                  </p:childTnLst>
                                </p:cTn>
                              </p:par>
                              <p:par>
                                <p:cTn id="64" presetID="42" presetClass="entr" presetSubtype="0" fill="hold" grpId="0" nodeType="withEffect">
                                  <p:stCondLst>
                                    <p:cond delay="20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400"/>
                                        <p:tgtEl>
                                          <p:spTgt spid="20">
                                            <p:txEl>
                                              <p:pRg st="0" end="0"/>
                                            </p:txEl>
                                          </p:spTgt>
                                        </p:tgtEl>
                                      </p:cBhvr>
                                    </p:animEffect>
                                    <p:anim calcmode="lin" valueType="num">
                                      <p:cBhvr>
                                        <p:cTn id="67"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8" dur="400" fill="hold"/>
                                        <p:tgtEl>
                                          <p:spTgt spid="20">
                                            <p:txEl>
                                              <p:pRg st="0" end="0"/>
                                            </p:txEl>
                                          </p:spTgt>
                                        </p:tgtEl>
                                        <p:attrNameLst>
                                          <p:attrName>ppt_y</p:attrName>
                                        </p:attrNameLst>
                                      </p:cBhvr>
                                      <p:tavLst>
                                        <p:tav tm="0">
                                          <p:val>
                                            <p:strVal val="#ppt_y+.1"/>
                                          </p:val>
                                        </p:tav>
                                        <p:tav tm="100000">
                                          <p:val>
                                            <p:strVal val="#ppt_y"/>
                                          </p:val>
                                        </p:tav>
                                      </p:tavLst>
                                    </p:anim>
                                  </p:childTnLst>
                                </p:cTn>
                              </p:par>
                              <p:par>
                                <p:cTn id="69" presetID="10" presetClass="entr" presetSubtype="0" fill="hold" grpId="0" nodeType="withEffect">
                                  <p:stCondLst>
                                    <p:cond delay="800"/>
                                  </p:stCondLst>
                                  <p:childTnLst>
                                    <p:set>
                                      <p:cBhvr>
                                        <p:cTn id="70" dur="1" fill="hold">
                                          <p:stCondLst>
                                            <p:cond delay="0"/>
                                          </p:stCondLst>
                                        </p:cTn>
                                        <p:tgtEl>
                                          <p:spTgt spid="21">
                                            <p:txEl>
                                              <p:pRg st="0" end="0"/>
                                            </p:txEl>
                                          </p:spTgt>
                                        </p:tgtEl>
                                        <p:attrNameLst>
                                          <p:attrName>style.visibility</p:attrName>
                                        </p:attrNameLst>
                                      </p:cBhvr>
                                      <p:to>
                                        <p:strVal val="visible"/>
                                      </p:to>
                                    </p:set>
                                    <p:animEffect transition="in" filter="fade">
                                      <p:cBhvr>
                                        <p:cTn id="71" dur="500"/>
                                        <p:tgtEl>
                                          <p:spTgt spid="21">
                                            <p:txEl>
                                              <p:pRg st="0" end="0"/>
                                            </p:txEl>
                                          </p:spTgt>
                                        </p:tgtEl>
                                      </p:cBhvr>
                                    </p:animEffect>
                                  </p:childTnLst>
                                </p:cTn>
                              </p:par>
                            </p:childTnLst>
                          </p:cTn>
                        </p:par>
                        <p:par>
                          <p:cTn id="72" fill="hold">
                            <p:stCondLst>
                              <p:cond delay="3500"/>
                            </p:stCondLst>
                            <p:childTnLst>
                              <p:par>
                                <p:cTn id="73" presetID="22" presetClass="entr" presetSubtype="4"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00"/>
                                        <p:tgtEl>
                                          <p:spTgt spid="31"/>
                                        </p:tgtEl>
                                      </p:cBhvr>
                                    </p:animEffect>
                                  </p:childTnLst>
                                </p:cTn>
                              </p:par>
                            </p:childTnLst>
                          </p:cTn>
                        </p:par>
                        <p:par>
                          <p:cTn id="76" fill="hold">
                            <p:stCondLst>
                              <p:cond delay="4000"/>
                            </p:stCondLst>
                            <p:childTnLst>
                              <p:par>
                                <p:cTn id="77" presetID="53" presetClass="entr" presetSubtype="16" fill="hold" grpId="0" nodeType="after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81" dur="300"/>
                                        <p:tgtEl>
                                          <p:spTgt spid="22">
                                            <p:txEl>
                                              <p:pRg st="0" end="0"/>
                                            </p:txEl>
                                          </p:spTgt>
                                        </p:tgtEl>
                                      </p:cBhvr>
                                    </p:animEffect>
                                  </p:childTnLst>
                                </p:cTn>
                              </p:par>
                              <p:par>
                                <p:cTn id="82" presetID="42" presetClass="entr" presetSubtype="0" fill="hold" grpId="0" nodeType="withEffect">
                                  <p:stCondLst>
                                    <p:cond delay="200"/>
                                  </p:stCondLst>
                                  <p:childTnLst>
                                    <p:set>
                                      <p:cBhvr>
                                        <p:cTn id="83" dur="1" fill="hold">
                                          <p:stCondLst>
                                            <p:cond delay="0"/>
                                          </p:stCondLst>
                                        </p:cTn>
                                        <p:tgtEl>
                                          <p:spTgt spid="23">
                                            <p:txEl>
                                              <p:pRg st="0" end="0"/>
                                            </p:txEl>
                                          </p:spTgt>
                                        </p:tgtEl>
                                        <p:attrNameLst>
                                          <p:attrName>style.visibility</p:attrName>
                                        </p:attrNameLst>
                                      </p:cBhvr>
                                      <p:to>
                                        <p:strVal val="visible"/>
                                      </p:to>
                                    </p:set>
                                    <p:animEffect transition="in" filter="fade">
                                      <p:cBhvr>
                                        <p:cTn id="84" dur="400"/>
                                        <p:tgtEl>
                                          <p:spTgt spid="23">
                                            <p:txEl>
                                              <p:pRg st="0" end="0"/>
                                            </p:txEl>
                                          </p:spTgt>
                                        </p:tgtEl>
                                      </p:cBhvr>
                                    </p:animEffect>
                                    <p:anim calcmode="lin" valueType="num">
                                      <p:cBhvr>
                                        <p:cTn id="85" dur="4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86" dur="400" fill="hold"/>
                                        <p:tgtEl>
                                          <p:spTgt spid="23">
                                            <p:txEl>
                                              <p:pRg st="0" end="0"/>
                                            </p:txEl>
                                          </p:spTgt>
                                        </p:tgtEl>
                                        <p:attrNameLst>
                                          <p:attrName>ppt_y</p:attrName>
                                        </p:attrNameLst>
                                      </p:cBhvr>
                                      <p:tavLst>
                                        <p:tav tm="0">
                                          <p:val>
                                            <p:strVal val="#ppt_y+.1"/>
                                          </p:val>
                                        </p:tav>
                                        <p:tav tm="100000">
                                          <p:val>
                                            <p:strVal val="#ppt_y"/>
                                          </p:val>
                                        </p:tav>
                                      </p:tavLst>
                                    </p:anim>
                                  </p:childTnLst>
                                </p:cTn>
                              </p:par>
                              <p:par>
                                <p:cTn id="87" presetID="10" presetClass="entr" presetSubtype="0" fill="hold" grpId="0" nodeType="withEffect">
                                  <p:stCondLst>
                                    <p:cond delay="800"/>
                                  </p:stCondLst>
                                  <p:childTnLst>
                                    <p:set>
                                      <p:cBhvr>
                                        <p:cTn id="88" dur="1" fill="hold">
                                          <p:stCondLst>
                                            <p:cond delay="0"/>
                                          </p:stCondLst>
                                        </p:cTn>
                                        <p:tgtEl>
                                          <p:spTgt spid="24">
                                            <p:txEl>
                                              <p:pRg st="0" end="0"/>
                                            </p:txEl>
                                          </p:spTgt>
                                        </p:tgtEl>
                                        <p:attrNameLst>
                                          <p:attrName>style.visibility</p:attrName>
                                        </p:attrNameLst>
                                      </p:cBhvr>
                                      <p:to>
                                        <p:strVal val="visible"/>
                                      </p:to>
                                    </p:set>
                                    <p:animEffect transition="in" filter="fade">
                                      <p:cBhvr>
                                        <p:cTn id="89" dur="500"/>
                                        <p:tgtEl>
                                          <p:spTgt spid="24">
                                            <p:txEl>
                                              <p:pRg st="0" end="0"/>
                                            </p:txEl>
                                          </p:spTgt>
                                        </p:tgtEl>
                                      </p:cBhvr>
                                    </p:animEffect>
                                  </p:childTnLst>
                                </p:cTn>
                              </p:par>
                              <p:par>
                                <p:cTn id="90" presetID="10" presetClass="entr" presetSubtype="0" fill="hold" grpId="0" nodeType="withEffect">
                                  <p:stCondLst>
                                    <p:cond delay="800"/>
                                  </p:stCondLst>
                                  <p:childTnLst>
                                    <p:set>
                                      <p:cBhvr>
                                        <p:cTn id="91" dur="1" fill="hold">
                                          <p:stCondLst>
                                            <p:cond delay="0"/>
                                          </p:stCondLst>
                                        </p:cTn>
                                        <p:tgtEl>
                                          <p:spTgt spid="25">
                                            <p:txEl>
                                              <p:pRg st="0" end="0"/>
                                            </p:txEl>
                                          </p:spTgt>
                                        </p:tgtEl>
                                        <p:attrNameLst>
                                          <p:attrName>style.visibility</p:attrName>
                                        </p:attrNameLst>
                                      </p:cBhvr>
                                      <p:to>
                                        <p:strVal val="visible"/>
                                      </p:to>
                                    </p:set>
                                    <p:animEffect transition="in" filter="fade">
                                      <p:cBhvr>
                                        <p:cTn id="9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300" fill="hold"/>
                        <p:tgtEl>
                          <p:spTgt spid="16"/>
                        </p:tgtEl>
                        <p:attrNameLst>
                          <p:attrName>ppt_w</p:attrName>
                        </p:attrNameLst>
                      </p:cBhvr>
                      <p:tavLst>
                        <p:tav tm="0">
                          <p:val>
                            <p:fltVal val="0"/>
                          </p:val>
                        </p:tav>
                        <p:tav tm="100000">
                          <p:val>
                            <p:strVal val="#ppt_w"/>
                          </p:val>
                        </p:tav>
                      </p:tavLst>
                    </p:anim>
                    <p:anim calcmode="lin" valueType="num">
                      <p:cBhvr>
                        <p:cTn dur="300" fill="hold"/>
                        <p:tgtEl>
                          <p:spTgt spid="16"/>
                        </p:tgtEl>
                        <p:attrNameLst>
                          <p:attrName>ppt_h</p:attrName>
                        </p:attrNameLst>
                      </p:cBhvr>
                      <p:tavLst>
                        <p:tav tm="0">
                          <p:val>
                            <p:fltVal val="0"/>
                          </p:val>
                        </p:tav>
                        <p:tav tm="100000">
                          <p:val>
                            <p:strVal val="#ppt_h"/>
                          </p:val>
                        </p:tav>
                      </p:tavLst>
                    </p:anim>
                    <p:animEffect transition="in" filter="fade">
                      <p:cBhvr>
                        <p:cTn dur="300"/>
                        <p:tgtEl>
                          <p:spTgt spid="16"/>
                        </p:tgtEl>
                      </p:cBhvr>
                    </p:animEffect>
                  </p:childTnLst>
                </p:cTn>
              </p:par>
            </p:tnLst>
          </p:tmpl>
        </p:tmplLst>
      </p:bldP>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300" fill="hold"/>
                        <p:tgtEl>
                          <p:spTgt spid="19"/>
                        </p:tgtEl>
                        <p:attrNameLst>
                          <p:attrName>ppt_w</p:attrName>
                        </p:attrNameLst>
                      </p:cBhvr>
                      <p:tavLst>
                        <p:tav tm="0">
                          <p:val>
                            <p:fltVal val="0"/>
                          </p:val>
                        </p:tav>
                        <p:tav tm="100000">
                          <p:val>
                            <p:strVal val="#ppt_w"/>
                          </p:val>
                        </p:tav>
                      </p:tavLst>
                    </p:anim>
                    <p:anim calcmode="lin" valueType="num">
                      <p:cBhvr>
                        <p:cTn dur="300" fill="hold"/>
                        <p:tgtEl>
                          <p:spTgt spid="19"/>
                        </p:tgtEl>
                        <p:attrNameLst>
                          <p:attrName>ppt_h</p:attrName>
                        </p:attrNameLst>
                      </p:cBhvr>
                      <p:tavLst>
                        <p:tav tm="0">
                          <p:val>
                            <p:fltVal val="0"/>
                          </p:val>
                        </p:tav>
                        <p:tav tm="100000">
                          <p:val>
                            <p:strVal val="#ppt_h"/>
                          </p:val>
                        </p:tav>
                      </p:tavLst>
                    </p:anim>
                    <p:animEffect transition="in" filter="fade">
                      <p:cBhvr>
                        <p:cTn dur="300"/>
                        <p:tgtEl>
                          <p:spTgt spid="19"/>
                        </p:tgtEl>
                      </p:cBhvr>
                    </p:animEffect>
                  </p:childTnLst>
                </p:cTn>
              </p:par>
            </p:tnLst>
          </p:tmpl>
        </p:tmplLst>
      </p:bldP>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400"/>
                        <p:tgtEl>
                          <p:spTgt spid="23"/>
                        </p:tgtEl>
                      </p:cBhvr>
                    </p:animEffect>
                    <p:anim calcmode="lin" valueType="num">
                      <p:cBhvr>
                        <p:cTn dur="400" fill="hold"/>
                        <p:tgtEl>
                          <p:spTgt spid="23"/>
                        </p:tgtEl>
                        <p:attrNameLst>
                          <p:attrName>ppt_x</p:attrName>
                        </p:attrNameLst>
                      </p:cBhvr>
                      <p:tavLst>
                        <p:tav tm="0">
                          <p:val>
                            <p:strVal val="#ppt_x"/>
                          </p:val>
                        </p:tav>
                        <p:tav tm="100000">
                          <p:val>
                            <p:strVal val="#ppt_x"/>
                          </p:val>
                        </p:tav>
                      </p:tavLst>
                    </p:anim>
                    <p:anim calcmode="lin" valueType="num">
                      <p:cBhvr>
                        <p:cTn dur="4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8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3" grpId="0" animBg="1"/>
      <p:bldP spid="30" grpId="0" animBg="1"/>
      <p:bldP spid="31"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ic list 4">
    <p:spTree>
      <p:nvGrpSpPr>
        <p:cNvPr id="1" name=""/>
        <p:cNvGrpSpPr/>
        <p:nvPr/>
      </p:nvGrpSpPr>
      <p:grpSpPr>
        <a:xfrm>
          <a:off x="0" y="0"/>
          <a:ext cx="0" cy="0"/>
          <a:chOff x="0" y="0"/>
          <a:chExt cx="0" cy="0"/>
        </a:xfrm>
      </p:grpSpPr>
      <p:sp>
        <p:nvSpPr>
          <p:cNvPr id="42" name="Picture Placeholder 2"/>
          <p:cNvSpPr>
            <a:spLocks noGrp="1"/>
          </p:cNvSpPr>
          <p:nvPr>
            <p:ph type="pic" sz="quarter" idx="17"/>
          </p:nvPr>
        </p:nvSpPr>
        <p:spPr>
          <a:xfrm>
            <a:off x="684392" y="1482278"/>
            <a:ext cx="2990141" cy="2642687"/>
          </a:xfrm>
          <a:custGeom>
            <a:avLst/>
            <a:gdLst/>
            <a:ahLst/>
            <a:cxnLst/>
            <a:rect l="l" t="t" r="r" b="b"/>
            <a:pathLst>
              <a:path w="2242606" h="2202239">
                <a:moveTo>
                  <a:pt x="2014006" y="0"/>
                </a:moveTo>
                <a:cubicBezTo>
                  <a:pt x="2140258" y="0"/>
                  <a:pt x="2242606" y="102348"/>
                  <a:pt x="2242606" y="228600"/>
                </a:cubicBezTo>
                <a:lnTo>
                  <a:pt x="2242606" y="1973639"/>
                </a:lnTo>
                <a:cubicBezTo>
                  <a:pt x="2242606" y="2099891"/>
                  <a:pt x="2140258" y="2202239"/>
                  <a:pt x="2014006" y="2202239"/>
                </a:cubicBezTo>
                <a:cubicBezTo>
                  <a:pt x="1887754" y="2202239"/>
                  <a:pt x="1785406" y="2099891"/>
                  <a:pt x="1785406" y="1973639"/>
                </a:cubicBezTo>
                <a:lnTo>
                  <a:pt x="1785406" y="228600"/>
                </a:lnTo>
                <a:cubicBezTo>
                  <a:pt x="1785406" y="102348"/>
                  <a:pt x="1887754" y="0"/>
                  <a:pt x="2014006" y="0"/>
                </a:cubicBezTo>
                <a:close/>
                <a:moveTo>
                  <a:pt x="1412873" y="0"/>
                </a:moveTo>
                <a:cubicBezTo>
                  <a:pt x="1539125" y="0"/>
                  <a:pt x="1641473" y="102348"/>
                  <a:pt x="1641473" y="228600"/>
                </a:cubicBezTo>
                <a:lnTo>
                  <a:pt x="1641473" y="1973639"/>
                </a:lnTo>
                <a:cubicBezTo>
                  <a:pt x="1641473" y="2099891"/>
                  <a:pt x="1539125" y="2202239"/>
                  <a:pt x="1412873" y="2202239"/>
                </a:cubicBezTo>
                <a:cubicBezTo>
                  <a:pt x="1286621" y="2202239"/>
                  <a:pt x="1184273" y="2099891"/>
                  <a:pt x="1184273" y="1973639"/>
                </a:cubicBezTo>
                <a:lnTo>
                  <a:pt x="1184273" y="228600"/>
                </a:lnTo>
                <a:cubicBezTo>
                  <a:pt x="1184273" y="102348"/>
                  <a:pt x="1286621" y="0"/>
                  <a:pt x="1412873" y="0"/>
                </a:cubicBezTo>
                <a:close/>
                <a:moveTo>
                  <a:pt x="820206" y="0"/>
                </a:moveTo>
                <a:cubicBezTo>
                  <a:pt x="946458" y="0"/>
                  <a:pt x="1048806" y="102348"/>
                  <a:pt x="1048806" y="228600"/>
                </a:cubicBezTo>
                <a:lnTo>
                  <a:pt x="1048806" y="1973639"/>
                </a:lnTo>
                <a:cubicBezTo>
                  <a:pt x="1048806" y="2099891"/>
                  <a:pt x="946458" y="2202239"/>
                  <a:pt x="820206" y="2202239"/>
                </a:cubicBezTo>
                <a:cubicBezTo>
                  <a:pt x="693954" y="2202239"/>
                  <a:pt x="591606" y="2099891"/>
                  <a:pt x="591606" y="1973639"/>
                </a:cubicBezTo>
                <a:lnTo>
                  <a:pt x="591606" y="228600"/>
                </a:lnTo>
                <a:cubicBezTo>
                  <a:pt x="591606" y="102348"/>
                  <a:pt x="693954" y="0"/>
                  <a:pt x="820206" y="0"/>
                </a:cubicBezTo>
                <a:close/>
                <a:moveTo>
                  <a:pt x="228600" y="0"/>
                </a:moveTo>
                <a:cubicBezTo>
                  <a:pt x="354852" y="0"/>
                  <a:pt x="457200" y="102348"/>
                  <a:pt x="457200" y="228600"/>
                </a:cubicBezTo>
                <a:lnTo>
                  <a:pt x="457200" y="1973639"/>
                </a:lnTo>
                <a:cubicBezTo>
                  <a:pt x="457200" y="2099891"/>
                  <a:pt x="354852" y="2202239"/>
                  <a:pt x="228600" y="2202239"/>
                </a:cubicBezTo>
                <a:cubicBezTo>
                  <a:pt x="102348" y="2202239"/>
                  <a:pt x="0" y="2099891"/>
                  <a:pt x="0" y="1973639"/>
                </a:cubicBezTo>
                <a:lnTo>
                  <a:pt x="0" y="228600"/>
                </a:lnTo>
                <a:cubicBezTo>
                  <a:pt x="0" y="102348"/>
                  <a:pt x="102348" y="0"/>
                  <a:pt x="22860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603251" y="4447915"/>
            <a:ext cx="869949" cy="782954"/>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7"/>
          <p:cNvSpPr>
            <a:spLocks noGrp="1"/>
          </p:cNvSpPr>
          <p:nvPr>
            <p:ph type="body" sz="quarter" idx="39" hasCustomPrompt="1"/>
          </p:nvPr>
        </p:nvSpPr>
        <p:spPr>
          <a:xfrm>
            <a:off x="684392" y="4493637"/>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1608667" y="4971939"/>
            <a:ext cx="206586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603256" y="5357392"/>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endParaRPr lang="en-US" dirty="0" smtClean="0"/>
          </a:p>
        </p:txBody>
      </p:sp>
      <p:sp>
        <p:nvSpPr>
          <p:cNvPr id="72" name="Rounded Rectangle 71"/>
          <p:cNvSpPr/>
          <p:nvPr userDrawn="1"/>
        </p:nvSpPr>
        <p:spPr>
          <a:xfrm>
            <a:off x="4535315" y="4447915"/>
            <a:ext cx="869949" cy="782954"/>
          </a:xfrm>
          <a:prstGeom prst="roundRect">
            <a:avLst>
              <a:gd name="adj"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 Placeholder 7"/>
          <p:cNvSpPr>
            <a:spLocks noGrp="1"/>
          </p:cNvSpPr>
          <p:nvPr>
            <p:ph type="body" sz="quarter" idx="40" hasCustomPrompt="1"/>
          </p:nvPr>
        </p:nvSpPr>
        <p:spPr>
          <a:xfrm>
            <a:off x="4616456" y="4493637"/>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74" name="Text Placeholder 7"/>
          <p:cNvSpPr>
            <a:spLocks noGrp="1"/>
          </p:cNvSpPr>
          <p:nvPr>
            <p:ph type="body" sz="quarter" idx="41" hasCustomPrompt="1"/>
          </p:nvPr>
        </p:nvSpPr>
        <p:spPr>
          <a:xfrm>
            <a:off x="5554133" y="4971939"/>
            <a:ext cx="206586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5" name="Text Placeholder 2"/>
          <p:cNvSpPr>
            <a:spLocks noGrp="1"/>
          </p:cNvSpPr>
          <p:nvPr>
            <p:ph type="body" sz="quarter" idx="42" hasCustomPrompt="1"/>
          </p:nvPr>
        </p:nvSpPr>
        <p:spPr>
          <a:xfrm>
            <a:off x="4548722" y="5357392"/>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endParaRPr lang="en-US" dirty="0" smtClean="0"/>
          </a:p>
        </p:txBody>
      </p:sp>
      <p:sp>
        <p:nvSpPr>
          <p:cNvPr id="76" name="Rounded Rectangle 75"/>
          <p:cNvSpPr/>
          <p:nvPr userDrawn="1"/>
        </p:nvSpPr>
        <p:spPr>
          <a:xfrm>
            <a:off x="8504770" y="4447915"/>
            <a:ext cx="869949" cy="782954"/>
          </a:xfrm>
          <a:prstGeom prst="roundRect">
            <a:avLst>
              <a:gd name="adj"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 Placeholder 7"/>
          <p:cNvSpPr>
            <a:spLocks noGrp="1"/>
          </p:cNvSpPr>
          <p:nvPr>
            <p:ph type="body" sz="quarter" idx="43" hasCustomPrompt="1"/>
          </p:nvPr>
        </p:nvSpPr>
        <p:spPr>
          <a:xfrm>
            <a:off x="8585911" y="4493637"/>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78" name="Text Placeholder 7"/>
          <p:cNvSpPr>
            <a:spLocks noGrp="1"/>
          </p:cNvSpPr>
          <p:nvPr>
            <p:ph type="body" sz="quarter" idx="44" hasCustomPrompt="1"/>
          </p:nvPr>
        </p:nvSpPr>
        <p:spPr>
          <a:xfrm>
            <a:off x="9510184" y="4971939"/>
            <a:ext cx="206586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9" name="Text Placeholder 2"/>
          <p:cNvSpPr>
            <a:spLocks noGrp="1"/>
          </p:cNvSpPr>
          <p:nvPr>
            <p:ph type="body" sz="quarter" idx="45" hasCustomPrompt="1"/>
          </p:nvPr>
        </p:nvSpPr>
        <p:spPr>
          <a:xfrm>
            <a:off x="8504773" y="5357392"/>
            <a:ext cx="3071281"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endParaRPr lang="en-US" dirty="0" smtClean="0"/>
          </a:p>
        </p:txBody>
      </p:sp>
      <p:sp>
        <p:nvSpPr>
          <p:cNvPr id="28" name="Text Placeholder 7"/>
          <p:cNvSpPr>
            <a:spLocks noGrp="1"/>
          </p:cNvSpPr>
          <p:nvPr>
            <p:ph type="body" sz="quarter" idx="55" hasCustomPrompt="1"/>
          </p:nvPr>
        </p:nvSpPr>
        <p:spPr>
          <a:xfrm>
            <a:off x="1608667" y="4452457"/>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1">
                    <a:lumMod val="60000"/>
                    <a:lumOff val="40000"/>
                  </a:schemeClr>
                </a:solidFill>
                <a:latin typeface="Lato Light"/>
                <a:cs typeface="Lato Light"/>
              </a:defRPr>
            </a:lvl1pPr>
          </a:lstStyle>
          <a:p>
            <a:pPr lvl="0"/>
            <a:r>
              <a:rPr lang="es-ES_tradnl" dirty="0" smtClean="0"/>
              <a:t>80%</a:t>
            </a:r>
            <a:endParaRPr lang="es-ES_tradnl" dirty="0" smtClean="0"/>
          </a:p>
        </p:txBody>
      </p:sp>
      <p:sp>
        <p:nvSpPr>
          <p:cNvPr id="29" name="Text Placeholder 7"/>
          <p:cNvSpPr>
            <a:spLocks noGrp="1"/>
          </p:cNvSpPr>
          <p:nvPr>
            <p:ph type="body" sz="quarter" idx="56" hasCustomPrompt="1"/>
          </p:nvPr>
        </p:nvSpPr>
        <p:spPr>
          <a:xfrm>
            <a:off x="5554133" y="4452457"/>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2"/>
                </a:solidFill>
                <a:latin typeface="Lato Light"/>
                <a:cs typeface="Lato Light"/>
              </a:defRPr>
            </a:lvl1pPr>
          </a:lstStyle>
          <a:p>
            <a:pPr lvl="0"/>
            <a:r>
              <a:rPr lang="es-ES_tradnl" dirty="0" smtClean="0"/>
              <a:t>80%</a:t>
            </a:r>
            <a:endParaRPr lang="es-ES_tradnl" dirty="0" smtClean="0"/>
          </a:p>
        </p:txBody>
      </p:sp>
      <p:sp>
        <p:nvSpPr>
          <p:cNvPr id="30" name="Text Placeholder 7"/>
          <p:cNvSpPr>
            <a:spLocks noGrp="1"/>
          </p:cNvSpPr>
          <p:nvPr>
            <p:ph type="body" sz="quarter" idx="57" hasCustomPrompt="1"/>
          </p:nvPr>
        </p:nvSpPr>
        <p:spPr>
          <a:xfrm>
            <a:off x="9510184" y="4452457"/>
            <a:ext cx="2065867"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3"/>
                </a:solidFill>
                <a:latin typeface="Lato Light"/>
                <a:cs typeface="Lato Light"/>
              </a:defRPr>
            </a:lvl1pPr>
          </a:lstStyle>
          <a:p>
            <a:pPr lvl="0"/>
            <a:r>
              <a:rPr lang="es-ES_tradnl" dirty="0" smtClean="0"/>
              <a:t>80%</a:t>
            </a:r>
            <a:endParaRPr lang="es-ES_tradnl" dirty="0" smtClean="0"/>
          </a:p>
        </p:txBody>
      </p:sp>
      <p:grpSp>
        <p:nvGrpSpPr>
          <p:cNvPr id="34" name="Group 33"/>
          <p:cNvGrpSpPr/>
          <p:nvPr userDrawn="1"/>
        </p:nvGrpSpPr>
        <p:grpSpPr>
          <a:xfrm>
            <a:off x="101309" y="385540"/>
            <a:ext cx="383999" cy="342172"/>
            <a:chOff x="5270500" y="1460500"/>
            <a:chExt cx="1701800" cy="2705100"/>
          </a:xfrm>
        </p:grpSpPr>
        <p:sp>
          <p:nvSpPr>
            <p:cNvPr id="35" name="Rounded Rectangle 34"/>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le 35"/>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ed Rectangle 36"/>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3" name="Picture Placeholder 2"/>
          <p:cNvSpPr>
            <a:spLocks noGrp="1"/>
          </p:cNvSpPr>
          <p:nvPr>
            <p:ph type="pic" sz="quarter" idx="58"/>
          </p:nvPr>
        </p:nvSpPr>
        <p:spPr>
          <a:xfrm>
            <a:off x="4588234" y="1482278"/>
            <a:ext cx="2990141" cy="2642687"/>
          </a:xfrm>
          <a:custGeom>
            <a:avLst/>
            <a:gdLst/>
            <a:ahLst/>
            <a:cxnLst/>
            <a:rect l="l" t="t" r="r" b="b"/>
            <a:pathLst>
              <a:path w="2242606" h="2202239">
                <a:moveTo>
                  <a:pt x="2014006" y="0"/>
                </a:moveTo>
                <a:cubicBezTo>
                  <a:pt x="2140258" y="0"/>
                  <a:pt x="2242606" y="102348"/>
                  <a:pt x="2242606" y="228600"/>
                </a:cubicBezTo>
                <a:lnTo>
                  <a:pt x="2242606" y="1973639"/>
                </a:lnTo>
                <a:cubicBezTo>
                  <a:pt x="2242606" y="2099891"/>
                  <a:pt x="2140258" y="2202239"/>
                  <a:pt x="2014006" y="2202239"/>
                </a:cubicBezTo>
                <a:cubicBezTo>
                  <a:pt x="1887754" y="2202239"/>
                  <a:pt x="1785406" y="2099891"/>
                  <a:pt x="1785406" y="1973639"/>
                </a:cubicBezTo>
                <a:lnTo>
                  <a:pt x="1785406" y="228600"/>
                </a:lnTo>
                <a:cubicBezTo>
                  <a:pt x="1785406" y="102348"/>
                  <a:pt x="1887754" y="0"/>
                  <a:pt x="2014006" y="0"/>
                </a:cubicBezTo>
                <a:close/>
                <a:moveTo>
                  <a:pt x="1412873" y="0"/>
                </a:moveTo>
                <a:cubicBezTo>
                  <a:pt x="1539125" y="0"/>
                  <a:pt x="1641473" y="102348"/>
                  <a:pt x="1641473" y="228600"/>
                </a:cubicBezTo>
                <a:lnTo>
                  <a:pt x="1641473" y="1973639"/>
                </a:lnTo>
                <a:cubicBezTo>
                  <a:pt x="1641473" y="2099891"/>
                  <a:pt x="1539125" y="2202239"/>
                  <a:pt x="1412873" y="2202239"/>
                </a:cubicBezTo>
                <a:cubicBezTo>
                  <a:pt x="1286621" y="2202239"/>
                  <a:pt x="1184273" y="2099891"/>
                  <a:pt x="1184273" y="1973639"/>
                </a:cubicBezTo>
                <a:lnTo>
                  <a:pt x="1184273" y="228600"/>
                </a:lnTo>
                <a:cubicBezTo>
                  <a:pt x="1184273" y="102348"/>
                  <a:pt x="1286621" y="0"/>
                  <a:pt x="1412873" y="0"/>
                </a:cubicBezTo>
                <a:close/>
                <a:moveTo>
                  <a:pt x="820206" y="0"/>
                </a:moveTo>
                <a:cubicBezTo>
                  <a:pt x="946458" y="0"/>
                  <a:pt x="1048806" y="102348"/>
                  <a:pt x="1048806" y="228600"/>
                </a:cubicBezTo>
                <a:lnTo>
                  <a:pt x="1048806" y="1973639"/>
                </a:lnTo>
                <a:cubicBezTo>
                  <a:pt x="1048806" y="2099891"/>
                  <a:pt x="946458" y="2202239"/>
                  <a:pt x="820206" y="2202239"/>
                </a:cubicBezTo>
                <a:cubicBezTo>
                  <a:pt x="693954" y="2202239"/>
                  <a:pt x="591606" y="2099891"/>
                  <a:pt x="591606" y="1973639"/>
                </a:cubicBezTo>
                <a:lnTo>
                  <a:pt x="591606" y="228600"/>
                </a:lnTo>
                <a:cubicBezTo>
                  <a:pt x="591606" y="102348"/>
                  <a:pt x="693954" y="0"/>
                  <a:pt x="820206" y="0"/>
                </a:cubicBezTo>
                <a:close/>
                <a:moveTo>
                  <a:pt x="228600" y="0"/>
                </a:moveTo>
                <a:cubicBezTo>
                  <a:pt x="354852" y="0"/>
                  <a:pt x="457200" y="102348"/>
                  <a:pt x="457200" y="228600"/>
                </a:cubicBezTo>
                <a:lnTo>
                  <a:pt x="457200" y="1973639"/>
                </a:lnTo>
                <a:cubicBezTo>
                  <a:pt x="457200" y="2099891"/>
                  <a:pt x="354852" y="2202239"/>
                  <a:pt x="228600" y="2202239"/>
                </a:cubicBezTo>
                <a:cubicBezTo>
                  <a:pt x="102348" y="2202239"/>
                  <a:pt x="0" y="2099891"/>
                  <a:pt x="0" y="1973639"/>
                </a:cubicBezTo>
                <a:lnTo>
                  <a:pt x="0" y="228600"/>
                </a:lnTo>
                <a:cubicBezTo>
                  <a:pt x="0" y="102348"/>
                  <a:pt x="102348" y="0"/>
                  <a:pt x="22860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4" name="Picture Placeholder 2"/>
          <p:cNvSpPr>
            <a:spLocks noGrp="1"/>
          </p:cNvSpPr>
          <p:nvPr>
            <p:ph type="pic" sz="quarter" idx="59"/>
          </p:nvPr>
        </p:nvSpPr>
        <p:spPr>
          <a:xfrm>
            <a:off x="8504770" y="1482278"/>
            <a:ext cx="2990141" cy="2642687"/>
          </a:xfrm>
          <a:custGeom>
            <a:avLst/>
            <a:gdLst/>
            <a:ahLst/>
            <a:cxnLst/>
            <a:rect l="l" t="t" r="r" b="b"/>
            <a:pathLst>
              <a:path w="2242606" h="2202239">
                <a:moveTo>
                  <a:pt x="2014006" y="0"/>
                </a:moveTo>
                <a:cubicBezTo>
                  <a:pt x="2140258" y="0"/>
                  <a:pt x="2242606" y="102348"/>
                  <a:pt x="2242606" y="228600"/>
                </a:cubicBezTo>
                <a:lnTo>
                  <a:pt x="2242606" y="1973639"/>
                </a:lnTo>
                <a:cubicBezTo>
                  <a:pt x="2242606" y="2099891"/>
                  <a:pt x="2140258" y="2202239"/>
                  <a:pt x="2014006" y="2202239"/>
                </a:cubicBezTo>
                <a:cubicBezTo>
                  <a:pt x="1887754" y="2202239"/>
                  <a:pt x="1785406" y="2099891"/>
                  <a:pt x="1785406" y="1973639"/>
                </a:cubicBezTo>
                <a:lnTo>
                  <a:pt x="1785406" y="228600"/>
                </a:lnTo>
                <a:cubicBezTo>
                  <a:pt x="1785406" y="102348"/>
                  <a:pt x="1887754" y="0"/>
                  <a:pt x="2014006" y="0"/>
                </a:cubicBezTo>
                <a:close/>
                <a:moveTo>
                  <a:pt x="1412873" y="0"/>
                </a:moveTo>
                <a:cubicBezTo>
                  <a:pt x="1539125" y="0"/>
                  <a:pt x="1641473" y="102348"/>
                  <a:pt x="1641473" y="228600"/>
                </a:cubicBezTo>
                <a:lnTo>
                  <a:pt x="1641473" y="1973639"/>
                </a:lnTo>
                <a:cubicBezTo>
                  <a:pt x="1641473" y="2099891"/>
                  <a:pt x="1539125" y="2202239"/>
                  <a:pt x="1412873" y="2202239"/>
                </a:cubicBezTo>
                <a:cubicBezTo>
                  <a:pt x="1286621" y="2202239"/>
                  <a:pt x="1184273" y="2099891"/>
                  <a:pt x="1184273" y="1973639"/>
                </a:cubicBezTo>
                <a:lnTo>
                  <a:pt x="1184273" y="228600"/>
                </a:lnTo>
                <a:cubicBezTo>
                  <a:pt x="1184273" y="102348"/>
                  <a:pt x="1286621" y="0"/>
                  <a:pt x="1412873" y="0"/>
                </a:cubicBezTo>
                <a:close/>
                <a:moveTo>
                  <a:pt x="820206" y="0"/>
                </a:moveTo>
                <a:cubicBezTo>
                  <a:pt x="946458" y="0"/>
                  <a:pt x="1048806" y="102348"/>
                  <a:pt x="1048806" y="228600"/>
                </a:cubicBezTo>
                <a:lnTo>
                  <a:pt x="1048806" y="1973639"/>
                </a:lnTo>
                <a:cubicBezTo>
                  <a:pt x="1048806" y="2099891"/>
                  <a:pt x="946458" y="2202239"/>
                  <a:pt x="820206" y="2202239"/>
                </a:cubicBezTo>
                <a:cubicBezTo>
                  <a:pt x="693954" y="2202239"/>
                  <a:pt x="591606" y="2099891"/>
                  <a:pt x="591606" y="1973639"/>
                </a:cubicBezTo>
                <a:lnTo>
                  <a:pt x="591606" y="228600"/>
                </a:lnTo>
                <a:cubicBezTo>
                  <a:pt x="591606" y="102348"/>
                  <a:pt x="693954" y="0"/>
                  <a:pt x="820206" y="0"/>
                </a:cubicBezTo>
                <a:close/>
                <a:moveTo>
                  <a:pt x="228600" y="0"/>
                </a:moveTo>
                <a:cubicBezTo>
                  <a:pt x="354852" y="0"/>
                  <a:pt x="457200" y="102348"/>
                  <a:pt x="457200" y="228600"/>
                </a:cubicBezTo>
                <a:lnTo>
                  <a:pt x="457200" y="1973639"/>
                </a:lnTo>
                <a:cubicBezTo>
                  <a:pt x="457200" y="2099891"/>
                  <a:pt x="354852" y="2202239"/>
                  <a:pt x="228600" y="2202239"/>
                </a:cubicBezTo>
                <a:cubicBezTo>
                  <a:pt x="102348" y="2202239"/>
                  <a:pt x="0" y="2099891"/>
                  <a:pt x="0" y="1973639"/>
                </a:cubicBezTo>
                <a:lnTo>
                  <a:pt x="0" y="228600"/>
                </a:lnTo>
                <a:cubicBezTo>
                  <a:pt x="0" y="102348"/>
                  <a:pt x="102348" y="0"/>
                  <a:pt x="22860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nodePh="1">
                                  <p:stCondLst>
                                    <p:cond delay="0"/>
                                  </p:stCondLst>
                                  <p:endCondLst>
                                    <p:cond evt="begin" delay="0">
                                      <p:tn val="19"/>
                                    </p:cond>
                                  </p:end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900"/>
                                        <p:tgtEl>
                                          <p:spTgt spid="4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400" fill="hold"/>
                                        <p:tgtEl>
                                          <p:spTgt spid="3"/>
                                        </p:tgtEl>
                                        <p:attrNameLst>
                                          <p:attrName>ppt_w</p:attrName>
                                        </p:attrNameLst>
                                      </p:cBhvr>
                                      <p:tavLst>
                                        <p:tav tm="0">
                                          <p:val>
                                            <p:fltVal val="0"/>
                                          </p:val>
                                        </p:tav>
                                        <p:tav tm="100000">
                                          <p:val>
                                            <p:strVal val="#ppt_w"/>
                                          </p:val>
                                        </p:tav>
                                      </p:tavLst>
                                    </p:anim>
                                    <p:anim calcmode="lin" valueType="num">
                                      <p:cBhvr>
                                        <p:cTn id="26" dur="400" fill="hold"/>
                                        <p:tgtEl>
                                          <p:spTgt spid="3"/>
                                        </p:tgtEl>
                                        <p:attrNameLst>
                                          <p:attrName>ppt_h</p:attrName>
                                        </p:attrNameLst>
                                      </p:cBhvr>
                                      <p:tavLst>
                                        <p:tav tm="0">
                                          <p:val>
                                            <p:fltVal val="0"/>
                                          </p:val>
                                        </p:tav>
                                        <p:tav tm="100000">
                                          <p:val>
                                            <p:strVal val="#ppt_h"/>
                                          </p:val>
                                        </p:tav>
                                      </p:tavLst>
                                    </p:anim>
                                    <p:animEffect transition="in" filter="fade">
                                      <p:cBhvr>
                                        <p:cTn id="27" dur="400"/>
                                        <p:tgtEl>
                                          <p:spTgt spid="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p:cTn id="31"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2"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3" dur="300"/>
                                        <p:tgtEl>
                                          <p:spTgt spid="13">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fade">
                                      <p:cBhvr>
                                        <p:cTn id="36" dur="400"/>
                                        <p:tgtEl>
                                          <p:spTgt spid="28">
                                            <p:txEl>
                                              <p:pRg st="0" end="0"/>
                                            </p:txEl>
                                          </p:spTgt>
                                        </p:tgtEl>
                                      </p:cBhvr>
                                    </p:animEffect>
                                    <p:anim calcmode="lin" valueType="num">
                                      <p:cBhvr>
                                        <p:cTn id="37"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8" dur="400" fill="hold"/>
                                        <p:tgtEl>
                                          <p:spTgt spid="28">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26">
                                            <p:txEl>
                                              <p:pRg st="0" end="0"/>
                                            </p:txEl>
                                          </p:spTgt>
                                        </p:tgtEl>
                                        <p:attrNameLst>
                                          <p:attrName>style.visibility</p:attrName>
                                        </p:attrNameLst>
                                      </p:cBhvr>
                                      <p:to>
                                        <p:strVal val="visible"/>
                                      </p:to>
                                    </p:set>
                                    <p:animEffect transition="in" filter="fade">
                                      <p:cBhvr>
                                        <p:cTn id="41" dur="500"/>
                                        <p:tgtEl>
                                          <p:spTgt spid="26">
                                            <p:txEl>
                                              <p:pRg st="0" end="0"/>
                                            </p:txEl>
                                          </p:spTgt>
                                        </p:tgtEl>
                                      </p:cBhvr>
                                    </p:animEffect>
                                    <p:anim calcmode="lin" valueType="num">
                                      <p:cBhvr>
                                        <p:cTn id="42"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6">
                                            <p:txEl>
                                              <p:pRg st="0" end="0"/>
                                            </p:txEl>
                                          </p:spTgt>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800"/>
                                  </p:st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fade">
                                      <p:cBhvr>
                                        <p:cTn id="46" dur="500"/>
                                        <p:tgtEl>
                                          <p:spTgt spid="27">
                                            <p:txEl>
                                              <p:pRg st="0" end="0"/>
                                            </p:txEl>
                                          </p:spTgt>
                                        </p:tgtEl>
                                      </p:cBhvr>
                                    </p:animEffect>
                                  </p:childTnLst>
                                </p:cTn>
                              </p:par>
                            </p:childTnLst>
                          </p:cTn>
                        </p:par>
                        <p:par>
                          <p:cTn id="47" fill="hold">
                            <p:stCondLst>
                              <p:cond delay="2500"/>
                            </p:stCondLst>
                            <p:childTnLst>
                              <p:par>
                                <p:cTn id="48" presetID="22" presetClass="entr" presetSubtype="8" fill="hold" grpId="0" nodeType="afterEffect" nodePh="1">
                                  <p:stCondLst>
                                    <p:cond delay="0"/>
                                  </p:stCondLst>
                                  <p:endCondLst>
                                    <p:cond evt="begin" delay="0">
                                      <p:tn val="48"/>
                                    </p:cond>
                                  </p:endCondLst>
                                  <p:childTnLst>
                                    <p:set>
                                      <p:cBhvr>
                                        <p:cTn id="49" dur="1" fill="hold">
                                          <p:stCondLst>
                                            <p:cond delay="0"/>
                                          </p:stCondLst>
                                        </p:cTn>
                                        <p:tgtEl>
                                          <p:spTgt spid="43"/>
                                        </p:tgtEl>
                                        <p:attrNameLst>
                                          <p:attrName>style.visibility</p:attrName>
                                        </p:attrNameLst>
                                      </p:cBhvr>
                                      <p:to>
                                        <p:strVal val="visible"/>
                                      </p:to>
                                    </p:set>
                                    <p:animEffect transition="in" filter="wipe(left)">
                                      <p:cBhvr>
                                        <p:cTn id="50" dur="900"/>
                                        <p:tgtEl>
                                          <p:spTgt spid="43"/>
                                        </p:tgtEl>
                                      </p:cBhvr>
                                    </p:animEffect>
                                  </p:childTnLst>
                                </p:cTn>
                              </p:par>
                            </p:childTnLst>
                          </p:cTn>
                        </p:par>
                        <p:par>
                          <p:cTn id="51" fill="hold">
                            <p:stCondLst>
                              <p:cond delay="3500"/>
                            </p:stCondLst>
                            <p:childTnLst>
                              <p:par>
                                <p:cTn id="52" presetID="53" presetClass="entr" presetSubtype="16" fill="hold" grpId="0" nodeType="after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p:cTn id="54" dur="400" fill="hold"/>
                                        <p:tgtEl>
                                          <p:spTgt spid="72"/>
                                        </p:tgtEl>
                                        <p:attrNameLst>
                                          <p:attrName>ppt_w</p:attrName>
                                        </p:attrNameLst>
                                      </p:cBhvr>
                                      <p:tavLst>
                                        <p:tav tm="0">
                                          <p:val>
                                            <p:fltVal val="0"/>
                                          </p:val>
                                        </p:tav>
                                        <p:tav tm="100000">
                                          <p:val>
                                            <p:strVal val="#ppt_w"/>
                                          </p:val>
                                        </p:tav>
                                      </p:tavLst>
                                    </p:anim>
                                    <p:anim calcmode="lin" valueType="num">
                                      <p:cBhvr>
                                        <p:cTn id="55" dur="400" fill="hold"/>
                                        <p:tgtEl>
                                          <p:spTgt spid="72"/>
                                        </p:tgtEl>
                                        <p:attrNameLst>
                                          <p:attrName>ppt_h</p:attrName>
                                        </p:attrNameLst>
                                      </p:cBhvr>
                                      <p:tavLst>
                                        <p:tav tm="0">
                                          <p:val>
                                            <p:fltVal val="0"/>
                                          </p:val>
                                        </p:tav>
                                        <p:tav tm="100000">
                                          <p:val>
                                            <p:strVal val="#ppt_h"/>
                                          </p:val>
                                        </p:tav>
                                      </p:tavLst>
                                    </p:anim>
                                    <p:animEffect transition="in" filter="fade">
                                      <p:cBhvr>
                                        <p:cTn id="56" dur="400"/>
                                        <p:tgtEl>
                                          <p:spTgt spid="72"/>
                                        </p:tgtEl>
                                      </p:cBhvr>
                                    </p:animEffect>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73">
                                            <p:txEl>
                                              <p:pRg st="0" end="0"/>
                                            </p:txEl>
                                          </p:spTgt>
                                        </p:tgtEl>
                                        <p:attrNameLst>
                                          <p:attrName>style.visibility</p:attrName>
                                        </p:attrNameLst>
                                      </p:cBhvr>
                                      <p:to>
                                        <p:strVal val="visible"/>
                                      </p:to>
                                    </p:set>
                                    <p:anim calcmode="lin" valueType="num">
                                      <p:cBhvr>
                                        <p:cTn id="60" dur="300" fill="hold"/>
                                        <p:tgtEl>
                                          <p:spTgt spid="73">
                                            <p:txEl>
                                              <p:pRg st="0" end="0"/>
                                            </p:txEl>
                                          </p:spTgt>
                                        </p:tgtEl>
                                        <p:attrNameLst>
                                          <p:attrName>ppt_w</p:attrName>
                                        </p:attrNameLst>
                                      </p:cBhvr>
                                      <p:tavLst>
                                        <p:tav tm="0">
                                          <p:val>
                                            <p:fltVal val="0"/>
                                          </p:val>
                                        </p:tav>
                                        <p:tav tm="100000">
                                          <p:val>
                                            <p:strVal val="#ppt_w"/>
                                          </p:val>
                                        </p:tav>
                                      </p:tavLst>
                                    </p:anim>
                                    <p:anim calcmode="lin" valueType="num">
                                      <p:cBhvr>
                                        <p:cTn id="61" dur="300" fill="hold"/>
                                        <p:tgtEl>
                                          <p:spTgt spid="73">
                                            <p:txEl>
                                              <p:pRg st="0" end="0"/>
                                            </p:txEl>
                                          </p:spTgt>
                                        </p:tgtEl>
                                        <p:attrNameLst>
                                          <p:attrName>ppt_h</p:attrName>
                                        </p:attrNameLst>
                                      </p:cBhvr>
                                      <p:tavLst>
                                        <p:tav tm="0">
                                          <p:val>
                                            <p:fltVal val="0"/>
                                          </p:val>
                                        </p:tav>
                                        <p:tav tm="100000">
                                          <p:val>
                                            <p:strVal val="#ppt_h"/>
                                          </p:val>
                                        </p:tav>
                                      </p:tavLst>
                                    </p:anim>
                                    <p:animEffect transition="in" filter="fade">
                                      <p:cBhvr>
                                        <p:cTn id="62" dur="300"/>
                                        <p:tgtEl>
                                          <p:spTgt spid="73">
                                            <p:txEl>
                                              <p:pRg st="0" end="0"/>
                                            </p:txEl>
                                          </p:spTgt>
                                        </p:tgtEl>
                                      </p:cBhvr>
                                    </p:animEffect>
                                  </p:childTnLst>
                                </p:cTn>
                              </p:par>
                              <p:par>
                                <p:cTn id="63" presetID="42" presetClass="entr" presetSubtype="0" fill="hold" grpId="0" nodeType="withEffect">
                                  <p:stCondLst>
                                    <p:cond delay="200"/>
                                  </p:stCondLst>
                                  <p:childTnLst>
                                    <p:set>
                                      <p:cBhvr>
                                        <p:cTn id="64" dur="1" fill="hold">
                                          <p:stCondLst>
                                            <p:cond delay="0"/>
                                          </p:stCondLst>
                                        </p:cTn>
                                        <p:tgtEl>
                                          <p:spTgt spid="29">
                                            <p:txEl>
                                              <p:pRg st="0" end="0"/>
                                            </p:txEl>
                                          </p:spTgt>
                                        </p:tgtEl>
                                        <p:attrNameLst>
                                          <p:attrName>style.visibility</p:attrName>
                                        </p:attrNameLst>
                                      </p:cBhvr>
                                      <p:to>
                                        <p:strVal val="visible"/>
                                      </p:to>
                                    </p:set>
                                    <p:animEffect transition="in" filter="fade">
                                      <p:cBhvr>
                                        <p:cTn id="65" dur="400"/>
                                        <p:tgtEl>
                                          <p:spTgt spid="29">
                                            <p:txEl>
                                              <p:pRg st="0" end="0"/>
                                            </p:txEl>
                                          </p:spTgt>
                                        </p:tgtEl>
                                      </p:cBhvr>
                                    </p:animEffect>
                                    <p:anim calcmode="lin" valueType="num">
                                      <p:cBhvr>
                                        <p:cTn id="66" dur="4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67" dur="400" fill="hold"/>
                                        <p:tgtEl>
                                          <p:spTgt spid="29">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00"/>
                                  </p:stCondLst>
                                  <p:childTnLst>
                                    <p:set>
                                      <p:cBhvr>
                                        <p:cTn id="69" dur="1" fill="hold">
                                          <p:stCondLst>
                                            <p:cond delay="0"/>
                                          </p:stCondLst>
                                        </p:cTn>
                                        <p:tgtEl>
                                          <p:spTgt spid="74">
                                            <p:txEl>
                                              <p:pRg st="0" end="0"/>
                                            </p:txEl>
                                          </p:spTgt>
                                        </p:tgtEl>
                                        <p:attrNameLst>
                                          <p:attrName>style.visibility</p:attrName>
                                        </p:attrNameLst>
                                      </p:cBhvr>
                                      <p:to>
                                        <p:strVal val="visible"/>
                                      </p:to>
                                    </p:set>
                                    <p:animEffect transition="in" filter="fade">
                                      <p:cBhvr>
                                        <p:cTn id="70" dur="500"/>
                                        <p:tgtEl>
                                          <p:spTgt spid="74">
                                            <p:txEl>
                                              <p:pRg st="0" end="0"/>
                                            </p:txEl>
                                          </p:spTgt>
                                        </p:tgtEl>
                                      </p:cBhvr>
                                    </p:animEffect>
                                    <p:anim calcmode="lin" valueType="num">
                                      <p:cBhvr>
                                        <p:cTn id="71"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72" dur="500" fill="hold"/>
                                        <p:tgtEl>
                                          <p:spTgt spid="74">
                                            <p:txEl>
                                              <p:pRg st="0" end="0"/>
                                            </p:txEl>
                                          </p:spTgt>
                                        </p:tgtEl>
                                        <p:attrNameLst>
                                          <p:attrName>ppt_y</p:attrName>
                                        </p:attrNameLst>
                                      </p:cBhvr>
                                      <p:tavLst>
                                        <p:tav tm="0">
                                          <p:val>
                                            <p:strVal val="#ppt_y+.1"/>
                                          </p:val>
                                        </p:tav>
                                        <p:tav tm="100000">
                                          <p:val>
                                            <p:strVal val="#ppt_y"/>
                                          </p:val>
                                        </p:tav>
                                      </p:tavLst>
                                    </p:anim>
                                  </p:childTnLst>
                                </p:cTn>
                              </p:par>
                              <p:par>
                                <p:cTn id="73" presetID="10" presetClass="entr" presetSubtype="0" fill="hold" grpId="0" nodeType="withEffect">
                                  <p:stCondLst>
                                    <p:cond delay="800"/>
                                  </p:stCondLst>
                                  <p:childTnLst>
                                    <p:set>
                                      <p:cBhvr>
                                        <p:cTn id="74" dur="1" fill="hold">
                                          <p:stCondLst>
                                            <p:cond delay="0"/>
                                          </p:stCondLst>
                                        </p:cTn>
                                        <p:tgtEl>
                                          <p:spTgt spid="75">
                                            <p:txEl>
                                              <p:pRg st="0" end="0"/>
                                            </p:txEl>
                                          </p:spTgt>
                                        </p:tgtEl>
                                        <p:attrNameLst>
                                          <p:attrName>style.visibility</p:attrName>
                                        </p:attrNameLst>
                                      </p:cBhvr>
                                      <p:to>
                                        <p:strVal val="visible"/>
                                      </p:to>
                                    </p:set>
                                    <p:animEffect transition="in" filter="fade">
                                      <p:cBhvr>
                                        <p:cTn id="75" dur="500"/>
                                        <p:tgtEl>
                                          <p:spTgt spid="75">
                                            <p:txEl>
                                              <p:pRg st="0" end="0"/>
                                            </p:txEl>
                                          </p:spTgt>
                                        </p:tgtEl>
                                      </p:cBhvr>
                                    </p:animEffect>
                                  </p:childTnLst>
                                </p:cTn>
                              </p:par>
                            </p:childTnLst>
                          </p:cTn>
                        </p:par>
                        <p:par>
                          <p:cTn id="76" fill="hold">
                            <p:stCondLst>
                              <p:cond delay="4500"/>
                            </p:stCondLst>
                            <p:childTnLst>
                              <p:par>
                                <p:cTn id="77" presetID="22" presetClass="entr" presetSubtype="8" fill="hold" grpId="0" nodeType="afterEffect" nodePh="1">
                                  <p:stCondLst>
                                    <p:cond delay="0"/>
                                  </p:stCondLst>
                                  <p:endCondLst>
                                    <p:cond evt="begin" delay="0">
                                      <p:tn val="77"/>
                                    </p:cond>
                                  </p:endCondLst>
                                  <p:childTnLst>
                                    <p:set>
                                      <p:cBhvr>
                                        <p:cTn id="78" dur="1" fill="hold">
                                          <p:stCondLst>
                                            <p:cond delay="0"/>
                                          </p:stCondLst>
                                        </p:cTn>
                                        <p:tgtEl>
                                          <p:spTgt spid="44"/>
                                        </p:tgtEl>
                                        <p:attrNameLst>
                                          <p:attrName>style.visibility</p:attrName>
                                        </p:attrNameLst>
                                      </p:cBhvr>
                                      <p:to>
                                        <p:strVal val="visible"/>
                                      </p:to>
                                    </p:set>
                                    <p:animEffect transition="in" filter="wipe(left)">
                                      <p:cBhvr>
                                        <p:cTn id="79" dur="900"/>
                                        <p:tgtEl>
                                          <p:spTgt spid="44"/>
                                        </p:tgtEl>
                                      </p:cBhvr>
                                    </p:animEffect>
                                  </p:childTnLst>
                                </p:cTn>
                              </p:par>
                            </p:childTnLst>
                          </p:cTn>
                        </p:par>
                        <p:par>
                          <p:cTn id="80" fill="hold">
                            <p:stCondLst>
                              <p:cond delay="5500"/>
                            </p:stCondLst>
                            <p:childTnLst>
                              <p:par>
                                <p:cTn id="81" presetID="53" presetClass="entr" presetSubtype="16" fill="hold" grpId="0" nodeType="afterEffect">
                                  <p:stCondLst>
                                    <p:cond delay="0"/>
                                  </p:stCondLst>
                                  <p:childTnLst>
                                    <p:set>
                                      <p:cBhvr>
                                        <p:cTn id="82" dur="1" fill="hold">
                                          <p:stCondLst>
                                            <p:cond delay="0"/>
                                          </p:stCondLst>
                                        </p:cTn>
                                        <p:tgtEl>
                                          <p:spTgt spid="76"/>
                                        </p:tgtEl>
                                        <p:attrNameLst>
                                          <p:attrName>style.visibility</p:attrName>
                                        </p:attrNameLst>
                                      </p:cBhvr>
                                      <p:to>
                                        <p:strVal val="visible"/>
                                      </p:to>
                                    </p:set>
                                    <p:anim calcmode="lin" valueType="num">
                                      <p:cBhvr>
                                        <p:cTn id="83" dur="400" fill="hold"/>
                                        <p:tgtEl>
                                          <p:spTgt spid="76"/>
                                        </p:tgtEl>
                                        <p:attrNameLst>
                                          <p:attrName>ppt_w</p:attrName>
                                        </p:attrNameLst>
                                      </p:cBhvr>
                                      <p:tavLst>
                                        <p:tav tm="0">
                                          <p:val>
                                            <p:fltVal val="0"/>
                                          </p:val>
                                        </p:tav>
                                        <p:tav tm="100000">
                                          <p:val>
                                            <p:strVal val="#ppt_w"/>
                                          </p:val>
                                        </p:tav>
                                      </p:tavLst>
                                    </p:anim>
                                    <p:anim calcmode="lin" valueType="num">
                                      <p:cBhvr>
                                        <p:cTn id="84" dur="400" fill="hold"/>
                                        <p:tgtEl>
                                          <p:spTgt spid="76"/>
                                        </p:tgtEl>
                                        <p:attrNameLst>
                                          <p:attrName>ppt_h</p:attrName>
                                        </p:attrNameLst>
                                      </p:cBhvr>
                                      <p:tavLst>
                                        <p:tav tm="0">
                                          <p:val>
                                            <p:fltVal val="0"/>
                                          </p:val>
                                        </p:tav>
                                        <p:tav tm="100000">
                                          <p:val>
                                            <p:strVal val="#ppt_h"/>
                                          </p:val>
                                        </p:tav>
                                      </p:tavLst>
                                    </p:anim>
                                    <p:animEffect transition="in" filter="fade">
                                      <p:cBhvr>
                                        <p:cTn id="85" dur="400"/>
                                        <p:tgtEl>
                                          <p:spTgt spid="76"/>
                                        </p:tgtEl>
                                      </p:cBhvr>
                                    </p:animEffect>
                                  </p:childTnLst>
                                </p:cTn>
                              </p:par>
                            </p:childTnLst>
                          </p:cTn>
                        </p:par>
                        <p:par>
                          <p:cTn id="86" fill="hold">
                            <p:stCondLst>
                              <p:cond delay="6000"/>
                            </p:stCondLst>
                            <p:childTnLst>
                              <p:par>
                                <p:cTn id="87" presetID="53" presetClass="entr" presetSubtype="16" fill="hold" grpId="0" nodeType="afterEffect">
                                  <p:stCondLst>
                                    <p:cond delay="0"/>
                                  </p:stCondLst>
                                  <p:childTnLst>
                                    <p:set>
                                      <p:cBhvr>
                                        <p:cTn id="88" dur="1" fill="hold">
                                          <p:stCondLst>
                                            <p:cond delay="0"/>
                                          </p:stCondLst>
                                        </p:cTn>
                                        <p:tgtEl>
                                          <p:spTgt spid="77">
                                            <p:txEl>
                                              <p:pRg st="0" end="0"/>
                                            </p:txEl>
                                          </p:spTgt>
                                        </p:tgtEl>
                                        <p:attrNameLst>
                                          <p:attrName>style.visibility</p:attrName>
                                        </p:attrNameLst>
                                      </p:cBhvr>
                                      <p:to>
                                        <p:strVal val="visible"/>
                                      </p:to>
                                    </p:set>
                                    <p:anim calcmode="lin" valueType="num">
                                      <p:cBhvr>
                                        <p:cTn id="89" dur="300" fill="hold"/>
                                        <p:tgtEl>
                                          <p:spTgt spid="77">
                                            <p:txEl>
                                              <p:pRg st="0" end="0"/>
                                            </p:txEl>
                                          </p:spTgt>
                                        </p:tgtEl>
                                        <p:attrNameLst>
                                          <p:attrName>ppt_w</p:attrName>
                                        </p:attrNameLst>
                                      </p:cBhvr>
                                      <p:tavLst>
                                        <p:tav tm="0">
                                          <p:val>
                                            <p:fltVal val="0"/>
                                          </p:val>
                                        </p:tav>
                                        <p:tav tm="100000">
                                          <p:val>
                                            <p:strVal val="#ppt_w"/>
                                          </p:val>
                                        </p:tav>
                                      </p:tavLst>
                                    </p:anim>
                                    <p:anim calcmode="lin" valueType="num">
                                      <p:cBhvr>
                                        <p:cTn id="90" dur="300" fill="hold"/>
                                        <p:tgtEl>
                                          <p:spTgt spid="77">
                                            <p:txEl>
                                              <p:pRg st="0" end="0"/>
                                            </p:txEl>
                                          </p:spTgt>
                                        </p:tgtEl>
                                        <p:attrNameLst>
                                          <p:attrName>ppt_h</p:attrName>
                                        </p:attrNameLst>
                                      </p:cBhvr>
                                      <p:tavLst>
                                        <p:tav tm="0">
                                          <p:val>
                                            <p:fltVal val="0"/>
                                          </p:val>
                                        </p:tav>
                                        <p:tav tm="100000">
                                          <p:val>
                                            <p:strVal val="#ppt_h"/>
                                          </p:val>
                                        </p:tav>
                                      </p:tavLst>
                                    </p:anim>
                                    <p:animEffect transition="in" filter="fade">
                                      <p:cBhvr>
                                        <p:cTn id="91" dur="300"/>
                                        <p:tgtEl>
                                          <p:spTgt spid="77">
                                            <p:txEl>
                                              <p:pRg st="0" end="0"/>
                                            </p:txEl>
                                          </p:spTgt>
                                        </p:tgtEl>
                                      </p:cBhvr>
                                    </p:animEffect>
                                  </p:childTnLst>
                                </p:cTn>
                              </p:par>
                              <p:par>
                                <p:cTn id="92" presetID="42" presetClass="entr" presetSubtype="0" fill="hold" grpId="0" nodeType="withEffect">
                                  <p:stCondLst>
                                    <p:cond delay="200"/>
                                  </p:stCondLst>
                                  <p:childTnLst>
                                    <p:set>
                                      <p:cBhvr>
                                        <p:cTn id="93" dur="1" fill="hold">
                                          <p:stCondLst>
                                            <p:cond delay="0"/>
                                          </p:stCondLst>
                                        </p:cTn>
                                        <p:tgtEl>
                                          <p:spTgt spid="30">
                                            <p:txEl>
                                              <p:pRg st="0" end="0"/>
                                            </p:txEl>
                                          </p:spTgt>
                                        </p:tgtEl>
                                        <p:attrNameLst>
                                          <p:attrName>style.visibility</p:attrName>
                                        </p:attrNameLst>
                                      </p:cBhvr>
                                      <p:to>
                                        <p:strVal val="visible"/>
                                      </p:to>
                                    </p:set>
                                    <p:animEffect transition="in" filter="fade">
                                      <p:cBhvr>
                                        <p:cTn id="94" dur="400"/>
                                        <p:tgtEl>
                                          <p:spTgt spid="30">
                                            <p:txEl>
                                              <p:pRg st="0" end="0"/>
                                            </p:txEl>
                                          </p:spTgt>
                                        </p:tgtEl>
                                      </p:cBhvr>
                                    </p:animEffect>
                                    <p:anim calcmode="lin" valueType="num">
                                      <p:cBhvr>
                                        <p:cTn id="95"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6" dur="400" fill="hold"/>
                                        <p:tgtEl>
                                          <p:spTgt spid="30">
                                            <p:txEl>
                                              <p:pRg st="0" end="0"/>
                                            </p:txEl>
                                          </p:spTgt>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200"/>
                                  </p:stCondLst>
                                  <p:childTnLst>
                                    <p:set>
                                      <p:cBhvr>
                                        <p:cTn id="98" dur="1" fill="hold">
                                          <p:stCondLst>
                                            <p:cond delay="0"/>
                                          </p:stCondLst>
                                        </p:cTn>
                                        <p:tgtEl>
                                          <p:spTgt spid="78">
                                            <p:txEl>
                                              <p:pRg st="0" end="0"/>
                                            </p:txEl>
                                          </p:spTgt>
                                        </p:tgtEl>
                                        <p:attrNameLst>
                                          <p:attrName>style.visibility</p:attrName>
                                        </p:attrNameLst>
                                      </p:cBhvr>
                                      <p:to>
                                        <p:strVal val="visible"/>
                                      </p:to>
                                    </p:set>
                                    <p:animEffect transition="in" filter="fade">
                                      <p:cBhvr>
                                        <p:cTn id="99" dur="500"/>
                                        <p:tgtEl>
                                          <p:spTgt spid="78">
                                            <p:txEl>
                                              <p:pRg st="0" end="0"/>
                                            </p:txEl>
                                          </p:spTgt>
                                        </p:tgtEl>
                                      </p:cBhvr>
                                    </p:animEffect>
                                    <p:anim calcmode="lin" valueType="num">
                                      <p:cBhvr>
                                        <p:cTn id="100"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101" dur="500" fill="hold"/>
                                        <p:tgtEl>
                                          <p:spTgt spid="78">
                                            <p:txEl>
                                              <p:pRg st="0" end="0"/>
                                            </p:txEl>
                                          </p:spTgt>
                                        </p:tgtEl>
                                        <p:attrNameLst>
                                          <p:attrName>ppt_y</p:attrName>
                                        </p:attrNameLst>
                                      </p:cBhvr>
                                      <p:tavLst>
                                        <p:tav tm="0">
                                          <p:val>
                                            <p:strVal val="#ppt_y+.1"/>
                                          </p:val>
                                        </p:tav>
                                        <p:tav tm="100000">
                                          <p:val>
                                            <p:strVal val="#ppt_y"/>
                                          </p:val>
                                        </p:tav>
                                      </p:tavLst>
                                    </p:anim>
                                  </p:childTnLst>
                                </p:cTn>
                              </p:par>
                              <p:par>
                                <p:cTn id="102" presetID="10" presetClass="entr" presetSubtype="0" fill="hold" grpId="0" nodeType="withEffect">
                                  <p:stCondLst>
                                    <p:cond delay="800"/>
                                  </p:stCondLst>
                                  <p:childTnLst>
                                    <p:set>
                                      <p:cBhvr>
                                        <p:cTn id="103" dur="1" fill="hold">
                                          <p:stCondLst>
                                            <p:cond delay="0"/>
                                          </p:stCondLst>
                                        </p:cTn>
                                        <p:tgtEl>
                                          <p:spTgt spid="79">
                                            <p:txEl>
                                              <p:pRg st="0" end="0"/>
                                            </p:txEl>
                                          </p:spTgt>
                                        </p:tgtEl>
                                        <p:attrNameLst>
                                          <p:attrName>style.visibility</p:attrName>
                                        </p:attrNameLst>
                                      </p:cBhvr>
                                      <p:to>
                                        <p:strVal val="visible"/>
                                      </p:to>
                                    </p:set>
                                    <p:animEffect transition="in" filter="fade">
                                      <p:cBhvr>
                                        <p:cTn id="104"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72" grpId="0" animBg="1"/>
      <p:bldP spid="73" grpId="0" build="p">
        <p:tmplLst>
          <p:tmpl lvl="1">
            <p:tnLst>
              <p:par>
                <p:cTn presetID="53" presetClass="entr" presetSubtype="16"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p:cTn dur="300" fill="hold"/>
                        <p:tgtEl>
                          <p:spTgt spid="73"/>
                        </p:tgtEl>
                        <p:attrNameLst>
                          <p:attrName>ppt_w</p:attrName>
                        </p:attrNameLst>
                      </p:cBhvr>
                      <p:tavLst>
                        <p:tav tm="0">
                          <p:val>
                            <p:fltVal val="0"/>
                          </p:val>
                        </p:tav>
                        <p:tav tm="100000">
                          <p:val>
                            <p:strVal val="#ppt_w"/>
                          </p:val>
                        </p:tav>
                      </p:tavLst>
                    </p:anim>
                    <p:anim calcmode="lin" valueType="num">
                      <p:cBhvr>
                        <p:cTn dur="300" fill="hold"/>
                        <p:tgtEl>
                          <p:spTgt spid="73"/>
                        </p:tgtEl>
                        <p:attrNameLst>
                          <p:attrName>ppt_h</p:attrName>
                        </p:attrNameLst>
                      </p:cBhvr>
                      <p:tavLst>
                        <p:tav tm="0">
                          <p:val>
                            <p:fltVal val="0"/>
                          </p:val>
                        </p:tav>
                        <p:tav tm="100000">
                          <p:val>
                            <p:strVal val="#ppt_h"/>
                          </p:val>
                        </p:tav>
                      </p:tavLst>
                    </p:anim>
                    <p:animEffect transition="in" filter="fade">
                      <p:cBhvr>
                        <p:cTn dur="300"/>
                        <p:tgtEl>
                          <p:spTgt spid="73"/>
                        </p:tgtEl>
                      </p:cBhvr>
                    </p:animEffect>
                  </p:childTnLst>
                </p:cTn>
              </p:par>
            </p:tnLst>
          </p:tmpl>
        </p:tmplLst>
      </p:bldP>
      <p:bldP spid="74" grpId="0" build="p">
        <p:tmplLst>
          <p:tmpl lvl="1">
            <p:tnLst>
              <p:par>
                <p:cTn presetID="42" presetClass="entr" presetSubtype="0" fill="hold" nodeType="withEffect">
                  <p:stCondLst>
                    <p:cond delay="20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anim calcmode="lin" valueType="num">
                      <p:cBhvr>
                        <p:cTn dur="500" fill="hold"/>
                        <p:tgtEl>
                          <p:spTgt spid="74"/>
                        </p:tgtEl>
                        <p:attrNameLst>
                          <p:attrName>ppt_x</p:attrName>
                        </p:attrNameLst>
                      </p:cBhvr>
                      <p:tavLst>
                        <p:tav tm="0">
                          <p:val>
                            <p:strVal val="#ppt_x"/>
                          </p:val>
                        </p:tav>
                        <p:tav tm="100000">
                          <p:val>
                            <p:strVal val="#ppt_x"/>
                          </p:val>
                        </p:tav>
                      </p:tavLst>
                    </p:anim>
                    <p:anim calcmode="lin" valueType="num">
                      <p:cBhvr>
                        <p:cTn dur="500" fill="hold"/>
                        <p:tgtEl>
                          <p:spTgt spid="74"/>
                        </p:tgtEl>
                        <p:attrNameLst>
                          <p:attrName>ppt_y</p:attrName>
                        </p:attrNameLst>
                      </p:cBhvr>
                      <p:tavLst>
                        <p:tav tm="0">
                          <p:val>
                            <p:strVal val="#ppt_y+.1"/>
                          </p:val>
                        </p:tav>
                        <p:tav tm="100000">
                          <p:val>
                            <p:strVal val="#ppt_y"/>
                          </p:val>
                        </p:tav>
                      </p:tavLst>
                    </p:anim>
                  </p:childTnLst>
                </p:cTn>
              </p:par>
            </p:tnLst>
          </p:tmpl>
        </p:tmplLst>
      </p:bldP>
      <p:bldP spid="75" grpId="0" build="p">
        <p:tmplLst>
          <p:tmpl lvl="1">
            <p:tnLst>
              <p:par>
                <p:cTn presetID="10" presetClass="entr" presetSubtype="0" fill="hold" nodeType="withEffect">
                  <p:stCondLst>
                    <p:cond delay="8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animBg="1"/>
      <p:bldP spid="77" grpId="0" build="p">
        <p:tmplLst>
          <p:tmpl lvl="1">
            <p:tnLst>
              <p:par>
                <p:cTn presetID="53" presetClass="entr" presetSubtype="16"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p:cTn dur="300" fill="hold"/>
                        <p:tgtEl>
                          <p:spTgt spid="77"/>
                        </p:tgtEl>
                        <p:attrNameLst>
                          <p:attrName>ppt_w</p:attrName>
                        </p:attrNameLst>
                      </p:cBhvr>
                      <p:tavLst>
                        <p:tav tm="0">
                          <p:val>
                            <p:fltVal val="0"/>
                          </p:val>
                        </p:tav>
                        <p:tav tm="100000">
                          <p:val>
                            <p:strVal val="#ppt_w"/>
                          </p:val>
                        </p:tav>
                      </p:tavLst>
                    </p:anim>
                    <p:anim calcmode="lin" valueType="num">
                      <p:cBhvr>
                        <p:cTn dur="300" fill="hold"/>
                        <p:tgtEl>
                          <p:spTgt spid="77"/>
                        </p:tgtEl>
                        <p:attrNameLst>
                          <p:attrName>ppt_h</p:attrName>
                        </p:attrNameLst>
                      </p:cBhvr>
                      <p:tavLst>
                        <p:tav tm="0">
                          <p:val>
                            <p:fltVal val="0"/>
                          </p:val>
                        </p:tav>
                        <p:tav tm="100000">
                          <p:val>
                            <p:strVal val="#ppt_h"/>
                          </p:val>
                        </p:tav>
                      </p:tavLst>
                    </p:anim>
                    <p:animEffect transition="in" filter="fade">
                      <p:cBhvr>
                        <p:cTn dur="300"/>
                        <p:tgtEl>
                          <p:spTgt spid="77"/>
                        </p:tgtEl>
                      </p:cBhvr>
                    </p:animEffect>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10" presetClass="entr" presetSubtype="0" fill="hold" nodeType="withEffect">
                  <p:stCondLst>
                    <p:cond delay="80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28" grpId="0" uiExpand="1"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400"/>
                        <p:tgtEl>
                          <p:spTgt spid="29"/>
                        </p:tgtEl>
                      </p:cBhvr>
                    </p:animEffect>
                    <p:anim calcmode="lin" valueType="num">
                      <p:cBhvr>
                        <p:cTn dur="400" fill="hold"/>
                        <p:tgtEl>
                          <p:spTgt spid="29"/>
                        </p:tgtEl>
                        <p:attrNameLst>
                          <p:attrName>ppt_x</p:attrName>
                        </p:attrNameLst>
                      </p:cBhvr>
                      <p:tavLst>
                        <p:tav tm="0">
                          <p:val>
                            <p:strVal val="#ppt_x"/>
                          </p:val>
                        </p:tav>
                        <p:tav tm="100000">
                          <p:val>
                            <p:strVal val="#ppt_x"/>
                          </p:val>
                        </p:tav>
                      </p:tavLst>
                    </p:anim>
                    <p:anim calcmode="lin" valueType="num">
                      <p:cBhvr>
                        <p:cTn dur="4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P spid="43" grpId="0" uiExpand="1"/>
      <p:bldP spid="44" grpId="0" uiExpan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ic list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474133" y="1715377"/>
            <a:ext cx="1947333" cy="78295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7"/>
          <p:cNvSpPr>
            <a:spLocks noGrp="1"/>
          </p:cNvSpPr>
          <p:nvPr>
            <p:ph type="body" sz="quarter" idx="39" hasCustomPrompt="1"/>
          </p:nvPr>
        </p:nvSpPr>
        <p:spPr>
          <a:xfrm>
            <a:off x="603251" y="176109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1805521" y="1715377"/>
            <a:ext cx="2777772" cy="228451"/>
          </a:xfrm>
          <a:prstGeom prst="rect">
            <a:avLst/>
          </a:prstGeom>
        </p:spPr>
        <p:txBody>
          <a:bodyPr vert="horz" lIns="0" tIns="40504" rIns="0" bIns="40504" anchor="ctr"/>
          <a:lstStyle>
            <a:lvl1pPr marL="0" indent="0" algn="l">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1805519" y="2025112"/>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sp>
        <p:nvSpPr>
          <p:cNvPr id="28" name="Rounded Rectangle 27"/>
          <p:cNvSpPr/>
          <p:nvPr userDrawn="1"/>
        </p:nvSpPr>
        <p:spPr>
          <a:xfrm>
            <a:off x="10706103" y="1715377"/>
            <a:ext cx="1937455" cy="78295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 Placeholder 7"/>
          <p:cNvSpPr>
            <a:spLocks noGrp="1"/>
          </p:cNvSpPr>
          <p:nvPr>
            <p:ph type="body" sz="quarter" idx="40" hasCustomPrompt="1"/>
          </p:nvPr>
        </p:nvSpPr>
        <p:spPr>
          <a:xfrm>
            <a:off x="10787243" y="176109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30" name="Text Placeholder 7"/>
          <p:cNvSpPr>
            <a:spLocks noGrp="1"/>
          </p:cNvSpPr>
          <p:nvPr>
            <p:ph type="body" sz="quarter" idx="41" hasCustomPrompt="1"/>
          </p:nvPr>
        </p:nvSpPr>
        <p:spPr>
          <a:xfrm>
            <a:off x="7584746" y="1715377"/>
            <a:ext cx="2777772" cy="228451"/>
          </a:xfrm>
          <a:prstGeom prst="rect">
            <a:avLst/>
          </a:prstGeom>
        </p:spPr>
        <p:txBody>
          <a:bodyPr vert="horz" lIns="0" tIns="40504" rIns="0" bIns="40504" anchor="ctr"/>
          <a:lstStyle>
            <a:lvl1pPr marL="0" indent="0" algn="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1" name="Text Placeholder 2"/>
          <p:cNvSpPr>
            <a:spLocks noGrp="1"/>
          </p:cNvSpPr>
          <p:nvPr>
            <p:ph type="body" sz="quarter" idx="42" hasCustomPrompt="1"/>
          </p:nvPr>
        </p:nvSpPr>
        <p:spPr>
          <a:xfrm>
            <a:off x="6252638" y="2025112"/>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sp>
        <p:nvSpPr>
          <p:cNvPr id="32" name="Rounded Rectangle 31"/>
          <p:cNvSpPr/>
          <p:nvPr userDrawn="1"/>
        </p:nvSpPr>
        <p:spPr>
          <a:xfrm>
            <a:off x="-474133" y="3193657"/>
            <a:ext cx="1947333" cy="782954"/>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 Placeholder 7"/>
          <p:cNvSpPr>
            <a:spLocks noGrp="1"/>
          </p:cNvSpPr>
          <p:nvPr>
            <p:ph type="body" sz="quarter" idx="43" hasCustomPrompt="1"/>
          </p:nvPr>
        </p:nvSpPr>
        <p:spPr>
          <a:xfrm>
            <a:off x="603251" y="323937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34" name="Text Placeholder 7"/>
          <p:cNvSpPr>
            <a:spLocks noGrp="1"/>
          </p:cNvSpPr>
          <p:nvPr>
            <p:ph type="body" sz="quarter" idx="44" hasCustomPrompt="1"/>
          </p:nvPr>
        </p:nvSpPr>
        <p:spPr>
          <a:xfrm>
            <a:off x="1805521" y="3193657"/>
            <a:ext cx="2777772" cy="228451"/>
          </a:xfrm>
          <a:prstGeom prst="rect">
            <a:avLst/>
          </a:prstGeom>
        </p:spPr>
        <p:txBody>
          <a:bodyPr vert="horz" lIns="0" tIns="40504" rIns="0" bIns="40504" anchor="ctr"/>
          <a:lstStyle>
            <a:lvl1pPr marL="0" indent="0" algn="l">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5" name="Text Placeholder 2"/>
          <p:cNvSpPr>
            <a:spLocks noGrp="1"/>
          </p:cNvSpPr>
          <p:nvPr>
            <p:ph type="body" sz="quarter" idx="45" hasCustomPrompt="1"/>
          </p:nvPr>
        </p:nvSpPr>
        <p:spPr>
          <a:xfrm>
            <a:off x="1805519" y="350339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sp>
        <p:nvSpPr>
          <p:cNvPr id="36" name="Rounded Rectangle 35"/>
          <p:cNvSpPr/>
          <p:nvPr userDrawn="1"/>
        </p:nvSpPr>
        <p:spPr>
          <a:xfrm>
            <a:off x="10706103" y="3193657"/>
            <a:ext cx="1937455" cy="78295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 Placeholder 7"/>
          <p:cNvSpPr>
            <a:spLocks noGrp="1"/>
          </p:cNvSpPr>
          <p:nvPr>
            <p:ph type="body" sz="quarter" idx="46" hasCustomPrompt="1"/>
          </p:nvPr>
        </p:nvSpPr>
        <p:spPr>
          <a:xfrm>
            <a:off x="10787243" y="323937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38" name="Text Placeholder 7"/>
          <p:cNvSpPr>
            <a:spLocks noGrp="1"/>
          </p:cNvSpPr>
          <p:nvPr>
            <p:ph type="body" sz="quarter" idx="47" hasCustomPrompt="1"/>
          </p:nvPr>
        </p:nvSpPr>
        <p:spPr>
          <a:xfrm>
            <a:off x="7584746" y="3193657"/>
            <a:ext cx="2777772" cy="228451"/>
          </a:xfrm>
          <a:prstGeom prst="rect">
            <a:avLst/>
          </a:prstGeom>
        </p:spPr>
        <p:txBody>
          <a:bodyPr vert="horz" lIns="0" tIns="40504" rIns="0" bIns="40504" anchor="ctr"/>
          <a:lstStyle>
            <a:lvl1pPr marL="0" indent="0" algn="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9" name="Text Placeholder 2"/>
          <p:cNvSpPr>
            <a:spLocks noGrp="1"/>
          </p:cNvSpPr>
          <p:nvPr>
            <p:ph type="body" sz="quarter" idx="48" hasCustomPrompt="1"/>
          </p:nvPr>
        </p:nvSpPr>
        <p:spPr>
          <a:xfrm>
            <a:off x="6252638" y="350339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sp>
        <p:nvSpPr>
          <p:cNvPr id="40" name="Rounded Rectangle 39"/>
          <p:cNvSpPr/>
          <p:nvPr userDrawn="1"/>
        </p:nvSpPr>
        <p:spPr>
          <a:xfrm>
            <a:off x="-474133" y="4671937"/>
            <a:ext cx="1947333" cy="782954"/>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 Placeholder 7"/>
          <p:cNvSpPr>
            <a:spLocks noGrp="1"/>
          </p:cNvSpPr>
          <p:nvPr>
            <p:ph type="body" sz="quarter" idx="49" hasCustomPrompt="1"/>
          </p:nvPr>
        </p:nvSpPr>
        <p:spPr>
          <a:xfrm>
            <a:off x="603251" y="471765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42" name="Text Placeholder 7"/>
          <p:cNvSpPr>
            <a:spLocks noGrp="1"/>
          </p:cNvSpPr>
          <p:nvPr>
            <p:ph type="body" sz="quarter" idx="50" hasCustomPrompt="1"/>
          </p:nvPr>
        </p:nvSpPr>
        <p:spPr>
          <a:xfrm>
            <a:off x="1805521" y="4671937"/>
            <a:ext cx="2777772" cy="228451"/>
          </a:xfrm>
          <a:prstGeom prst="rect">
            <a:avLst/>
          </a:prstGeom>
        </p:spPr>
        <p:txBody>
          <a:bodyPr vert="horz" lIns="0" tIns="40504" rIns="0" bIns="40504" anchor="ctr"/>
          <a:lstStyle>
            <a:lvl1pPr marL="0" indent="0" algn="l">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3" name="Text Placeholder 2"/>
          <p:cNvSpPr>
            <a:spLocks noGrp="1"/>
          </p:cNvSpPr>
          <p:nvPr>
            <p:ph type="body" sz="quarter" idx="51" hasCustomPrompt="1"/>
          </p:nvPr>
        </p:nvSpPr>
        <p:spPr>
          <a:xfrm>
            <a:off x="1805519" y="4981672"/>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sp>
        <p:nvSpPr>
          <p:cNvPr id="44" name="Rounded Rectangle 43"/>
          <p:cNvSpPr/>
          <p:nvPr userDrawn="1"/>
        </p:nvSpPr>
        <p:spPr>
          <a:xfrm>
            <a:off x="10706103" y="4671937"/>
            <a:ext cx="1937455" cy="782954"/>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 Placeholder 7"/>
          <p:cNvSpPr>
            <a:spLocks noGrp="1"/>
          </p:cNvSpPr>
          <p:nvPr>
            <p:ph type="body" sz="quarter" idx="52" hasCustomPrompt="1"/>
          </p:nvPr>
        </p:nvSpPr>
        <p:spPr>
          <a:xfrm>
            <a:off x="10787243" y="471765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46" name="Text Placeholder 7"/>
          <p:cNvSpPr>
            <a:spLocks noGrp="1"/>
          </p:cNvSpPr>
          <p:nvPr>
            <p:ph type="body" sz="quarter" idx="53" hasCustomPrompt="1"/>
          </p:nvPr>
        </p:nvSpPr>
        <p:spPr>
          <a:xfrm>
            <a:off x="7584746" y="4671937"/>
            <a:ext cx="2777772" cy="228451"/>
          </a:xfrm>
          <a:prstGeom prst="rect">
            <a:avLst/>
          </a:prstGeom>
        </p:spPr>
        <p:txBody>
          <a:bodyPr vert="horz" lIns="0" tIns="40504" rIns="0" bIns="40504" anchor="ctr"/>
          <a:lstStyle>
            <a:lvl1pPr marL="0" indent="0" algn="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7" name="Text Placeholder 2"/>
          <p:cNvSpPr>
            <a:spLocks noGrp="1"/>
          </p:cNvSpPr>
          <p:nvPr>
            <p:ph type="body" sz="quarter" idx="54" hasCustomPrompt="1"/>
          </p:nvPr>
        </p:nvSpPr>
        <p:spPr>
          <a:xfrm>
            <a:off x="6252638" y="4981672"/>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grpSp>
        <p:nvGrpSpPr>
          <p:cNvPr id="48" name="Group 47"/>
          <p:cNvGrpSpPr/>
          <p:nvPr userDrawn="1"/>
        </p:nvGrpSpPr>
        <p:grpSpPr>
          <a:xfrm>
            <a:off x="101309" y="385540"/>
            <a:ext cx="383999" cy="342172"/>
            <a:chOff x="5270500" y="1460500"/>
            <a:chExt cx="1701800" cy="2705100"/>
          </a:xfrm>
        </p:grpSpPr>
        <p:sp>
          <p:nvSpPr>
            <p:cNvPr id="49" name="Rounded Rectangle 48"/>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ounded Rectangle 49"/>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ounded Rectangle 50"/>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400" fill="hold"/>
                                        <p:tgtEl>
                                          <p:spTgt spid="3"/>
                                        </p:tgtEl>
                                        <p:attrNameLst>
                                          <p:attrName>ppt_w</p:attrName>
                                        </p:attrNameLst>
                                      </p:cBhvr>
                                      <p:tavLst>
                                        <p:tav tm="0">
                                          <p:val>
                                            <p:fltVal val="0"/>
                                          </p:val>
                                        </p:tav>
                                        <p:tav tm="100000">
                                          <p:val>
                                            <p:strVal val="#ppt_w"/>
                                          </p:val>
                                        </p:tav>
                                      </p:tavLst>
                                    </p:anim>
                                    <p:anim calcmode="lin" valueType="num">
                                      <p:cBhvr>
                                        <p:cTn id="22" dur="400" fill="hold"/>
                                        <p:tgtEl>
                                          <p:spTgt spid="3"/>
                                        </p:tgtEl>
                                        <p:attrNameLst>
                                          <p:attrName>ppt_h</p:attrName>
                                        </p:attrNameLst>
                                      </p:cBhvr>
                                      <p:tavLst>
                                        <p:tav tm="0">
                                          <p:val>
                                            <p:fltVal val="0"/>
                                          </p:val>
                                        </p:tav>
                                        <p:tav tm="100000">
                                          <p:val>
                                            <p:strVal val="#ppt_h"/>
                                          </p:val>
                                        </p:tav>
                                      </p:tavLst>
                                    </p:anim>
                                    <p:animEffect transition="in" filter="fade">
                                      <p:cBhvr>
                                        <p:cTn id="23" dur="400"/>
                                        <p:tgtEl>
                                          <p:spTgt spid="3"/>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p:cTn id="27"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8"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9" dur="300"/>
                                        <p:tgtEl>
                                          <p:spTgt spid="13">
                                            <p:txEl>
                                              <p:pRg st="0" end="0"/>
                                            </p:txEl>
                                          </p:spTgt>
                                        </p:tgtEl>
                                      </p:cBhvr>
                                    </p:animEffect>
                                  </p:childTnLst>
                                </p:cTn>
                              </p:par>
                              <p:par>
                                <p:cTn id="30" presetID="42" presetClass="entr" presetSubtype="0" fill="hold" grpId="0" nodeType="withEffect">
                                  <p:stCondLst>
                                    <p:cond delay="200"/>
                                  </p:stCondLst>
                                  <p:childTnLst>
                                    <p:set>
                                      <p:cBhvr>
                                        <p:cTn id="31" dur="1" fill="hold">
                                          <p:stCondLst>
                                            <p:cond delay="0"/>
                                          </p:stCondLst>
                                        </p:cTn>
                                        <p:tgtEl>
                                          <p:spTgt spid="26">
                                            <p:txEl>
                                              <p:pRg st="0" end="0"/>
                                            </p:txEl>
                                          </p:spTgt>
                                        </p:tgtEl>
                                        <p:attrNameLst>
                                          <p:attrName>style.visibility</p:attrName>
                                        </p:attrNameLst>
                                      </p:cBhvr>
                                      <p:to>
                                        <p:strVal val="visible"/>
                                      </p:to>
                                    </p:set>
                                    <p:animEffect transition="in" filter="fade">
                                      <p:cBhvr>
                                        <p:cTn id="32" dur="500"/>
                                        <p:tgtEl>
                                          <p:spTgt spid="26">
                                            <p:txEl>
                                              <p:pRg st="0" end="0"/>
                                            </p:txEl>
                                          </p:spTgt>
                                        </p:tgtEl>
                                      </p:cBhvr>
                                    </p:animEffect>
                                    <p:anim calcmode="lin" valueType="num">
                                      <p:cBhvr>
                                        <p:cTn id="3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800"/>
                                  </p:stCondLst>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fade">
                                      <p:cBhvr>
                                        <p:cTn id="37" dur="500"/>
                                        <p:tgtEl>
                                          <p:spTgt spid="27">
                                            <p:txEl>
                                              <p:pRg st="0" end="0"/>
                                            </p:txEl>
                                          </p:spTgt>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400" fill="hold"/>
                                        <p:tgtEl>
                                          <p:spTgt spid="28"/>
                                        </p:tgtEl>
                                        <p:attrNameLst>
                                          <p:attrName>ppt_w</p:attrName>
                                        </p:attrNameLst>
                                      </p:cBhvr>
                                      <p:tavLst>
                                        <p:tav tm="0">
                                          <p:val>
                                            <p:fltVal val="0"/>
                                          </p:val>
                                        </p:tav>
                                        <p:tav tm="100000">
                                          <p:val>
                                            <p:strVal val="#ppt_w"/>
                                          </p:val>
                                        </p:tav>
                                      </p:tavLst>
                                    </p:anim>
                                    <p:anim calcmode="lin" valueType="num">
                                      <p:cBhvr>
                                        <p:cTn id="42" dur="400" fill="hold"/>
                                        <p:tgtEl>
                                          <p:spTgt spid="28"/>
                                        </p:tgtEl>
                                        <p:attrNameLst>
                                          <p:attrName>ppt_h</p:attrName>
                                        </p:attrNameLst>
                                      </p:cBhvr>
                                      <p:tavLst>
                                        <p:tav tm="0">
                                          <p:val>
                                            <p:fltVal val="0"/>
                                          </p:val>
                                        </p:tav>
                                        <p:tav tm="100000">
                                          <p:val>
                                            <p:strVal val="#ppt_h"/>
                                          </p:val>
                                        </p:tav>
                                      </p:tavLst>
                                    </p:anim>
                                    <p:animEffect transition="in" filter="fade">
                                      <p:cBhvr>
                                        <p:cTn id="43" dur="400"/>
                                        <p:tgtEl>
                                          <p:spTgt spid="28"/>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p:cTn id="47" dur="3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8" dur="3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49" dur="300"/>
                                        <p:tgtEl>
                                          <p:spTgt spid="29">
                                            <p:txEl>
                                              <p:pRg st="0" end="0"/>
                                            </p:txEl>
                                          </p:spTgt>
                                        </p:tgtEl>
                                      </p:cBhvr>
                                    </p:animEffect>
                                  </p:childTnLst>
                                </p:cTn>
                              </p:par>
                              <p:par>
                                <p:cTn id="50" presetID="42" presetClass="entr" presetSubtype="0" fill="hold" grpId="0" nodeType="withEffect">
                                  <p:stCondLst>
                                    <p:cond delay="20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fade">
                                      <p:cBhvr>
                                        <p:cTn id="52" dur="500"/>
                                        <p:tgtEl>
                                          <p:spTgt spid="30">
                                            <p:txEl>
                                              <p:pRg st="0" end="0"/>
                                            </p:txEl>
                                          </p:spTgt>
                                        </p:tgtEl>
                                      </p:cBhvr>
                                    </p:animEffect>
                                    <p:anim calcmode="lin" valueType="num">
                                      <p:cBhvr>
                                        <p:cTn id="53"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4" dur="500" fill="hold"/>
                                        <p:tgtEl>
                                          <p:spTgt spid="30">
                                            <p:txEl>
                                              <p:pRg st="0" end="0"/>
                                            </p:txEl>
                                          </p:spTgt>
                                        </p:tgtEl>
                                        <p:attrNameLst>
                                          <p:attrName>ppt_y</p:attrName>
                                        </p:attrNameLst>
                                      </p:cBhvr>
                                      <p:tavLst>
                                        <p:tav tm="0">
                                          <p:val>
                                            <p:strVal val="#ppt_y+.1"/>
                                          </p:val>
                                        </p:tav>
                                        <p:tav tm="100000">
                                          <p:val>
                                            <p:strVal val="#ppt_y"/>
                                          </p:val>
                                        </p:tav>
                                      </p:tavLst>
                                    </p:anim>
                                  </p:childTnLst>
                                </p:cTn>
                              </p:par>
                              <p:par>
                                <p:cTn id="55" presetID="10" presetClass="entr" presetSubtype="0" fill="hold" grpId="0" nodeType="withEffect">
                                  <p:stCondLst>
                                    <p:cond delay="80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2500"/>
                            </p:stCondLst>
                            <p:childTnLst>
                              <p:par>
                                <p:cTn id="59" presetID="53" presetClass="entr" presetSubtype="16"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400" fill="hold"/>
                                        <p:tgtEl>
                                          <p:spTgt spid="32"/>
                                        </p:tgtEl>
                                        <p:attrNameLst>
                                          <p:attrName>ppt_w</p:attrName>
                                        </p:attrNameLst>
                                      </p:cBhvr>
                                      <p:tavLst>
                                        <p:tav tm="0">
                                          <p:val>
                                            <p:fltVal val="0"/>
                                          </p:val>
                                        </p:tav>
                                        <p:tav tm="100000">
                                          <p:val>
                                            <p:strVal val="#ppt_w"/>
                                          </p:val>
                                        </p:tav>
                                      </p:tavLst>
                                    </p:anim>
                                    <p:anim calcmode="lin" valueType="num">
                                      <p:cBhvr>
                                        <p:cTn id="62" dur="400" fill="hold"/>
                                        <p:tgtEl>
                                          <p:spTgt spid="32"/>
                                        </p:tgtEl>
                                        <p:attrNameLst>
                                          <p:attrName>ppt_h</p:attrName>
                                        </p:attrNameLst>
                                      </p:cBhvr>
                                      <p:tavLst>
                                        <p:tav tm="0">
                                          <p:val>
                                            <p:fltVal val="0"/>
                                          </p:val>
                                        </p:tav>
                                        <p:tav tm="100000">
                                          <p:val>
                                            <p:strVal val="#ppt_h"/>
                                          </p:val>
                                        </p:tav>
                                      </p:tavLst>
                                    </p:anim>
                                    <p:animEffect transition="in" filter="fade">
                                      <p:cBhvr>
                                        <p:cTn id="63" dur="400"/>
                                        <p:tgtEl>
                                          <p:spTgt spid="32"/>
                                        </p:tgtEl>
                                      </p:cBhvr>
                                    </p:animEffect>
                                  </p:childTnLst>
                                </p:cTn>
                              </p:par>
                            </p:childTnLst>
                          </p:cTn>
                        </p:par>
                        <p:par>
                          <p:cTn id="64" fill="hold">
                            <p:stCondLst>
                              <p:cond delay="3000"/>
                            </p:stCondLst>
                            <p:childTnLst>
                              <p:par>
                                <p:cTn id="65" presetID="53" presetClass="entr" presetSubtype="16" fill="hold" grpId="0" nodeType="afterEffect">
                                  <p:stCondLst>
                                    <p:cond delay="0"/>
                                  </p:stCondLst>
                                  <p:childTnLst>
                                    <p:set>
                                      <p:cBhvr>
                                        <p:cTn id="66" dur="1" fill="hold">
                                          <p:stCondLst>
                                            <p:cond delay="0"/>
                                          </p:stCondLst>
                                        </p:cTn>
                                        <p:tgtEl>
                                          <p:spTgt spid="33">
                                            <p:txEl>
                                              <p:pRg st="0" end="0"/>
                                            </p:txEl>
                                          </p:spTgt>
                                        </p:tgtEl>
                                        <p:attrNameLst>
                                          <p:attrName>style.visibility</p:attrName>
                                        </p:attrNameLst>
                                      </p:cBhvr>
                                      <p:to>
                                        <p:strVal val="visible"/>
                                      </p:to>
                                    </p:set>
                                    <p:anim calcmode="lin" valueType="num">
                                      <p:cBhvr>
                                        <p:cTn id="67"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68"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69" dur="300"/>
                                        <p:tgtEl>
                                          <p:spTgt spid="33">
                                            <p:txEl>
                                              <p:pRg st="0" end="0"/>
                                            </p:txEl>
                                          </p:spTgt>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34">
                                            <p:txEl>
                                              <p:pRg st="0" end="0"/>
                                            </p:txEl>
                                          </p:spTgt>
                                        </p:tgtEl>
                                        <p:attrNameLst>
                                          <p:attrName>style.visibility</p:attrName>
                                        </p:attrNameLst>
                                      </p:cBhvr>
                                      <p:to>
                                        <p:strVal val="visible"/>
                                      </p:to>
                                    </p:set>
                                    <p:animEffect transition="in" filter="fade">
                                      <p:cBhvr>
                                        <p:cTn id="72" dur="500"/>
                                        <p:tgtEl>
                                          <p:spTgt spid="34">
                                            <p:txEl>
                                              <p:pRg st="0" end="0"/>
                                            </p:txEl>
                                          </p:spTgt>
                                        </p:tgtEl>
                                      </p:cBhvr>
                                    </p:animEffect>
                                    <p:anim calcmode="lin" valueType="num">
                                      <p:cBhvr>
                                        <p:cTn id="7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74" dur="500" fill="hold"/>
                                        <p:tgtEl>
                                          <p:spTgt spid="34">
                                            <p:txEl>
                                              <p:pRg st="0" end="0"/>
                                            </p:txEl>
                                          </p:spTgt>
                                        </p:tgtEl>
                                        <p:attrNameLst>
                                          <p:attrName>ppt_y</p:attrName>
                                        </p:attrNameLst>
                                      </p:cBhvr>
                                      <p:tavLst>
                                        <p:tav tm="0">
                                          <p:val>
                                            <p:strVal val="#ppt_y+.1"/>
                                          </p:val>
                                        </p:tav>
                                        <p:tav tm="100000">
                                          <p:val>
                                            <p:strVal val="#ppt_y"/>
                                          </p:val>
                                        </p:tav>
                                      </p:tavLst>
                                    </p:anim>
                                  </p:childTnLst>
                                </p:cTn>
                              </p:par>
                              <p:par>
                                <p:cTn id="75" presetID="10" presetClass="entr" presetSubtype="0" fill="hold" grpId="0" nodeType="withEffect">
                                  <p:stCondLst>
                                    <p:cond delay="800"/>
                                  </p:stCondLst>
                                  <p:childTnLst>
                                    <p:set>
                                      <p:cBhvr>
                                        <p:cTn id="76" dur="1" fill="hold">
                                          <p:stCondLst>
                                            <p:cond delay="0"/>
                                          </p:stCondLst>
                                        </p:cTn>
                                        <p:tgtEl>
                                          <p:spTgt spid="35">
                                            <p:txEl>
                                              <p:pRg st="0" end="0"/>
                                            </p:txEl>
                                          </p:spTgt>
                                        </p:tgtEl>
                                        <p:attrNameLst>
                                          <p:attrName>style.visibility</p:attrName>
                                        </p:attrNameLst>
                                      </p:cBhvr>
                                      <p:to>
                                        <p:strVal val="visible"/>
                                      </p:to>
                                    </p:set>
                                    <p:animEffect transition="in" filter="fade">
                                      <p:cBhvr>
                                        <p:cTn id="77" dur="500"/>
                                        <p:tgtEl>
                                          <p:spTgt spid="35">
                                            <p:txEl>
                                              <p:pRg st="0" end="0"/>
                                            </p:txEl>
                                          </p:spTgt>
                                        </p:tgtEl>
                                      </p:cBhvr>
                                    </p:animEffect>
                                  </p:childTnLst>
                                </p:cTn>
                              </p:par>
                            </p:childTnLst>
                          </p:cTn>
                        </p:par>
                        <p:par>
                          <p:cTn id="78" fill="hold">
                            <p:stCondLst>
                              <p:cond delay="3500"/>
                            </p:stCondLst>
                            <p:childTnLst>
                              <p:par>
                                <p:cTn id="79" presetID="53" presetClass="entr" presetSubtype="16" fill="hold" grpId="0" nodeType="after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p:cTn id="81" dur="400" fill="hold"/>
                                        <p:tgtEl>
                                          <p:spTgt spid="36"/>
                                        </p:tgtEl>
                                        <p:attrNameLst>
                                          <p:attrName>ppt_w</p:attrName>
                                        </p:attrNameLst>
                                      </p:cBhvr>
                                      <p:tavLst>
                                        <p:tav tm="0">
                                          <p:val>
                                            <p:fltVal val="0"/>
                                          </p:val>
                                        </p:tav>
                                        <p:tav tm="100000">
                                          <p:val>
                                            <p:strVal val="#ppt_w"/>
                                          </p:val>
                                        </p:tav>
                                      </p:tavLst>
                                    </p:anim>
                                    <p:anim calcmode="lin" valueType="num">
                                      <p:cBhvr>
                                        <p:cTn id="82" dur="400" fill="hold"/>
                                        <p:tgtEl>
                                          <p:spTgt spid="36"/>
                                        </p:tgtEl>
                                        <p:attrNameLst>
                                          <p:attrName>ppt_h</p:attrName>
                                        </p:attrNameLst>
                                      </p:cBhvr>
                                      <p:tavLst>
                                        <p:tav tm="0">
                                          <p:val>
                                            <p:fltVal val="0"/>
                                          </p:val>
                                        </p:tav>
                                        <p:tav tm="100000">
                                          <p:val>
                                            <p:strVal val="#ppt_h"/>
                                          </p:val>
                                        </p:tav>
                                      </p:tavLst>
                                    </p:anim>
                                    <p:animEffect transition="in" filter="fade">
                                      <p:cBhvr>
                                        <p:cTn id="83" dur="400"/>
                                        <p:tgtEl>
                                          <p:spTgt spid="36"/>
                                        </p:tgtEl>
                                      </p:cBhvr>
                                    </p:animEffect>
                                  </p:childTnLst>
                                </p:cTn>
                              </p:par>
                            </p:childTnLst>
                          </p:cTn>
                        </p:par>
                        <p:par>
                          <p:cTn id="84" fill="hold">
                            <p:stCondLst>
                              <p:cond delay="4000"/>
                            </p:stCondLst>
                            <p:childTnLst>
                              <p:par>
                                <p:cTn id="85" presetID="53" presetClass="entr" presetSubtype="16" fill="hold" grpId="0" nodeType="afterEffect">
                                  <p:stCondLst>
                                    <p:cond delay="0"/>
                                  </p:stCondLst>
                                  <p:childTnLst>
                                    <p:set>
                                      <p:cBhvr>
                                        <p:cTn id="86" dur="1" fill="hold">
                                          <p:stCondLst>
                                            <p:cond delay="0"/>
                                          </p:stCondLst>
                                        </p:cTn>
                                        <p:tgtEl>
                                          <p:spTgt spid="37">
                                            <p:txEl>
                                              <p:pRg st="0" end="0"/>
                                            </p:txEl>
                                          </p:spTgt>
                                        </p:tgtEl>
                                        <p:attrNameLst>
                                          <p:attrName>style.visibility</p:attrName>
                                        </p:attrNameLst>
                                      </p:cBhvr>
                                      <p:to>
                                        <p:strVal val="visible"/>
                                      </p:to>
                                    </p:set>
                                    <p:anim calcmode="lin" valueType="num">
                                      <p:cBhvr>
                                        <p:cTn id="87" dur="3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88" dur="3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89" dur="300"/>
                                        <p:tgtEl>
                                          <p:spTgt spid="37">
                                            <p:txEl>
                                              <p:pRg st="0" end="0"/>
                                            </p:txEl>
                                          </p:spTgt>
                                        </p:tgtEl>
                                      </p:cBhvr>
                                    </p:animEffect>
                                  </p:childTnLst>
                                </p:cTn>
                              </p:par>
                              <p:par>
                                <p:cTn id="90" presetID="42" presetClass="entr" presetSubtype="0" fill="hold" grpId="0" nodeType="withEffect">
                                  <p:stCondLst>
                                    <p:cond delay="200"/>
                                  </p:stCondLst>
                                  <p:childTnLst>
                                    <p:set>
                                      <p:cBhvr>
                                        <p:cTn id="91" dur="1" fill="hold">
                                          <p:stCondLst>
                                            <p:cond delay="0"/>
                                          </p:stCondLst>
                                        </p:cTn>
                                        <p:tgtEl>
                                          <p:spTgt spid="38">
                                            <p:txEl>
                                              <p:pRg st="0" end="0"/>
                                            </p:txEl>
                                          </p:spTgt>
                                        </p:tgtEl>
                                        <p:attrNameLst>
                                          <p:attrName>style.visibility</p:attrName>
                                        </p:attrNameLst>
                                      </p:cBhvr>
                                      <p:to>
                                        <p:strVal val="visible"/>
                                      </p:to>
                                    </p:set>
                                    <p:animEffect transition="in" filter="fade">
                                      <p:cBhvr>
                                        <p:cTn id="92" dur="500"/>
                                        <p:tgtEl>
                                          <p:spTgt spid="38">
                                            <p:txEl>
                                              <p:pRg st="0" end="0"/>
                                            </p:txEl>
                                          </p:spTgt>
                                        </p:tgtEl>
                                      </p:cBhvr>
                                    </p:animEffect>
                                    <p:anim calcmode="lin" valueType="num">
                                      <p:cBhvr>
                                        <p:cTn id="9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94" dur="500" fill="hold"/>
                                        <p:tgtEl>
                                          <p:spTgt spid="38">
                                            <p:txEl>
                                              <p:pRg st="0" end="0"/>
                                            </p:txEl>
                                          </p:spTgt>
                                        </p:tgtEl>
                                        <p:attrNameLst>
                                          <p:attrName>ppt_y</p:attrName>
                                        </p:attrNameLst>
                                      </p:cBhvr>
                                      <p:tavLst>
                                        <p:tav tm="0">
                                          <p:val>
                                            <p:strVal val="#ppt_y+.1"/>
                                          </p:val>
                                        </p:tav>
                                        <p:tav tm="100000">
                                          <p:val>
                                            <p:strVal val="#ppt_y"/>
                                          </p:val>
                                        </p:tav>
                                      </p:tavLst>
                                    </p:anim>
                                  </p:childTnLst>
                                </p:cTn>
                              </p:par>
                              <p:par>
                                <p:cTn id="95" presetID="10" presetClass="entr" presetSubtype="0" fill="hold" grpId="0" nodeType="withEffect">
                                  <p:stCondLst>
                                    <p:cond delay="800"/>
                                  </p:stCondLst>
                                  <p:childTnLst>
                                    <p:set>
                                      <p:cBhvr>
                                        <p:cTn id="96" dur="1" fill="hold">
                                          <p:stCondLst>
                                            <p:cond delay="0"/>
                                          </p:stCondLst>
                                        </p:cTn>
                                        <p:tgtEl>
                                          <p:spTgt spid="39">
                                            <p:txEl>
                                              <p:pRg st="0" end="0"/>
                                            </p:txEl>
                                          </p:spTgt>
                                        </p:tgtEl>
                                        <p:attrNameLst>
                                          <p:attrName>style.visibility</p:attrName>
                                        </p:attrNameLst>
                                      </p:cBhvr>
                                      <p:to>
                                        <p:strVal val="visible"/>
                                      </p:to>
                                    </p:set>
                                    <p:animEffect transition="in" filter="fade">
                                      <p:cBhvr>
                                        <p:cTn id="97" dur="500"/>
                                        <p:tgtEl>
                                          <p:spTgt spid="39">
                                            <p:txEl>
                                              <p:pRg st="0" end="0"/>
                                            </p:txEl>
                                          </p:spTgt>
                                        </p:tgtEl>
                                      </p:cBhvr>
                                    </p:animEffect>
                                  </p:childTnLst>
                                </p:cTn>
                              </p:par>
                            </p:childTnLst>
                          </p:cTn>
                        </p:par>
                        <p:par>
                          <p:cTn id="98" fill="hold">
                            <p:stCondLst>
                              <p:cond delay="4500"/>
                            </p:stCondLst>
                            <p:childTnLst>
                              <p:par>
                                <p:cTn id="99" presetID="53" presetClass="entr" presetSubtype="16" fill="hold" grpId="0" nodeType="after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p:cTn id="101" dur="400" fill="hold"/>
                                        <p:tgtEl>
                                          <p:spTgt spid="40"/>
                                        </p:tgtEl>
                                        <p:attrNameLst>
                                          <p:attrName>ppt_w</p:attrName>
                                        </p:attrNameLst>
                                      </p:cBhvr>
                                      <p:tavLst>
                                        <p:tav tm="0">
                                          <p:val>
                                            <p:fltVal val="0"/>
                                          </p:val>
                                        </p:tav>
                                        <p:tav tm="100000">
                                          <p:val>
                                            <p:strVal val="#ppt_w"/>
                                          </p:val>
                                        </p:tav>
                                      </p:tavLst>
                                    </p:anim>
                                    <p:anim calcmode="lin" valueType="num">
                                      <p:cBhvr>
                                        <p:cTn id="102" dur="400" fill="hold"/>
                                        <p:tgtEl>
                                          <p:spTgt spid="40"/>
                                        </p:tgtEl>
                                        <p:attrNameLst>
                                          <p:attrName>ppt_h</p:attrName>
                                        </p:attrNameLst>
                                      </p:cBhvr>
                                      <p:tavLst>
                                        <p:tav tm="0">
                                          <p:val>
                                            <p:fltVal val="0"/>
                                          </p:val>
                                        </p:tav>
                                        <p:tav tm="100000">
                                          <p:val>
                                            <p:strVal val="#ppt_h"/>
                                          </p:val>
                                        </p:tav>
                                      </p:tavLst>
                                    </p:anim>
                                    <p:animEffect transition="in" filter="fade">
                                      <p:cBhvr>
                                        <p:cTn id="103" dur="400"/>
                                        <p:tgtEl>
                                          <p:spTgt spid="40"/>
                                        </p:tgtEl>
                                      </p:cBhvr>
                                    </p:animEffect>
                                  </p:childTnLst>
                                </p:cTn>
                              </p:par>
                            </p:childTnLst>
                          </p:cTn>
                        </p:par>
                        <p:par>
                          <p:cTn id="104" fill="hold">
                            <p:stCondLst>
                              <p:cond delay="5000"/>
                            </p:stCondLst>
                            <p:childTnLst>
                              <p:par>
                                <p:cTn id="105" presetID="53" presetClass="entr" presetSubtype="16" fill="hold" grpId="0" nodeType="afterEffect">
                                  <p:stCondLst>
                                    <p:cond delay="0"/>
                                  </p:stCondLst>
                                  <p:childTnLst>
                                    <p:set>
                                      <p:cBhvr>
                                        <p:cTn id="106" dur="1" fill="hold">
                                          <p:stCondLst>
                                            <p:cond delay="0"/>
                                          </p:stCondLst>
                                        </p:cTn>
                                        <p:tgtEl>
                                          <p:spTgt spid="41">
                                            <p:txEl>
                                              <p:pRg st="0" end="0"/>
                                            </p:txEl>
                                          </p:spTgt>
                                        </p:tgtEl>
                                        <p:attrNameLst>
                                          <p:attrName>style.visibility</p:attrName>
                                        </p:attrNameLst>
                                      </p:cBhvr>
                                      <p:to>
                                        <p:strVal val="visible"/>
                                      </p:to>
                                    </p:set>
                                    <p:anim calcmode="lin" valueType="num">
                                      <p:cBhvr>
                                        <p:cTn id="107"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108"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109" dur="300"/>
                                        <p:tgtEl>
                                          <p:spTgt spid="41">
                                            <p:txEl>
                                              <p:pRg st="0" end="0"/>
                                            </p:txEl>
                                          </p:spTgt>
                                        </p:tgtEl>
                                      </p:cBhvr>
                                    </p:animEffect>
                                  </p:childTnLst>
                                </p:cTn>
                              </p:par>
                              <p:par>
                                <p:cTn id="110" presetID="42" presetClass="entr" presetSubtype="0" fill="hold" grpId="0" nodeType="withEffect">
                                  <p:stCondLst>
                                    <p:cond delay="200"/>
                                  </p:stCondLst>
                                  <p:childTnLst>
                                    <p:set>
                                      <p:cBhvr>
                                        <p:cTn id="111" dur="1" fill="hold">
                                          <p:stCondLst>
                                            <p:cond delay="0"/>
                                          </p:stCondLst>
                                        </p:cTn>
                                        <p:tgtEl>
                                          <p:spTgt spid="42">
                                            <p:txEl>
                                              <p:pRg st="0" end="0"/>
                                            </p:txEl>
                                          </p:spTgt>
                                        </p:tgtEl>
                                        <p:attrNameLst>
                                          <p:attrName>style.visibility</p:attrName>
                                        </p:attrNameLst>
                                      </p:cBhvr>
                                      <p:to>
                                        <p:strVal val="visible"/>
                                      </p:to>
                                    </p:set>
                                    <p:animEffect transition="in" filter="fade">
                                      <p:cBhvr>
                                        <p:cTn id="112" dur="500"/>
                                        <p:tgtEl>
                                          <p:spTgt spid="42">
                                            <p:txEl>
                                              <p:pRg st="0" end="0"/>
                                            </p:txEl>
                                          </p:spTgt>
                                        </p:tgtEl>
                                      </p:cBhvr>
                                    </p:animEffect>
                                    <p:anim calcmode="lin" valueType="num">
                                      <p:cBhvr>
                                        <p:cTn id="113"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14" dur="500" fill="hold"/>
                                        <p:tgtEl>
                                          <p:spTgt spid="42">
                                            <p:txEl>
                                              <p:pRg st="0" end="0"/>
                                            </p:txEl>
                                          </p:spTgt>
                                        </p:tgtEl>
                                        <p:attrNameLst>
                                          <p:attrName>ppt_y</p:attrName>
                                        </p:attrNameLst>
                                      </p:cBhvr>
                                      <p:tavLst>
                                        <p:tav tm="0">
                                          <p:val>
                                            <p:strVal val="#ppt_y+.1"/>
                                          </p:val>
                                        </p:tav>
                                        <p:tav tm="100000">
                                          <p:val>
                                            <p:strVal val="#ppt_y"/>
                                          </p:val>
                                        </p:tav>
                                      </p:tavLst>
                                    </p:anim>
                                  </p:childTnLst>
                                </p:cTn>
                              </p:par>
                              <p:par>
                                <p:cTn id="115" presetID="10" presetClass="entr" presetSubtype="0" fill="hold" grpId="0" nodeType="withEffect">
                                  <p:stCondLst>
                                    <p:cond delay="800"/>
                                  </p:stCondLst>
                                  <p:childTnLst>
                                    <p:set>
                                      <p:cBhvr>
                                        <p:cTn id="116" dur="1" fill="hold">
                                          <p:stCondLst>
                                            <p:cond delay="0"/>
                                          </p:stCondLst>
                                        </p:cTn>
                                        <p:tgtEl>
                                          <p:spTgt spid="43">
                                            <p:txEl>
                                              <p:pRg st="0" end="0"/>
                                            </p:txEl>
                                          </p:spTgt>
                                        </p:tgtEl>
                                        <p:attrNameLst>
                                          <p:attrName>style.visibility</p:attrName>
                                        </p:attrNameLst>
                                      </p:cBhvr>
                                      <p:to>
                                        <p:strVal val="visible"/>
                                      </p:to>
                                    </p:set>
                                    <p:animEffect transition="in" filter="fade">
                                      <p:cBhvr>
                                        <p:cTn id="117" dur="500"/>
                                        <p:tgtEl>
                                          <p:spTgt spid="43">
                                            <p:txEl>
                                              <p:pRg st="0" end="0"/>
                                            </p:txEl>
                                          </p:spTgt>
                                        </p:tgtEl>
                                      </p:cBhvr>
                                    </p:animEffect>
                                  </p:childTnLst>
                                </p:cTn>
                              </p:par>
                            </p:childTnLst>
                          </p:cTn>
                        </p:par>
                        <p:par>
                          <p:cTn id="118" fill="hold">
                            <p:stCondLst>
                              <p:cond delay="5500"/>
                            </p:stCondLst>
                            <p:childTnLst>
                              <p:par>
                                <p:cTn id="119" presetID="53" presetClass="entr" presetSubtype="16" fill="hold" grpId="0" nodeType="afterEffect">
                                  <p:stCondLst>
                                    <p:cond delay="0"/>
                                  </p:stCondLst>
                                  <p:childTnLst>
                                    <p:set>
                                      <p:cBhvr>
                                        <p:cTn id="120" dur="1" fill="hold">
                                          <p:stCondLst>
                                            <p:cond delay="0"/>
                                          </p:stCondLst>
                                        </p:cTn>
                                        <p:tgtEl>
                                          <p:spTgt spid="44"/>
                                        </p:tgtEl>
                                        <p:attrNameLst>
                                          <p:attrName>style.visibility</p:attrName>
                                        </p:attrNameLst>
                                      </p:cBhvr>
                                      <p:to>
                                        <p:strVal val="visible"/>
                                      </p:to>
                                    </p:set>
                                    <p:anim calcmode="lin" valueType="num">
                                      <p:cBhvr>
                                        <p:cTn id="121" dur="400" fill="hold"/>
                                        <p:tgtEl>
                                          <p:spTgt spid="44"/>
                                        </p:tgtEl>
                                        <p:attrNameLst>
                                          <p:attrName>ppt_w</p:attrName>
                                        </p:attrNameLst>
                                      </p:cBhvr>
                                      <p:tavLst>
                                        <p:tav tm="0">
                                          <p:val>
                                            <p:fltVal val="0"/>
                                          </p:val>
                                        </p:tav>
                                        <p:tav tm="100000">
                                          <p:val>
                                            <p:strVal val="#ppt_w"/>
                                          </p:val>
                                        </p:tav>
                                      </p:tavLst>
                                    </p:anim>
                                    <p:anim calcmode="lin" valueType="num">
                                      <p:cBhvr>
                                        <p:cTn id="122" dur="400" fill="hold"/>
                                        <p:tgtEl>
                                          <p:spTgt spid="44"/>
                                        </p:tgtEl>
                                        <p:attrNameLst>
                                          <p:attrName>ppt_h</p:attrName>
                                        </p:attrNameLst>
                                      </p:cBhvr>
                                      <p:tavLst>
                                        <p:tav tm="0">
                                          <p:val>
                                            <p:fltVal val="0"/>
                                          </p:val>
                                        </p:tav>
                                        <p:tav tm="100000">
                                          <p:val>
                                            <p:strVal val="#ppt_h"/>
                                          </p:val>
                                        </p:tav>
                                      </p:tavLst>
                                    </p:anim>
                                    <p:animEffect transition="in" filter="fade">
                                      <p:cBhvr>
                                        <p:cTn id="123" dur="400"/>
                                        <p:tgtEl>
                                          <p:spTgt spid="44"/>
                                        </p:tgtEl>
                                      </p:cBhvr>
                                    </p:animEffect>
                                  </p:childTnLst>
                                </p:cTn>
                              </p:par>
                            </p:childTnLst>
                          </p:cTn>
                        </p:par>
                        <p:par>
                          <p:cTn id="124" fill="hold">
                            <p:stCondLst>
                              <p:cond delay="6000"/>
                            </p:stCondLst>
                            <p:childTnLst>
                              <p:par>
                                <p:cTn id="125" presetID="53" presetClass="entr" presetSubtype="16" fill="hold" grpId="0" nodeType="afterEffect">
                                  <p:stCondLst>
                                    <p:cond delay="0"/>
                                  </p:stCondLst>
                                  <p:childTnLst>
                                    <p:set>
                                      <p:cBhvr>
                                        <p:cTn id="126" dur="1" fill="hold">
                                          <p:stCondLst>
                                            <p:cond delay="0"/>
                                          </p:stCondLst>
                                        </p:cTn>
                                        <p:tgtEl>
                                          <p:spTgt spid="45">
                                            <p:txEl>
                                              <p:pRg st="0" end="0"/>
                                            </p:txEl>
                                          </p:spTgt>
                                        </p:tgtEl>
                                        <p:attrNameLst>
                                          <p:attrName>style.visibility</p:attrName>
                                        </p:attrNameLst>
                                      </p:cBhvr>
                                      <p:to>
                                        <p:strVal val="visible"/>
                                      </p:to>
                                    </p:set>
                                    <p:anim calcmode="lin" valueType="num">
                                      <p:cBhvr>
                                        <p:cTn id="127" dur="3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28" dur="3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129" dur="300"/>
                                        <p:tgtEl>
                                          <p:spTgt spid="45">
                                            <p:txEl>
                                              <p:pRg st="0" end="0"/>
                                            </p:txEl>
                                          </p:spTgt>
                                        </p:tgtEl>
                                      </p:cBhvr>
                                    </p:animEffect>
                                  </p:childTnLst>
                                </p:cTn>
                              </p:par>
                              <p:par>
                                <p:cTn id="130" presetID="42" presetClass="entr" presetSubtype="0" fill="hold" grpId="0" nodeType="withEffect">
                                  <p:stCondLst>
                                    <p:cond delay="200"/>
                                  </p:stCondLst>
                                  <p:childTnLst>
                                    <p:set>
                                      <p:cBhvr>
                                        <p:cTn id="131" dur="1" fill="hold">
                                          <p:stCondLst>
                                            <p:cond delay="0"/>
                                          </p:stCondLst>
                                        </p:cTn>
                                        <p:tgtEl>
                                          <p:spTgt spid="46">
                                            <p:txEl>
                                              <p:pRg st="0" end="0"/>
                                            </p:txEl>
                                          </p:spTgt>
                                        </p:tgtEl>
                                        <p:attrNameLst>
                                          <p:attrName>style.visibility</p:attrName>
                                        </p:attrNameLst>
                                      </p:cBhvr>
                                      <p:to>
                                        <p:strVal val="visible"/>
                                      </p:to>
                                    </p:set>
                                    <p:animEffect transition="in" filter="fade">
                                      <p:cBhvr>
                                        <p:cTn id="132" dur="500"/>
                                        <p:tgtEl>
                                          <p:spTgt spid="46">
                                            <p:txEl>
                                              <p:pRg st="0" end="0"/>
                                            </p:txEl>
                                          </p:spTgt>
                                        </p:tgtEl>
                                      </p:cBhvr>
                                    </p:animEffect>
                                    <p:anim calcmode="lin" valueType="num">
                                      <p:cBhvr>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134" dur="500" fill="hold"/>
                                        <p:tgtEl>
                                          <p:spTgt spid="46">
                                            <p:txEl>
                                              <p:pRg st="0" end="0"/>
                                            </p:txEl>
                                          </p:spTgt>
                                        </p:tgtEl>
                                        <p:attrNameLst>
                                          <p:attrName>ppt_y</p:attrName>
                                        </p:attrNameLst>
                                      </p:cBhvr>
                                      <p:tavLst>
                                        <p:tav tm="0">
                                          <p:val>
                                            <p:strVal val="#ppt_y+.1"/>
                                          </p:val>
                                        </p:tav>
                                        <p:tav tm="100000">
                                          <p:val>
                                            <p:strVal val="#ppt_y"/>
                                          </p:val>
                                        </p:tav>
                                      </p:tavLst>
                                    </p:anim>
                                  </p:childTnLst>
                                </p:cTn>
                              </p:par>
                              <p:par>
                                <p:cTn id="135" presetID="10" presetClass="entr" presetSubtype="0" fill="hold" grpId="0" nodeType="withEffect">
                                  <p:stCondLst>
                                    <p:cond delay="800"/>
                                  </p:stCondLst>
                                  <p:childTnLst>
                                    <p:set>
                                      <p:cBhvr>
                                        <p:cTn id="136" dur="1" fill="hold">
                                          <p:stCondLst>
                                            <p:cond delay="0"/>
                                          </p:stCondLst>
                                        </p:cTn>
                                        <p:tgtEl>
                                          <p:spTgt spid="47">
                                            <p:txEl>
                                              <p:pRg st="0" end="0"/>
                                            </p:txEl>
                                          </p:spTgt>
                                        </p:tgtEl>
                                        <p:attrNameLst>
                                          <p:attrName>style.visibility</p:attrName>
                                        </p:attrNameLst>
                                      </p:cBhvr>
                                      <p:to>
                                        <p:strVal val="visible"/>
                                      </p:to>
                                    </p:set>
                                    <p:animEffect transition="in" filter="fade">
                                      <p:cBhvr>
                                        <p:cTn id="13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300" fill="hold"/>
                        <p:tgtEl>
                          <p:spTgt spid="29"/>
                        </p:tgtEl>
                        <p:attrNameLst>
                          <p:attrName>ppt_w</p:attrName>
                        </p:attrNameLst>
                      </p:cBhvr>
                      <p:tavLst>
                        <p:tav tm="0">
                          <p:val>
                            <p:fltVal val="0"/>
                          </p:val>
                        </p:tav>
                        <p:tav tm="100000">
                          <p:val>
                            <p:strVal val="#ppt_w"/>
                          </p:val>
                        </p:tav>
                      </p:tavLst>
                    </p:anim>
                    <p:anim calcmode="lin" valueType="num">
                      <p:cBhvr>
                        <p:cTn dur="300" fill="hold"/>
                        <p:tgtEl>
                          <p:spTgt spid="29"/>
                        </p:tgtEl>
                        <p:attrNameLst>
                          <p:attrName>ppt_h</p:attrName>
                        </p:attrNameLst>
                      </p:cBhvr>
                      <p:tavLst>
                        <p:tav tm="0">
                          <p:val>
                            <p:fltVal val="0"/>
                          </p:val>
                        </p:tav>
                        <p:tav tm="100000">
                          <p:val>
                            <p:strVal val="#ppt_h"/>
                          </p:val>
                        </p:tav>
                      </p:tavLst>
                    </p:anim>
                    <p:animEffect transition="in" filter="fade">
                      <p:cBhvr>
                        <p:cTn dur="300"/>
                        <p:tgtEl>
                          <p:spTgt spid="29"/>
                        </p:tgtEl>
                      </p:cBhvr>
                    </p:animEffect>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8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300" fill="hold"/>
                        <p:tgtEl>
                          <p:spTgt spid="37"/>
                        </p:tgtEl>
                        <p:attrNameLst>
                          <p:attrName>ppt_w</p:attrName>
                        </p:attrNameLst>
                      </p:cBhvr>
                      <p:tavLst>
                        <p:tav tm="0">
                          <p:val>
                            <p:fltVal val="0"/>
                          </p:val>
                        </p:tav>
                        <p:tav tm="100000">
                          <p:val>
                            <p:strVal val="#ppt_w"/>
                          </p:val>
                        </p:tav>
                      </p:tavLst>
                    </p:anim>
                    <p:anim calcmode="lin" valueType="num">
                      <p:cBhvr>
                        <p:cTn dur="300" fill="hold"/>
                        <p:tgtEl>
                          <p:spTgt spid="37"/>
                        </p:tgtEl>
                        <p:attrNameLst>
                          <p:attrName>ppt_h</p:attrName>
                        </p:attrNameLst>
                      </p:cBhvr>
                      <p:tavLst>
                        <p:tav tm="0">
                          <p:val>
                            <p:fltVal val="0"/>
                          </p:val>
                        </p:tav>
                        <p:tav tm="100000">
                          <p:val>
                            <p:strVal val="#ppt_h"/>
                          </p:val>
                        </p:tav>
                      </p:tavLst>
                    </p:anim>
                    <p:animEffect transition="in" filter="fade">
                      <p:cBhvr>
                        <p:cTn dur="300"/>
                        <p:tgtEl>
                          <p:spTgt spid="37"/>
                        </p:tgtEl>
                      </p:cBhvr>
                    </p:animEffect>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10" presetClass="entr" presetSubtype="0" fill="hold" nodeType="withEffect">
                  <p:stCondLst>
                    <p:cond delay="8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animBg="1"/>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10" presetClass="entr" presetSubtype="0" fill="hold" nodeType="withEffect">
                  <p:stCondLst>
                    <p:cond delay="8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build="p">
        <p:tmplLst>
          <p:tmpl lvl="1">
            <p:tnLst>
              <p:par>
                <p:cTn presetID="53" presetClass="entr" presetSubtype="16"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300" fill="hold"/>
                        <p:tgtEl>
                          <p:spTgt spid="45"/>
                        </p:tgtEl>
                        <p:attrNameLst>
                          <p:attrName>ppt_w</p:attrName>
                        </p:attrNameLst>
                      </p:cBhvr>
                      <p:tavLst>
                        <p:tav tm="0">
                          <p:val>
                            <p:fltVal val="0"/>
                          </p:val>
                        </p:tav>
                        <p:tav tm="100000">
                          <p:val>
                            <p:strVal val="#ppt_w"/>
                          </p:val>
                        </p:tav>
                      </p:tavLst>
                    </p:anim>
                    <p:anim calcmode="lin" valueType="num">
                      <p:cBhvr>
                        <p:cTn dur="300" fill="hold"/>
                        <p:tgtEl>
                          <p:spTgt spid="45"/>
                        </p:tgtEl>
                        <p:attrNameLst>
                          <p:attrName>ppt_h</p:attrName>
                        </p:attrNameLst>
                      </p:cBhvr>
                      <p:tavLst>
                        <p:tav tm="0">
                          <p:val>
                            <p:fltVal val="0"/>
                          </p:val>
                        </p:tav>
                        <p:tav tm="100000">
                          <p:val>
                            <p:strVal val="#ppt_h"/>
                          </p:val>
                        </p:tav>
                      </p:tavLst>
                    </p:anim>
                    <p:animEffect transition="in" filter="fade">
                      <p:cBhvr>
                        <p:cTn dur="300"/>
                        <p:tgtEl>
                          <p:spTgt spid="45"/>
                        </p:tgtEl>
                      </p:cBhvr>
                    </p:animEffect>
                  </p:childTnLst>
                </p:cTn>
              </p:par>
            </p:tnLst>
          </p:tmpl>
        </p:tmplLst>
      </p:bldP>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anim calcmode="lin" valueType="num">
                      <p:cBhvr>
                        <p:cTn dur="500" fill="hold"/>
                        <p:tgtEl>
                          <p:spTgt spid="46"/>
                        </p:tgtEl>
                        <p:attrNameLst>
                          <p:attrName>ppt_x</p:attrName>
                        </p:attrNameLst>
                      </p:cBhvr>
                      <p:tavLst>
                        <p:tav tm="0">
                          <p:val>
                            <p:strVal val="#ppt_x"/>
                          </p:val>
                        </p:tav>
                        <p:tav tm="100000">
                          <p:val>
                            <p:strVal val="#ppt_x"/>
                          </p:val>
                        </p:tav>
                      </p:tavLst>
                    </p:anim>
                    <p:anim calcmode="lin" valueType="num">
                      <p:cBhvr>
                        <p:cTn dur="500" fill="hold"/>
                        <p:tgtEl>
                          <p:spTgt spid="46"/>
                        </p:tgtEl>
                        <p:attrNameLst>
                          <p:attrName>ppt_y</p:attrName>
                        </p:attrNameLst>
                      </p:cBhvr>
                      <p:tavLst>
                        <p:tav tm="0">
                          <p:val>
                            <p:strVal val="#ppt_y+.1"/>
                          </p:val>
                        </p:tav>
                        <p:tav tm="100000">
                          <p:val>
                            <p:strVal val="#ppt_y"/>
                          </p:val>
                        </p:tav>
                      </p:tavLst>
                    </p:anim>
                  </p:childTnLst>
                </p:cTn>
              </p:par>
            </p:tnLst>
          </p:tmpl>
        </p:tmplLst>
      </p:bldP>
      <p:bldP spid="47" grpId="0" build="p">
        <p:tmplLst>
          <p:tmpl lvl="1">
            <p:tnLst>
              <p:par>
                <p:cTn presetID="10" presetClass="entr" presetSubtype="0" fill="hold" nodeType="withEffect">
                  <p:stCondLst>
                    <p:cond delay="8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ic list 3">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644176" y="1638675"/>
            <a:ext cx="3030357" cy="78295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7"/>
          <p:cNvSpPr>
            <a:spLocks noGrp="1"/>
          </p:cNvSpPr>
          <p:nvPr>
            <p:ph type="body" sz="quarter" idx="39" hasCustomPrompt="1"/>
          </p:nvPr>
        </p:nvSpPr>
        <p:spPr>
          <a:xfrm>
            <a:off x="1101380" y="1684396"/>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grpSp>
        <p:nvGrpSpPr>
          <p:cNvPr id="28" name="Group 27"/>
          <p:cNvGrpSpPr/>
          <p:nvPr userDrawn="1"/>
        </p:nvGrpSpPr>
        <p:grpSpPr>
          <a:xfrm>
            <a:off x="101309" y="385540"/>
            <a:ext cx="383999" cy="342172"/>
            <a:chOff x="5270500" y="1460500"/>
            <a:chExt cx="1701800" cy="2705100"/>
          </a:xfrm>
        </p:grpSpPr>
        <p:sp>
          <p:nvSpPr>
            <p:cNvPr id="29" name="Rounded Rectangle 28"/>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ounded Rectangle 29"/>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Text Placeholder 7"/>
          <p:cNvSpPr>
            <a:spLocks noGrp="1"/>
          </p:cNvSpPr>
          <p:nvPr>
            <p:ph type="body" sz="quarter" idx="55" hasCustomPrompt="1"/>
          </p:nvPr>
        </p:nvSpPr>
        <p:spPr>
          <a:xfrm>
            <a:off x="1918408" y="1827910"/>
            <a:ext cx="1581147"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80%</a:t>
            </a:r>
            <a:endParaRPr lang="es-ES_tradnl" dirty="0" smtClean="0"/>
          </a:p>
        </p:txBody>
      </p:sp>
      <p:sp>
        <p:nvSpPr>
          <p:cNvPr id="38" name="Text Placeholder 7"/>
          <p:cNvSpPr>
            <a:spLocks noGrp="1"/>
          </p:cNvSpPr>
          <p:nvPr>
            <p:ph type="body" sz="quarter" idx="19" hasCustomPrompt="1"/>
          </p:nvPr>
        </p:nvSpPr>
        <p:spPr>
          <a:xfrm>
            <a:off x="603251" y="2588938"/>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9" name="Text Placeholder 2"/>
          <p:cNvSpPr>
            <a:spLocks noGrp="1"/>
          </p:cNvSpPr>
          <p:nvPr>
            <p:ph type="body" sz="quarter" idx="16" hasCustomPrompt="1"/>
          </p:nvPr>
        </p:nvSpPr>
        <p:spPr>
          <a:xfrm>
            <a:off x="603256" y="2979949"/>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endParaRPr lang="en-US" dirty="0" smtClean="0"/>
          </a:p>
        </p:txBody>
      </p:sp>
      <p:sp>
        <p:nvSpPr>
          <p:cNvPr id="65" name="Rounded Rectangle 64"/>
          <p:cNvSpPr/>
          <p:nvPr userDrawn="1"/>
        </p:nvSpPr>
        <p:spPr>
          <a:xfrm>
            <a:off x="4548717" y="1638675"/>
            <a:ext cx="3071283" cy="78295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 Placeholder 7"/>
          <p:cNvSpPr>
            <a:spLocks noGrp="1"/>
          </p:cNvSpPr>
          <p:nvPr>
            <p:ph type="body" sz="quarter" idx="40" hasCustomPrompt="1"/>
          </p:nvPr>
        </p:nvSpPr>
        <p:spPr>
          <a:xfrm>
            <a:off x="5046847" y="1684396"/>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69" name="Text Placeholder 7"/>
          <p:cNvSpPr>
            <a:spLocks noGrp="1"/>
          </p:cNvSpPr>
          <p:nvPr>
            <p:ph type="body" sz="quarter" idx="56" hasCustomPrompt="1"/>
          </p:nvPr>
        </p:nvSpPr>
        <p:spPr>
          <a:xfrm>
            <a:off x="5818720" y="1827910"/>
            <a:ext cx="1581147"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80%</a:t>
            </a:r>
            <a:endParaRPr lang="es-ES_tradnl" dirty="0" smtClean="0"/>
          </a:p>
        </p:txBody>
      </p:sp>
      <p:sp>
        <p:nvSpPr>
          <p:cNvPr id="71" name="Text Placeholder 7"/>
          <p:cNvSpPr>
            <a:spLocks noGrp="1"/>
          </p:cNvSpPr>
          <p:nvPr>
            <p:ph type="body" sz="quarter" idx="41" hasCustomPrompt="1"/>
          </p:nvPr>
        </p:nvSpPr>
        <p:spPr>
          <a:xfrm>
            <a:off x="4548717" y="2588938"/>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92" name="Text Placeholder 2"/>
          <p:cNvSpPr>
            <a:spLocks noGrp="1"/>
          </p:cNvSpPr>
          <p:nvPr>
            <p:ph type="body" sz="quarter" idx="42" hasCustomPrompt="1"/>
          </p:nvPr>
        </p:nvSpPr>
        <p:spPr>
          <a:xfrm>
            <a:off x="4548722" y="2979949"/>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endParaRPr lang="en-US" dirty="0" smtClean="0"/>
          </a:p>
        </p:txBody>
      </p:sp>
      <p:sp>
        <p:nvSpPr>
          <p:cNvPr id="110" name="Rounded Rectangle 109"/>
          <p:cNvSpPr/>
          <p:nvPr userDrawn="1"/>
        </p:nvSpPr>
        <p:spPr>
          <a:xfrm>
            <a:off x="8504768" y="1638675"/>
            <a:ext cx="3071283" cy="782954"/>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Text Placeholder 7"/>
          <p:cNvSpPr>
            <a:spLocks noGrp="1"/>
          </p:cNvSpPr>
          <p:nvPr>
            <p:ph type="body" sz="quarter" idx="43" hasCustomPrompt="1"/>
          </p:nvPr>
        </p:nvSpPr>
        <p:spPr>
          <a:xfrm>
            <a:off x="9002898" y="1684396"/>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112" name="Text Placeholder 7"/>
          <p:cNvSpPr>
            <a:spLocks noGrp="1"/>
          </p:cNvSpPr>
          <p:nvPr>
            <p:ph type="body" sz="quarter" idx="57" hasCustomPrompt="1"/>
          </p:nvPr>
        </p:nvSpPr>
        <p:spPr>
          <a:xfrm>
            <a:off x="9752193" y="1827910"/>
            <a:ext cx="1581147"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80%</a:t>
            </a:r>
            <a:endParaRPr lang="es-ES_tradnl" dirty="0" smtClean="0"/>
          </a:p>
        </p:txBody>
      </p:sp>
      <p:sp>
        <p:nvSpPr>
          <p:cNvPr id="113" name="Text Placeholder 7"/>
          <p:cNvSpPr>
            <a:spLocks noGrp="1"/>
          </p:cNvSpPr>
          <p:nvPr>
            <p:ph type="body" sz="quarter" idx="44" hasCustomPrompt="1"/>
          </p:nvPr>
        </p:nvSpPr>
        <p:spPr>
          <a:xfrm>
            <a:off x="8504768" y="2588938"/>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14" name="Text Placeholder 2"/>
          <p:cNvSpPr>
            <a:spLocks noGrp="1"/>
          </p:cNvSpPr>
          <p:nvPr>
            <p:ph type="body" sz="quarter" idx="45" hasCustomPrompt="1"/>
          </p:nvPr>
        </p:nvSpPr>
        <p:spPr>
          <a:xfrm>
            <a:off x="8504773" y="2979949"/>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endParaRPr lang="en-US" dirty="0" smtClean="0"/>
          </a:p>
        </p:txBody>
      </p:sp>
      <p:sp>
        <p:nvSpPr>
          <p:cNvPr id="130" name="Rounded Rectangle 129"/>
          <p:cNvSpPr/>
          <p:nvPr userDrawn="1"/>
        </p:nvSpPr>
        <p:spPr>
          <a:xfrm>
            <a:off x="644179" y="4066912"/>
            <a:ext cx="3030356" cy="78295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Text Placeholder 7"/>
          <p:cNvSpPr>
            <a:spLocks noGrp="1"/>
          </p:cNvSpPr>
          <p:nvPr>
            <p:ph type="body" sz="quarter" idx="46" hasCustomPrompt="1"/>
          </p:nvPr>
        </p:nvSpPr>
        <p:spPr>
          <a:xfrm>
            <a:off x="1101380" y="4112633"/>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136" name="Text Placeholder 7"/>
          <p:cNvSpPr>
            <a:spLocks noGrp="1"/>
          </p:cNvSpPr>
          <p:nvPr>
            <p:ph type="body" sz="quarter" idx="58" hasCustomPrompt="1"/>
          </p:nvPr>
        </p:nvSpPr>
        <p:spPr>
          <a:xfrm>
            <a:off x="1918408" y="4254871"/>
            <a:ext cx="1581147"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80%</a:t>
            </a:r>
            <a:endParaRPr lang="es-ES_tradnl" dirty="0" smtClean="0"/>
          </a:p>
        </p:txBody>
      </p:sp>
      <p:sp>
        <p:nvSpPr>
          <p:cNvPr id="139" name="Text Placeholder 7"/>
          <p:cNvSpPr>
            <a:spLocks noGrp="1"/>
          </p:cNvSpPr>
          <p:nvPr>
            <p:ph type="body" sz="quarter" idx="47" hasCustomPrompt="1"/>
          </p:nvPr>
        </p:nvSpPr>
        <p:spPr>
          <a:xfrm>
            <a:off x="603251" y="5017174"/>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40" name="Text Placeholder 2"/>
          <p:cNvSpPr>
            <a:spLocks noGrp="1"/>
          </p:cNvSpPr>
          <p:nvPr>
            <p:ph type="body" sz="quarter" idx="48" hasCustomPrompt="1"/>
          </p:nvPr>
        </p:nvSpPr>
        <p:spPr>
          <a:xfrm>
            <a:off x="603256" y="5428506"/>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endParaRPr lang="en-US" dirty="0" smtClean="0"/>
          </a:p>
        </p:txBody>
      </p:sp>
      <p:sp>
        <p:nvSpPr>
          <p:cNvPr id="145" name="Rounded Rectangle 144"/>
          <p:cNvSpPr/>
          <p:nvPr userDrawn="1"/>
        </p:nvSpPr>
        <p:spPr>
          <a:xfrm>
            <a:off x="4548720" y="4066912"/>
            <a:ext cx="3071280" cy="782954"/>
          </a:xfrm>
          <a:prstGeom prst="roundRect">
            <a:avLst>
              <a:gd name="adj" fmla="val 50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Text Placeholder 7"/>
          <p:cNvSpPr>
            <a:spLocks noGrp="1"/>
          </p:cNvSpPr>
          <p:nvPr>
            <p:ph type="body" sz="quarter" idx="49" hasCustomPrompt="1"/>
          </p:nvPr>
        </p:nvSpPr>
        <p:spPr>
          <a:xfrm>
            <a:off x="5046847" y="4112633"/>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149" name="Text Placeholder 7"/>
          <p:cNvSpPr>
            <a:spLocks noGrp="1"/>
          </p:cNvSpPr>
          <p:nvPr>
            <p:ph type="body" sz="quarter" idx="59" hasCustomPrompt="1"/>
          </p:nvPr>
        </p:nvSpPr>
        <p:spPr>
          <a:xfrm>
            <a:off x="5818720" y="4254871"/>
            <a:ext cx="1581147"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80%</a:t>
            </a:r>
            <a:endParaRPr lang="es-ES_tradnl" dirty="0" smtClean="0"/>
          </a:p>
        </p:txBody>
      </p:sp>
      <p:sp>
        <p:nvSpPr>
          <p:cNvPr id="151" name="Text Placeholder 7"/>
          <p:cNvSpPr>
            <a:spLocks noGrp="1"/>
          </p:cNvSpPr>
          <p:nvPr>
            <p:ph type="body" sz="quarter" idx="50" hasCustomPrompt="1"/>
          </p:nvPr>
        </p:nvSpPr>
        <p:spPr>
          <a:xfrm>
            <a:off x="4548717" y="5017174"/>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52" name="Text Placeholder 2"/>
          <p:cNvSpPr>
            <a:spLocks noGrp="1"/>
          </p:cNvSpPr>
          <p:nvPr>
            <p:ph type="body" sz="quarter" idx="51" hasCustomPrompt="1"/>
          </p:nvPr>
        </p:nvSpPr>
        <p:spPr>
          <a:xfrm>
            <a:off x="4548722" y="5428506"/>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endParaRPr lang="en-US" dirty="0" smtClean="0"/>
          </a:p>
        </p:txBody>
      </p:sp>
      <p:sp>
        <p:nvSpPr>
          <p:cNvPr id="155" name="Rounded Rectangle 154"/>
          <p:cNvSpPr/>
          <p:nvPr userDrawn="1"/>
        </p:nvSpPr>
        <p:spPr>
          <a:xfrm>
            <a:off x="8504771" y="4066912"/>
            <a:ext cx="3071280" cy="782954"/>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Text Placeholder 7"/>
          <p:cNvSpPr>
            <a:spLocks noGrp="1"/>
          </p:cNvSpPr>
          <p:nvPr>
            <p:ph type="body" sz="quarter" idx="52" hasCustomPrompt="1"/>
          </p:nvPr>
        </p:nvSpPr>
        <p:spPr>
          <a:xfrm>
            <a:off x="9002898" y="4112633"/>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157" name="Text Placeholder 7"/>
          <p:cNvSpPr>
            <a:spLocks noGrp="1"/>
          </p:cNvSpPr>
          <p:nvPr>
            <p:ph type="body" sz="quarter" idx="60" hasCustomPrompt="1"/>
          </p:nvPr>
        </p:nvSpPr>
        <p:spPr>
          <a:xfrm>
            <a:off x="9752193" y="4254871"/>
            <a:ext cx="1581147"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80%</a:t>
            </a:r>
            <a:endParaRPr lang="es-ES_tradnl" dirty="0" smtClean="0"/>
          </a:p>
        </p:txBody>
      </p:sp>
      <p:sp>
        <p:nvSpPr>
          <p:cNvPr id="158" name="Text Placeholder 7"/>
          <p:cNvSpPr>
            <a:spLocks noGrp="1"/>
          </p:cNvSpPr>
          <p:nvPr>
            <p:ph type="body" sz="quarter" idx="53" hasCustomPrompt="1"/>
          </p:nvPr>
        </p:nvSpPr>
        <p:spPr>
          <a:xfrm>
            <a:off x="8504768" y="5017174"/>
            <a:ext cx="3071283"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59" name="Text Placeholder 2"/>
          <p:cNvSpPr>
            <a:spLocks noGrp="1"/>
          </p:cNvSpPr>
          <p:nvPr>
            <p:ph type="body" sz="quarter" idx="54" hasCustomPrompt="1"/>
          </p:nvPr>
        </p:nvSpPr>
        <p:spPr>
          <a:xfrm>
            <a:off x="8504773" y="5428506"/>
            <a:ext cx="3071281"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a:t>
            </a:r>
            <a:r>
              <a:rPr lang="en-US" dirty="0" smtClean="0"/>
              <a:t>.</a:t>
            </a:r>
            <a:endParaRPr lang="en-US"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400" fill="hold"/>
                                        <p:tgtEl>
                                          <p:spTgt spid="3"/>
                                        </p:tgtEl>
                                        <p:attrNameLst>
                                          <p:attrName>ppt_w</p:attrName>
                                        </p:attrNameLst>
                                      </p:cBhvr>
                                      <p:tavLst>
                                        <p:tav tm="0">
                                          <p:val>
                                            <p:fltVal val="0"/>
                                          </p:val>
                                        </p:tav>
                                        <p:tav tm="100000">
                                          <p:val>
                                            <p:strVal val="#ppt_w"/>
                                          </p:val>
                                        </p:tav>
                                      </p:tavLst>
                                    </p:anim>
                                    <p:anim calcmode="lin" valueType="num">
                                      <p:cBhvr>
                                        <p:cTn id="22" dur="400" fill="hold"/>
                                        <p:tgtEl>
                                          <p:spTgt spid="3"/>
                                        </p:tgtEl>
                                        <p:attrNameLst>
                                          <p:attrName>ppt_h</p:attrName>
                                        </p:attrNameLst>
                                      </p:cBhvr>
                                      <p:tavLst>
                                        <p:tav tm="0">
                                          <p:val>
                                            <p:fltVal val="0"/>
                                          </p:val>
                                        </p:tav>
                                        <p:tav tm="100000">
                                          <p:val>
                                            <p:strVal val="#ppt_h"/>
                                          </p:val>
                                        </p:tav>
                                      </p:tavLst>
                                    </p:anim>
                                    <p:animEffect transition="in" filter="fade">
                                      <p:cBhvr>
                                        <p:cTn id="23" dur="400"/>
                                        <p:tgtEl>
                                          <p:spTgt spid="3"/>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p:cTn id="27"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8"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9" dur="300"/>
                                        <p:tgtEl>
                                          <p:spTgt spid="13">
                                            <p:txEl>
                                              <p:pRg st="0" end="0"/>
                                            </p:txEl>
                                          </p:spTgt>
                                        </p:tgtEl>
                                      </p:cBhvr>
                                    </p:animEffect>
                                  </p:childTnLst>
                                </p:cTn>
                              </p:par>
                              <p:par>
                                <p:cTn id="30" presetID="42" presetClass="entr" presetSubtype="0" fill="hold" grpId="0" nodeType="withEffect">
                                  <p:stCondLst>
                                    <p:cond delay="20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400"/>
                                        <p:tgtEl>
                                          <p:spTgt spid="32">
                                            <p:txEl>
                                              <p:pRg st="0" end="0"/>
                                            </p:txEl>
                                          </p:spTgt>
                                        </p:tgtEl>
                                      </p:cBhvr>
                                    </p:animEffect>
                                    <p:anim calcmode="lin" valueType="num">
                                      <p:cBhvr>
                                        <p:cTn id="33" dur="4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4" dur="400" fill="hold"/>
                                        <p:tgtEl>
                                          <p:spTgt spid="32">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
                                  </p:stCondLst>
                                  <p:childTnLst>
                                    <p:set>
                                      <p:cBhvr>
                                        <p:cTn id="36" dur="1" fill="hold">
                                          <p:stCondLst>
                                            <p:cond delay="0"/>
                                          </p:stCondLst>
                                        </p:cTn>
                                        <p:tgtEl>
                                          <p:spTgt spid="38">
                                            <p:txEl>
                                              <p:pRg st="0" end="0"/>
                                            </p:txEl>
                                          </p:spTgt>
                                        </p:tgtEl>
                                        <p:attrNameLst>
                                          <p:attrName>style.visibility</p:attrName>
                                        </p:attrNameLst>
                                      </p:cBhvr>
                                      <p:to>
                                        <p:strVal val="visible"/>
                                      </p:to>
                                    </p:set>
                                    <p:animEffect transition="in" filter="fade">
                                      <p:cBhvr>
                                        <p:cTn id="37" dur="500"/>
                                        <p:tgtEl>
                                          <p:spTgt spid="38">
                                            <p:txEl>
                                              <p:pRg st="0" end="0"/>
                                            </p:txEl>
                                          </p:spTgt>
                                        </p:tgtEl>
                                      </p:cBhvr>
                                    </p:animEffect>
                                    <p:anim calcmode="lin" valueType="num">
                                      <p:cBhvr>
                                        <p:cTn id="3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8">
                                            <p:txEl>
                                              <p:pRg st="0" end="0"/>
                                            </p:txEl>
                                          </p:spTgt>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800"/>
                                  </p:stCondLst>
                                  <p:childTnLst>
                                    <p:set>
                                      <p:cBhvr>
                                        <p:cTn id="41" dur="1" fill="hold">
                                          <p:stCondLst>
                                            <p:cond delay="0"/>
                                          </p:stCondLst>
                                        </p:cTn>
                                        <p:tgtEl>
                                          <p:spTgt spid="39">
                                            <p:txEl>
                                              <p:pRg st="0" end="0"/>
                                            </p:txEl>
                                          </p:spTgt>
                                        </p:tgtEl>
                                        <p:attrNameLst>
                                          <p:attrName>style.visibility</p:attrName>
                                        </p:attrNameLst>
                                      </p:cBhvr>
                                      <p:to>
                                        <p:strVal val="visible"/>
                                      </p:to>
                                    </p:set>
                                    <p:animEffect transition="in" filter="fade">
                                      <p:cBhvr>
                                        <p:cTn id="42" dur="500"/>
                                        <p:tgtEl>
                                          <p:spTgt spid="39">
                                            <p:txEl>
                                              <p:pRg st="0" end="0"/>
                                            </p:txEl>
                                          </p:spTgt>
                                        </p:tgtEl>
                                      </p:cBhvr>
                                    </p:animEffect>
                                  </p:childTnLst>
                                </p:cTn>
                              </p:par>
                            </p:childTnLst>
                          </p:cTn>
                        </p:par>
                        <p:par>
                          <p:cTn id="43" fill="hold">
                            <p:stCondLst>
                              <p:cond delay="1500"/>
                            </p:stCondLst>
                            <p:childTnLst>
                              <p:par>
                                <p:cTn id="44" presetID="53" presetClass="entr" presetSubtype="16"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400" fill="hold"/>
                                        <p:tgtEl>
                                          <p:spTgt spid="65"/>
                                        </p:tgtEl>
                                        <p:attrNameLst>
                                          <p:attrName>ppt_w</p:attrName>
                                        </p:attrNameLst>
                                      </p:cBhvr>
                                      <p:tavLst>
                                        <p:tav tm="0">
                                          <p:val>
                                            <p:fltVal val="0"/>
                                          </p:val>
                                        </p:tav>
                                        <p:tav tm="100000">
                                          <p:val>
                                            <p:strVal val="#ppt_w"/>
                                          </p:val>
                                        </p:tav>
                                      </p:tavLst>
                                    </p:anim>
                                    <p:anim calcmode="lin" valueType="num">
                                      <p:cBhvr>
                                        <p:cTn id="47" dur="400" fill="hold"/>
                                        <p:tgtEl>
                                          <p:spTgt spid="65"/>
                                        </p:tgtEl>
                                        <p:attrNameLst>
                                          <p:attrName>ppt_h</p:attrName>
                                        </p:attrNameLst>
                                      </p:cBhvr>
                                      <p:tavLst>
                                        <p:tav tm="0">
                                          <p:val>
                                            <p:fltVal val="0"/>
                                          </p:val>
                                        </p:tav>
                                        <p:tav tm="100000">
                                          <p:val>
                                            <p:strVal val="#ppt_h"/>
                                          </p:val>
                                        </p:tav>
                                      </p:tavLst>
                                    </p:anim>
                                    <p:animEffect transition="in" filter="fade">
                                      <p:cBhvr>
                                        <p:cTn id="48" dur="400"/>
                                        <p:tgtEl>
                                          <p:spTgt spid="65"/>
                                        </p:tgtEl>
                                      </p:cBhvr>
                                    </p:animEffect>
                                  </p:childTnLst>
                                </p:cTn>
                              </p:par>
                            </p:childTnLst>
                          </p:cTn>
                        </p:par>
                        <p:par>
                          <p:cTn id="49" fill="hold">
                            <p:stCondLst>
                              <p:cond delay="2000"/>
                            </p:stCondLst>
                            <p:childTnLst>
                              <p:par>
                                <p:cTn id="50" presetID="53" presetClass="entr" presetSubtype="16" fill="hold" grpId="0" nodeType="afterEffect">
                                  <p:stCondLst>
                                    <p:cond delay="0"/>
                                  </p:stCondLst>
                                  <p:childTnLst>
                                    <p:set>
                                      <p:cBhvr>
                                        <p:cTn id="51" dur="1" fill="hold">
                                          <p:stCondLst>
                                            <p:cond delay="0"/>
                                          </p:stCondLst>
                                        </p:cTn>
                                        <p:tgtEl>
                                          <p:spTgt spid="66">
                                            <p:txEl>
                                              <p:pRg st="0" end="0"/>
                                            </p:txEl>
                                          </p:spTgt>
                                        </p:tgtEl>
                                        <p:attrNameLst>
                                          <p:attrName>style.visibility</p:attrName>
                                        </p:attrNameLst>
                                      </p:cBhvr>
                                      <p:to>
                                        <p:strVal val="visible"/>
                                      </p:to>
                                    </p:set>
                                    <p:anim calcmode="lin" valueType="num">
                                      <p:cBhvr>
                                        <p:cTn id="52" dur="300" fill="hold"/>
                                        <p:tgtEl>
                                          <p:spTgt spid="66">
                                            <p:txEl>
                                              <p:pRg st="0" end="0"/>
                                            </p:txEl>
                                          </p:spTgt>
                                        </p:tgtEl>
                                        <p:attrNameLst>
                                          <p:attrName>ppt_w</p:attrName>
                                        </p:attrNameLst>
                                      </p:cBhvr>
                                      <p:tavLst>
                                        <p:tav tm="0">
                                          <p:val>
                                            <p:fltVal val="0"/>
                                          </p:val>
                                        </p:tav>
                                        <p:tav tm="100000">
                                          <p:val>
                                            <p:strVal val="#ppt_w"/>
                                          </p:val>
                                        </p:tav>
                                      </p:tavLst>
                                    </p:anim>
                                    <p:anim calcmode="lin" valueType="num">
                                      <p:cBhvr>
                                        <p:cTn id="53" dur="300" fill="hold"/>
                                        <p:tgtEl>
                                          <p:spTgt spid="66">
                                            <p:txEl>
                                              <p:pRg st="0" end="0"/>
                                            </p:txEl>
                                          </p:spTgt>
                                        </p:tgtEl>
                                        <p:attrNameLst>
                                          <p:attrName>ppt_h</p:attrName>
                                        </p:attrNameLst>
                                      </p:cBhvr>
                                      <p:tavLst>
                                        <p:tav tm="0">
                                          <p:val>
                                            <p:fltVal val="0"/>
                                          </p:val>
                                        </p:tav>
                                        <p:tav tm="100000">
                                          <p:val>
                                            <p:strVal val="#ppt_h"/>
                                          </p:val>
                                        </p:tav>
                                      </p:tavLst>
                                    </p:anim>
                                    <p:animEffect transition="in" filter="fade">
                                      <p:cBhvr>
                                        <p:cTn id="54" dur="300"/>
                                        <p:tgtEl>
                                          <p:spTgt spid="66">
                                            <p:txEl>
                                              <p:pRg st="0" end="0"/>
                                            </p:txEl>
                                          </p:spTgt>
                                        </p:tgtEl>
                                      </p:cBhvr>
                                    </p:animEffect>
                                  </p:childTnLst>
                                </p:cTn>
                              </p:par>
                              <p:par>
                                <p:cTn id="55" presetID="42" presetClass="entr" presetSubtype="0" fill="hold" grpId="0" nodeType="withEffect">
                                  <p:stCondLst>
                                    <p:cond delay="200"/>
                                  </p:stCondLst>
                                  <p:childTnLst>
                                    <p:set>
                                      <p:cBhvr>
                                        <p:cTn id="56" dur="1" fill="hold">
                                          <p:stCondLst>
                                            <p:cond delay="0"/>
                                          </p:stCondLst>
                                        </p:cTn>
                                        <p:tgtEl>
                                          <p:spTgt spid="69">
                                            <p:txEl>
                                              <p:pRg st="0" end="0"/>
                                            </p:txEl>
                                          </p:spTgt>
                                        </p:tgtEl>
                                        <p:attrNameLst>
                                          <p:attrName>style.visibility</p:attrName>
                                        </p:attrNameLst>
                                      </p:cBhvr>
                                      <p:to>
                                        <p:strVal val="visible"/>
                                      </p:to>
                                    </p:set>
                                    <p:animEffect transition="in" filter="fade">
                                      <p:cBhvr>
                                        <p:cTn id="57" dur="400"/>
                                        <p:tgtEl>
                                          <p:spTgt spid="69">
                                            <p:txEl>
                                              <p:pRg st="0" end="0"/>
                                            </p:txEl>
                                          </p:spTgt>
                                        </p:tgtEl>
                                      </p:cBhvr>
                                    </p:animEffect>
                                    <p:anim calcmode="lin" valueType="num">
                                      <p:cBhvr>
                                        <p:cTn id="58" dur="4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9" dur="400" fill="hold"/>
                                        <p:tgtEl>
                                          <p:spTgt spid="69">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00"/>
                                  </p:stCondLst>
                                  <p:childTnLst>
                                    <p:set>
                                      <p:cBhvr>
                                        <p:cTn id="61" dur="1" fill="hold">
                                          <p:stCondLst>
                                            <p:cond delay="0"/>
                                          </p:stCondLst>
                                        </p:cTn>
                                        <p:tgtEl>
                                          <p:spTgt spid="71">
                                            <p:txEl>
                                              <p:pRg st="0" end="0"/>
                                            </p:txEl>
                                          </p:spTgt>
                                        </p:tgtEl>
                                        <p:attrNameLst>
                                          <p:attrName>style.visibility</p:attrName>
                                        </p:attrNameLst>
                                      </p:cBhvr>
                                      <p:to>
                                        <p:strVal val="visible"/>
                                      </p:to>
                                    </p:set>
                                    <p:animEffect transition="in" filter="fade">
                                      <p:cBhvr>
                                        <p:cTn id="62" dur="500"/>
                                        <p:tgtEl>
                                          <p:spTgt spid="71">
                                            <p:txEl>
                                              <p:pRg st="0" end="0"/>
                                            </p:txEl>
                                          </p:spTgt>
                                        </p:tgtEl>
                                      </p:cBhvr>
                                    </p:animEffect>
                                    <p:anim calcmode="lin" valueType="num">
                                      <p:cBhvr>
                                        <p:cTn id="63"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64" dur="500" fill="hold"/>
                                        <p:tgtEl>
                                          <p:spTgt spid="71">
                                            <p:txEl>
                                              <p:pRg st="0" end="0"/>
                                            </p:txEl>
                                          </p:spTgt>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800"/>
                                  </p:stCondLst>
                                  <p:childTnLst>
                                    <p:set>
                                      <p:cBhvr>
                                        <p:cTn id="66" dur="1" fill="hold">
                                          <p:stCondLst>
                                            <p:cond delay="0"/>
                                          </p:stCondLst>
                                        </p:cTn>
                                        <p:tgtEl>
                                          <p:spTgt spid="92">
                                            <p:txEl>
                                              <p:pRg st="0" end="0"/>
                                            </p:txEl>
                                          </p:spTgt>
                                        </p:tgtEl>
                                        <p:attrNameLst>
                                          <p:attrName>style.visibility</p:attrName>
                                        </p:attrNameLst>
                                      </p:cBhvr>
                                      <p:to>
                                        <p:strVal val="visible"/>
                                      </p:to>
                                    </p:set>
                                    <p:animEffect transition="in" filter="fade">
                                      <p:cBhvr>
                                        <p:cTn id="67" dur="500"/>
                                        <p:tgtEl>
                                          <p:spTgt spid="92">
                                            <p:txEl>
                                              <p:pRg st="0" end="0"/>
                                            </p:txEl>
                                          </p:spTgt>
                                        </p:tgtEl>
                                      </p:cBhvr>
                                    </p:animEffect>
                                  </p:childTnLst>
                                </p:cTn>
                              </p:par>
                            </p:childTnLst>
                          </p:cTn>
                        </p:par>
                        <p:par>
                          <p:cTn id="68" fill="hold">
                            <p:stCondLst>
                              <p:cond delay="2500"/>
                            </p:stCondLst>
                            <p:childTnLst>
                              <p:par>
                                <p:cTn id="69" presetID="53" presetClass="entr" presetSubtype="16" fill="hold" grpId="0" nodeType="afterEffect">
                                  <p:stCondLst>
                                    <p:cond delay="0"/>
                                  </p:stCondLst>
                                  <p:childTnLst>
                                    <p:set>
                                      <p:cBhvr>
                                        <p:cTn id="70" dur="1" fill="hold">
                                          <p:stCondLst>
                                            <p:cond delay="0"/>
                                          </p:stCondLst>
                                        </p:cTn>
                                        <p:tgtEl>
                                          <p:spTgt spid="110"/>
                                        </p:tgtEl>
                                        <p:attrNameLst>
                                          <p:attrName>style.visibility</p:attrName>
                                        </p:attrNameLst>
                                      </p:cBhvr>
                                      <p:to>
                                        <p:strVal val="visible"/>
                                      </p:to>
                                    </p:set>
                                    <p:anim calcmode="lin" valueType="num">
                                      <p:cBhvr>
                                        <p:cTn id="71" dur="400" fill="hold"/>
                                        <p:tgtEl>
                                          <p:spTgt spid="110"/>
                                        </p:tgtEl>
                                        <p:attrNameLst>
                                          <p:attrName>ppt_w</p:attrName>
                                        </p:attrNameLst>
                                      </p:cBhvr>
                                      <p:tavLst>
                                        <p:tav tm="0">
                                          <p:val>
                                            <p:fltVal val="0"/>
                                          </p:val>
                                        </p:tav>
                                        <p:tav tm="100000">
                                          <p:val>
                                            <p:strVal val="#ppt_w"/>
                                          </p:val>
                                        </p:tav>
                                      </p:tavLst>
                                    </p:anim>
                                    <p:anim calcmode="lin" valueType="num">
                                      <p:cBhvr>
                                        <p:cTn id="72" dur="400" fill="hold"/>
                                        <p:tgtEl>
                                          <p:spTgt spid="110"/>
                                        </p:tgtEl>
                                        <p:attrNameLst>
                                          <p:attrName>ppt_h</p:attrName>
                                        </p:attrNameLst>
                                      </p:cBhvr>
                                      <p:tavLst>
                                        <p:tav tm="0">
                                          <p:val>
                                            <p:fltVal val="0"/>
                                          </p:val>
                                        </p:tav>
                                        <p:tav tm="100000">
                                          <p:val>
                                            <p:strVal val="#ppt_h"/>
                                          </p:val>
                                        </p:tav>
                                      </p:tavLst>
                                    </p:anim>
                                    <p:animEffect transition="in" filter="fade">
                                      <p:cBhvr>
                                        <p:cTn id="73" dur="400"/>
                                        <p:tgtEl>
                                          <p:spTgt spid="110"/>
                                        </p:tgtEl>
                                      </p:cBhvr>
                                    </p:animEffect>
                                  </p:childTnLst>
                                </p:cTn>
                              </p:par>
                            </p:childTnLst>
                          </p:cTn>
                        </p:par>
                        <p:par>
                          <p:cTn id="74" fill="hold">
                            <p:stCondLst>
                              <p:cond delay="3000"/>
                            </p:stCondLst>
                            <p:childTnLst>
                              <p:par>
                                <p:cTn id="75" presetID="53" presetClass="entr" presetSubtype="16" fill="hold" grpId="0" nodeType="afterEffect">
                                  <p:stCondLst>
                                    <p:cond delay="0"/>
                                  </p:stCondLst>
                                  <p:childTnLst>
                                    <p:set>
                                      <p:cBhvr>
                                        <p:cTn id="76" dur="1" fill="hold">
                                          <p:stCondLst>
                                            <p:cond delay="0"/>
                                          </p:stCondLst>
                                        </p:cTn>
                                        <p:tgtEl>
                                          <p:spTgt spid="111">
                                            <p:txEl>
                                              <p:pRg st="0" end="0"/>
                                            </p:txEl>
                                          </p:spTgt>
                                        </p:tgtEl>
                                        <p:attrNameLst>
                                          <p:attrName>style.visibility</p:attrName>
                                        </p:attrNameLst>
                                      </p:cBhvr>
                                      <p:to>
                                        <p:strVal val="visible"/>
                                      </p:to>
                                    </p:set>
                                    <p:anim calcmode="lin" valueType="num">
                                      <p:cBhvr>
                                        <p:cTn id="77" dur="300" fill="hold"/>
                                        <p:tgtEl>
                                          <p:spTgt spid="111">
                                            <p:txEl>
                                              <p:pRg st="0" end="0"/>
                                            </p:txEl>
                                          </p:spTgt>
                                        </p:tgtEl>
                                        <p:attrNameLst>
                                          <p:attrName>ppt_w</p:attrName>
                                        </p:attrNameLst>
                                      </p:cBhvr>
                                      <p:tavLst>
                                        <p:tav tm="0">
                                          <p:val>
                                            <p:fltVal val="0"/>
                                          </p:val>
                                        </p:tav>
                                        <p:tav tm="100000">
                                          <p:val>
                                            <p:strVal val="#ppt_w"/>
                                          </p:val>
                                        </p:tav>
                                      </p:tavLst>
                                    </p:anim>
                                    <p:anim calcmode="lin" valueType="num">
                                      <p:cBhvr>
                                        <p:cTn id="78" dur="300" fill="hold"/>
                                        <p:tgtEl>
                                          <p:spTgt spid="111">
                                            <p:txEl>
                                              <p:pRg st="0" end="0"/>
                                            </p:txEl>
                                          </p:spTgt>
                                        </p:tgtEl>
                                        <p:attrNameLst>
                                          <p:attrName>ppt_h</p:attrName>
                                        </p:attrNameLst>
                                      </p:cBhvr>
                                      <p:tavLst>
                                        <p:tav tm="0">
                                          <p:val>
                                            <p:fltVal val="0"/>
                                          </p:val>
                                        </p:tav>
                                        <p:tav tm="100000">
                                          <p:val>
                                            <p:strVal val="#ppt_h"/>
                                          </p:val>
                                        </p:tav>
                                      </p:tavLst>
                                    </p:anim>
                                    <p:animEffect transition="in" filter="fade">
                                      <p:cBhvr>
                                        <p:cTn id="79" dur="300"/>
                                        <p:tgtEl>
                                          <p:spTgt spid="111">
                                            <p:txEl>
                                              <p:pRg st="0" end="0"/>
                                            </p:txEl>
                                          </p:spTgt>
                                        </p:tgtEl>
                                      </p:cBhvr>
                                    </p:animEffect>
                                  </p:childTnLst>
                                </p:cTn>
                              </p:par>
                              <p:par>
                                <p:cTn id="80" presetID="42" presetClass="entr" presetSubtype="0" fill="hold" grpId="0" nodeType="withEffect">
                                  <p:stCondLst>
                                    <p:cond delay="200"/>
                                  </p:stCondLst>
                                  <p:childTnLst>
                                    <p:set>
                                      <p:cBhvr>
                                        <p:cTn id="81" dur="1" fill="hold">
                                          <p:stCondLst>
                                            <p:cond delay="0"/>
                                          </p:stCondLst>
                                        </p:cTn>
                                        <p:tgtEl>
                                          <p:spTgt spid="112">
                                            <p:txEl>
                                              <p:pRg st="0" end="0"/>
                                            </p:txEl>
                                          </p:spTgt>
                                        </p:tgtEl>
                                        <p:attrNameLst>
                                          <p:attrName>style.visibility</p:attrName>
                                        </p:attrNameLst>
                                      </p:cBhvr>
                                      <p:to>
                                        <p:strVal val="visible"/>
                                      </p:to>
                                    </p:set>
                                    <p:animEffect transition="in" filter="fade">
                                      <p:cBhvr>
                                        <p:cTn id="82" dur="400"/>
                                        <p:tgtEl>
                                          <p:spTgt spid="112">
                                            <p:txEl>
                                              <p:pRg st="0" end="0"/>
                                            </p:txEl>
                                          </p:spTgt>
                                        </p:tgtEl>
                                      </p:cBhvr>
                                    </p:animEffect>
                                    <p:anim calcmode="lin" valueType="num">
                                      <p:cBhvr>
                                        <p:cTn id="83" dur="400" fill="hold"/>
                                        <p:tgtEl>
                                          <p:spTgt spid="112">
                                            <p:txEl>
                                              <p:pRg st="0" end="0"/>
                                            </p:txEl>
                                          </p:spTgt>
                                        </p:tgtEl>
                                        <p:attrNameLst>
                                          <p:attrName>ppt_x</p:attrName>
                                        </p:attrNameLst>
                                      </p:cBhvr>
                                      <p:tavLst>
                                        <p:tav tm="0">
                                          <p:val>
                                            <p:strVal val="#ppt_x"/>
                                          </p:val>
                                        </p:tav>
                                        <p:tav tm="100000">
                                          <p:val>
                                            <p:strVal val="#ppt_x"/>
                                          </p:val>
                                        </p:tav>
                                      </p:tavLst>
                                    </p:anim>
                                    <p:anim calcmode="lin" valueType="num">
                                      <p:cBhvr>
                                        <p:cTn id="84" dur="400" fill="hold"/>
                                        <p:tgtEl>
                                          <p:spTgt spid="112">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200"/>
                                  </p:stCondLst>
                                  <p:childTnLst>
                                    <p:set>
                                      <p:cBhvr>
                                        <p:cTn id="86" dur="1" fill="hold">
                                          <p:stCondLst>
                                            <p:cond delay="0"/>
                                          </p:stCondLst>
                                        </p:cTn>
                                        <p:tgtEl>
                                          <p:spTgt spid="113">
                                            <p:txEl>
                                              <p:pRg st="0" end="0"/>
                                            </p:txEl>
                                          </p:spTgt>
                                        </p:tgtEl>
                                        <p:attrNameLst>
                                          <p:attrName>style.visibility</p:attrName>
                                        </p:attrNameLst>
                                      </p:cBhvr>
                                      <p:to>
                                        <p:strVal val="visible"/>
                                      </p:to>
                                    </p:set>
                                    <p:animEffect transition="in" filter="fade">
                                      <p:cBhvr>
                                        <p:cTn id="87" dur="500"/>
                                        <p:tgtEl>
                                          <p:spTgt spid="113">
                                            <p:txEl>
                                              <p:pRg st="0" end="0"/>
                                            </p:txEl>
                                          </p:spTgt>
                                        </p:tgtEl>
                                      </p:cBhvr>
                                    </p:animEffect>
                                    <p:anim calcmode="lin" valueType="num">
                                      <p:cBhvr>
                                        <p:cTn id="88" dur="500" fill="hold"/>
                                        <p:tgtEl>
                                          <p:spTgt spid="113">
                                            <p:txEl>
                                              <p:pRg st="0" end="0"/>
                                            </p:txEl>
                                          </p:spTgt>
                                        </p:tgtEl>
                                        <p:attrNameLst>
                                          <p:attrName>ppt_x</p:attrName>
                                        </p:attrNameLst>
                                      </p:cBhvr>
                                      <p:tavLst>
                                        <p:tav tm="0">
                                          <p:val>
                                            <p:strVal val="#ppt_x"/>
                                          </p:val>
                                        </p:tav>
                                        <p:tav tm="100000">
                                          <p:val>
                                            <p:strVal val="#ppt_x"/>
                                          </p:val>
                                        </p:tav>
                                      </p:tavLst>
                                    </p:anim>
                                    <p:anim calcmode="lin" valueType="num">
                                      <p:cBhvr>
                                        <p:cTn id="89" dur="500" fill="hold"/>
                                        <p:tgtEl>
                                          <p:spTgt spid="113">
                                            <p:txEl>
                                              <p:pRg st="0" end="0"/>
                                            </p:txEl>
                                          </p:spTgt>
                                        </p:tgtEl>
                                        <p:attrNameLst>
                                          <p:attrName>ppt_y</p:attrName>
                                        </p:attrNameLst>
                                      </p:cBhvr>
                                      <p:tavLst>
                                        <p:tav tm="0">
                                          <p:val>
                                            <p:strVal val="#ppt_y+.1"/>
                                          </p:val>
                                        </p:tav>
                                        <p:tav tm="100000">
                                          <p:val>
                                            <p:strVal val="#ppt_y"/>
                                          </p:val>
                                        </p:tav>
                                      </p:tavLst>
                                    </p:anim>
                                  </p:childTnLst>
                                </p:cTn>
                              </p:par>
                              <p:par>
                                <p:cTn id="90" presetID="10" presetClass="entr" presetSubtype="0" fill="hold" grpId="0" nodeType="withEffect">
                                  <p:stCondLst>
                                    <p:cond delay="800"/>
                                  </p:stCondLst>
                                  <p:childTnLst>
                                    <p:set>
                                      <p:cBhvr>
                                        <p:cTn id="91" dur="1" fill="hold">
                                          <p:stCondLst>
                                            <p:cond delay="0"/>
                                          </p:stCondLst>
                                        </p:cTn>
                                        <p:tgtEl>
                                          <p:spTgt spid="114">
                                            <p:txEl>
                                              <p:pRg st="0" end="0"/>
                                            </p:txEl>
                                          </p:spTgt>
                                        </p:tgtEl>
                                        <p:attrNameLst>
                                          <p:attrName>style.visibility</p:attrName>
                                        </p:attrNameLst>
                                      </p:cBhvr>
                                      <p:to>
                                        <p:strVal val="visible"/>
                                      </p:to>
                                    </p:set>
                                    <p:animEffect transition="in" filter="fade">
                                      <p:cBhvr>
                                        <p:cTn id="92" dur="500"/>
                                        <p:tgtEl>
                                          <p:spTgt spid="114">
                                            <p:txEl>
                                              <p:pRg st="0" end="0"/>
                                            </p:txEl>
                                          </p:spTgt>
                                        </p:tgtEl>
                                      </p:cBhvr>
                                    </p:animEffect>
                                  </p:childTnLst>
                                </p:cTn>
                              </p:par>
                            </p:childTnLst>
                          </p:cTn>
                        </p:par>
                        <p:par>
                          <p:cTn id="93" fill="hold">
                            <p:stCondLst>
                              <p:cond delay="3500"/>
                            </p:stCondLst>
                            <p:childTnLst>
                              <p:par>
                                <p:cTn id="94" presetID="53" presetClass="entr" presetSubtype="16" fill="hold" grpId="0" nodeType="afterEffect">
                                  <p:stCondLst>
                                    <p:cond delay="0"/>
                                  </p:stCondLst>
                                  <p:childTnLst>
                                    <p:set>
                                      <p:cBhvr>
                                        <p:cTn id="95" dur="1" fill="hold">
                                          <p:stCondLst>
                                            <p:cond delay="0"/>
                                          </p:stCondLst>
                                        </p:cTn>
                                        <p:tgtEl>
                                          <p:spTgt spid="130"/>
                                        </p:tgtEl>
                                        <p:attrNameLst>
                                          <p:attrName>style.visibility</p:attrName>
                                        </p:attrNameLst>
                                      </p:cBhvr>
                                      <p:to>
                                        <p:strVal val="visible"/>
                                      </p:to>
                                    </p:set>
                                    <p:anim calcmode="lin" valueType="num">
                                      <p:cBhvr>
                                        <p:cTn id="96" dur="400" fill="hold"/>
                                        <p:tgtEl>
                                          <p:spTgt spid="130"/>
                                        </p:tgtEl>
                                        <p:attrNameLst>
                                          <p:attrName>ppt_w</p:attrName>
                                        </p:attrNameLst>
                                      </p:cBhvr>
                                      <p:tavLst>
                                        <p:tav tm="0">
                                          <p:val>
                                            <p:fltVal val="0"/>
                                          </p:val>
                                        </p:tav>
                                        <p:tav tm="100000">
                                          <p:val>
                                            <p:strVal val="#ppt_w"/>
                                          </p:val>
                                        </p:tav>
                                      </p:tavLst>
                                    </p:anim>
                                    <p:anim calcmode="lin" valueType="num">
                                      <p:cBhvr>
                                        <p:cTn id="97" dur="400" fill="hold"/>
                                        <p:tgtEl>
                                          <p:spTgt spid="130"/>
                                        </p:tgtEl>
                                        <p:attrNameLst>
                                          <p:attrName>ppt_h</p:attrName>
                                        </p:attrNameLst>
                                      </p:cBhvr>
                                      <p:tavLst>
                                        <p:tav tm="0">
                                          <p:val>
                                            <p:fltVal val="0"/>
                                          </p:val>
                                        </p:tav>
                                        <p:tav tm="100000">
                                          <p:val>
                                            <p:strVal val="#ppt_h"/>
                                          </p:val>
                                        </p:tav>
                                      </p:tavLst>
                                    </p:anim>
                                    <p:animEffect transition="in" filter="fade">
                                      <p:cBhvr>
                                        <p:cTn id="98" dur="400"/>
                                        <p:tgtEl>
                                          <p:spTgt spid="130"/>
                                        </p:tgtEl>
                                      </p:cBhvr>
                                    </p:animEffect>
                                  </p:childTnLst>
                                </p:cTn>
                              </p:par>
                            </p:childTnLst>
                          </p:cTn>
                        </p:par>
                        <p:par>
                          <p:cTn id="99" fill="hold">
                            <p:stCondLst>
                              <p:cond delay="4000"/>
                            </p:stCondLst>
                            <p:childTnLst>
                              <p:par>
                                <p:cTn id="100" presetID="53" presetClass="entr" presetSubtype="16" fill="hold" grpId="0" nodeType="afterEffect">
                                  <p:stCondLst>
                                    <p:cond delay="0"/>
                                  </p:stCondLst>
                                  <p:childTnLst>
                                    <p:set>
                                      <p:cBhvr>
                                        <p:cTn id="101" dur="1" fill="hold">
                                          <p:stCondLst>
                                            <p:cond delay="0"/>
                                          </p:stCondLst>
                                        </p:cTn>
                                        <p:tgtEl>
                                          <p:spTgt spid="131">
                                            <p:txEl>
                                              <p:pRg st="0" end="0"/>
                                            </p:txEl>
                                          </p:spTgt>
                                        </p:tgtEl>
                                        <p:attrNameLst>
                                          <p:attrName>style.visibility</p:attrName>
                                        </p:attrNameLst>
                                      </p:cBhvr>
                                      <p:to>
                                        <p:strVal val="visible"/>
                                      </p:to>
                                    </p:set>
                                    <p:anim calcmode="lin" valueType="num">
                                      <p:cBhvr>
                                        <p:cTn id="102" dur="300" fill="hold"/>
                                        <p:tgtEl>
                                          <p:spTgt spid="131">
                                            <p:txEl>
                                              <p:pRg st="0" end="0"/>
                                            </p:txEl>
                                          </p:spTgt>
                                        </p:tgtEl>
                                        <p:attrNameLst>
                                          <p:attrName>ppt_w</p:attrName>
                                        </p:attrNameLst>
                                      </p:cBhvr>
                                      <p:tavLst>
                                        <p:tav tm="0">
                                          <p:val>
                                            <p:fltVal val="0"/>
                                          </p:val>
                                        </p:tav>
                                        <p:tav tm="100000">
                                          <p:val>
                                            <p:strVal val="#ppt_w"/>
                                          </p:val>
                                        </p:tav>
                                      </p:tavLst>
                                    </p:anim>
                                    <p:anim calcmode="lin" valueType="num">
                                      <p:cBhvr>
                                        <p:cTn id="103" dur="300" fill="hold"/>
                                        <p:tgtEl>
                                          <p:spTgt spid="131">
                                            <p:txEl>
                                              <p:pRg st="0" end="0"/>
                                            </p:txEl>
                                          </p:spTgt>
                                        </p:tgtEl>
                                        <p:attrNameLst>
                                          <p:attrName>ppt_h</p:attrName>
                                        </p:attrNameLst>
                                      </p:cBhvr>
                                      <p:tavLst>
                                        <p:tav tm="0">
                                          <p:val>
                                            <p:fltVal val="0"/>
                                          </p:val>
                                        </p:tav>
                                        <p:tav tm="100000">
                                          <p:val>
                                            <p:strVal val="#ppt_h"/>
                                          </p:val>
                                        </p:tav>
                                      </p:tavLst>
                                    </p:anim>
                                    <p:animEffect transition="in" filter="fade">
                                      <p:cBhvr>
                                        <p:cTn id="104" dur="300"/>
                                        <p:tgtEl>
                                          <p:spTgt spid="131">
                                            <p:txEl>
                                              <p:pRg st="0" end="0"/>
                                            </p:txEl>
                                          </p:spTgt>
                                        </p:tgtEl>
                                      </p:cBhvr>
                                    </p:animEffect>
                                  </p:childTnLst>
                                </p:cTn>
                              </p:par>
                              <p:par>
                                <p:cTn id="105" presetID="42" presetClass="entr" presetSubtype="0" fill="hold" grpId="0" nodeType="withEffect">
                                  <p:stCondLst>
                                    <p:cond delay="200"/>
                                  </p:stCondLst>
                                  <p:childTnLst>
                                    <p:set>
                                      <p:cBhvr>
                                        <p:cTn id="106" dur="1" fill="hold">
                                          <p:stCondLst>
                                            <p:cond delay="0"/>
                                          </p:stCondLst>
                                        </p:cTn>
                                        <p:tgtEl>
                                          <p:spTgt spid="136">
                                            <p:txEl>
                                              <p:pRg st="0" end="0"/>
                                            </p:txEl>
                                          </p:spTgt>
                                        </p:tgtEl>
                                        <p:attrNameLst>
                                          <p:attrName>style.visibility</p:attrName>
                                        </p:attrNameLst>
                                      </p:cBhvr>
                                      <p:to>
                                        <p:strVal val="visible"/>
                                      </p:to>
                                    </p:set>
                                    <p:animEffect transition="in" filter="fade">
                                      <p:cBhvr>
                                        <p:cTn id="107" dur="400"/>
                                        <p:tgtEl>
                                          <p:spTgt spid="136">
                                            <p:txEl>
                                              <p:pRg st="0" end="0"/>
                                            </p:txEl>
                                          </p:spTgt>
                                        </p:tgtEl>
                                      </p:cBhvr>
                                    </p:animEffect>
                                    <p:anim calcmode="lin" valueType="num">
                                      <p:cBhvr>
                                        <p:cTn id="108" dur="400" fill="hold"/>
                                        <p:tgtEl>
                                          <p:spTgt spid="136">
                                            <p:txEl>
                                              <p:pRg st="0" end="0"/>
                                            </p:txEl>
                                          </p:spTgt>
                                        </p:tgtEl>
                                        <p:attrNameLst>
                                          <p:attrName>ppt_x</p:attrName>
                                        </p:attrNameLst>
                                      </p:cBhvr>
                                      <p:tavLst>
                                        <p:tav tm="0">
                                          <p:val>
                                            <p:strVal val="#ppt_x"/>
                                          </p:val>
                                        </p:tav>
                                        <p:tav tm="100000">
                                          <p:val>
                                            <p:strVal val="#ppt_x"/>
                                          </p:val>
                                        </p:tav>
                                      </p:tavLst>
                                    </p:anim>
                                    <p:anim calcmode="lin" valueType="num">
                                      <p:cBhvr>
                                        <p:cTn id="109" dur="400" fill="hold"/>
                                        <p:tgtEl>
                                          <p:spTgt spid="136">
                                            <p:txEl>
                                              <p:pRg st="0" end="0"/>
                                            </p:tx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200"/>
                                  </p:stCondLst>
                                  <p:childTnLst>
                                    <p:set>
                                      <p:cBhvr>
                                        <p:cTn id="111" dur="1" fill="hold">
                                          <p:stCondLst>
                                            <p:cond delay="0"/>
                                          </p:stCondLst>
                                        </p:cTn>
                                        <p:tgtEl>
                                          <p:spTgt spid="139">
                                            <p:txEl>
                                              <p:pRg st="0" end="0"/>
                                            </p:txEl>
                                          </p:spTgt>
                                        </p:tgtEl>
                                        <p:attrNameLst>
                                          <p:attrName>style.visibility</p:attrName>
                                        </p:attrNameLst>
                                      </p:cBhvr>
                                      <p:to>
                                        <p:strVal val="visible"/>
                                      </p:to>
                                    </p:set>
                                    <p:animEffect transition="in" filter="fade">
                                      <p:cBhvr>
                                        <p:cTn id="112" dur="500"/>
                                        <p:tgtEl>
                                          <p:spTgt spid="139">
                                            <p:txEl>
                                              <p:pRg st="0" end="0"/>
                                            </p:txEl>
                                          </p:spTgt>
                                        </p:tgtEl>
                                      </p:cBhvr>
                                    </p:animEffect>
                                    <p:anim calcmode="lin" valueType="num">
                                      <p:cBhvr>
                                        <p:cTn id="113" dur="500" fill="hold"/>
                                        <p:tgtEl>
                                          <p:spTgt spid="139">
                                            <p:txEl>
                                              <p:pRg st="0" end="0"/>
                                            </p:txEl>
                                          </p:spTgt>
                                        </p:tgtEl>
                                        <p:attrNameLst>
                                          <p:attrName>ppt_x</p:attrName>
                                        </p:attrNameLst>
                                      </p:cBhvr>
                                      <p:tavLst>
                                        <p:tav tm="0">
                                          <p:val>
                                            <p:strVal val="#ppt_x"/>
                                          </p:val>
                                        </p:tav>
                                        <p:tav tm="100000">
                                          <p:val>
                                            <p:strVal val="#ppt_x"/>
                                          </p:val>
                                        </p:tav>
                                      </p:tavLst>
                                    </p:anim>
                                    <p:anim calcmode="lin" valueType="num">
                                      <p:cBhvr>
                                        <p:cTn id="114" dur="500" fill="hold"/>
                                        <p:tgtEl>
                                          <p:spTgt spid="139">
                                            <p:txEl>
                                              <p:pRg st="0" end="0"/>
                                            </p:txEl>
                                          </p:spTgt>
                                        </p:tgtEl>
                                        <p:attrNameLst>
                                          <p:attrName>ppt_y</p:attrName>
                                        </p:attrNameLst>
                                      </p:cBhvr>
                                      <p:tavLst>
                                        <p:tav tm="0">
                                          <p:val>
                                            <p:strVal val="#ppt_y+.1"/>
                                          </p:val>
                                        </p:tav>
                                        <p:tav tm="100000">
                                          <p:val>
                                            <p:strVal val="#ppt_y"/>
                                          </p:val>
                                        </p:tav>
                                      </p:tavLst>
                                    </p:anim>
                                  </p:childTnLst>
                                </p:cTn>
                              </p:par>
                              <p:par>
                                <p:cTn id="115" presetID="10" presetClass="entr" presetSubtype="0" fill="hold" grpId="0" nodeType="withEffect">
                                  <p:stCondLst>
                                    <p:cond delay="800"/>
                                  </p:stCondLst>
                                  <p:childTnLst>
                                    <p:set>
                                      <p:cBhvr>
                                        <p:cTn id="116" dur="1" fill="hold">
                                          <p:stCondLst>
                                            <p:cond delay="0"/>
                                          </p:stCondLst>
                                        </p:cTn>
                                        <p:tgtEl>
                                          <p:spTgt spid="140">
                                            <p:txEl>
                                              <p:pRg st="0" end="0"/>
                                            </p:txEl>
                                          </p:spTgt>
                                        </p:tgtEl>
                                        <p:attrNameLst>
                                          <p:attrName>style.visibility</p:attrName>
                                        </p:attrNameLst>
                                      </p:cBhvr>
                                      <p:to>
                                        <p:strVal val="visible"/>
                                      </p:to>
                                    </p:set>
                                    <p:animEffect transition="in" filter="fade">
                                      <p:cBhvr>
                                        <p:cTn id="117" dur="500"/>
                                        <p:tgtEl>
                                          <p:spTgt spid="140">
                                            <p:txEl>
                                              <p:pRg st="0" end="0"/>
                                            </p:txEl>
                                          </p:spTgt>
                                        </p:tgtEl>
                                      </p:cBhvr>
                                    </p:animEffect>
                                  </p:childTnLst>
                                </p:cTn>
                              </p:par>
                            </p:childTnLst>
                          </p:cTn>
                        </p:par>
                        <p:par>
                          <p:cTn id="118" fill="hold">
                            <p:stCondLst>
                              <p:cond delay="4500"/>
                            </p:stCondLst>
                            <p:childTnLst>
                              <p:par>
                                <p:cTn id="119" presetID="53" presetClass="entr" presetSubtype="16" fill="hold" grpId="0" nodeType="afterEffect">
                                  <p:stCondLst>
                                    <p:cond delay="0"/>
                                  </p:stCondLst>
                                  <p:childTnLst>
                                    <p:set>
                                      <p:cBhvr>
                                        <p:cTn id="120" dur="1" fill="hold">
                                          <p:stCondLst>
                                            <p:cond delay="0"/>
                                          </p:stCondLst>
                                        </p:cTn>
                                        <p:tgtEl>
                                          <p:spTgt spid="145"/>
                                        </p:tgtEl>
                                        <p:attrNameLst>
                                          <p:attrName>style.visibility</p:attrName>
                                        </p:attrNameLst>
                                      </p:cBhvr>
                                      <p:to>
                                        <p:strVal val="visible"/>
                                      </p:to>
                                    </p:set>
                                    <p:anim calcmode="lin" valueType="num">
                                      <p:cBhvr>
                                        <p:cTn id="121" dur="400" fill="hold"/>
                                        <p:tgtEl>
                                          <p:spTgt spid="145"/>
                                        </p:tgtEl>
                                        <p:attrNameLst>
                                          <p:attrName>ppt_w</p:attrName>
                                        </p:attrNameLst>
                                      </p:cBhvr>
                                      <p:tavLst>
                                        <p:tav tm="0">
                                          <p:val>
                                            <p:fltVal val="0"/>
                                          </p:val>
                                        </p:tav>
                                        <p:tav tm="100000">
                                          <p:val>
                                            <p:strVal val="#ppt_w"/>
                                          </p:val>
                                        </p:tav>
                                      </p:tavLst>
                                    </p:anim>
                                    <p:anim calcmode="lin" valueType="num">
                                      <p:cBhvr>
                                        <p:cTn id="122" dur="400" fill="hold"/>
                                        <p:tgtEl>
                                          <p:spTgt spid="145"/>
                                        </p:tgtEl>
                                        <p:attrNameLst>
                                          <p:attrName>ppt_h</p:attrName>
                                        </p:attrNameLst>
                                      </p:cBhvr>
                                      <p:tavLst>
                                        <p:tav tm="0">
                                          <p:val>
                                            <p:fltVal val="0"/>
                                          </p:val>
                                        </p:tav>
                                        <p:tav tm="100000">
                                          <p:val>
                                            <p:strVal val="#ppt_h"/>
                                          </p:val>
                                        </p:tav>
                                      </p:tavLst>
                                    </p:anim>
                                    <p:animEffect transition="in" filter="fade">
                                      <p:cBhvr>
                                        <p:cTn id="123" dur="400"/>
                                        <p:tgtEl>
                                          <p:spTgt spid="145"/>
                                        </p:tgtEl>
                                      </p:cBhvr>
                                    </p:animEffect>
                                  </p:childTnLst>
                                </p:cTn>
                              </p:par>
                            </p:childTnLst>
                          </p:cTn>
                        </p:par>
                        <p:par>
                          <p:cTn id="124" fill="hold">
                            <p:stCondLst>
                              <p:cond delay="5000"/>
                            </p:stCondLst>
                            <p:childTnLst>
                              <p:par>
                                <p:cTn id="125" presetID="53" presetClass="entr" presetSubtype="16" fill="hold" grpId="0" nodeType="afterEffect">
                                  <p:stCondLst>
                                    <p:cond delay="0"/>
                                  </p:stCondLst>
                                  <p:childTnLst>
                                    <p:set>
                                      <p:cBhvr>
                                        <p:cTn id="126" dur="1" fill="hold">
                                          <p:stCondLst>
                                            <p:cond delay="0"/>
                                          </p:stCondLst>
                                        </p:cTn>
                                        <p:tgtEl>
                                          <p:spTgt spid="146">
                                            <p:txEl>
                                              <p:pRg st="0" end="0"/>
                                            </p:txEl>
                                          </p:spTgt>
                                        </p:tgtEl>
                                        <p:attrNameLst>
                                          <p:attrName>style.visibility</p:attrName>
                                        </p:attrNameLst>
                                      </p:cBhvr>
                                      <p:to>
                                        <p:strVal val="visible"/>
                                      </p:to>
                                    </p:set>
                                    <p:anim calcmode="lin" valueType="num">
                                      <p:cBhvr>
                                        <p:cTn id="127" dur="300" fill="hold"/>
                                        <p:tgtEl>
                                          <p:spTgt spid="146">
                                            <p:txEl>
                                              <p:pRg st="0" end="0"/>
                                            </p:txEl>
                                          </p:spTgt>
                                        </p:tgtEl>
                                        <p:attrNameLst>
                                          <p:attrName>ppt_w</p:attrName>
                                        </p:attrNameLst>
                                      </p:cBhvr>
                                      <p:tavLst>
                                        <p:tav tm="0">
                                          <p:val>
                                            <p:fltVal val="0"/>
                                          </p:val>
                                        </p:tav>
                                        <p:tav tm="100000">
                                          <p:val>
                                            <p:strVal val="#ppt_w"/>
                                          </p:val>
                                        </p:tav>
                                      </p:tavLst>
                                    </p:anim>
                                    <p:anim calcmode="lin" valueType="num">
                                      <p:cBhvr>
                                        <p:cTn id="128" dur="300" fill="hold"/>
                                        <p:tgtEl>
                                          <p:spTgt spid="146">
                                            <p:txEl>
                                              <p:pRg st="0" end="0"/>
                                            </p:txEl>
                                          </p:spTgt>
                                        </p:tgtEl>
                                        <p:attrNameLst>
                                          <p:attrName>ppt_h</p:attrName>
                                        </p:attrNameLst>
                                      </p:cBhvr>
                                      <p:tavLst>
                                        <p:tav tm="0">
                                          <p:val>
                                            <p:fltVal val="0"/>
                                          </p:val>
                                        </p:tav>
                                        <p:tav tm="100000">
                                          <p:val>
                                            <p:strVal val="#ppt_h"/>
                                          </p:val>
                                        </p:tav>
                                      </p:tavLst>
                                    </p:anim>
                                    <p:animEffect transition="in" filter="fade">
                                      <p:cBhvr>
                                        <p:cTn id="129" dur="300"/>
                                        <p:tgtEl>
                                          <p:spTgt spid="146">
                                            <p:txEl>
                                              <p:pRg st="0" end="0"/>
                                            </p:txEl>
                                          </p:spTgt>
                                        </p:tgtEl>
                                      </p:cBhvr>
                                    </p:animEffect>
                                  </p:childTnLst>
                                </p:cTn>
                              </p:par>
                              <p:par>
                                <p:cTn id="130" presetID="42" presetClass="entr" presetSubtype="0" fill="hold" grpId="0" nodeType="withEffect">
                                  <p:stCondLst>
                                    <p:cond delay="200"/>
                                  </p:stCondLst>
                                  <p:childTnLst>
                                    <p:set>
                                      <p:cBhvr>
                                        <p:cTn id="131" dur="1" fill="hold">
                                          <p:stCondLst>
                                            <p:cond delay="0"/>
                                          </p:stCondLst>
                                        </p:cTn>
                                        <p:tgtEl>
                                          <p:spTgt spid="149">
                                            <p:txEl>
                                              <p:pRg st="0" end="0"/>
                                            </p:txEl>
                                          </p:spTgt>
                                        </p:tgtEl>
                                        <p:attrNameLst>
                                          <p:attrName>style.visibility</p:attrName>
                                        </p:attrNameLst>
                                      </p:cBhvr>
                                      <p:to>
                                        <p:strVal val="visible"/>
                                      </p:to>
                                    </p:set>
                                    <p:animEffect transition="in" filter="fade">
                                      <p:cBhvr>
                                        <p:cTn id="132" dur="400"/>
                                        <p:tgtEl>
                                          <p:spTgt spid="149">
                                            <p:txEl>
                                              <p:pRg st="0" end="0"/>
                                            </p:txEl>
                                          </p:spTgt>
                                        </p:tgtEl>
                                      </p:cBhvr>
                                    </p:animEffect>
                                    <p:anim calcmode="lin" valueType="num">
                                      <p:cBhvr>
                                        <p:cTn id="133" dur="400" fill="hold"/>
                                        <p:tgtEl>
                                          <p:spTgt spid="149">
                                            <p:txEl>
                                              <p:pRg st="0" end="0"/>
                                            </p:txEl>
                                          </p:spTgt>
                                        </p:tgtEl>
                                        <p:attrNameLst>
                                          <p:attrName>ppt_x</p:attrName>
                                        </p:attrNameLst>
                                      </p:cBhvr>
                                      <p:tavLst>
                                        <p:tav tm="0">
                                          <p:val>
                                            <p:strVal val="#ppt_x"/>
                                          </p:val>
                                        </p:tav>
                                        <p:tav tm="100000">
                                          <p:val>
                                            <p:strVal val="#ppt_x"/>
                                          </p:val>
                                        </p:tav>
                                      </p:tavLst>
                                    </p:anim>
                                    <p:anim calcmode="lin" valueType="num">
                                      <p:cBhvr>
                                        <p:cTn id="134" dur="400" fill="hold"/>
                                        <p:tgtEl>
                                          <p:spTgt spid="149">
                                            <p:txEl>
                                              <p:pRg st="0" end="0"/>
                                            </p:txEl>
                                          </p:spTgt>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200"/>
                                  </p:stCondLst>
                                  <p:childTnLst>
                                    <p:set>
                                      <p:cBhvr>
                                        <p:cTn id="136" dur="1" fill="hold">
                                          <p:stCondLst>
                                            <p:cond delay="0"/>
                                          </p:stCondLst>
                                        </p:cTn>
                                        <p:tgtEl>
                                          <p:spTgt spid="151">
                                            <p:txEl>
                                              <p:pRg st="0" end="0"/>
                                            </p:txEl>
                                          </p:spTgt>
                                        </p:tgtEl>
                                        <p:attrNameLst>
                                          <p:attrName>style.visibility</p:attrName>
                                        </p:attrNameLst>
                                      </p:cBhvr>
                                      <p:to>
                                        <p:strVal val="visible"/>
                                      </p:to>
                                    </p:set>
                                    <p:animEffect transition="in" filter="fade">
                                      <p:cBhvr>
                                        <p:cTn id="137" dur="500"/>
                                        <p:tgtEl>
                                          <p:spTgt spid="151">
                                            <p:txEl>
                                              <p:pRg st="0" end="0"/>
                                            </p:txEl>
                                          </p:spTgt>
                                        </p:tgtEl>
                                      </p:cBhvr>
                                    </p:animEffect>
                                    <p:anim calcmode="lin" valueType="num">
                                      <p:cBhvr>
                                        <p:cTn id="138" dur="500" fill="hold"/>
                                        <p:tgtEl>
                                          <p:spTgt spid="151">
                                            <p:txEl>
                                              <p:pRg st="0" end="0"/>
                                            </p:txEl>
                                          </p:spTgt>
                                        </p:tgtEl>
                                        <p:attrNameLst>
                                          <p:attrName>ppt_x</p:attrName>
                                        </p:attrNameLst>
                                      </p:cBhvr>
                                      <p:tavLst>
                                        <p:tav tm="0">
                                          <p:val>
                                            <p:strVal val="#ppt_x"/>
                                          </p:val>
                                        </p:tav>
                                        <p:tav tm="100000">
                                          <p:val>
                                            <p:strVal val="#ppt_x"/>
                                          </p:val>
                                        </p:tav>
                                      </p:tavLst>
                                    </p:anim>
                                    <p:anim calcmode="lin" valueType="num">
                                      <p:cBhvr>
                                        <p:cTn id="139" dur="500" fill="hold"/>
                                        <p:tgtEl>
                                          <p:spTgt spid="151">
                                            <p:txEl>
                                              <p:pRg st="0" end="0"/>
                                            </p:txEl>
                                          </p:spTgt>
                                        </p:tgtEl>
                                        <p:attrNameLst>
                                          <p:attrName>ppt_y</p:attrName>
                                        </p:attrNameLst>
                                      </p:cBhvr>
                                      <p:tavLst>
                                        <p:tav tm="0">
                                          <p:val>
                                            <p:strVal val="#ppt_y+.1"/>
                                          </p:val>
                                        </p:tav>
                                        <p:tav tm="100000">
                                          <p:val>
                                            <p:strVal val="#ppt_y"/>
                                          </p:val>
                                        </p:tav>
                                      </p:tavLst>
                                    </p:anim>
                                  </p:childTnLst>
                                </p:cTn>
                              </p:par>
                              <p:par>
                                <p:cTn id="140" presetID="10" presetClass="entr" presetSubtype="0" fill="hold" grpId="0" nodeType="withEffect">
                                  <p:stCondLst>
                                    <p:cond delay="800"/>
                                  </p:stCondLst>
                                  <p:childTnLst>
                                    <p:set>
                                      <p:cBhvr>
                                        <p:cTn id="141" dur="1" fill="hold">
                                          <p:stCondLst>
                                            <p:cond delay="0"/>
                                          </p:stCondLst>
                                        </p:cTn>
                                        <p:tgtEl>
                                          <p:spTgt spid="152">
                                            <p:txEl>
                                              <p:pRg st="0" end="0"/>
                                            </p:txEl>
                                          </p:spTgt>
                                        </p:tgtEl>
                                        <p:attrNameLst>
                                          <p:attrName>style.visibility</p:attrName>
                                        </p:attrNameLst>
                                      </p:cBhvr>
                                      <p:to>
                                        <p:strVal val="visible"/>
                                      </p:to>
                                    </p:set>
                                    <p:animEffect transition="in" filter="fade">
                                      <p:cBhvr>
                                        <p:cTn id="142" dur="500"/>
                                        <p:tgtEl>
                                          <p:spTgt spid="152">
                                            <p:txEl>
                                              <p:pRg st="0" end="0"/>
                                            </p:txEl>
                                          </p:spTgt>
                                        </p:tgtEl>
                                      </p:cBhvr>
                                    </p:animEffect>
                                  </p:childTnLst>
                                </p:cTn>
                              </p:par>
                            </p:childTnLst>
                          </p:cTn>
                        </p:par>
                        <p:par>
                          <p:cTn id="143" fill="hold">
                            <p:stCondLst>
                              <p:cond delay="5500"/>
                            </p:stCondLst>
                            <p:childTnLst>
                              <p:par>
                                <p:cTn id="144" presetID="53" presetClass="entr" presetSubtype="16" fill="hold" grpId="0" nodeType="afterEffect">
                                  <p:stCondLst>
                                    <p:cond delay="0"/>
                                  </p:stCondLst>
                                  <p:childTnLst>
                                    <p:set>
                                      <p:cBhvr>
                                        <p:cTn id="145" dur="1" fill="hold">
                                          <p:stCondLst>
                                            <p:cond delay="0"/>
                                          </p:stCondLst>
                                        </p:cTn>
                                        <p:tgtEl>
                                          <p:spTgt spid="155"/>
                                        </p:tgtEl>
                                        <p:attrNameLst>
                                          <p:attrName>style.visibility</p:attrName>
                                        </p:attrNameLst>
                                      </p:cBhvr>
                                      <p:to>
                                        <p:strVal val="visible"/>
                                      </p:to>
                                    </p:set>
                                    <p:anim calcmode="lin" valueType="num">
                                      <p:cBhvr>
                                        <p:cTn id="146" dur="400" fill="hold"/>
                                        <p:tgtEl>
                                          <p:spTgt spid="155"/>
                                        </p:tgtEl>
                                        <p:attrNameLst>
                                          <p:attrName>ppt_w</p:attrName>
                                        </p:attrNameLst>
                                      </p:cBhvr>
                                      <p:tavLst>
                                        <p:tav tm="0">
                                          <p:val>
                                            <p:fltVal val="0"/>
                                          </p:val>
                                        </p:tav>
                                        <p:tav tm="100000">
                                          <p:val>
                                            <p:strVal val="#ppt_w"/>
                                          </p:val>
                                        </p:tav>
                                      </p:tavLst>
                                    </p:anim>
                                    <p:anim calcmode="lin" valueType="num">
                                      <p:cBhvr>
                                        <p:cTn id="147" dur="400" fill="hold"/>
                                        <p:tgtEl>
                                          <p:spTgt spid="155"/>
                                        </p:tgtEl>
                                        <p:attrNameLst>
                                          <p:attrName>ppt_h</p:attrName>
                                        </p:attrNameLst>
                                      </p:cBhvr>
                                      <p:tavLst>
                                        <p:tav tm="0">
                                          <p:val>
                                            <p:fltVal val="0"/>
                                          </p:val>
                                        </p:tav>
                                        <p:tav tm="100000">
                                          <p:val>
                                            <p:strVal val="#ppt_h"/>
                                          </p:val>
                                        </p:tav>
                                      </p:tavLst>
                                    </p:anim>
                                    <p:animEffect transition="in" filter="fade">
                                      <p:cBhvr>
                                        <p:cTn id="148" dur="400"/>
                                        <p:tgtEl>
                                          <p:spTgt spid="155"/>
                                        </p:tgtEl>
                                      </p:cBhvr>
                                    </p:animEffect>
                                  </p:childTnLst>
                                </p:cTn>
                              </p:par>
                            </p:childTnLst>
                          </p:cTn>
                        </p:par>
                        <p:par>
                          <p:cTn id="149" fill="hold">
                            <p:stCondLst>
                              <p:cond delay="6000"/>
                            </p:stCondLst>
                            <p:childTnLst>
                              <p:par>
                                <p:cTn id="150" presetID="53" presetClass="entr" presetSubtype="16" fill="hold" grpId="0" nodeType="afterEffect">
                                  <p:stCondLst>
                                    <p:cond delay="0"/>
                                  </p:stCondLst>
                                  <p:childTnLst>
                                    <p:set>
                                      <p:cBhvr>
                                        <p:cTn id="151" dur="1" fill="hold">
                                          <p:stCondLst>
                                            <p:cond delay="0"/>
                                          </p:stCondLst>
                                        </p:cTn>
                                        <p:tgtEl>
                                          <p:spTgt spid="156">
                                            <p:txEl>
                                              <p:pRg st="0" end="0"/>
                                            </p:txEl>
                                          </p:spTgt>
                                        </p:tgtEl>
                                        <p:attrNameLst>
                                          <p:attrName>style.visibility</p:attrName>
                                        </p:attrNameLst>
                                      </p:cBhvr>
                                      <p:to>
                                        <p:strVal val="visible"/>
                                      </p:to>
                                    </p:set>
                                    <p:anim calcmode="lin" valueType="num">
                                      <p:cBhvr>
                                        <p:cTn id="152" dur="300" fill="hold"/>
                                        <p:tgtEl>
                                          <p:spTgt spid="156">
                                            <p:txEl>
                                              <p:pRg st="0" end="0"/>
                                            </p:txEl>
                                          </p:spTgt>
                                        </p:tgtEl>
                                        <p:attrNameLst>
                                          <p:attrName>ppt_w</p:attrName>
                                        </p:attrNameLst>
                                      </p:cBhvr>
                                      <p:tavLst>
                                        <p:tav tm="0">
                                          <p:val>
                                            <p:fltVal val="0"/>
                                          </p:val>
                                        </p:tav>
                                        <p:tav tm="100000">
                                          <p:val>
                                            <p:strVal val="#ppt_w"/>
                                          </p:val>
                                        </p:tav>
                                      </p:tavLst>
                                    </p:anim>
                                    <p:anim calcmode="lin" valueType="num">
                                      <p:cBhvr>
                                        <p:cTn id="153" dur="300" fill="hold"/>
                                        <p:tgtEl>
                                          <p:spTgt spid="156">
                                            <p:txEl>
                                              <p:pRg st="0" end="0"/>
                                            </p:txEl>
                                          </p:spTgt>
                                        </p:tgtEl>
                                        <p:attrNameLst>
                                          <p:attrName>ppt_h</p:attrName>
                                        </p:attrNameLst>
                                      </p:cBhvr>
                                      <p:tavLst>
                                        <p:tav tm="0">
                                          <p:val>
                                            <p:fltVal val="0"/>
                                          </p:val>
                                        </p:tav>
                                        <p:tav tm="100000">
                                          <p:val>
                                            <p:strVal val="#ppt_h"/>
                                          </p:val>
                                        </p:tav>
                                      </p:tavLst>
                                    </p:anim>
                                    <p:animEffect transition="in" filter="fade">
                                      <p:cBhvr>
                                        <p:cTn id="154" dur="300"/>
                                        <p:tgtEl>
                                          <p:spTgt spid="156">
                                            <p:txEl>
                                              <p:pRg st="0" end="0"/>
                                            </p:txEl>
                                          </p:spTgt>
                                        </p:tgtEl>
                                      </p:cBhvr>
                                    </p:animEffect>
                                  </p:childTnLst>
                                </p:cTn>
                              </p:par>
                              <p:par>
                                <p:cTn id="155" presetID="42" presetClass="entr" presetSubtype="0" fill="hold" grpId="0" nodeType="withEffect">
                                  <p:stCondLst>
                                    <p:cond delay="200"/>
                                  </p:stCondLst>
                                  <p:childTnLst>
                                    <p:set>
                                      <p:cBhvr>
                                        <p:cTn id="156" dur="1" fill="hold">
                                          <p:stCondLst>
                                            <p:cond delay="0"/>
                                          </p:stCondLst>
                                        </p:cTn>
                                        <p:tgtEl>
                                          <p:spTgt spid="157">
                                            <p:txEl>
                                              <p:pRg st="0" end="0"/>
                                            </p:txEl>
                                          </p:spTgt>
                                        </p:tgtEl>
                                        <p:attrNameLst>
                                          <p:attrName>style.visibility</p:attrName>
                                        </p:attrNameLst>
                                      </p:cBhvr>
                                      <p:to>
                                        <p:strVal val="visible"/>
                                      </p:to>
                                    </p:set>
                                    <p:animEffect transition="in" filter="fade">
                                      <p:cBhvr>
                                        <p:cTn id="157" dur="400"/>
                                        <p:tgtEl>
                                          <p:spTgt spid="157">
                                            <p:txEl>
                                              <p:pRg st="0" end="0"/>
                                            </p:txEl>
                                          </p:spTgt>
                                        </p:tgtEl>
                                      </p:cBhvr>
                                    </p:animEffect>
                                    <p:anim calcmode="lin" valueType="num">
                                      <p:cBhvr>
                                        <p:cTn id="158" dur="400" fill="hold"/>
                                        <p:tgtEl>
                                          <p:spTgt spid="157">
                                            <p:txEl>
                                              <p:pRg st="0" end="0"/>
                                            </p:txEl>
                                          </p:spTgt>
                                        </p:tgtEl>
                                        <p:attrNameLst>
                                          <p:attrName>ppt_x</p:attrName>
                                        </p:attrNameLst>
                                      </p:cBhvr>
                                      <p:tavLst>
                                        <p:tav tm="0">
                                          <p:val>
                                            <p:strVal val="#ppt_x"/>
                                          </p:val>
                                        </p:tav>
                                        <p:tav tm="100000">
                                          <p:val>
                                            <p:strVal val="#ppt_x"/>
                                          </p:val>
                                        </p:tav>
                                      </p:tavLst>
                                    </p:anim>
                                    <p:anim calcmode="lin" valueType="num">
                                      <p:cBhvr>
                                        <p:cTn id="159" dur="400" fill="hold"/>
                                        <p:tgtEl>
                                          <p:spTgt spid="157">
                                            <p:txEl>
                                              <p:pRg st="0" end="0"/>
                                            </p:txEl>
                                          </p:spTgt>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200"/>
                                  </p:stCondLst>
                                  <p:childTnLst>
                                    <p:set>
                                      <p:cBhvr>
                                        <p:cTn id="161" dur="1" fill="hold">
                                          <p:stCondLst>
                                            <p:cond delay="0"/>
                                          </p:stCondLst>
                                        </p:cTn>
                                        <p:tgtEl>
                                          <p:spTgt spid="158">
                                            <p:txEl>
                                              <p:pRg st="0" end="0"/>
                                            </p:txEl>
                                          </p:spTgt>
                                        </p:tgtEl>
                                        <p:attrNameLst>
                                          <p:attrName>style.visibility</p:attrName>
                                        </p:attrNameLst>
                                      </p:cBhvr>
                                      <p:to>
                                        <p:strVal val="visible"/>
                                      </p:to>
                                    </p:set>
                                    <p:animEffect transition="in" filter="fade">
                                      <p:cBhvr>
                                        <p:cTn id="162" dur="500"/>
                                        <p:tgtEl>
                                          <p:spTgt spid="158">
                                            <p:txEl>
                                              <p:pRg st="0" end="0"/>
                                            </p:txEl>
                                          </p:spTgt>
                                        </p:tgtEl>
                                      </p:cBhvr>
                                    </p:animEffect>
                                    <p:anim calcmode="lin" valueType="num">
                                      <p:cBhvr>
                                        <p:cTn id="163"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p:cTn id="164" dur="500" fill="hold"/>
                                        <p:tgtEl>
                                          <p:spTgt spid="158">
                                            <p:txEl>
                                              <p:pRg st="0" end="0"/>
                                            </p:txEl>
                                          </p:spTgt>
                                        </p:tgtEl>
                                        <p:attrNameLst>
                                          <p:attrName>ppt_y</p:attrName>
                                        </p:attrNameLst>
                                      </p:cBhvr>
                                      <p:tavLst>
                                        <p:tav tm="0">
                                          <p:val>
                                            <p:strVal val="#ppt_y+.1"/>
                                          </p:val>
                                        </p:tav>
                                        <p:tav tm="100000">
                                          <p:val>
                                            <p:strVal val="#ppt_y"/>
                                          </p:val>
                                        </p:tav>
                                      </p:tavLst>
                                    </p:anim>
                                  </p:childTnLst>
                                </p:cTn>
                              </p:par>
                              <p:par>
                                <p:cTn id="165" presetID="10" presetClass="entr" presetSubtype="0" fill="hold" grpId="0" nodeType="withEffect">
                                  <p:stCondLst>
                                    <p:cond delay="800"/>
                                  </p:stCondLst>
                                  <p:childTnLst>
                                    <p:set>
                                      <p:cBhvr>
                                        <p:cTn id="166" dur="1" fill="hold">
                                          <p:stCondLst>
                                            <p:cond delay="0"/>
                                          </p:stCondLst>
                                        </p:cTn>
                                        <p:tgtEl>
                                          <p:spTgt spid="159">
                                            <p:txEl>
                                              <p:pRg st="0" end="0"/>
                                            </p:txEl>
                                          </p:spTgt>
                                        </p:tgtEl>
                                        <p:attrNameLst>
                                          <p:attrName>style.visibility</p:attrName>
                                        </p:attrNameLst>
                                      </p:cBhvr>
                                      <p:to>
                                        <p:strVal val="visible"/>
                                      </p:to>
                                    </p:set>
                                    <p:animEffect transition="in" filter="fade">
                                      <p:cBhvr>
                                        <p:cTn id="167" dur="500"/>
                                        <p:tgtEl>
                                          <p:spTgt spid="1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400"/>
                        <p:tgtEl>
                          <p:spTgt spid="32"/>
                        </p:tgtEl>
                      </p:cBhvr>
                    </p:animEffect>
                    <p:anim calcmode="lin" valueType="num">
                      <p:cBhvr>
                        <p:cTn dur="400" fill="hold"/>
                        <p:tgtEl>
                          <p:spTgt spid="32"/>
                        </p:tgtEl>
                        <p:attrNameLst>
                          <p:attrName>ppt_x</p:attrName>
                        </p:attrNameLst>
                      </p:cBhvr>
                      <p:tavLst>
                        <p:tav tm="0">
                          <p:val>
                            <p:strVal val="#ppt_x"/>
                          </p:val>
                        </p:tav>
                        <p:tav tm="100000">
                          <p:val>
                            <p:strVal val="#ppt_x"/>
                          </p:val>
                        </p:tav>
                      </p:tavLst>
                    </p:anim>
                    <p:anim calcmode="lin" valueType="num">
                      <p:cBhvr>
                        <p:cTn dur="400" fill="hold"/>
                        <p:tgtEl>
                          <p:spTgt spid="32"/>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10" presetClass="entr" presetSubtype="0" fill="hold" nodeType="withEffect">
                  <p:stCondLst>
                    <p:cond delay="8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65" grpId="0" animBg="1"/>
      <p:bldP spid="66" grpId="0" build="p">
        <p:tmplLst>
          <p:tmpl lvl="1">
            <p:tnLst>
              <p:par>
                <p:cTn presetID="53" presetClass="entr" presetSubtype="16"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p:cTn dur="300" fill="hold"/>
                        <p:tgtEl>
                          <p:spTgt spid="66"/>
                        </p:tgtEl>
                        <p:attrNameLst>
                          <p:attrName>ppt_w</p:attrName>
                        </p:attrNameLst>
                      </p:cBhvr>
                      <p:tavLst>
                        <p:tav tm="0">
                          <p:val>
                            <p:fltVal val="0"/>
                          </p:val>
                        </p:tav>
                        <p:tav tm="100000">
                          <p:val>
                            <p:strVal val="#ppt_w"/>
                          </p:val>
                        </p:tav>
                      </p:tavLst>
                    </p:anim>
                    <p:anim calcmode="lin" valueType="num">
                      <p:cBhvr>
                        <p:cTn dur="300" fill="hold"/>
                        <p:tgtEl>
                          <p:spTgt spid="66"/>
                        </p:tgtEl>
                        <p:attrNameLst>
                          <p:attrName>ppt_h</p:attrName>
                        </p:attrNameLst>
                      </p:cBhvr>
                      <p:tavLst>
                        <p:tav tm="0">
                          <p:val>
                            <p:fltVal val="0"/>
                          </p:val>
                        </p:tav>
                        <p:tav tm="100000">
                          <p:val>
                            <p:strVal val="#ppt_h"/>
                          </p:val>
                        </p:tav>
                      </p:tavLst>
                    </p:anim>
                    <p:animEffect transition="in" filter="fade">
                      <p:cBhvr>
                        <p:cTn dur="300"/>
                        <p:tgtEl>
                          <p:spTgt spid="66"/>
                        </p:tgtEl>
                      </p:cBhvr>
                    </p:animEffect>
                  </p:childTnLst>
                </p:cTn>
              </p:par>
            </p:tnLst>
          </p:tmpl>
        </p:tmplLst>
      </p:bldP>
      <p:bldP spid="69" grpId="0" build="p">
        <p:tmplLst>
          <p:tmpl lvl="1">
            <p:tnLst>
              <p:par>
                <p:cTn presetID="42" presetClass="entr" presetSubtype="0" fill="hold" nodeType="withEffect">
                  <p:stCondLst>
                    <p:cond delay="200"/>
                  </p:stCondLst>
                  <p:childTnLst>
                    <p:set>
                      <p:cBhvr>
                        <p:cTn dur="1" fill="hold">
                          <p:stCondLst>
                            <p:cond delay="0"/>
                          </p:stCondLst>
                        </p:cTn>
                        <p:tgtEl>
                          <p:spTgt spid="69"/>
                        </p:tgtEl>
                        <p:attrNameLst>
                          <p:attrName>style.visibility</p:attrName>
                        </p:attrNameLst>
                      </p:cBhvr>
                      <p:to>
                        <p:strVal val="visible"/>
                      </p:to>
                    </p:set>
                    <p:animEffect transition="in" filter="fade">
                      <p:cBhvr>
                        <p:cTn dur="400"/>
                        <p:tgtEl>
                          <p:spTgt spid="69"/>
                        </p:tgtEl>
                      </p:cBhvr>
                    </p:animEffect>
                    <p:anim calcmode="lin" valueType="num">
                      <p:cBhvr>
                        <p:cTn dur="400" fill="hold"/>
                        <p:tgtEl>
                          <p:spTgt spid="69"/>
                        </p:tgtEl>
                        <p:attrNameLst>
                          <p:attrName>ppt_x</p:attrName>
                        </p:attrNameLst>
                      </p:cBhvr>
                      <p:tavLst>
                        <p:tav tm="0">
                          <p:val>
                            <p:strVal val="#ppt_x"/>
                          </p:val>
                        </p:tav>
                        <p:tav tm="100000">
                          <p:val>
                            <p:strVal val="#ppt_x"/>
                          </p:val>
                        </p:tav>
                      </p:tavLst>
                    </p:anim>
                    <p:anim calcmode="lin" valueType="num">
                      <p:cBhvr>
                        <p:cTn dur="400" fill="hold"/>
                        <p:tgtEl>
                          <p:spTgt spid="69"/>
                        </p:tgtEl>
                        <p:attrNameLst>
                          <p:attrName>ppt_y</p:attrName>
                        </p:attrNameLst>
                      </p:cBhvr>
                      <p:tavLst>
                        <p:tav tm="0">
                          <p:val>
                            <p:strVal val="#ppt_y+.1"/>
                          </p:val>
                        </p:tav>
                        <p:tav tm="100000">
                          <p:val>
                            <p:strVal val="#ppt_y"/>
                          </p:val>
                        </p:tav>
                      </p:tavLst>
                    </p:anim>
                  </p:childTnLst>
                </p:cTn>
              </p:par>
            </p:tnLst>
          </p:tmpl>
        </p:tmplLst>
      </p:bldP>
      <p:bldP spid="71" grpId="0" build="p">
        <p:tmplLst>
          <p:tmpl lvl="1">
            <p:tnLst>
              <p:par>
                <p:cTn presetID="42" presetClass="entr" presetSubtype="0" fill="hold" nodeType="withEffect">
                  <p:stCondLst>
                    <p:cond delay="20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anim calcmode="lin" valueType="num">
                      <p:cBhvr>
                        <p:cTn dur="500" fill="hold"/>
                        <p:tgtEl>
                          <p:spTgt spid="71"/>
                        </p:tgtEl>
                        <p:attrNameLst>
                          <p:attrName>ppt_x</p:attrName>
                        </p:attrNameLst>
                      </p:cBhvr>
                      <p:tavLst>
                        <p:tav tm="0">
                          <p:val>
                            <p:strVal val="#ppt_x"/>
                          </p:val>
                        </p:tav>
                        <p:tav tm="100000">
                          <p:val>
                            <p:strVal val="#ppt_x"/>
                          </p:val>
                        </p:tav>
                      </p:tavLst>
                    </p:anim>
                    <p:anim calcmode="lin" valueType="num">
                      <p:cBhvr>
                        <p:cTn dur="500" fill="hold"/>
                        <p:tgtEl>
                          <p:spTgt spid="71"/>
                        </p:tgtEl>
                        <p:attrNameLst>
                          <p:attrName>ppt_y</p:attrName>
                        </p:attrNameLst>
                      </p:cBhvr>
                      <p:tavLst>
                        <p:tav tm="0">
                          <p:val>
                            <p:strVal val="#ppt_y+.1"/>
                          </p:val>
                        </p:tav>
                        <p:tav tm="100000">
                          <p:val>
                            <p:strVal val="#ppt_y"/>
                          </p:val>
                        </p:tav>
                      </p:tavLst>
                    </p:anim>
                  </p:childTnLst>
                </p:cTn>
              </p:par>
            </p:tnLst>
          </p:tmpl>
        </p:tmplLst>
      </p:bldP>
      <p:bldP spid="92" grpId="0" build="p">
        <p:tmplLst>
          <p:tmpl lvl="1">
            <p:tnLst>
              <p:par>
                <p:cTn presetID="10" presetClass="entr" presetSubtype="0" fill="hold" nodeType="withEffect">
                  <p:stCondLst>
                    <p:cond delay="800"/>
                  </p:stCondLst>
                  <p:childTnLst>
                    <p:set>
                      <p:cBhvr>
                        <p:cTn dur="1" fill="hold">
                          <p:stCondLst>
                            <p:cond delay="0"/>
                          </p:stCondLst>
                        </p:cTn>
                        <p:tgtEl>
                          <p:spTgt spid="92"/>
                        </p:tgtEl>
                        <p:attrNameLst>
                          <p:attrName>style.visibility</p:attrName>
                        </p:attrNameLst>
                      </p:cBhvr>
                      <p:to>
                        <p:strVal val="visible"/>
                      </p:to>
                    </p:set>
                    <p:animEffect transition="in" filter="fade">
                      <p:cBhvr>
                        <p:cTn dur="500"/>
                        <p:tgtEl>
                          <p:spTgt spid="92"/>
                        </p:tgtEl>
                      </p:cBhvr>
                    </p:animEffect>
                  </p:childTnLst>
                </p:cTn>
              </p:par>
            </p:tnLst>
          </p:tmpl>
        </p:tmplLst>
      </p:bldP>
      <p:bldP spid="110" grpId="0" animBg="1"/>
      <p:bldP spid="111" grpId="0" build="p">
        <p:tmplLst>
          <p:tmpl lvl="1">
            <p:tnLst>
              <p:par>
                <p:cTn presetID="53" presetClass="entr" presetSubtype="16" fill="hold" nodeType="afterEffect">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p:cTn dur="300" fill="hold"/>
                        <p:tgtEl>
                          <p:spTgt spid="111"/>
                        </p:tgtEl>
                        <p:attrNameLst>
                          <p:attrName>ppt_w</p:attrName>
                        </p:attrNameLst>
                      </p:cBhvr>
                      <p:tavLst>
                        <p:tav tm="0">
                          <p:val>
                            <p:fltVal val="0"/>
                          </p:val>
                        </p:tav>
                        <p:tav tm="100000">
                          <p:val>
                            <p:strVal val="#ppt_w"/>
                          </p:val>
                        </p:tav>
                      </p:tavLst>
                    </p:anim>
                    <p:anim calcmode="lin" valueType="num">
                      <p:cBhvr>
                        <p:cTn dur="300" fill="hold"/>
                        <p:tgtEl>
                          <p:spTgt spid="111"/>
                        </p:tgtEl>
                        <p:attrNameLst>
                          <p:attrName>ppt_h</p:attrName>
                        </p:attrNameLst>
                      </p:cBhvr>
                      <p:tavLst>
                        <p:tav tm="0">
                          <p:val>
                            <p:fltVal val="0"/>
                          </p:val>
                        </p:tav>
                        <p:tav tm="100000">
                          <p:val>
                            <p:strVal val="#ppt_h"/>
                          </p:val>
                        </p:tav>
                      </p:tavLst>
                    </p:anim>
                    <p:animEffect transition="in" filter="fade">
                      <p:cBhvr>
                        <p:cTn dur="300"/>
                        <p:tgtEl>
                          <p:spTgt spid="111"/>
                        </p:tgtEl>
                      </p:cBhvr>
                    </p:animEffect>
                  </p:childTnLst>
                </p:cTn>
              </p:par>
            </p:tnLst>
          </p:tmpl>
        </p:tmplLst>
      </p:bldP>
      <p:bldP spid="112" grpId="0" build="p">
        <p:tmplLst>
          <p:tmpl lvl="1">
            <p:tnLst>
              <p:par>
                <p:cTn presetID="42" presetClass="entr" presetSubtype="0" fill="hold" nodeType="withEffect">
                  <p:stCondLst>
                    <p:cond delay="200"/>
                  </p:stCondLst>
                  <p:childTnLst>
                    <p:set>
                      <p:cBhvr>
                        <p:cTn dur="1" fill="hold">
                          <p:stCondLst>
                            <p:cond delay="0"/>
                          </p:stCondLst>
                        </p:cTn>
                        <p:tgtEl>
                          <p:spTgt spid="112"/>
                        </p:tgtEl>
                        <p:attrNameLst>
                          <p:attrName>style.visibility</p:attrName>
                        </p:attrNameLst>
                      </p:cBhvr>
                      <p:to>
                        <p:strVal val="visible"/>
                      </p:to>
                    </p:set>
                    <p:animEffect transition="in" filter="fade">
                      <p:cBhvr>
                        <p:cTn dur="400"/>
                        <p:tgtEl>
                          <p:spTgt spid="112"/>
                        </p:tgtEl>
                      </p:cBhvr>
                    </p:animEffect>
                    <p:anim calcmode="lin" valueType="num">
                      <p:cBhvr>
                        <p:cTn dur="400" fill="hold"/>
                        <p:tgtEl>
                          <p:spTgt spid="112"/>
                        </p:tgtEl>
                        <p:attrNameLst>
                          <p:attrName>ppt_x</p:attrName>
                        </p:attrNameLst>
                      </p:cBhvr>
                      <p:tavLst>
                        <p:tav tm="0">
                          <p:val>
                            <p:strVal val="#ppt_x"/>
                          </p:val>
                        </p:tav>
                        <p:tav tm="100000">
                          <p:val>
                            <p:strVal val="#ppt_x"/>
                          </p:val>
                        </p:tav>
                      </p:tavLst>
                    </p:anim>
                    <p:anim calcmode="lin" valueType="num">
                      <p:cBhvr>
                        <p:cTn dur="400" fill="hold"/>
                        <p:tgtEl>
                          <p:spTgt spid="112"/>
                        </p:tgtEl>
                        <p:attrNameLst>
                          <p:attrName>ppt_y</p:attrName>
                        </p:attrNameLst>
                      </p:cBhvr>
                      <p:tavLst>
                        <p:tav tm="0">
                          <p:val>
                            <p:strVal val="#ppt_y+.1"/>
                          </p:val>
                        </p:tav>
                        <p:tav tm="100000">
                          <p:val>
                            <p:strVal val="#ppt_y"/>
                          </p:val>
                        </p:tav>
                      </p:tavLst>
                    </p:anim>
                  </p:childTnLst>
                </p:cTn>
              </p:par>
            </p:tnLst>
          </p:tmpl>
        </p:tmplLst>
      </p:bldP>
      <p:bldP spid="113" grpId="0" build="p">
        <p:tmplLst>
          <p:tmpl lvl="1">
            <p:tnLst>
              <p:par>
                <p:cTn presetID="42" presetClass="entr" presetSubtype="0" fill="hold" nodeType="withEffect">
                  <p:stCondLst>
                    <p:cond delay="20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anim calcmode="lin" valueType="num">
                      <p:cBhvr>
                        <p:cTn dur="500" fill="hold"/>
                        <p:tgtEl>
                          <p:spTgt spid="113"/>
                        </p:tgtEl>
                        <p:attrNameLst>
                          <p:attrName>ppt_x</p:attrName>
                        </p:attrNameLst>
                      </p:cBhvr>
                      <p:tavLst>
                        <p:tav tm="0">
                          <p:val>
                            <p:strVal val="#ppt_x"/>
                          </p:val>
                        </p:tav>
                        <p:tav tm="100000">
                          <p:val>
                            <p:strVal val="#ppt_x"/>
                          </p:val>
                        </p:tav>
                      </p:tavLst>
                    </p:anim>
                    <p:anim calcmode="lin" valueType="num">
                      <p:cBhvr>
                        <p:cTn dur="500" fill="hold"/>
                        <p:tgtEl>
                          <p:spTgt spid="113"/>
                        </p:tgtEl>
                        <p:attrNameLst>
                          <p:attrName>ppt_y</p:attrName>
                        </p:attrNameLst>
                      </p:cBhvr>
                      <p:tavLst>
                        <p:tav tm="0">
                          <p:val>
                            <p:strVal val="#ppt_y+.1"/>
                          </p:val>
                        </p:tav>
                        <p:tav tm="100000">
                          <p:val>
                            <p:strVal val="#ppt_y"/>
                          </p:val>
                        </p:tav>
                      </p:tavLst>
                    </p:anim>
                  </p:childTnLst>
                </p:cTn>
              </p:par>
            </p:tnLst>
          </p:tmpl>
        </p:tmplLst>
      </p:bldP>
      <p:bldP spid="114" grpId="0" build="p">
        <p:tmplLst>
          <p:tmpl lvl="1">
            <p:tnLst>
              <p:par>
                <p:cTn presetID="10" presetClass="entr" presetSubtype="0" fill="hold" nodeType="withEffect">
                  <p:stCondLst>
                    <p:cond delay="80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30" grpId="0" animBg="1"/>
      <p:bldP spid="131" grpId="0" build="p">
        <p:tmplLst>
          <p:tmpl lvl="1">
            <p:tnLst>
              <p:par>
                <p:cTn presetID="53" presetClass="entr" presetSubtype="16" fill="hold" nodeType="afterEffect">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p:cTn dur="300" fill="hold"/>
                        <p:tgtEl>
                          <p:spTgt spid="131"/>
                        </p:tgtEl>
                        <p:attrNameLst>
                          <p:attrName>ppt_w</p:attrName>
                        </p:attrNameLst>
                      </p:cBhvr>
                      <p:tavLst>
                        <p:tav tm="0">
                          <p:val>
                            <p:fltVal val="0"/>
                          </p:val>
                        </p:tav>
                        <p:tav tm="100000">
                          <p:val>
                            <p:strVal val="#ppt_w"/>
                          </p:val>
                        </p:tav>
                      </p:tavLst>
                    </p:anim>
                    <p:anim calcmode="lin" valueType="num">
                      <p:cBhvr>
                        <p:cTn dur="300" fill="hold"/>
                        <p:tgtEl>
                          <p:spTgt spid="131"/>
                        </p:tgtEl>
                        <p:attrNameLst>
                          <p:attrName>ppt_h</p:attrName>
                        </p:attrNameLst>
                      </p:cBhvr>
                      <p:tavLst>
                        <p:tav tm="0">
                          <p:val>
                            <p:fltVal val="0"/>
                          </p:val>
                        </p:tav>
                        <p:tav tm="100000">
                          <p:val>
                            <p:strVal val="#ppt_h"/>
                          </p:val>
                        </p:tav>
                      </p:tavLst>
                    </p:anim>
                    <p:animEffect transition="in" filter="fade">
                      <p:cBhvr>
                        <p:cTn dur="300"/>
                        <p:tgtEl>
                          <p:spTgt spid="131"/>
                        </p:tgtEl>
                      </p:cBhvr>
                    </p:animEffect>
                  </p:childTnLst>
                </p:cTn>
              </p:par>
            </p:tnLst>
          </p:tmpl>
        </p:tmplLst>
      </p:bldP>
      <p:bldP spid="136" grpId="0" build="p">
        <p:tmplLst>
          <p:tmpl lvl="1">
            <p:tnLst>
              <p:par>
                <p:cTn presetID="42" presetClass="entr" presetSubtype="0" fill="hold" nodeType="withEffect">
                  <p:stCondLst>
                    <p:cond delay="200"/>
                  </p:stCondLst>
                  <p:childTnLst>
                    <p:set>
                      <p:cBhvr>
                        <p:cTn dur="1" fill="hold">
                          <p:stCondLst>
                            <p:cond delay="0"/>
                          </p:stCondLst>
                        </p:cTn>
                        <p:tgtEl>
                          <p:spTgt spid="136"/>
                        </p:tgtEl>
                        <p:attrNameLst>
                          <p:attrName>style.visibility</p:attrName>
                        </p:attrNameLst>
                      </p:cBhvr>
                      <p:to>
                        <p:strVal val="visible"/>
                      </p:to>
                    </p:set>
                    <p:animEffect transition="in" filter="fade">
                      <p:cBhvr>
                        <p:cTn dur="400"/>
                        <p:tgtEl>
                          <p:spTgt spid="136"/>
                        </p:tgtEl>
                      </p:cBhvr>
                    </p:animEffect>
                    <p:anim calcmode="lin" valueType="num">
                      <p:cBhvr>
                        <p:cTn dur="400" fill="hold"/>
                        <p:tgtEl>
                          <p:spTgt spid="136"/>
                        </p:tgtEl>
                        <p:attrNameLst>
                          <p:attrName>ppt_x</p:attrName>
                        </p:attrNameLst>
                      </p:cBhvr>
                      <p:tavLst>
                        <p:tav tm="0">
                          <p:val>
                            <p:strVal val="#ppt_x"/>
                          </p:val>
                        </p:tav>
                        <p:tav tm="100000">
                          <p:val>
                            <p:strVal val="#ppt_x"/>
                          </p:val>
                        </p:tav>
                      </p:tavLst>
                    </p:anim>
                    <p:anim calcmode="lin" valueType="num">
                      <p:cBhvr>
                        <p:cTn dur="400" fill="hold"/>
                        <p:tgtEl>
                          <p:spTgt spid="136"/>
                        </p:tgtEl>
                        <p:attrNameLst>
                          <p:attrName>ppt_y</p:attrName>
                        </p:attrNameLst>
                      </p:cBhvr>
                      <p:tavLst>
                        <p:tav tm="0">
                          <p:val>
                            <p:strVal val="#ppt_y+.1"/>
                          </p:val>
                        </p:tav>
                        <p:tav tm="100000">
                          <p:val>
                            <p:strVal val="#ppt_y"/>
                          </p:val>
                        </p:tav>
                      </p:tavLst>
                    </p:anim>
                  </p:childTnLst>
                </p:cTn>
              </p:par>
            </p:tnLst>
          </p:tmpl>
        </p:tmplLst>
      </p:bldP>
      <p:bldP spid="139" grpId="0" build="p">
        <p:tmplLst>
          <p:tmpl lvl="1">
            <p:tnLst>
              <p:par>
                <p:cTn presetID="42" presetClass="entr" presetSubtype="0" fill="hold" nodeType="withEffect">
                  <p:stCondLst>
                    <p:cond delay="200"/>
                  </p:stCondLst>
                  <p:childTnLst>
                    <p:set>
                      <p:cBhvr>
                        <p:cTn dur="1" fill="hold">
                          <p:stCondLst>
                            <p:cond delay="0"/>
                          </p:stCondLst>
                        </p:cTn>
                        <p:tgtEl>
                          <p:spTgt spid="139"/>
                        </p:tgtEl>
                        <p:attrNameLst>
                          <p:attrName>style.visibility</p:attrName>
                        </p:attrNameLst>
                      </p:cBhvr>
                      <p:to>
                        <p:strVal val="visible"/>
                      </p:to>
                    </p:set>
                    <p:animEffect transition="in" filter="fade">
                      <p:cBhvr>
                        <p:cTn dur="500"/>
                        <p:tgtEl>
                          <p:spTgt spid="139"/>
                        </p:tgtEl>
                      </p:cBhvr>
                    </p:animEffect>
                    <p:anim calcmode="lin" valueType="num">
                      <p:cBhvr>
                        <p:cTn dur="500" fill="hold"/>
                        <p:tgtEl>
                          <p:spTgt spid="139"/>
                        </p:tgtEl>
                        <p:attrNameLst>
                          <p:attrName>ppt_x</p:attrName>
                        </p:attrNameLst>
                      </p:cBhvr>
                      <p:tavLst>
                        <p:tav tm="0">
                          <p:val>
                            <p:strVal val="#ppt_x"/>
                          </p:val>
                        </p:tav>
                        <p:tav tm="100000">
                          <p:val>
                            <p:strVal val="#ppt_x"/>
                          </p:val>
                        </p:tav>
                      </p:tavLst>
                    </p:anim>
                    <p:anim calcmode="lin" valueType="num">
                      <p:cBhvr>
                        <p:cTn dur="500" fill="hold"/>
                        <p:tgtEl>
                          <p:spTgt spid="139"/>
                        </p:tgtEl>
                        <p:attrNameLst>
                          <p:attrName>ppt_y</p:attrName>
                        </p:attrNameLst>
                      </p:cBhvr>
                      <p:tavLst>
                        <p:tav tm="0">
                          <p:val>
                            <p:strVal val="#ppt_y+.1"/>
                          </p:val>
                        </p:tav>
                        <p:tav tm="100000">
                          <p:val>
                            <p:strVal val="#ppt_y"/>
                          </p:val>
                        </p:tav>
                      </p:tavLst>
                    </p:anim>
                  </p:childTnLst>
                </p:cTn>
              </p:par>
            </p:tnLst>
          </p:tmpl>
        </p:tmplLst>
      </p:bldP>
      <p:bldP spid="140" grpId="0" build="p">
        <p:tmplLst>
          <p:tmpl lvl="1">
            <p:tnLst>
              <p:par>
                <p:cTn presetID="10" presetClass="entr" presetSubtype="0" fill="hold" nodeType="withEffect">
                  <p:stCondLst>
                    <p:cond delay="800"/>
                  </p:stCondLst>
                  <p:childTnLst>
                    <p:set>
                      <p:cBhvr>
                        <p:cTn dur="1" fill="hold">
                          <p:stCondLst>
                            <p:cond delay="0"/>
                          </p:stCondLst>
                        </p:cTn>
                        <p:tgtEl>
                          <p:spTgt spid="140"/>
                        </p:tgtEl>
                        <p:attrNameLst>
                          <p:attrName>style.visibility</p:attrName>
                        </p:attrNameLst>
                      </p:cBhvr>
                      <p:to>
                        <p:strVal val="visible"/>
                      </p:to>
                    </p:set>
                    <p:animEffect transition="in" filter="fade">
                      <p:cBhvr>
                        <p:cTn dur="500"/>
                        <p:tgtEl>
                          <p:spTgt spid="140"/>
                        </p:tgtEl>
                      </p:cBhvr>
                    </p:animEffect>
                  </p:childTnLst>
                </p:cTn>
              </p:par>
            </p:tnLst>
          </p:tmpl>
        </p:tmplLst>
      </p:bldP>
      <p:bldP spid="145" grpId="0" animBg="1"/>
      <p:bldP spid="146" grpId="0" build="p">
        <p:tmplLst>
          <p:tmpl lvl="1">
            <p:tnLst>
              <p:par>
                <p:cTn presetID="53" presetClass="entr" presetSubtype="16" fill="hold" nodeType="afterEffect">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p:cTn dur="300" fill="hold"/>
                        <p:tgtEl>
                          <p:spTgt spid="146"/>
                        </p:tgtEl>
                        <p:attrNameLst>
                          <p:attrName>ppt_w</p:attrName>
                        </p:attrNameLst>
                      </p:cBhvr>
                      <p:tavLst>
                        <p:tav tm="0">
                          <p:val>
                            <p:fltVal val="0"/>
                          </p:val>
                        </p:tav>
                        <p:tav tm="100000">
                          <p:val>
                            <p:strVal val="#ppt_w"/>
                          </p:val>
                        </p:tav>
                      </p:tavLst>
                    </p:anim>
                    <p:anim calcmode="lin" valueType="num">
                      <p:cBhvr>
                        <p:cTn dur="300" fill="hold"/>
                        <p:tgtEl>
                          <p:spTgt spid="146"/>
                        </p:tgtEl>
                        <p:attrNameLst>
                          <p:attrName>ppt_h</p:attrName>
                        </p:attrNameLst>
                      </p:cBhvr>
                      <p:tavLst>
                        <p:tav tm="0">
                          <p:val>
                            <p:fltVal val="0"/>
                          </p:val>
                        </p:tav>
                        <p:tav tm="100000">
                          <p:val>
                            <p:strVal val="#ppt_h"/>
                          </p:val>
                        </p:tav>
                      </p:tavLst>
                    </p:anim>
                    <p:animEffect transition="in" filter="fade">
                      <p:cBhvr>
                        <p:cTn dur="300"/>
                        <p:tgtEl>
                          <p:spTgt spid="146"/>
                        </p:tgtEl>
                      </p:cBhvr>
                    </p:animEffect>
                  </p:childTnLst>
                </p:cTn>
              </p:par>
            </p:tnLst>
          </p:tmpl>
        </p:tmplLst>
      </p:bldP>
      <p:bldP spid="149" grpId="0" build="p">
        <p:tmplLst>
          <p:tmpl lvl="1">
            <p:tnLst>
              <p:par>
                <p:cTn presetID="42" presetClass="entr" presetSubtype="0" fill="hold" nodeType="withEffect">
                  <p:stCondLst>
                    <p:cond delay="200"/>
                  </p:stCondLst>
                  <p:childTnLst>
                    <p:set>
                      <p:cBhvr>
                        <p:cTn dur="1" fill="hold">
                          <p:stCondLst>
                            <p:cond delay="0"/>
                          </p:stCondLst>
                        </p:cTn>
                        <p:tgtEl>
                          <p:spTgt spid="149"/>
                        </p:tgtEl>
                        <p:attrNameLst>
                          <p:attrName>style.visibility</p:attrName>
                        </p:attrNameLst>
                      </p:cBhvr>
                      <p:to>
                        <p:strVal val="visible"/>
                      </p:to>
                    </p:set>
                    <p:animEffect transition="in" filter="fade">
                      <p:cBhvr>
                        <p:cTn dur="400"/>
                        <p:tgtEl>
                          <p:spTgt spid="149"/>
                        </p:tgtEl>
                      </p:cBhvr>
                    </p:animEffect>
                    <p:anim calcmode="lin" valueType="num">
                      <p:cBhvr>
                        <p:cTn dur="400" fill="hold"/>
                        <p:tgtEl>
                          <p:spTgt spid="149"/>
                        </p:tgtEl>
                        <p:attrNameLst>
                          <p:attrName>ppt_x</p:attrName>
                        </p:attrNameLst>
                      </p:cBhvr>
                      <p:tavLst>
                        <p:tav tm="0">
                          <p:val>
                            <p:strVal val="#ppt_x"/>
                          </p:val>
                        </p:tav>
                        <p:tav tm="100000">
                          <p:val>
                            <p:strVal val="#ppt_x"/>
                          </p:val>
                        </p:tav>
                      </p:tavLst>
                    </p:anim>
                    <p:anim calcmode="lin" valueType="num">
                      <p:cBhvr>
                        <p:cTn dur="400" fill="hold"/>
                        <p:tgtEl>
                          <p:spTgt spid="149"/>
                        </p:tgtEl>
                        <p:attrNameLst>
                          <p:attrName>ppt_y</p:attrName>
                        </p:attrNameLst>
                      </p:cBhvr>
                      <p:tavLst>
                        <p:tav tm="0">
                          <p:val>
                            <p:strVal val="#ppt_y+.1"/>
                          </p:val>
                        </p:tav>
                        <p:tav tm="100000">
                          <p:val>
                            <p:strVal val="#ppt_y"/>
                          </p:val>
                        </p:tav>
                      </p:tavLst>
                    </p:anim>
                  </p:childTnLst>
                </p:cTn>
              </p:par>
            </p:tnLst>
          </p:tmpl>
        </p:tmplLst>
      </p:bldP>
      <p:bldP spid="151" grpId="0" build="p">
        <p:tmplLst>
          <p:tmpl lvl="1">
            <p:tnLst>
              <p:par>
                <p:cTn presetID="42" presetClass="entr" presetSubtype="0" fill="hold" nodeType="withEffect">
                  <p:stCondLst>
                    <p:cond delay="200"/>
                  </p:stCondLst>
                  <p:childTnLst>
                    <p:set>
                      <p:cBhvr>
                        <p:cTn dur="1" fill="hold">
                          <p:stCondLst>
                            <p:cond delay="0"/>
                          </p:stCondLst>
                        </p:cTn>
                        <p:tgtEl>
                          <p:spTgt spid="151"/>
                        </p:tgtEl>
                        <p:attrNameLst>
                          <p:attrName>style.visibility</p:attrName>
                        </p:attrNameLst>
                      </p:cBhvr>
                      <p:to>
                        <p:strVal val="visible"/>
                      </p:to>
                    </p:set>
                    <p:animEffect transition="in" filter="fade">
                      <p:cBhvr>
                        <p:cTn dur="500"/>
                        <p:tgtEl>
                          <p:spTgt spid="151"/>
                        </p:tgtEl>
                      </p:cBhvr>
                    </p:animEffect>
                    <p:anim calcmode="lin" valueType="num">
                      <p:cBhvr>
                        <p:cTn dur="500" fill="hold"/>
                        <p:tgtEl>
                          <p:spTgt spid="151"/>
                        </p:tgtEl>
                        <p:attrNameLst>
                          <p:attrName>ppt_x</p:attrName>
                        </p:attrNameLst>
                      </p:cBhvr>
                      <p:tavLst>
                        <p:tav tm="0">
                          <p:val>
                            <p:strVal val="#ppt_x"/>
                          </p:val>
                        </p:tav>
                        <p:tav tm="100000">
                          <p:val>
                            <p:strVal val="#ppt_x"/>
                          </p:val>
                        </p:tav>
                      </p:tavLst>
                    </p:anim>
                    <p:anim calcmode="lin" valueType="num">
                      <p:cBhvr>
                        <p:cTn dur="500" fill="hold"/>
                        <p:tgtEl>
                          <p:spTgt spid="151"/>
                        </p:tgtEl>
                        <p:attrNameLst>
                          <p:attrName>ppt_y</p:attrName>
                        </p:attrNameLst>
                      </p:cBhvr>
                      <p:tavLst>
                        <p:tav tm="0">
                          <p:val>
                            <p:strVal val="#ppt_y+.1"/>
                          </p:val>
                        </p:tav>
                        <p:tav tm="100000">
                          <p:val>
                            <p:strVal val="#ppt_y"/>
                          </p:val>
                        </p:tav>
                      </p:tavLst>
                    </p:anim>
                  </p:childTnLst>
                </p:cTn>
              </p:par>
            </p:tnLst>
          </p:tmpl>
        </p:tmplLst>
      </p:bldP>
      <p:bldP spid="152" grpId="0" build="p">
        <p:tmplLst>
          <p:tmpl lvl="1">
            <p:tnLst>
              <p:par>
                <p:cTn presetID="10" presetClass="entr" presetSubtype="0" fill="hold" nodeType="withEffect">
                  <p:stCondLst>
                    <p:cond delay="800"/>
                  </p:stCondLst>
                  <p:childTnLst>
                    <p:set>
                      <p:cBhvr>
                        <p:cTn dur="1" fill="hold">
                          <p:stCondLst>
                            <p:cond delay="0"/>
                          </p:stCondLst>
                        </p:cTn>
                        <p:tgtEl>
                          <p:spTgt spid="152"/>
                        </p:tgtEl>
                        <p:attrNameLst>
                          <p:attrName>style.visibility</p:attrName>
                        </p:attrNameLst>
                      </p:cBhvr>
                      <p:to>
                        <p:strVal val="visible"/>
                      </p:to>
                    </p:set>
                    <p:animEffect transition="in" filter="fade">
                      <p:cBhvr>
                        <p:cTn dur="500"/>
                        <p:tgtEl>
                          <p:spTgt spid="152"/>
                        </p:tgtEl>
                      </p:cBhvr>
                    </p:animEffect>
                  </p:childTnLst>
                </p:cTn>
              </p:par>
            </p:tnLst>
          </p:tmpl>
        </p:tmplLst>
      </p:bldP>
      <p:bldP spid="155" grpId="0" animBg="1"/>
      <p:bldP spid="156" grpId="0" build="p">
        <p:tmplLst>
          <p:tmpl lvl="1">
            <p:tnLst>
              <p:par>
                <p:cTn presetID="53" presetClass="entr" presetSubtype="16" fill="hold" nodeType="afterEffect">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p:cTn dur="300" fill="hold"/>
                        <p:tgtEl>
                          <p:spTgt spid="156"/>
                        </p:tgtEl>
                        <p:attrNameLst>
                          <p:attrName>ppt_w</p:attrName>
                        </p:attrNameLst>
                      </p:cBhvr>
                      <p:tavLst>
                        <p:tav tm="0">
                          <p:val>
                            <p:fltVal val="0"/>
                          </p:val>
                        </p:tav>
                        <p:tav tm="100000">
                          <p:val>
                            <p:strVal val="#ppt_w"/>
                          </p:val>
                        </p:tav>
                      </p:tavLst>
                    </p:anim>
                    <p:anim calcmode="lin" valueType="num">
                      <p:cBhvr>
                        <p:cTn dur="300" fill="hold"/>
                        <p:tgtEl>
                          <p:spTgt spid="156"/>
                        </p:tgtEl>
                        <p:attrNameLst>
                          <p:attrName>ppt_h</p:attrName>
                        </p:attrNameLst>
                      </p:cBhvr>
                      <p:tavLst>
                        <p:tav tm="0">
                          <p:val>
                            <p:fltVal val="0"/>
                          </p:val>
                        </p:tav>
                        <p:tav tm="100000">
                          <p:val>
                            <p:strVal val="#ppt_h"/>
                          </p:val>
                        </p:tav>
                      </p:tavLst>
                    </p:anim>
                    <p:animEffect transition="in" filter="fade">
                      <p:cBhvr>
                        <p:cTn dur="300"/>
                        <p:tgtEl>
                          <p:spTgt spid="156"/>
                        </p:tgtEl>
                      </p:cBhvr>
                    </p:animEffect>
                  </p:childTnLst>
                </p:cTn>
              </p:par>
            </p:tnLst>
          </p:tmpl>
        </p:tmplLst>
      </p:bldP>
      <p:bldP spid="157" grpId="0" build="p">
        <p:tmplLst>
          <p:tmpl lvl="1">
            <p:tnLst>
              <p:par>
                <p:cTn presetID="42" presetClass="entr" presetSubtype="0" fill="hold" nodeType="withEffect">
                  <p:stCondLst>
                    <p:cond delay="200"/>
                  </p:stCondLst>
                  <p:childTnLst>
                    <p:set>
                      <p:cBhvr>
                        <p:cTn dur="1" fill="hold">
                          <p:stCondLst>
                            <p:cond delay="0"/>
                          </p:stCondLst>
                        </p:cTn>
                        <p:tgtEl>
                          <p:spTgt spid="157"/>
                        </p:tgtEl>
                        <p:attrNameLst>
                          <p:attrName>style.visibility</p:attrName>
                        </p:attrNameLst>
                      </p:cBhvr>
                      <p:to>
                        <p:strVal val="visible"/>
                      </p:to>
                    </p:set>
                    <p:animEffect transition="in" filter="fade">
                      <p:cBhvr>
                        <p:cTn dur="400"/>
                        <p:tgtEl>
                          <p:spTgt spid="157"/>
                        </p:tgtEl>
                      </p:cBhvr>
                    </p:animEffect>
                    <p:anim calcmode="lin" valueType="num">
                      <p:cBhvr>
                        <p:cTn dur="400" fill="hold"/>
                        <p:tgtEl>
                          <p:spTgt spid="157"/>
                        </p:tgtEl>
                        <p:attrNameLst>
                          <p:attrName>ppt_x</p:attrName>
                        </p:attrNameLst>
                      </p:cBhvr>
                      <p:tavLst>
                        <p:tav tm="0">
                          <p:val>
                            <p:strVal val="#ppt_x"/>
                          </p:val>
                        </p:tav>
                        <p:tav tm="100000">
                          <p:val>
                            <p:strVal val="#ppt_x"/>
                          </p:val>
                        </p:tav>
                      </p:tavLst>
                    </p:anim>
                    <p:anim calcmode="lin" valueType="num">
                      <p:cBhvr>
                        <p:cTn dur="400" fill="hold"/>
                        <p:tgtEl>
                          <p:spTgt spid="157"/>
                        </p:tgtEl>
                        <p:attrNameLst>
                          <p:attrName>ppt_y</p:attrName>
                        </p:attrNameLst>
                      </p:cBhvr>
                      <p:tavLst>
                        <p:tav tm="0">
                          <p:val>
                            <p:strVal val="#ppt_y+.1"/>
                          </p:val>
                        </p:tav>
                        <p:tav tm="100000">
                          <p:val>
                            <p:strVal val="#ppt_y"/>
                          </p:val>
                        </p:tav>
                      </p:tavLst>
                    </p:anim>
                  </p:childTnLst>
                </p:cTn>
              </p:par>
            </p:tnLst>
          </p:tmpl>
        </p:tmplLst>
      </p:bldP>
      <p:bldP spid="158" grpId="0" build="p">
        <p:tmplLst>
          <p:tmpl lvl="1">
            <p:tnLst>
              <p:par>
                <p:cTn presetID="42" presetClass="entr" presetSubtype="0" fill="hold" nodeType="withEffect">
                  <p:stCondLst>
                    <p:cond delay="200"/>
                  </p:stCondLst>
                  <p:childTnLst>
                    <p:set>
                      <p:cBhvr>
                        <p:cTn dur="1" fill="hold">
                          <p:stCondLst>
                            <p:cond delay="0"/>
                          </p:stCondLst>
                        </p:cTn>
                        <p:tgtEl>
                          <p:spTgt spid="158"/>
                        </p:tgtEl>
                        <p:attrNameLst>
                          <p:attrName>style.visibility</p:attrName>
                        </p:attrNameLst>
                      </p:cBhvr>
                      <p:to>
                        <p:strVal val="visible"/>
                      </p:to>
                    </p:set>
                    <p:animEffect transition="in" filter="fade">
                      <p:cBhvr>
                        <p:cTn dur="500"/>
                        <p:tgtEl>
                          <p:spTgt spid="158"/>
                        </p:tgtEl>
                      </p:cBhvr>
                    </p:animEffect>
                    <p:anim calcmode="lin" valueType="num">
                      <p:cBhvr>
                        <p:cTn dur="500" fill="hold"/>
                        <p:tgtEl>
                          <p:spTgt spid="158"/>
                        </p:tgtEl>
                        <p:attrNameLst>
                          <p:attrName>ppt_x</p:attrName>
                        </p:attrNameLst>
                      </p:cBhvr>
                      <p:tavLst>
                        <p:tav tm="0">
                          <p:val>
                            <p:strVal val="#ppt_x"/>
                          </p:val>
                        </p:tav>
                        <p:tav tm="100000">
                          <p:val>
                            <p:strVal val="#ppt_x"/>
                          </p:val>
                        </p:tav>
                      </p:tavLst>
                    </p:anim>
                    <p:anim calcmode="lin" valueType="num">
                      <p:cBhvr>
                        <p:cTn dur="500" fill="hold"/>
                        <p:tgtEl>
                          <p:spTgt spid="158"/>
                        </p:tgtEl>
                        <p:attrNameLst>
                          <p:attrName>ppt_y</p:attrName>
                        </p:attrNameLst>
                      </p:cBhvr>
                      <p:tavLst>
                        <p:tav tm="0">
                          <p:val>
                            <p:strVal val="#ppt_y+.1"/>
                          </p:val>
                        </p:tav>
                        <p:tav tm="100000">
                          <p:val>
                            <p:strVal val="#ppt_y"/>
                          </p:val>
                        </p:tav>
                      </p:tavLst>
                    </p:anim>
                  </p:childTnLst>
                </p:cTn>
              </p:par>
            </p:tnLst>
          </p:tmpl>
        </p:tmplLst>
      </p:bldP>
      <p:bldP spid="159" grpId="0" build="p">
        <p:tmplLst>
          <p:tmpl lvl="1">
            <p:tnLst>
              <p:par>
                <p:cTn presetID="10" presetClass="entr" presetSubtype="0" fill="hold" nodeType="withEffect">
                  <p:stCondLst>
                    <p:cond delay="800"/>
                  </p:stCondLst>
                  <p:childTnLst>
                    <p:set>
                      <p:cBhvr>
                        <p:cTn dur="1" fill="hold">
                          <p:stCondLst>
                            <p:cond delay="0"/>
                          </p:stCondLst>
                        </p:cTn>
                        <p:tgtEl>
                          <p:spTgt spid="159"/>
                        </p:tgtEl>
                        <p:attrNameLst>
                          <p:attrName>style.visibility</p:attrName>
                        </p:attrNameLst>
                      </p:cBhvr>
                      <p:to>
                        <p:strVal val="visible"/>
                      </p:to>
                    </p:set>
                    <p:animEffect transition="in" filter="fade">
                      <p:cBhvr>
                        <p:cTn dur="500"/>
                        <p:tgtEl>
                          <p:spTgt spid="159"/>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ic list 5">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20" name="Group 19"/>
          <p:cNvGrpSpPr/>
          <p:nvPr userDrawn="1"/>
        </p:nvGrpSpPr>
        <p:grpSpPr>
          <a:xfrm>
            <a:off x="101309" y="385540"/>
            <a:ext cx="383999" cy="342172"/>
            <a:chOff x="5270500" y="1460500"/>
            <a:chExt cx="1701800" cy="2705100"/>
          </a:xfrm>
        </p:grpSpPr>
        <p:sp>
          <p:nvSpPr>
            <p:cNvPr id="21" name="Rounded Rectangle 20"/>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Text Placeholder 7"/>
          <p:cNvSpPr>
            <a:spLocks noGrp="1"/>
          </p:cNvSpPr>
          <p:nvPr>
            <p:ph type="body" sz="quarter" idx="39" hasCustomPrompt="1"/>
          </p:nvPr>
        </p:nvSpPr>
        <p:spPr>
          <a:xfrm>
            <a:off x="623715" y="1730116"/>
            <a:ext cx="704141" cy="674519"/>
          </a:xfrm>
          <a:prstGeom prst="rect">
            <a:avLst/>
          </a:prstGeom>
        </p:spPr>
        <p:txBody>
          <a:bodyPr vert="horz" lIns="0" tIns="103884" rIns="0" bIns="103884" anchor="ctr"/>
          <a:lstStyle>
            <a:lvl1pPr marL="0" indent="0" algn="l">
              <a:lnSpc>
                <a:spcPct val="100000"/>
              </a:lnSpc>
              <a:spcBef>
                <a:spcPts val="0"/>
              </a:spcBef>
              <a:buNone/>
              <a:defRPr sz="3600" b="1">
                <a:solidFill>
                  <a:schemeClr val="accent1">
                    <a:lumMod val="60000"/>
                    <a:lumOff val="40000"/>
                  </a:schemeClr>
                </a:solidFill>
                <a:latin typeface="FontAwesome"/>
                <a:cs typeface="FontAwesome"/>
              </a:defRPr>
            </a:lvl1pPr>
          </a:lstStyle>
          <a:p>
            <a:pPr lvl="0"/>
            <a:r>
              <a:rPr lang="es-ES_tradnl" dirty="0" err="1" smtClean="0"/>
              <a:t>ico</a:t>
            </a:r>
            <a:endParaRPr lang="es-ES_tradnl" dirty="0" smtClean="0"/>
          </a:p>
        </p:txBody>
      </p:sp>
      <p:sp>
        <p:nvSpPr>
          <p:cNvPr id="58" name="Text Placeholder 7"/>
          <p:cNvSpPr>
            <a:spLocks noGrp="1"/>
          </p:cNvSpPr>
          <p:nvPr>
            <p:ph type="body" sz="quarter" idx="19" hasCustomPrompt="1"/>
          </p:nvPr>
        </p:nvSpPr>
        <p:spPr>
          <a:xfrm>
            <a:off x="1327856" y="2143841"/>
            <a:ext cx="2346677" cy="260794"/>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9" name="Text Placeholder 2"/>
          <p:cNvSpPr>
            <a:spLocks noGrp="1"/>
          </p:cNvSpPr>
          <p:nvPr>
            <p:ph type="body" sz="quarter" idx="16" hasCustomPrompt="1"/>
          </p:nvPr>
        </p:nvSpPr>
        <p:spPr>
          <a:xfrm>
            <a:off x="603256" y="2563390"/>
            <a:ext cx="3071281" cy="2343890"/>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a:t>
            </a:r>
            <a:r>
              <a:rPr lang="en-US" dirty="0" smtClean="0"/>
              <a:t> </a:t>
            </a:r>
            <a:r>
              <a:rPr lang="en-US" dirty="0" err="1" smtClean="0"/>
              <a:t>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males </a:t>
            </a:r>
            <a:r>
              <a:rPr lang="en-US" dirty="0" err="1" smtClean="0"/>
              <a:t>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endParaRPr lang="en-US" dirty="0" smtClean="0"/>
          </a:p>
        </p:txBody>
      </p:sp>
      <p:sp>
        <p:nvSpPr>
          <p:cNvPr id="60" name="Text Placeholder 7"/>
          <p:cNvSpPr>
            <a:spLocks noGrp="1"/>
          </p:cNvSpPr>
          <p:nvPr>
            <p:ph type="body" sz="quarter" idx="55" hasCustomPrompt="1"/>
          </p:nvPr>
        </p:nvSpPr>
        <p:spPr>
          <a:xfrm>
            <a:off x="1327856" y="1724596"/>
            <a:ext cx="2346677" cy="431780"/>
          </a:xfrm>
          <a:prstGeom prst="rect">
            <a:avLst/>
          </a:prstGeom>
        </p:spPr>
        <p:txBody>
          <a:bodyPr vert="horz" lIns="0" tIns="40504" rIns="0" bIns="40504" anchor="ctr"/>
          <a:lstStyle>
            <a:lvl1pPr marL="0" indent="0" algn="l">
              <a:lnSpc>
                <a:spcPct val="100000"/>
              </a:lnSpc>
              <a:spcBef>
                <a:spcPts val="0"/>
              </a:spcBef>
              <a:buNone/>
              <a:defRPr sz="2400" b="1">
                <a:solidFill>
                  <a:schemeClr val="bg1"/>
                </a:solidFill>
                <a:latin typeface="Lato Light"/>
                <a:cs typeface="Lato Light"/>
              </a:defRPr>
            </a:lvl1pPr>
          </a:lstStyle>
          <a:p>
            <a:pPr lvl="0"/>
            <a:r>
              <a:rPr lang="es-ES_tradnl" dirty="0" err="1" smtClean="0"/>
              <a:t>Chort</a:t>
            </a:r>
            <a:r>
              <a:rPr lang="es-ES_tradnl" dirty="0" smtClean="0"/>
              <a:t> </a:t>
            </a:r>
            <a:r>
              <a:rPr lang="es-ES_tradnl" dirty="0" err="1" smtClean="0"/>
              <a:t>title</a:t>
            </a:r>
            <a:endParaRPr lang="es-ES_tradnl" dirty="0" smtClean="0"/>
          </a:p>
        </p:txBody>
      </p:sp>
      <p:sp>
        <p:nvSpPr>
          <p:cNvPr id="61" name="Rounded Rectangle 60"/>
          <p:cNvSpPr/>
          <p:nvPr userDrawn="1"/>
        </p:nvSpPr>
        <p:spPr>
          <a:xfrm>
            <a:off x="4002264" y="1703191"/>
            <a:ext cx="144000" cy="3204089"/>
          </a:xfrm>
          <a:prstGeom prst="roundRect">
            <a:avLst>
              <a:gd name="adj" fmla="val 5000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 Placeholder 7"/>
          <p:cNvSpPr>
            <a:spLocks noGrp="1"/>
          </p:cNvSpPr>
          <p:nvPr>
            <p:ph type="body" sz="quarter" idx="56" hasCustomPrompt="1"/>
          </p:nvPr>
        </p:nvSpPr>
        <p:spPr>
          <a:xfrm>
            <a:off x="4535315" y="1730116"/>
            <a:ext cx="704141" cy="674519"/>
          </a:xfrm>
          <a:prstGeom prst="rect">
            <a:avLst/>
          </a:prstGeom>
        </p:spPr>
        <p:txBody>
          <a:bodyPr vert="horz" lIns="0" tIns="103884" rIns="0" bIns="103884" anchor="ctr"/>
          <a:lstStyle>
            <a:lvl1pPr marL="0" indent="0" algn="l">
              <a:lnSpc>
                <a:spcPct val="100000"/>
              </a:lnSpc>
              <a:spcBef>
                <a:spcPts val="0"/>
              </a:spcBef>
              <a:buNone/>
              <a:defRPr sz="3600" b="1">
                <a:solidFill>
                  <a:schemeClr val="accent2"/>
                </a:solidFill>
                <a:latin typeface="FontAwesome"/>
                <a:cs typeface="FontAwesome"/>
              </a:defRPr>
            </a:lvl1pPr>
          </a:lstStyle>
          <a:p>
            <a:pPr lvl="0"/>
            <a:r>
              <a:rPr lang="es-ES_tradnl" dirty="0" err="1" smtClean="0"/>
              <a:t>ico</a:t>
            </a:r>
            <a:endParaRPr lang="es-ES_tradnl" dirty="0" smtClean="0"/>
          </a:p>
        </p:txBody>
      </p:sp>
      <p:sp>
        <p:nvSpPr>
          <p:cNvPr id="63" name="Text Placeholder 7"/>
          <p:cNvSpPr>
            <a:spLocks noGrp="1"/>
          </p:cNvSpPr>
          <p:nvPr>
            <p:ph type="body" sz="quarter" idx="57" hasCustomPrompt="1"/>
          </p:nvPr>
        </p:nvSpPr>
        <p:spPr>
          <a:xfrm>
            <a:off x="5239456" y="2143841"/>
            <a:ext cx="2346677" cy="260794"/>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4" name="Text Placeholder 2"/>
          <p:cNvSpPr>
            <a:spLocks noGrp="1"/>
          </p:cNvSpPr>
          <p:nvPr>
            <p:ph type="body" sz="quarter" idx="58" hasCustomPrompt="1"/>
          </p:nvPr>
        </p:nvSpPr>
        <p:spPr>
          <a:xfrm>
            <a:off x="4514856" y="2563390"/>
            <a:ext cx="3071281" cy="2343890"/>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a:t>
            </a:r>
            <a:r>
              <a:rPr lang="en-US" dirty="0" smtClean="0"/>
              <a:t> </a:t>
            </a:r>
            <a:r>
              <a:rPr lang="en-US" dirty="0" err="1" smtClean="0"/>
              <a:t>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males </a:t>
            </a:r>
            <a:r>
              <a:rPr lang="en-US" dirty="0" err="1" smtClean="0"/>
              <a:t>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endParaRPr lang="en-US" dirty="0" smtClean="0"/>
          </a:p>
        </p:txBody>
      </p:sp>
      <p:sp>
        <p:nvSpPr>
          <p:cNvPr id="65" name="Text Placeholder 7"/>
          <p:cNvSpPr>
            <a:spLocks noGrp="1"/>
          </p:cNvSpPr>
          <p:nvPr>
            <p:ph type="body" sz="quarter" idx="59" hasCustomPrompt="1"/>
          </p:nvPr>
        </p:nvSpPr>
        <p:spPr>
          <a:xfrm>
            <a:off x="5239456" y="1724596"/>
            <a:ext cx="2346677" cy="431780"/>
          </a:xfrm>
          <a:prstGeom prst="rect">
            <a:avLst/>
          </a:prstGeom>
        </p:spPr>
        <p:txBody>
          <a:bodyPr vert="horz" lIns="0" tIns="40504" rIns="0" bIns="40504" anchor="ctr"/>
          <a:lstStyle>
            <a:lvl1pPr marL="0" indent="0" algn="l">
              <a:lnSpc>
                <a:spcPct val="100000"/>
              </a:lnSpc>
              <a:spcBef>
                <a:spcPts val="0"/>
              </a:spcBef>
              <a:buNone/>
              <a:defRPr sz="2400" b="1">
                <a:solidFill>
                  <a:schemeClr val="bg1"/>
                </a:solidFill>
                <a:latin typeface="Lato Light"/>
                <a:cs typeface="Lato Light"/>
              </a:defRPr>
            </a:lvl1pPr>
          </a:lstStyle>
          <a:p>
            <a:pPr lvl="0"/>
            <a:r>
              <a:rPr lang="es-ES_tradnl" dirty="0" err="1" smtClean="0"/>
              <a:t>Chort</a:t>
            </a:r>
            <a:r>
              <a:rPr lang="es-ES_tradnl" dirty="0" smtClean="0"/>
              <a:t> </a:t>
            </a:r>
            <a:r>
              <a:rPr lang="es-ES_tradnl" dirty="0" err="1" smtClean="0"/>
              <a:t>title</a:t>
            </a:r>
            <a:endParaRPr lang="es-ES_tradnl" dirty="0" smtClean="0"/>
          </a:p>
        </p:txBody>
      </p:sp>
      <p:sp>
        <p:nvSpPr>
          <p:cNvPr id="66" name="Rounded Rectangle 65"/>
          <p:cNvSpPr/>
          <p:nvPr userDrawn="1"/>
        </p:nvSpPr>
        <p:spPr>
          <a:xfrm>
            <a:off x="7998531" y="1703191"/>
            <a:ext cx="144000" cy="3204089"/>
          </a:xfrm>
          <a:prstGeom prst="roundRect">
            <a:avLst>
              <a:gd name="adj" fmla="val 5000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 Placeholder 7"/>
          <p:cNvSpPr>
            <a:spLocks noGrp="1"/>
          </p:cNvSpPr>
          <p:nvPr>
            <p:ph type="body" sz="quarter" idx="60" hasCustomPrompt="1"/>
          </p:nvPr>
        </p:nvSpPr>
        <p:spPr>
          <a:xfrm>
            <a:off x="8508299" y="1730116"/>
            <a:ext cx="704141" cy="674519"/>
          </a:xfrm>
          <a:prstGeom prst="rect">
            <a:avLst/>
          </a:prstGeom>
        </p:spPr>
        <p:txBody>
          <a:bodyPr vert="horz" lIns="0" tIns="103884" rIns="0" bIns="103884" anchor="ctr"/>
          <a:lstStyle>
            <a:lvl1pPr marL="0" indent="0" algn="l">
              <a:lnSpc>
                <a:spcPct val="100000"/>
              </a:lnSpc>
              <a:spcBef>
                <a:spcPts val="0"/>
              </a:spcBef>
              <a:buNone/>
              <a:defRPr sz="3600" b="1">
                <a:solidFill>
                  <a:schemeClr val="accent3"/>
                </a:solidFill>
                <a:latin typeface="FontAwesome"/>
                <a:cs typeface="FontAwesome"/>
              </a:defRPr>
            </a:lvl1pPr>
          </a:lstStyle>
          <a:p>
            <a:pPr lvl="0"/>
            <a:r>
              <a:rPr lang="es-ES_tradnl" dirty="0" err="1" smtClean="0"/>
              <a:t>ico</a:t>
            </a:r>
            <a:endParaRPr lang="es-ES_tradnl" dirty="0" smtClean="0"/>
          </a:p>
        </p:txBody>
      </p:sp>
      <p:sp>
        <p:nvSpPr>
          <p:cNvPr id="68" name="Text Placeholder 7"/>
          <p:cNvSpPr>
            <a:spLocks noGrp="1"/>
          </p:cNvSpPr>
          <p:nvPr>
            <p:ph type="body" sz="quarter" idx="61" hasCustomPrompt="1"/>
          </p:nvPr>
        </p:nvSpPr>
        <p:spPr>
          <a:xfrm>
            <a:off x="9212440" y="2143841"/>
            <a:ext cx="2346677" cy="260794"/>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Regular"/>
                <a:cs typeface="Lato Regular"/>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9" name="Text Placeholder 2"/>
          <p:cNvSpPr>
            <a:spLocks noGrp="1"/>
          </p:cNvSpPr>
          <p:nvPr>
            <p:ph type="body" sz="quarter" idx="62" hasCustomPrompt="1"/>
          </p:nvPr>
        </p:nvSpPr>
        <p:spPr>
          <a:xfrm>
            <a:off x="8487840" y="2563390"/>
            <a:ext cx="3071281" cy="2343890"/>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a:t>
            </a:r>
            <a:r>
              <a:rPr lang="en-US" dirty="0" smtClean="0"/>
              <a:t> </a:t>
            </a:r>
            <a:r>
              <a:rPr lang="en-US" dirty="0" err="1" smtClean="0"/>
              <a:t>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males </a:t>
            </a:r>
            <a:r>
              <a:rPr lang="en-US" dirty="0" err="1" smtClean="0"/>
              <a:t>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endParaRPr lang="en-US" dirty="0" smtClean="0"/>
          </a:p>
        </p:txBody>
      </p:sp>
      <p:sp>
        <p:nvSpPr>
          <p:cNvPr id="70" name="Text Placeholder 7"/>
          <p:cNvSpPr>
            <a:spLocks noGrp="1"/>
          </p:cNvSpPr>
          <p:nvPr>
            <p:ph type="body" sz="quarter" idx="63" hasCustomPrompt="1"/>
          </p:nvPr>
        </p:nvSpPr>
        <p:spPr>
          <a:xfrm>
            <a:off x="9212440" y="1724596"/>
            <a:ext cx="2346677" cy="431780"/>
          </a:xfrm>
          <a:prstGeom prst="rect">
            <a:avLst/>
          </a:prstGeom>
        </p:spPr>
        <p:txBody>
          <a:bodyPr vert="horz" lIns="0" tIns="40504" rIns="0" bIns="40504" anchor="ctr"/>
          <a:lstStyle>
            <a:lvl1pPr marL="0" indent="0" algn="l">
              <a:lnSpc>
                <a:spcPct val="100000"/>
              </a:lnSpc>
              <a:spcBef>
                <a:spcPts val="0"/>
              </a:spcBef>
              <a:buNone/>
              <a:defRPr sz="2400" b="1">
                <a:solidFill>
                  <a:schemeClr val="bg1"/>
                </a:solidFill>
                <a:latin typeface="Lato Light"/>
                <a:cs typeface="Lato Light"/>
              </a:defRPr>
            </a:lvl1pPr>
          </a:lstStyle>
          <a:p>
            <a:pPr lvl="0"/>
            <a:r>
              <a:rPr lang="es-ES_tradnl" dirty="0" err="1" smtClean="0"/>
              <a:t>Chort</a:t>
            </a:r>
            <a:r>
              <a:rPr lang="es-ES_tradnl" dirty="0" smtClean="0"/>
              <a:t> </a:t>
            </a:r>
            <a:r>
              <a:rPr lang="es-ES_tradnl" dirty="0" err="1" smtClean="0"/>
              <a:t>title</a:t>
            </a:r>
            <a:endParaRPr lang="es-ES_tradnl" dirty="0" smtClean="0"/>
          </a:p>
        </p:txBody>
      </p:sp>
      <p:sp>
        <p:nvSpPr>
          <p:cNvPr id="71" name="Text Placeholder 2"/>
          <p:cNvSpPr>
            <a:spLocks noGrp="1"/>
          </p:cNvSpPr>
          <p:nvPr>
            <p:ph type="body" sz="quarter" idx="64" hasCustomPrompt="1"/>
          </p:nvPr>
        </p:nvSpPr>
        <p:spPr>
          <a:xfrm>
            <a:off x="591965" y="5563772"/>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endParaRPr lang="en-US" dirty="0" smtClean="0"/>
          </a:p>
        </p:txBody>
      </p:sp>
      <p:sp>
        <p:nvSpPr>
          <p:cNvPr id="72" name="Text Placeholder 7"/>
          <p:cNvSpPr>
            <a:spLocks noGrp="1"/>
          </p:cNvSpPr>
          <p:nvPr>
            <p:ph type="body" sz="quarter" idx="18" hasCustomPrompt="1"/>
          </p:nvPr>
        </p:nvSpPr>
        <p:spPr>
          <a:xfrm>
            <a:off x="569384" y="5109393"/>
            <a:ext cx="10996083"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57">
                                            <p:txEl>
                                              <p:pRg st="0" end="0"/>
                                            </p:txEl>
                                          </p:spTgt>
                                        </p:tgtEl>
                                        <p:attrNameLst>
                                          <p:attrName>style.visibility</p:attrName>
                                        </p:attrNameLst>
                                      </p:cBhvr>
                                      <p:to>
                                        <p:strVal val="visible"/>
                                      </p:to>
                                    </p:set>
                                    <p:anim calcmode="lin" valueType="num">
                                      <p:cBhvr>
                                        <p:cTn id="21" dur="3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2" dur="3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23" dur="300"/>
                                        <p:tgtEl>
                                          <p:spTgt spid="57">
                                            <p:txEl>
                                              <p:pRg st="0" end="0"/>
                                            </p:txEl>
                                          </p:spTgt>
                                        </p:tgtEl>
                                      </p:cBhvr>
                                    </p:animEffect>
                                  </p:childTnLst>
                                </p:cTn>
                              </p:par>
                              <p:par>
                                <p:cTn id="24" presetID="42" presetClass="entr" presetSubtype="0" fill="hold" grpId="0" nodeType="withEffect">
                                  <p:stCondLst>
                                    <p:cond delay="200"/>
                                  </p:stCondLst>
                                  <p:childTnLst>
                                    <p:set>
                                      <p:cBhvr>
                                        <p:cTn id="25" dur="1" fill="hold">
                                          <p:stCondLst>
                                            <p:cond delay="0"/>
                                          </p:stCondLst>
                                        </p:cTn>
                                        <p:tgtEl>
                                          <p:spTgt spid="58">
                                            <p:txEl>
                                              <p:pRg st="0" end="0"/>
                                            </p:txEl>
                                          </p:spTgt>
                                        </p:tgtEl>
                                        <p:attrNameLst>
                                          <p:attrName>style.visibility</p:attrName>
                                        </p:attrNameLst>
                                      </p:cBhvr>
                                      <p:to>
                                        <p:strVal val="visible"/>
                                      </p:to>
                                    </p:set>
                                    <p:animEffect transition="in" filter="fade">
                                      <p:cBhvr>
                                        <p:cTn id="26" dur="500"/>
                                        <p:tgtEl>
                                          <p:spTgt spid="58">
                                            <p:txEl>
                                              <p:pRg st="0" end="0"/>
                                            </p:txEl>
                                          </p:spTgt>
                                        </p:tgtEl>
                                      </p:cBhvr>
                                    </p:animEffect>
                                    <p:anim calcmode="lin" valueType="num">
                                      <p:cBhvr>
                                        <p:cTn id="27"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58">
                                            <p:txEl>
                                              <p:pRg st="0" end="0"/>
                                            </p:txEl>
                                          </p:spTgt>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800"/>
                                  </p:stCondLst>
                                  <p:childTnLst>
                                    <p:set>
                                      <p:cBhvr>
                                        <p:cTn id="30" dur="1" fill="hold">
                                          <p:stCondLst>
                                            <p:cond delay="0"/>
                                          </p:stCondLst>
                                        </p:cTn>
                                        <p:tgtEl>
                                          <p:spTgt spid="59">
                                            <p:txEl>
                                              <p:pRg st="0" end="0"/>
                                            </p:txEl>
                                          </p:spTgt>
                                        </p:tgtEl>
                                        <p:attrNameLst>
                                          <p:attrName>style.visibility</p:attrName>
                                        </p:attrNameLst>
                                      </p:cBhvr>
                                      <p:to>
                                        <p:strVal val="visible"/>
                                      </p:to>
                                    </p:set>
                                    <p:animEffect transition="in" filter="fade">
                                      <p:cBhvr>
                                        <p:cTn id="31" dur="500"/>
                                        <p:tgtEl>
                                          <p:spTgt spid="59">
                                            <p:txEl>
                                              <p:pRg st="0" end="0"/>
                                            </p:txEl>
                                          </p:spTgt>
                                        </p:tgtEl>
                                      </p:cBhvr>
                                    </p:animEffect>
                                  </p:childTnLst>
                                </p:cTn>
                              </p:par>
                              <p:par>
                                <p:cTn id="32" presetID="42" presetClass="entr" presetSubtype="0" fill="hold" grpId="0" nodeType="withEffect">
                                  <p:stCondLst>
                                    <p:cond delay="200"/>
                                  </p:stCondLst>
                                  <p:childTnLst>
                                    <p:set>
                                      <p:cBhvr>
                                        <p:cTn id="33" dur="1" fill="hold">
                                          <p:stCondLst>
                                            <p:cond delay="0"/>
                                          </p:stCondLst>
                                        </p:cTn>
                                        <p:tgtEl>
                                          <p:spTgt spid="60">
                                            <p:txEl>
                                              <p:pRg st="0" end="0"/>
                                            </p:txEl>
                                          </p:spTgt>
                                        </p:tgtEl>
                                        <p:attrNameLst>
                                          <p:attrName>style.visibility</p:attrName>
                                        </p:attrNameLst>
                                      </p:cBhvr>
                                      <p:to>
                                        <p:strVal val="visible"/>
                                      </p:to>
                                    </p:set>
                                    <p:animEffect transition="in" filter="fade">
                                      <p:cBhvr>
                                        <p:cTn id="34" dur="400"/>
                                        <p:tgtEl>
                                          <p:spTgt spid="60">
                                            <p:txEl>
                                              <p:pRg st="0" end="0"/>
                                            </p:txEl>
                                          </p:spTgt>
                                        </p:tgtEl>
                                      </p:cBhvr>
                                    </p:animEffect>
                                    <p:anim calcmode="lin" valueType="num">
                                      <p:cBhvr>
                                        <p:cTn id="35" dur="4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36" dur="40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down)">
                                      <p:cBhvr>
                                        <p:cTn id="40" dur="500"/>
                                        <p:tgtEl>
                                          <p:spTgt spid="61"/>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62">
                                            <p:txEl>
                                              <p:pRg st="0" end="0"/>
                                            </p:txEl>
                                          </p:spTgt>
                                        </p:tgtEl>
                                        <p:attrNameLst>
                                          <p:attrName>style.visibility</p:attrName>
                                        </p:attrNameLst>
                                      </p:cBhvr>
                                      <p:to>
                                        <p:strVal val="visible"/>
                                      </p:to>
                                    </p:set>
                                    <p:anim calcmode="lin" valueType="num">
                                      <p:cBhvr>
                                        <p:cTn id="44" dur="3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45" dur="3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46" dur="300"/>
                                        <p:tgtEl>
                                          <p:spTgt spid="62">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63">
                                            <p:txEl>
                                              <p:pRg st="0" end="0"/>
                                            </p:txEl>
                                          </p:spTgt>
                                        </p:tgtEl>
                                        <p:attrNameLst>
                                          <p:attrName>style.visibility</p:attrName>
                                        </p:attrNameLst>
                                      </p:cBhvr>
                                      <p:to>
                                        <p:strVal val="visible"/>
                                      </p:to>
                                    </p:set>
                                    <p:animEffect transition="in" filter="fade">
                                      <p:cBhvr>
                                        <p:cTn id="49" dur="500"/>
                                        <p:tgtEl>
                                          <p:spTgt spid="63">
                                            <p:txEl>
                                              <p:pRg st="0" end="0"/>
                                            </p:txEl>
                                          </p:spTgt>
                                        </p:tgtEl>
                                      </p:cBhvr>
                                    </p:animEffect>
                                    <p:anim calcmode="lin" valueType="num">
                                      <p:cBhvr>
                                        <p:cTn id="50"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63">
                                            <p:txEl>
                                              <p:pRg st="0" end="0"/>
                                            </p:txEl>
                                          </p:spTgt>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800"/>
                                  </p:stCondLst>
                                  <p:childTnLst>
                                    <p:set>
                                      <p:cBhvr>
                                        <p:cTn id="53" dur="1" fill="hold">
                                          <p:stCondLst>
                                            <p:cond delay="0"/>
                                          </p:stCondLst>
                                        </p:cTn>
                                        <p:tgtEl>
                                          <p:spTgt spid="64">
                                            <p:txEl>
                                              <p:pRg st="0" end="0"/>
                                            </p:txEl>
                                          </p:spTgt>
                                        </p:tgtEl>
                                        <p:attrNameLst>
                                          <p:attrName>style.visibility</p:attrName>
                                        </p:attrNameLst>
                                      </p:cBhvr>
                                      <p:to>
                                        <p:strVal val="visible"/>
                                      </p:to>
                                    </p:set>
                                    <p:animEffect transition="in" filter="fade">
                                      <p:cBhvr>
                                        <p:cTn id="54" dur="500"/>
                                        <p:tgtEl>
                                          <p:spTgt spid="64">
                                            <p:txEl>
                                              <p:pRg st="0" end="0"/>
                                            </p:txEl>
                                          </p:spTgt>
                                        </p:tgtEl>
                                      </p:cBhvr>
                                    </p:animEffect>
                                  </p:childTnLst>
                                </p:cTn>
                              </p:par>
                              <p:par>
                                <p:cTn id="55" presetID="42" presetClass="entr" presetSubtype="0" fill="hold" grpId="0" nodeType="withEffect">
                                  <p:stCondLst>
                                    <p:cond delay="200"/>
                                  </p:stCondLst>
                                  <p:childTnLst>
                                    <p:set>
                                      <p:cBhvr>
                                        <p:cTn id="56" dur="1" fill="hold">
                                          <p:stCondLst>
                                            <p:cond delay="0"/>
                                          </p:stCondLst>
                                        </p:cTn>
                                        <p:tgtEl>
                                          <p:spTgt spid="65">
                                            <p:txEl>
                                              <p:pRg st="0" end="0"/>
                                            </p:txEl>
                                          </p:spTgt>
                                        </p:tgtEl>
                                        <p:attrNameLst>
                                          <p:attrName>style.visibility</p:attrName>
                                        </p:attrNameLst>
                                      </p:cBhvr>
                                      <p:to>
                                        <p:strVal val="visible"/>
                                      </p:to>
                                    </p:set>
                                    <p:animEffect transition="in" filter="fade">
                                      <p:cBhvr>
                                        <p:cTn id="57" dur="400"/>
                                        <p:tgtEl>
                                          <p:spTgt spid="65">
                                            <p:txEl>
                                              <p:pRg st="0" end="0"/>
                                            </p:txEl>
                                          </p:spTgt>
                                        </p:tgtEl>
                                      </p:cBhvr>
                                    </p:animEffect>
                                    <p:anim calcmode="lin" valueType="num">
                                      <p:cBhvr>
                                        <p:cTn id="58" dur="4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59" dur="400" fill="hold"/>
                                        <p:tgtEl>
                                          <p:spTgt spid="65">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22" presetClass="entr" presetSubtype="4"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down)">
                                      <p:cBhvr>
                                        <p:cTn id="63" dur="500"/>
                                        <p:tgtEl>
                                          <p:spTgt spid="66"/>
                                        </p:tgtEl>
                                      </p:cBhvr>
                                    </p:animEffect>
                                  </p:childTnLst>
                                </p:cTn>
                              </p:par>
                            </p:childTnLst>
                          </p:cTn>
                        </p:par>
                        <p:par>
                          <p:cTn id="64" fill="hold">
                            <p:stCondLst>
                              <p:cond delay="2500"/>
                            </p:stCondLst>
                            <p:childTnLst>
                              <p:par>
                                <p:cTn id="65" presetID="53" presetClass="entr" presetSubtype="16" fill="hold" grpId="0" nodeType="afterEffect">
                                  <p:stCondLst>
                                    <p:cond delay="0"/>
                                  </p:stCondLst>
                                  <p:childTnLst>
                                    <p:set>
                                      <p:cBhvr>
                                        <p:cTn id="66" dur="1" fill="hold">
                                          <p:stCondLst>
                                            <p:cond delay="0"/>
                                          </p:stCondLst>
                                        </p:cTn>
                                        <p:tgtEl>
                                          <p:spTgt spid="67">
                                            <p:txEl>
                                              <p:pRg st="0" end="0"/>
                                            </p:txEl>
                                          </p:spTgt>
                                        </p:tgtEl>
                                        <p:attrNameLst>
                                          <p:attrName>style.visibility</p:attrName>
                                        </p:attrNameLst>
                                      </p:cBhvr>
                                      <p:to>
                                        <p:strVal val="visible"/>
                                      </p:to>
                                    </p:set>
                                    <p:anim calcmode="lin" valueType="num">
                                      <p:cBhvr>
                                        <p:cTn id="67" dur="300" fill="hold"/>
                                        <p:tgtEl>
                                          <p:spTgt spid="67">
                                            <p:txEl>
                                              <p:pRg st="0" end="0"/>
                                            </p:txEl>
                                          </p:spTgt>
                                        </p:tgtEl>
                                        <p:attrNameLst>
                                          <p:attrName>ppt_w</p:attrName>
                                        </p:attrNameLst>
                                      </p:cBhvr>
                                      <p:tavLst>
                                        <p:tav tm="0">
                                          <p:val>
                                            <p:fltVal val="0"/>
                                          </p:val>
                                        </p:tav>
                                        <p:tav tm="100000">
                                          <p:val>
                                            <p:strVal val="#ppt_w"/>
                                          </p:val>
                                        </p:tav>
                                      </p:tavLst>
                                    </p:anim>
                                    <p:anim calcmode="lin" valueType="num">
                                      <p:cBhvr>
                                        <p:cTn id="68" dur="300" fill="hold"/>
                                        <p:tgtEl>
                                          <p:spTgt spid="67">
                                            <p:txEl>
                                              <p:pRg st="0" end="0"/>
                                            </p:txEl>
                                          </p:spTgt>
                                        </p:tgtEl>
                                        <p:attrNameLst>
                                          <p:attrName>ppt_h</p:attrName>
                                        </p:attrNameLst>
                                      </p:cBhvr>
                                      <p:tavLst>
                                        <p:tav tm="0">
                                          <p:val>
                                            <p:fltVal val="0"/>
                                          </p:val>
                                        </p:tav>
                                        <p:tav tm="100000">
                                          <p:val>
                                            <p:strVal val="#ppt_h"/>
                                          </p:val>
                                        </p:tav>
                                      </p:tavLst>
                                    </p:anim>
                                    <p:animEffect transition="in" filter="fade">
                                      <p:cBhvr>
                                        <p:cTn id="69" dur="300"/>
                                        <p:tgtEl>
                                          <p:spTgt spid="67">
                                            <p:txEl>
                                              <p:pRg st="0" end="0"/>
                                            </p:txEl>
                                          </p:spTgt>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68">
                                            <p:txEl>
                                              <p:pRg st="0" end="0"/>
                                            </p:txEl>
                                          </p:spTgt>
                                        </p:tgtEl>
                                        <p:attrNameLst>
                                          <p:attrName>style.visibility</p:attrName>
                                        </p:attrNameLst>
                                      </p:cBhvr>
                                      <p:to>
                                        <p:strVal val="visible"/>
                                      </p:to>
                                    </p:set>
                                    <p:animEffect transition="in" filter="fade">
                                      <p:cBhvr>
                                        <p:cTn id="72" dur="500"/>
                                        <p:tgtEl>
                                          <p:spTgt spid="68">
                                            <p:txEl>
                                              <p:pRg st="0" end="0"/>
                                            </p:txEl>
                                          </p:spTgt>
                                        </p:tgtEl>
                                      </p:cBhvr>
                                    </p:animEffect>
                                    <p:anim calcmode="lin" valueType="num">
                                      <p:cBhvr>
                                        <p:cTn id="73"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74" dur="500" fill="hold"/>
                                        <p:tgtEl>
                                          <p:spTgt spid="68">
                                            <p:txEl>
                                              <p:pRg st="0" end="0"/>
                                            </p:txEl>
                                          </p:spTgt>
                                        </p:tgtEl>
                                        <p:attrNameLst>
                                          <p:attrName>ppt_y</p:attrName>
                                        </p:attrNameLst>
                                      </p:cBhvr>
                                      <p:tavLst>
                                        <p:tav tm="0">
                                          <p:val>
                                            <p:strVal val="#ppt_y+.1"/>
                                          </p:val>
                                        </p:tav>
                                        <p:tav tm="100000">
                                          <p:val>
                                            <p:strVal val="#ppt_y"/>
                                          </p:val>
                                        </p:tav>
                                      </p:tavLst>
                                    </p:anim>
                                  </p:childTnLst>
                                </p:cTn>
                              </p:par>
                              <p:par>
                                <p:cTn id="75" presetID="10" presetClass="entr" presetSubtype="0" fill="hold" grpId="0" nodeType="withEffect">
                                  <p:stCondLst>
                                    <p:cond delay="800"/>
                                  </p:stCondLst>
                                  <p:childTnLst>
                                    <p:set>
                                      <p:cBhvr>
                                        <p:cTn id="76" dur="1" fill="hold">
                                          <p:stCondLst>
                                            <p:cond delay="0"/>
                                          </p:stCondLst>
                                        </p:cTn>
                                        <p:tgtEl>
                                          <p:spTgt spid="69">
                                            <p:txEl>
                                              <p:pRg st="0" end="0"/>
                                            </p:txEl>
                                          </p:spTgt>
                                        </p:tgtEl>
                                        <p:attrNameLst>
                                          <p:attrName>style.visibility</p:attrName>
                                        </p:attrNameLst>
                                      </p:cBhvr>
                                      <p:to>
                                        <p:strVal val="visible"/>
                                      </p:to>
                                    </p:set>
                                    <p:animEffect transition="in" filter="fade">
                                      <p:cBhvr>
                                        <p:cTn id="77" dur="500"/>
                                        <p:tgtEl>
                                          <p:spTgt spid="69">
                                            <p:txEl>
                                              <p:pRg st="0" end="0"/>
                                            </p:txEl>
                                          </p:spTgt>
                                        </p:tgtEl>
                                      </p:cBhvr>
                                    </p:animEffect>
                                  </p:childTnLst>
                                </p:cTn>
                              </p:par>
                              <p:par>
                                <p:cTn id="78" presetID="42" presetClass="entr" presetSubtype="0" fill="hold" grpId="0" nodeType="withEffect">
                                  <p:stCondLst>
                                    <p:cond delay="200"/>
                                  </p:stCondLst>
                                  <p:childTnLst>
                                    <p:set>
                                      <p:cBhvr>
                                        <p:cTn id="79" dur="1" fill="hold">
                                          <p:stCondLst>
                                            <p:cond delay="0"/>
                                          </p:stCondLst>
                                        </p:cTn>
                                        <p:tgtEl>
                                          <p:spTgt spid="70">
                                            <p:txEl>
                                              <p:pRg st="0" end="0"/>
                                            </p:txEl>
                                          </p:spTgt>
                                        </p:tgtEl>
                                        <p:attrNameLst>
                                          <p:attrName>style.visibility</p:attrName>
                                        </p:attrNameLst>
                                      </p:cBhvr>
                                      <p:to>
                                        <p:strVal val="visible"/>
                                      </p:to>
                                    </p:set>
                                    <p:animEffect transition="in" filter="fade">
                                      <p:cBhvr>
                                        <p:cTn id="80" dur="400"/>
                                        <p:tgtEl>
                                          <p:spTgt spid="70">
                                            <p:txEl>
                                              <p:pRg st="0" end="0"/>
                                            </p:txEl>
                                          </p:spTgt>
                                        </p:tgtEl>
                                      </p:cBhvr>
                                    </p:animEffect>
                                    <p:anim calcmode="lin" valueType="num">
                                      <p:cBhvr>
                                        <p:cTn id="81" dur="4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82" dur="400" fill="hold"/>
                                        <p:tgtEl>
                                          <p:spTgt spid="70">
                                            <p:txEl>
                                              <p:pRg st="0" end="0"/>
                                            </p:txEl>
                                          </p:spTgt>
                                        </p:tgtEl>
                                        <p:attrNameLst>
                                          <p:attrName>ppt_y</p:attrName>
                                        </p:attrNameLst>
                                      </p:cBhvr>
                                      <p:tavLst>
                                        <p:tav tm="0">
                                          <p:val>
                                            <p:strVal val="#ppt_y+.1"/>
                                          </p:val>
                                        </p:tav>
                                        <p:tav tm="100000">
                                          <p:val>
                                            <p:strVal val="#ppt_y"/>
                                          </p:val>
                                        </p:tav>
                                      </p:tavLst>
                                    </p:anim>
                                  </p:childTnLst>
                                </p:cTn>
                              </p:par>
                              <p:par>
                                <p:cTn id="83" presetID="10" presetClass="entr" presetSubtype="0" fill="hold" grpId="0" nodeType="withEffect">
                                  <p:stCondLst>
                                    <p:cond delay="800"/>
                                  </p:stCondLst>
                                  <p:childTnLst>
                                    <p:set>
                                      <p:cBhvr>
                                        <p:cTn id="84" dur="1" fill="hold">
                                          <p:stCondLst>
                                            <p:cond delay="0"/>
                                          </p:stCondLst>
                                        </p:cTn>
                                        <p:tgtEl>
                                          <p:spTgt spid="71">
                                            <p:txEl>
                                              <p:pRg st="0" end="0"/>
                                            </p:txEl>
                                          </p:spTgt>
                                        </p:tgtEl>
                                        <p:attrNameLst>
                                          <p:attrName>style.visibility</p:attrName>
                                        </p:attrNameLst>
                                      </p:cBhvr>
                                      <p:to>
                                        <p:strVal val="visible"/>
                                      </p:to>
                                    </p:set>
                                    <p:animEffect transition="in" filter="fade">
                                      <p:cBhvr>
                                        <p:cTn id="85" dur="500"/>
                                        <p:tgtEl>
                                          <p:spTgt spid="71">
                                            <p:txEl>
                                              <p:pRg st="0" end="0"/>
                                            </p:txEl>
                                          </p:spTgt>
                                        </p:tgtEl>
                                      </p:cBhvr>
                                    </p:animEffect>
                                  </p:childTnLst>
                                </p:cTn>
                              </p:par>
                              <p:par>
                                <p:cTn id="86" presetID="42" presetClass="entr" presetSubtype="0" fill="hold" grpId="0" nodeType="withEffect">
                                  <p:stCondLst>
                                    <p:cond delay="200"/>
                                  </p:stCondLst>
                                  <p:childTnLst>
                                    <p:set>
                                      <p:cBhvr>
                                        <p:cTn id="87" dur="1" fill="hold">
                                          <p:stCondLst>
                                            <p:cond delay="0"/>
                                          </p:stCondLst>
                                        </p:cTn>
                                        <p:tgtEl>
                                          <p:spTgt spid="72">
                                            <p:txEl>
                                              <p:pRg st="0" end="0"/>
                                            </p:txEl>
                                          </p:spTgt>
                                        </p:tgtEl>
                                        <p:attrNameLst>
                                          <p:attrName>style.visibility</p:attrName>
                                        </p:attrNameLst>
                                      </p:cBhvr>
                                      <p:to>
                                        <p:strVal val="visible"/>
                                      </p:to>
                                    </p:set>
                                    <p:animEffect transition="in" filter="fade">
                                      <p:cBhvr>
                                        <p:cTn id="88" dur="400"/>
                                        <p:tgtEl>
                                          <p:spTgt spid="72">
                                            <p:txEl>
                                              <p:pRg st="0" end="0"/>
                                            </p:txEl>
                                          </p:spTgt>
                                        </p:tgtEl>
                                      </p:cBhvr>
                                    </p:animEffect>
                                    <p:anim calcmode="lin" valueType="num">
                                      <p:cBhvr>
                                        <p:cTn id="89" dur="4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90" dur="400" fill="hold"/>
                                        <p:tgtEl>
                                          <p:spTgt spid="7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57" grpId="0" build="p">
        <p:tmplLst>
          <p:tmpl lvl="1">
            <p:tnLst>
              <p:par>
                <p:cTn presetID="53" presetClass="entr" presetSubtype="16"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300" fill="hold"/>
                        <p:tgtEl>
                          <p:spTgt spid="57"/>
                        </p:tgtEl>
                        <p:attrNameLst>
                          <p:attrName>ppt_w</p:attrName>
                        </p:attrNameLst>
                      </p:cBhvr>
                      <p:tavLst>
                        <p:tav tm="0">
                          <p:val>
                            <p:fltVal val="0"/>
                          </p:val>
                        </p:tav>
                        <p:tav tm="100000">
                          <p:val>
                            <p:strVal val="#ppt_w"/>
                          </p:val>
                        </p:tav>
                      </p:tavLst>
                    </p:anim>
                    <p:anim calcmode="lin" valueType="num">
                      <p:cBhvr>
                        <p:cTn dur="300" fill="hold"/>
                        <p:tgtEl>
                          <p:spTgt spid="57"/>
                        </p:tgtEl>
                        <p:attrNameLst>
                          <p:attrName>ppt_h</p:attrName>
                        </p:attrNameLst>
                      </p:cBhvr>
                      <p:tavLst>
                        <p:tav tm="0">
                          <p:val>
                            <p:fltVal val="0"/>
                          </p:val>
                        </p:tav>
                        <p:tav tm="100000">
                          <p:val>
                            <p:strVal val="#ppt_h"/>
                          </p:val>
                        </p:tav>
                      </p:tavLst>
                    </p:anim>
                    <p:animEffect transition="in" filter="fade">
                      <p:cBhvr>
                        <p:cTn dur="300"/>
                        <p:tgtEl>
                          <p:spTgt spid="57"/>
                        </p:tgtEl>
                      </p:cBhvr>
                    </p:animEffect>
                  </p:childTnLst>
                </p:cTn>
              </p:par>
            </p:tnLst>
          </p:tmpl>
        </p:tmplLst>
      </p:bldP>
      <p:bldP spid="58" grpId="0" build="p">
        <p:tmplLst>
          <p:tmpl lvl="1">
            <p:tnLst>
              <p:par>
                <p:cTn presetID="42" presetClass="entr" presetSubtype="0"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anim calcmode="lin" valueType="num">
                      <p:cBhvr>
                        <p:cTn dur="500" fill="hold"/>
                        <p:tgtEl>
                          <p:spTgt spid="58"/>
                        </p:tgtEl>
                        <p:attrNameLst>
                          <p:attrName>ppt_x</p:attrName>
                        </p:attrNameLst>
                      </p:cBhvr>
                      <p:tavLst>
                        <p:tav tm="0">
                          <p:val>
                            <p:strVal val="#ppt_x"/>
                          </p:val>
                        </p:tav>
                        <p:tav tm="100000">
                          <p:val>
                            <p:strVal val="#ppt_x"/>
                          </p:val>
                        </p:tav>
                      </p:tavLst>
                    </p:anim>
                    <p:anim calcmode="lin" valueType="num">
                      <p:cBhvr>
                        <p:cTn dur="500" fill="hold"/>
                        <p:tgtEl>
                          <p:spTgt spid="58"/>
                        </p:tgtEl>
                        <p:attrNameLst>
                          <p:attrName>ppt_y</p:attrName>
                        </p:attrNameLst>
                      </p:cBhvr>
                      <p:tavLst>
                        <p:tav tm="0">
                          <p:val>
                            <p:strVal val="#ppt_y+.1"/>
                          </p:val>
                        </p:tav>
                        <p:tav tm="100000">
                          <p:val>
                            <p:strVal val="#ppt_y"/>
                          </p:val>
                        </p:tav>
                      </p:tavLst>
                    </p:anim>
                  </p:childTnLst>
                </p:cTn>
              </p:par>
            </p:tnLst>
          </p:tmpl>
        </p:tmplLst>
      </p:bldP>
      <p:bldP spid="59" grpId="0" build="p">
        <p:tmplLst>
          <p:tmpl lvl="1">
            <p:tnLst>
              <p:par>
                <p:cTn presetID="10" presetClass="entr" presetSubtype="0" fill="hold" nodeType="withEffect">
                  <p:stCondLst>
                    <p:cond delay="8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42" presetClass="entr" presetSubtype="0" fill="hold" nodeType="withEffect">
                  <p:stCondLst>
                    <p:cond delay="200"/>
                  </p:stCondLst>
                  <p:childTnLst>
                    <p:set>
                      <p:cBhvr>
                        <p:cTn dur="1" fill="hold">
                          <p:stCondLst>
                            <p:cond delay="0"/>
                          </p:stCondLst>
                        </p:cTn>
                        <p:tgtEl>
                          <p:spTgt spid="60"/>
                        </p:tgtEl>
                        <p:attrNameLst>
                          <p:attrName>style.visibility</p:attrName>
                        </p:attrNameLst>
                      </p:cBhvr>
                      <p:to>
                        <p:strVal val="visible"/>
                      </p:to>
                    </p:set>
                    <p:animEffect transition="in" filter="fade">
                      <p:cBhvr>
                        <p:cTn dur="400"/>
                        <p:tgtEl>
                          <p:spTgt spid="60"/>
                        </p:tgtEl>
                      </p:cBhvr>
                    </p:animEffect>
                    <p:anim calcmode="lin" valueType="num">
                      <p:cBhvr>
                        <p:cTn dur="400" fill="hold"/>
                        <p:tgtEl>
                          <p:spTgt spid="60"/>
                        </p:tgtEl>
                        <p:attrNameLst>
                          <p:attrName>ppt_x</p:attrName>
                        </p:attrNameLst>
                      </p:cBhvr>
                      <p:tavLst>
                        <p:tav tm="0">
                          <p:val>
                            <p:strVal val="#ppt_x"/>
                          </p:val>
                        </p:tav>
                        <p:tav tm="100000">
                          <p:val>
                            <p:strVal val="#ppt_x"/>
                          </p:val>
                        </p:tav>
                      </p:tavLst>
                    </p:anim>
                    <p:anim calcmode="lin" valueType="num">
                      <p:cBhvr>
                        <p:cTn dur="400" fill="hold"/>
                        <p:tgtEl>
                          <p:spTgt spid="60"/>
                        </p:tgtEl>
                        <p:attrNameLst>
                          <p:attrName>ppt_y</p:attrName>
                        </p:attrNameLst>
                      </p:cBhvr>
                      <p:tavLst>
                        <p:tav tm="0">
                          <p:val>
                            <p:strVal val="#ppt_y+.1"/>
                          </p:val>
                        </p:tav>
                        <p:tav tm="100000">
                          <p:val>
                            <p:strVal val="#ppt_y"/>
                          </p:val>
                        </p:tav>
                      </p:tavLst>
                    </p:anim>
                  </p:childTnLst>
                </p:cTn>
              </p:par>
            </p:tnLst>
          </p:tmpl>
        </p:tmplLst>
      </p:bldP>
      <p:bldP spid="61" grpId="0" animBg="1"/>
      <p:bldP spid="62" grpId="0" build="p">
        <p:tmplLst>
          <p:tmpl lvl="1">
            <p:tnLst>
              <p:par>
                <p:cTn presetID="53" presetClass="entr" presetSubtype="16"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p:cTn dur="300" fill="hold"/>
                        <p:tgtEl>
                          <p:spTgt spid="62"/>
                        </p:tgtEl>
                        <p:attrNameLst>
                          <p:attrName>ppt_w</p:attrName>
                        </p:attrNameLst>
                      </p:cBhvr>
                      <p:tavLst>
                        <p:tav tm="0">
                          <p:val>
                            <p:fltVal val="0"/>
                          </p:val>
                        </p:tav>
                        <p:tav tm="100000">
                          <p:val>
                            <p:strVal val="#ppt_w"/>
                          </p:val>
                        </p:tav>
                      </p:tavLst>
                    </p:anim>
                    <p:anim calcmode="lin" valueType="num">
                      <p:cBhvr>
                        <p:cTn dur="300" fill="hold"/>
                        <p:tgtEl>
                          <p:spTgt spid="62"/>
                        </p:tgtEl>
                        <p:attrNameLst>
                          <p:attrName>ppt_h</p:attrName>
                        </p:attrNameLst>
                      </p:cBhvr>
                      <p:tavLst>
                        <p:tav tm="0">
                          <p:val>
                            <p:fltVal val="0"/>
                          </p:val>
                        </p:tav>
                        <p:tav tm="100000">
                          <p:val>
                            <p:strVal val="#ppt_h"/>
                          </p:val>
                        </p:tav>
                      </p:tavLst>
                    </p:anim>
                    <p:animEffect transition="in" filter="fade">
                      <p:cBhvr>
                        <p:cTn dur="300"/>
                        <p:tgtEl>
                          <p:spTgt spid="62"/>
                        </p:tgtEl>
                      </p:cBhvr>
                    </p:animEffect>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10" presetClass="entr" presetSubtype="0" fill="hold" nodeType="withEffect">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42" presetClass="entr" presetSubtype="0" fill="hold" nodeType="withEffect">
                  <p:stCondLst>
                    <p:cond delay="200"/>
                  </p:stCondLst>
                  <p:childTnLst>
                    <p:set>
                      <p:cBhvr>
                        <p:cTn dur="1" fill="hold">
                          <p:stCondLst>
                            <p:cond delay="0"/>
                          </p:stCondLst>
                        </p:cTn>
                        <p:tgtEl>
                          <p:spTgt spid="65"/>
                        </p:tgtEl>
                        <p:attrNameLst>
                          <p:attrName>style.visibility</p:attrName>
                        </p:attrNameLst>
                      </p:cBhvr>
                      <p:to>
                        <p:strVal val="visible"/>
                      </p:to>
                    </p:set>
                    <p:animEffect transition="in" filter="fade">
                      <p:cBhvr>
                        <p:cTn dur="400"/>
                        <p:tgtEl>
                          <p:spTgt spid="65"/>
                        </p:tgtEl>
                      </p:cBhvr>
                    </p:animEffect>
                    <p:anim calcmode="lin" valueType="num">
                      <p:cBhvr>
                        <p:cTn dur="400" fill="hold"/>
                        <p:tgtEl>
                          <p:spTgt spid="65"/>
                        </p:tgtEl>
                        <p:attrNameLst>
                          <p:attrName>ppt_x</p:attrName>
                        </p:attrNameLst>
                      </p:cBhvr>
                      <p:tavLst>
                        <p:tav tm="0">
                          <p:val>
                            <p:strVal val="#ppt_x"/>
                          </p:val>
                        </p:tav>
                        <p:tav tm="100000">
                          <p:val>
                            <p:strVal val="#ppt_x"/>
                          </p:val>
                        </p:tav>
                      </p:tavLst>
                    </p:anim>
                    <p:anim calcmode="lin" valueType="num">
                      <p:cBhvr>
                        <p:cTn dur="400" fill="hold"/>
                        <p:tgtEl>
                          <p:spTgt spid="65"/>
                        </p:tgtEl>
                        <p:attrNameLst>
                          <p:attrName>ppt_y</p:attrName>
                        </p:attrNameLst>
                      </p:cBhvr>
                      <p:tavLst>
                        <p:tav tm="0">
                          <p:val>
                            <p:strVal val="#ppt_y+.1"/>
                          </p:val>
                        </p:tav>
                        <p:tav tm="100000">
                          <p:val>
                            <p:strVal val="#ppt_y"/>
                          </p:val>
                        </p:tav>
                      </p:tavLst>
                    </p:anim>
                  </p:childTnLst>
                </p:cTn>
              </p:par>
            </p:tnLst>
          </p:tmpl>
        </p:tmplLst>
      </p:bldP>
      <p:bldP spid="66" grpId="0" animBg="1"/>
      <p:bldP spid="67" grpId="0" build="p">
        <p:tmplLst>
          <p:tmpl lvl="1">
            <p:tnLst>
              <p:par>
                <p:cTn presetID="53" presetClass="entr" presetSubtype="16"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p:cTn dur="300" fill="hold"/>
                        <p:tgtEl>
                          <p:spTgt spid="67"/>
                        </p:tgtEl>
                        <p:attrNameLst>
                          <p:attrName>ppt_w</p:attrName>
                        </p:attrNameLst>
                      </p:cBhvr>
                      <p:tavLst>
                        <p:tav tm="0">
                          <p:val>
                            <p:fltVal val="0"/>
                          </p:val>
                        </p:tav>
                        <p:tav tm="100000">
                          <p:val>
                            <p:strVal val="#ppt_w"/>
                          </p:val>
                        </p:tav>
                      </p:tavLst>
                    </p:anim>
                    <p:anim calcmode="lin" valueType="num">
                      <p:cBhvr>
                        <p:cTn dur="300" fill="hold"/>
                        <p:tgtEl>
                          <p:spTgt spid="67"/>
                        </p:tgtEl>
                        <p:attrNameLst>
                          <p:attrName>ppt_h</p:attrName>
                        </p:attrNameLst>
                      </p:cBhvr>
                      <p:tavLst>
                        <p:tav tm="0">
                          <p:val>
                            <p:fltVal val="0"/>
                          </p:val>
                        </p:tav>
                        <p:tav tm="100000">
                          <p:val>
                            <p:strVal val="#ppt_h"/>
                          </p:val>
                        </p:tav>
                      </p:tavLst>
                    </p:anim>
                    <p:animEffect transition="in" filter="fade">
                      <p:cBhvr>
                        <p:cTn dur="300"/>
                        <p:tgtEl>
                          <p:spTgt spid="67"/>
                        </p:tgtEl>
                      </p:cBhvr>
                    </p:animEffect>
                  </p:childTnLst>
                </p:cTn>
              </p:par>
            </p:tnLst>
          </p:tmpl>
        </p:tmplLst>
      </p:bldP>
      <p:bldP spid="68" grpId="0" build="p">
        <p:tmplLst>
          <p:tmpl lvl="1">
            <p:tnLst>
              <p:par>
                <p:cTn presetID="42" presetClass="entr" presetSubtype="0" fill="hold" nodeType="withEffect">
                  <p:stCondLst>
                    <p:cond delay="200"/>
                  </p:stCondLst>
                  <p:childTnLst>
                    <p:set>
                      <p:cBhvr>
                        <p:cTn dur="1" fill="hold">
                          <p:stCondLst>
                            <p:cond delay="0"/>
                          </p:stCondLst>
                        </p:cTn>
                        <p:tgtEl>
                          <p:spTgt spid="68"/>
                        </p:tgtEl>
                        <p:attrNameLst>
                          <p:attrName>style.visibility</p:attrName>
                        </p:attrNameLst>
                      </p:cBhvr>
                      <p:to>
                        <p:strVal val="visible"/>
                      </p:to>
                    </p:set>
                    <p:animEffect transition="in" filter="fade">
                      <p:cBhvr>
                        <p:cTn dur="500"/>
                        <p:tgtEl>
                          <p:spTgt spid="68"/>
                        </p:tgtEl>
                      </p:cBhvr>
                    </p:animEffect>
                    <p:anim calcmode="lin" valueType="num">
                      <p:cBhvr>
                        <p:cTn dur="500" fill="hold"/>
                        <p:tgtEl>
                          <p:spTgt spid="68"/>
                        </p:tgtEl>
                        <p:attrNameLst>
                          <p:attrName>ppt_x</p:attrName>
                        </p:attrNameLst>
                      </p:cBhvr>
                      <p:tavLst>
                        <p:tav tm="0">
                          <p:val>
                            <p:strVal val="#ppt_x"/>
                          </p:val>
                        </p:tav>
                        <p:tav tm="100000">
                          <p:val>
                            <p:strVal val="#ppt_x"/>
                          </p:val>
                        </p:tav>
                      </p:tavLst>
                    </p:anim>
                    <p:anim calcmode="lin" valueType="num">
                      <p:cBhvr>
                        <p:cTn dur="500" fill="hold"/>
                        <p:tgtEl>
                          <p:spTgt spid="68"/>
                        </p:tgtEl>
                        <p:attrNameLst>
                          <p:attrName>ppt_y</p:attrName>
                        </p:attrNameLst>
                      </p:cBhvr>
                      <p:tavLst>
                        <p:tav tm="0">
                          <p:val>
                            <p:strVal val="#ppt_y+.1"/>
                          </p:val>
                        </p:tav>
                        <p:tav tm="100000">
                          <p:val>
                            <p:strVal val="#ppt_y"/>
                          </p:val>
                        </p:tav>
                      </p:tavLst>
                    </p:anim>
                  </p:childTnLst>
                </p:cTn>
              </p:par>
            </p:tnLst>
          </p:tmpl>
        </p:tmplLst>
      </p:bldP>
      <p:bldP spid="69" grpId="0" build="p">
        <p:tmplLst>
          <p:tmpl lvl="1">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42" presetClass="entr" presetSubtype="0" fill="hold" nodeType="withEffect">
                  <p:stCondLst>
                    <p:cond delay="200"/>
                  </p:stCondLst>
                  <p:childTnLst>
                    <p:set>
                      <p:cBhvr>
                        <p:cTn dur="1" fill="hold">
                          <p:stCondLst>
                            <p:cond delay="0"/>
                          </p:stCondLst>
                        </p:cTn>
                        <p:tgtEl>
                          <p:spTgt spid="70"/>
                        </p:tgtEl>
                        <p:attrNameLst>
                          <p:attrName>style.visibility</p:attrName>
                        </p:attrNameLst>
                      </p:cBhvr>
                      <p:to>
                        <p:strVal val="visible"/>
                      </p:to>
                    </p:set>
                    <p:animEffect transition="in" filter="fade">
                      <p:cBhvr>
                        <p:cTn dur="400"/>
                        <p:tgtEl>
                          <p:spTgt spid="70"/>
                        </p:tgtEl>
                      </p:cBhvr>
                    </p:animEffect>
                    <p:anim calcmode="lin" valueType="num">
                      <p:cBhvr>
                        <p:cTn dur="400" fill="hold"/>
                        <p:tgtEl>
                          <p:spTgt spid="70"/>
                        </p:tgtEl>
                        <p:attrNameLst>
                          <p:attrName>ppt_x</p:attrName>
                        </p:attrNameLst>
                      </p:cBhvr>
                      <p:tavLst>
                        <p:tav tm="0">
                          <p:val>
                            <p:strVal val="#ppt_x"/>
                          </p:val>
                        </p:tav>
                        <p:tav tm="100000">
                          <p:val>
                            <p:strVal val="#ppt_x"/>
                          </p:val>
                        </p:tav>
                      </p:tavLst>
                    </p:anim>
                    <p:anim calcmode="lin" valueType="num">
                      <p:cBhvr>
                        <p:cTn dur="400" fill="hold"/>
                        <p:tgtEl>
                          <p:spTgt spid="70"/>
                        </p:tgtEl>
                        <p:attrNameLst>
                          <p:attrName>ppt_y</p:attrName>
                        </p:attrNameLst>
                      </p:cBhvr>
                      <p:tavLst>
                        <p:tav tm="0">
                          <p:val>
                            <p:strVal val="#ppt_y+.1"/>
                          </p:val>
                        </p:tav>
                        <p:tav tm="100000">
                          <p:val>
                            <p:strVal val="#ppt_y"/>
                          </p:val>
                        </p:tav>
                      </p:tavLst>
                    </p:anim>
                  </p:childTnLst>
                </p:cTn>
              </p:par>
            </p:tnLst>
          </p:tmpl>
        </p:tmplLst>
      </p:bldP>
      <p:bldP spid="71" grpId="0" build="p">
        <p:tmplLst>
          <p:tmpl lvl="1">
            <p:tnLst>
              <p:par>
                <p:cTn presetID="10" presetClass="entr" presetSubtype="0" fill="hold" nodeType="withEffect">
                  <p:stCondLst>
                    <p:cond delay="80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build="p">
        <p:tmplLst>
          <p:tmpl lvl="1">
            <p:tnLst>
              <p:par>
                <p:cTn presetID="42" presetClass="entr" presetSubtype="0" fill="hold" nodeType="withEffect">
                  <p:stCondLst>
                    <p:cond delay="200"/>
                  </p:stCondLst>
                  <p:childTnLst>
                    <p:set>
                      <p:cBhvr>
                        <p:cTn dur="1" fill="hold">
                          <p:stCondLst>
                            <p:cond delay="0"/>
                          </p:stCondLst>
                        </p:cTn>
                        <p:tgtEl>
                          <p:spTgt spid="72"/>
                        </p:tgtEl>
                        <p:attrNameLst>
                          <p:attrName>style.visibility</p:attrName>
                        </p:attrNameLst>
                      </p:cBhvr>
                      <p:to>
                        <p:strVal val="visible"/>
                      </p:to>
                    </p:set>
                    <p:animEffect transition="in" filter="fade">
                      <p:cBhvr>
                        <p:cTn dur="400"/>
                        <p:tgtEl>
                          <p:spTgt spid="72"/>
                        </p:tgtEl>
                      </p:cBhvr>
                    </p:animEffect>
                    <p:anim calcmode="lin" valueType="num">
                      <p:cBhvr>
                        <p:cTn dur="400" fill="hold"/>
                        <p:tgtEl>
                          <p:spTgt spid="72"/>
                        </p:tgtEl>
                        <p:attrNameLst>
                          <p:attrName>ppt_x</p:attrName>
                        </p:attrNameLst>
                      </p:cBhvr>
                      <p:tavLst>
                        <p:tav tm="0">
                          <p:val>
                            <p:strVal val="#ppt_x"/>
                          </p:val>
                        </p:tav>
                        <p:tav tm="100000">
                          <p:val>
                            <p:strVal val="#ppt_x"/>
                          </p:val>
                        </p:tav>
                      </p:tavLst>
                    </p:anim>
                    <p:anim calcmode="lin" valueType="num">
                      <p:cBhvr>
                        <p:cTn dur="400" fill="hold"/>
                        <p:tgtEl>
                          <p:spTgt spid="7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35" name="Group 34"/>
          <p:cNvGrpSpPr/>
          <p:nvPr userDrawn="1"/>
        </p:nvGrpSpPr>
        <p:grpSpPr>
          <a:xfrm>
            <a:off x="101309" y="385540"/>
            <a:ext cx="383999" cy="342172"/>
            <a:chOff x="5270500" y="1460500"/>
            <a:chExt cx="1701800" cy="2705100"/>
          </a:xfrm>
        </p:grpSpPr>
        <p:sp>
          <p:nvSpPr>
            <p:cNvPr id="36" name="Rounded Rectangle 35"/>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ed Rectangle 36"/>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ounded Rectangle 37"/>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Oval 39"/>
          <p:cNvSpPr>
            <a:spLocks noChangeAspect="1"/>
          </p:cNvSpPr>
          <p:nvPr userDrawn="1"/>
        </p:nvSpPr>
        <p:spPr>
          <a:xfrm>
            <a:off x="651303" y="1782081"/>
            <a:ext cx="1823989" cy="1641590"/>
          </a:xfrm>
          <a:prstGeom prst="ellipse">
            <a:avLst/>
          </a:prstGeom>
          <a:ln w="381000" cap="rnd"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Picture Placeholder 2"/>
          <p:cNvSpPr>
            <a:spLocks noGrp="1" noChangeAspect="1"/>
          </p:cNvSpPr>
          <p:nvPr>
            <p:ph type="pic" sz="quarter" idx="17"/>
          </p:nvPr>
        </p:nvSpPr>
        <p:spPr>
          <a:xfrm>
            <a:off x="549706" y="1675402"/>
            <a:ext cx="2063988" cy="185758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69" name="Text Placeholder 7"/>
          <p:cNvSpPr>
            <a:spLocks noGrp="1"/>
          </p:cNvSpPr>
          <p:nvPr>
            <p:ph type="body" sz="quarter" idx="18" hasCustomPrompt="1"/>
          </p:nvPr>
        </p:nvSpPr>
        <p:spPr>
          <a:xfrm>
            <a:off x="569384" y="3717493"/>
            <a:ext cx="209973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70" name="Text Placeholder 7"/>
          <p:cNvSpPr>
            <a:spLocks noGrp="1"/>
          </p:cNvSpPr>
          <p:nvPr>
            <p:ph type="body" sz="quarter" idx="19" hasCustomPrompt="1"/>
          </p:nvPr>
        </p:nvSpPr>
        <p:spPr>
          <a:xfrm>
            <a:off x="569384" y="4159055"/>
            <a:ext cx="209973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1" name="Text Placeholder 2"/>
          <p:cNvSpPr>
            <a:spLocks noGrp="1"/>
          </p:cNvSpPr>
          <p:nvPr>
            <p:ph type="body" sz="quarter" idx="16" hasCustomPrompt="1"/>
          </p:nvPr>
        </p:nvSpPr>
        <p:spPr>
          <a:xfrm>
            <a:off x="569385" y="4468789"/>
            <a:ext cx="209973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72" name="Text Placeholder 7"/>
          <p:cNvSpPr>
            <a:spLocks noGrp="1"/>
          </p:cNvSpPr>
          <p:nvPr>
            <p:ph type="body" sz="quarter" idx="39" hasCustomPrompt="1"/>
          </p:nvPr>
        </p:nvSpPr>
        <p:spPr>
          <a:xfrm>
            <a:off x="1338847" y="5269082"/>
            <a:ext cx="657777"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cxnSp>
        <p:nvCxnSpPr>
          <p:cNvPr id="85" name="Straight Connector 84"/>
          <p:cNvCxnSpPr/>
          <p:nvPr userDrawn="1"/>
        </p:nvCxnSpPr>
        <p:spPr>
          <a:xfrm>
            <a:off x="3064933" y="1666242"/>
            <a:ext cx="0" cy="4147199"/>
          </a:xfrm>
          <a:prstGeom prst="line">
            <a:avLst/>
          </a:prstGeom>
          <a:ln w="3175" cmpd="sng">
            <a:solidFill>
              <a:schemeClr val="accent1">
                <a:lumMod val="7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8" name="Oval 107"/>
          <p:cNvSpPr>
            <a:spLocks noChangeAspect="1"/>
          </p:cNvSpPr>
          <p:nvPr userDrawn="1"/>
        </p:nvSpPr>
        <p:spPr>
          <a:xfrm>
            <a:off x="3596691" y="1782081"/>
            <a:ext cx="1823989" cy="1641590"/>
          </a:xfrm>
          <a:prstGeom prst="ellipse">
            <a:avLst/>
          </a:prstGeom>
          <a:ln w="381000" cap="rnd"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Picture Placeholder 2"/>
          <p:cNvSpPr>
            <a:spLocks noGrp="1" noChangeAspect="1"/>
          </p:cNvSpPr>
          <p:nvPr>
            <p:ph type="pic" sz="quarter" idx="55"/>
          </p:nvPr>
        </p:nvSpPr>
        <p:spPr>
          <a:xfrm>
            <a:off x="3495094" y="1675402"/>
            <a:ext cx="2063988" cy="185758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14" name="Text Placeholder 7"/>
          <p:cNvSpPr>
            <a:spLocks noGrp="1"/>
          </p:cNvSpPr>
          <p:nvPr>
            <p:ph type="body" sz="quarter" idx="41" hasCustomPrompt="1"/>
          </p:nvPr>
        </p:nvSpPr>
        <p:spPr>
          <a:xfrm>
            <a:off x="3459339" y="3717493"/>
            <a:ext cx="209973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15" name="Text Placeholder 7"/>
          <p:cNvSpPr>
            <a:spLocks noGrp="1"/>
          </p:cNvSpPr>
          <p:nvPr>
            <p:ph type="body" sz="quarter" idx="42" hasCustomPrompt="1"/>
          </p:nvPr>
        </p:nvSpPr>
        <p:spPr>
          <a:xfrm>
            <a:off x="3459339" y="4159055"/>
            <a:ext cx="209973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16" name="Text Placeholder 2"/>
          <p:cNvSpPr>
            <a:spLocks noGrp="1"/>
          </p:cNvSpPr>
          <p:nvPr>
            <p:ph type="body" sz="quarter" idx="43" hasCustomPrompt="1"/>
          </p:nvPr>
        </p:nvSpPr>
        <p:spPr>
          <a:xfrm>
            <a:off x="3459340" y="4468789"/>
            <a:ext cx="209973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17" name="Text Placeholder 7"/>
          <p:cNvSpPr>
            <a:spLocks noGrp="1"/>
          </p:cNvSpPr>
          <p:nvPr>
            <p:ph type="body" sz="quarter" idx="44" hasCustomPrompt="1"/>
          </p:nvPr>
        </p:nvSpPr>
        <p:spPr>
          <a:xfrm>
            <a:off x="4228802" y="5269082"/>
            <a:ext cx="657777"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cxnSp>
        <p:nvCxnSpPr>
          <p:cNvPr id="126" name="Straight Connector 125"/>
          <p:cNvCxnSpPr/>
          <p:nvPr userDrawn="1"/>
        </p:nvCxnSpPr>
        <p:spPr>
          <a:xfrm>
            <a:off x="6011333" y="1666242"/>
            <a:ext cx="0" cy="4147199"/>
          </a:xfrm>
          <a:prstGeom prst="line">
            <a:avLst/>
          </a:prstGeom>
          <a:ln w="3175" cmpd="sng">
            <a:solidFill>
              <a:schemeClr val="accent1">
                <a:lumMod val="7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1" name="Oval 140"/>
          <p:cNvSpPr>
            <a:spLocks noChangeAspect="1"/>
          </p:cNvSpPr>
          <p:nvPr userDrawn="1"/>
        </p:nvSpPr>
        <p:spPr>
          <a:xfrm>
            <a:off x="6599531" y="1782081"/>
            <a:ext cx="1823989" cy="1641590"/>
          </a:xfrm>
          <a:prstGeom prst="ellipse">
            <a:avLst/>
          </a:prstGeom>
          <a:ln w="381000" cap="rnd"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Picture Placeholder 2"/>
          <p:cNvSpPr>
            <a:spLocks noGrp="1" noChangeAspect="1"/>
          </p:cNvSpPr>
          <p:nvPr>
            <p:ph type="pic" sz="quarter" idx="56"/>
          </p:nvPr>
        </p:nvSpPr>
        <p:spPr>
          <a:xfrm>
            <a:off x="6497934" y="1675402"/>
            <a:ext cx="2063988" cy="185758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45" name="Text Placeholder 7"/>
          <p:cNvSpPr>
            <a:spLocks noGrp="1"/>
          </p:cNvSpPr>
          <p:nvPr>
            <p:ph type="body" sz="quarter" idx="46" hasCustomPrompt="1"/>
          </p:nvPr>
        </p:nvSpPr>
        <p:spPr>
          <a:xfrm>
            <a:off x="6462179" y="3717493"/>
            <a:ext cx="209973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46" name="Text Placeholder 7"/>
          <p:cNvSpPr>
            <a:spLocks noGrp="1"/>
          </p:cNvSpPr>
          <p:nvPr>
            <p:ph type="body" sz="quarter" idx="47" hasCustomPrompt="1"/>
          </p:nvPr>
        </p:nvSpPr>
        <p:spPr>
          <a:xfrm>
            <a:off x="6462179" y="4159055"/>
            <a:ext cx="209973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47" name="Text Placeholder 2"/>
          <p:cNvSpPr>
            <a:spLocks noGrp="1"/>
          </p:cNvSpPr>
          <p:nvPr>
            <p:ph type="body" sz="quarter" idx="48" hasCustomPrompt="1"/>
          </p:nvPr>
        </p:nvSpPr>
        <p:spPr>
          <a:xfrm>
            <a:off x="6462180" y="4468789"/>
            <a:ext cx="209973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48" name="Text Placeholder 7"/>
          <p:cNvSpPr>
            <a:spLocks noGrp="1"/>
          </p:cNvSpPr>
          <p:nvPr>
            <p:ph type="body" sz="quarter" idx="49" hasCustomPrompt="1"/>
          </p:nvPr>
        </p:nvSpPr>
        <p:spPr>
          <a:xfrm>
            <a:off x="7231642" y="5269082"/>
            <a:ext cx="657777"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cxnSp>
        <p:nvCxnSpPr>
          <p:cNvPr id="153" name="Straight Connector 152"/>
          <p:cNvCxnSpPr/>
          <p:nvPr userDrawn="1"/>
        </p:nvCxnSpPr>
        <p:spPr>
          <a:xfrm>
            <a:off x="9025467" y="1666242"/>
            <a:ext cx="0" cy="4147199"/>
          </a:xfrm>
          <a:prstGeom prst="line">
            <a:avLst/>
          </a:prstGeom>
          <a:ln w="3175" cmpd="sng">
            <a:solidFill>
              <a:schemeClr val="accent1">
                <a:lumMod val="7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0" name="Oval 159"/>
          <p:cNvSpPr>
            <a:spLocks noChangeAspect="1"/>
          </p:cNvSpPr>
          <p:nvPr userDrawn="1"/>
        </p:nvSpPr>
        <p:spPr>
          <a:xfrm>
            <a:off x="9577911" y="1782081"/>
            <a:ext cx="1823989" cy="1641590"/>
          </a:xfrm>
          <a:prstGeom prst="ellipse">
            <a:avLst/>
          </a:prstGeom>
          <a:ln w="381000" cap="rnd" cmpd="sng">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Picture Placeholder 2"/>
          <p:cNvSpPr>
            <a:spLocks noGrp="1" noChangeAspect="1"/>
          </p:cNvSpPr>
          <p:nvPr>
            <p:ph type="pic" sz="quarter" idx="57"/>
          </p:nvPr>
        </p:nvSpPr>
        <p:spPr>
          <a:xfrm>
            <a:off x="9476314" y="1675402"/>
            <a:ext cx="2063988" cy="185758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62" name="Text Placeholder 7"/>
          <p:cNvSpPr>
            <a:spLocks noGrp="1"/>
          </p:cNvSpPr>
          <p:nvPr>
            <p:ph type="body" sz="quarter" idx="51" hasCustomPrompt="1"/>
          </p:nvPr>
        </p:nvSpPr>
        <p:spPr>
          <a:xfrm>
            <a:off x="9476311" y="3717493"/>
            <a:ext cx="2099739"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63" name="Text Placeholder 7"/>
          <p:cNvSpPr>
            <a:spLocks noGrp="1"/>
          </p:cNvSpPr>
          <p:nvPr>
            <p:ph type="body" sz="quarter" idx="52" hasCustomPrompt="1"/>
          </p:nvPr>
        </p:nvSpPr>
        <p:spPr>
          <a:xfrm>
            <a:off x="9476311" y="4159055"/>
            <a:ext cx="209973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64" name="Text Placeholder 2"/>
          <p:cNvSpPr>
            <a:spLocks noGrp="1"/>
          </p:cNvSpPr>
          <p:nvPr>
            <p:ph type="body" sz="quarter" idx="53" hasCustomPrompt="1"/>
          </p:nvPr>
        </p:nvSpPr>
        <p:spPr>
          <a:xfrm>
            <a:off x="9476312" y="4468789"/>
            <a:ext cx="2099739"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65" name="Text Placeholder 7"/>
          <p:cNvSpPr>
            <a:spLocks noGrp="1"/>
          </p:cNvSpPr>
          <p:nvPr>
            <p:ph type="body" sz="quarter" idx="54" hasCustomPrompt="1"/>
          </p:nvPr>
        </p:nvSpPr>
        <p:spPr>
          <a:xfrm>
            <a:off x="10245774" y="5269082"/>
            <a:ext cx="657777" cy="560681"/>
          </a:xfrm>
          <a:prstGeom prst="rect">
            <a:avLst/>
          </a:prstGeom>
        </p:spPr>
        <p:txBody>
          <a:bodyPr vert="horz" lIns="0" tIns="103884" rIns="0" bIns="103884" anchor="ctr"/>
          <a:lstStyle>
            <a:lvl1pPr marL="0" indent="0" algn="ctr">
              <a:lnSpc>
                <a:spcPct val="100000"/>
              </a:lnSpc>
              <a:spcBef>
                <a:spcPts val="0"/>
              </a:spcBef>
              <a:buNone/>
              <a:defRPr sz="2400" b="1">
                <a:solidFill>
                  <a:schemeClr val="bg1">
                    <a:lumMod val="65000"/>
                  </a:schemeClr>
                </a:solidFill>
                <a:latin typeface="FontAwesome"/>
                <a:cs typeface="FontAwesome"/>
              </a:defRPr>
            </a:lvl1pPr>
          </a:lstStyle>
          <a:p>
            <a:pPr lvl="0"/>
            <a:r>
              <a:rPr lang="es-ES_tradnl" dirty="0" err="1" smtClean="0"/>
              <a:t>icon</a:t>
            </a:r>
            <a:endParaRPr lang="es-ES_tradnl"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childTnLst>
                          </p:cTn>
                        </p:par>
                        <p:par>
                          <p:cTn id="23" fill="hold">
                            <p:stCondLst>
                              <p:cond delay="500"/>
                            </p:stCondLst>
                            <p:childTnLst>
                              <p:par>
                                <p:cTn id="24" presetID="53" presetClass="entr" presetSubtype="16" fill="hold" grpId="0" nodeType="afterEffect" nodePh="1">
                                  <p:stCondLst>
                                    <p:cond delay="0"/>
                                  </p:stCondLst>
                                  <p:endCondLst>
                                    <p:cond evt="begin" delay="0">
                                      <p:tn val="24"/>
                                    </p:cond>
                                  </p:end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par>
                                <p:cTn id="29" presetID="42" presetClass="entr" presetSubtype="0" fill="hold" grpId="0" nodeType="withEffect">
                                  <p:stCondLst>
                                    <p:cond delay="200"/>
                                  </p:stCondLst>
                                  <p:childTnLst>
                                    <p:set>
                                      <p:cBhvr>
                                        <p:cTn id="30" dur="1" fill="hold">
                                          <p:stCondLst>
                                            <p:cond delay="0"/>
                                          </p:stCondLst>
                                        </p:cTn>
                                        <p:tgtEl>
                                          <p:spTgt spid="69">
                                            <p:txEl>
                                              <p:pRg st="0" end="0"/>
                                            </p:txEl>
                                          </p:spTgt>
                                        </p:tgtEl>
                                        <p:attrNameLst>
                                          <p:attrName>style.visibility</p:attrName>
                                        </p:attrNameLst>
                                      </p:cBhvr>
                                      <p:to>
                                        <p:strVal val="visible"/>
                                      </p:to>
                                    </p:set>
                                    <p:animEffect transition="in" filter="fade">
                                      <p:cBhvr>
                                        <p:cTn id="31" dur="400"/>
                                        <p:tgtEl>
                                          <p:spTgt spid="69">
                                            <p:txEl>
                                              <p:pRg st="0" end="0"/>
                                            </p:txEl>
                                          </p:spTgt>
                                        </p:tgtEl>
                                      </p:cBhvr>
                                    </p:animEffect>
                                    <p:anim calcmode="lin" valueType="num">
                                      <p:cBhvr>
                                        <p:cTn id="32" dur="4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33" dur="400" fill="hold"/>
                                        <p:tgtEl>
                                          <p:spTgt spid="69">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00"/>
                                  </p:stCondLst>
                                  <p:childTnLst>
                                    <p:set>
                                      <p:cBhvr>
                                        <p:cTn id="35" dur="1" fill="hold">
                                          <p:stCondLst>
                                            <p:cond delay="0"/>
                                          </p:stCondLst>
                                        </p:cTn>
                                        <p:tgtEl>
                                          <p:spTgt spid="70">
                                            <p:txEl>
                                              <p:pRg st="0" end="0"/>
                                            </p:txEl>
                                          </p:spTgt>
                                        </p:tgtEl>
                                        <p:attrNameLst>
                                          <p:attrName>style.visibility</p:attrName>
                                        </p:attrNameLst>
                                      </p:cBhvr>
                                      <p:to>
                                        <p:strVal val="visible"/>
                                      </p:to>
                                    </p:set>
                                    <p:animEffect transition="in" filter="fade">
                                      <p:cBhvr>
                                        <p:cTn id="36" dur="500"/>
                                        <p:tgtEl>
                                          <p:spTgt spid="70">
                                            <p:txEl>
                                              <p:pRg st="0" end="0"/>
                                            </p:txEl>
                                          </p:spTgt>
                                        </p:tgtEl>
                                      </p:cBhvr>
                                    </p:animEffect>
                                    <p:anim calcmode="lin" valueType="num">
                                      <p:cBhvr>
                                        <p:cTn id="37" dur="5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70">
                                            <p:txEl>
                                              <p:pRg st="0" end="0"/>
                                            </p:txEl>
                                          </p:spTgt>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800"/>
                                  </p:stCondLst>
                                  <p:childTnLst>
                                    <p:set>
                                      <p:cBhvr>
                                        <p:cTn id="40" dur="1" fill="hold">
                                          <p:stCondLst>
                                            <p:cond delay="0"/>
                                          </p:stCondLst>
                                        </p:cTn>
                                        <p:tgtEl>
                                          <p:spTgt spid="71">
                                            <p:txEl>
                                              <p:pRg st="0" end="0"/>
                                            </p:txEl>
                                          </p:spTgt>
                                        </p:tgtEl>
                                        <p:attrNameLst>
                                          <p:attrName>style.visibility</p:attrName>
                                        </p:attrNameLst>
                                      </p:cBhvr>
                                      <p:to>
                                        <p:strVal val="visible"/>
                                      </p:to>
                                    </p:set>
                                    <p:animEffect transition="in" filter="fade">
                                      <p:cBhvr>
                                        <p:cTn id="41" dur="500"/>
                                        <p:tgtEl>
                                          <p:spTgt spid="71">
                                            <p:txEl>
                                              <p:pRg st="0" end="0"/>
                                            </p:txEl>
                                          </p:spTgt>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72">
                                            <p:txEl>
                                              <p:pRg st="0" end="0"/>
                                            </p:txEl>
                                          </p:spTgt>
                                        </p:tgtEl>
                                        <p:attrNameLst>
                                          <p:attrName>style.visibility</p:attrName>
                                        </p:attrNameLst>
                                      </p:cBhvr>
                                      <p:to>
                                        <p:strVal val="visible"/>
                                      </p:to>
                                    </p:set>
                                    <p:anim calcmode="lin" valueType="num">
                                      <p:cBhvr>
                                        <p:cTn id="45" dur="300" fill="hold"/>
                                        <p:tgtEl>
                                          <p:spTgt spid="72">
                                            <p:txEl>
                                              <p:pRg st="0" end="0"/>
                                            </p:txEl>
                                          </p:spTgt>
                                        </p:tgtEl>
                                        <p:attrNameLst>
                                          <p:attrName>ppt_w</p:attrName>
                                        </p:attrNameLst>
                                      </p:cBhvr>
                                      <p:tavLst>
                                        <p:tav tm="0">
                                          <p:val>
                                            <p:fltVal val="0"/>
                                          </p:val>
                                        </p:tav>
                                        <p:tav tm="100000">
                                          <p:val>
                                            <p:strVal val="#ppt_w"/>
                                          </p:val>
                                        </p:tav>
                                      </p:tavLst>
                                    </p:anim>
                                    <p:anim calcmode="lin" valueType="num">
                                      <p:cBhvr>
                                        <p:cTn id="46" dur="300" fill="hold"/>
                                        <p:tgtEl>
                                          <p:spTgt spid="72">
                                            <p:txEl>
                                              <p:pRg st="0" end="0"/>
                                            </p:txEl>
                                          </p:spTgt>
                                        </p:tgtEl>
                                        <p:attrNameLst>
                                          <p:attrName>ppt_h</p:attrName>
                                        </p:attrNameLst>
                                      </p:cBhvr>
                                      <p:tavLst>
                                        <p:tav tm="0">
                                          <p:val>
                                            <p:fltVal val="0"/>
                                          </p:val>
                                        </p:tav>
                                        <p:tav tm="100000">
                                          <p:val>
                                            <p:strVal val="#ppt_h"/>
                                          </p:val>
                                        </p:tav>
                                      </p:tavLst>
                                    </p:anim>
                                    <p:animEffect transition="in" filter="fade">
                                      <p:cBhvr>
                                        <p:cTn id="47" dur="300"/>
                                        <p:tgtEl>
                                          <p:spTgt spid="72">
                                            <p:txEl>
                                              <p:pRg st="0" end="0"/>
                                            </p:txEl>
                                          </p:spTgt>
                                        </p:tgtEl>
                                      </p:cBhvr>
                                    </p:animEffect>
                                  </p:childTnLst>
                                </p:cTn>
                              </p:par>
                            </p:childTnLst>
                          </p:cTn>
                        </p:par>
                        <p:par>
                          <p:cTn id="48" fill="hold">
                            <p:stCondLst>
                              <p:cond delay="1500"/>
                            </p:stCondLst>
                            <p:childTnLst>
                              <p:par>
                                <p:cTn id="49" presetID="22" presetClass="entr" presetSubtype="1" fill="hold" nodeType="afterEffect">
                                  <p:stCondLst>
                                    <p:cond delay="0"/>
                                  </p:stCondLst>
                                  <p:childTnLst>
                                    <p:set>
                                      <p:cBhvr>
                                        <p:cTn id="50" dur="1" fill="hold">
                                          <p:stCondLst>
                                            <p:cond delay="0"/>
                                          </p:stCondLst>
                                        </p:cTn>
                                        <p:tgtEl>
                                          <p:spTgt spid="85"/>
                                        </p:tgtEl>
                                        <p:attrNameLst>
                                          <p:attrName>style.visibility</p:attrName>
                                        </p:attrNameLst>
                                      </p:cBhvr>
                                      <p:to>
                                        <p:strVal val="visible"/>
                                      </p:to>
                                    </p:set>
                                    <p:animEffect transition="in" filter="wipe(up)">
                                      <p:cBhvr>
                                        <p:cTn id="51" dur="500"/>
                                        <p:tgtEl>
                                          <p:spTgt spid="8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08"/>
                                        </p:tgtEl>
                                        <p:attrNameLst>
                                          <p:attrName>style.visibility</p:attrName>
                                        </p:attrNameLst>
                                      </p:cBhvr>
                                      <p:to>
                                        <p:strVal val="visible"/>
                                      </p:to>
                                    </p:set>
                                    <p:anim calcmode="lin" valueType="num">
                                      <p:cBhvr>
                                        <p:cTn id="54" dur="500" fill="hold"/>
                                        <p:tgtEl>
                                          <p:spTgt spid="108"/>
                                        </p:tgtEl>
                                        <p:attrNameLst>
                                          <p:attrName>ppt_w</p:attrName>
                                        </p:attrNameLst>
                                      </p:cBhvr>
                                      <p:tavLst>
                                        <p:tav tm="0">
                                          <p:val>
                                            <p:fltVal val="0"/>
                                          </p:val>
                                        </p:tav>
                                        <p:tav tm="100000">
                                          <p:val>
                                            <p:strVal val="#ppt_w"/>
                                          </p:val>
                                        </p:tav>
                                      </p:tavLst>
                                    </p:anim>
                                    <p:anim calcmode="lin" valueType="num">
                                      <p:cBhvr>
                                        <p:cTn id="55" dur="500" fill="hold"/>
                                        <p:tgtEl>
                                          <p:spTgt spid="108"/>
                                        </p:tgtEl>
                                        <p:attrNameLst>
                                          <p:attrName>ppt_h</p:attrName>
                                        </p:attrNameLst>
                                      </p:cBhvr>
                                      <p:tavLst>
                                        <p:tav tm="0">
                                          <p:val>
                                            <p:fltVal val="0"/>
                                          </p:val>
                                        </p:tav>
                                        <p:tav tm="100000">
                                          <p:val>
                                            <p:strVal val="#ppt_h"/>
                                          </p:val>
                                        </p:tav>
                                      </p:tavLst>
                                    </p:anim>
                                    <p:animEffect transition="in" filter="fade">
                                      <p:cBhvr>
                                        <p:cTn id="56" dur="500"/>
                                        <p:tgtEl>
                                          <p:spTgt spid="108"/>
                                        </p:tgtEl>
                                      </p:cBhvr>
                                    </p:animEffect>
                                  </p:childTnLst>
                                </p:cTn>
                              </p:par>
                            </p:childTnLst>
                          </p:cTn>
                        </p:par>
                        <p:par>
                          <p:cTn id="57" fill="hold">
                            <p:stCondLst>
                              <p:cond delay="2000"/>
                            </p:stCondLst>
                            <p:childTnLst>
                              <p:par>
                                <p:cTn id="58" presetID="53" presetClass="entr" presetSubtype="16" fill="hold" grpId="0" nodeType="afterEffect" nodePh="1">
                                  <p:stCondLst>
                                    <p:cond delay="0"/>
                                  </p:stCondLst>
                                  <p:endCondLst>
                                    <p:cond evt="begin" delay="0">
                                      <p:tn val="58"/>
                                    </p:cond>
                                  </p:end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42" presetClass="entr" presetSubtype="0" fill="hold" grpId="0" nodeType="withEffect">
                                  <p:stCondLst>
                                    <p:cond delay="200"/>
                                  </p:stCondLst>
                                  <p:childTnLst>
                                    <p:set>
                                      <p:cBhvr>
                                        <p:cTn id="64" dur="1" fill="hold">
                                          <p:stCondLst>
                                            <p:cond delay="0"/>
                                          </p:stCondLst>
                                        </p:cTn>
                                        <p:tgtEl>
                                          <p:spTgt spid="114">
                                            <p:txEl>
                                              <p:pRg st="0" end="0"/>
                                            </p:txEl>
                                          </p:spTgt>
                                        </p:tgtEl>
                                        <p:attrNameLst>
                                          <p:attrName>style.visibility</p:attrName>
                                        </p:attrNameLst>
                                      </p:cBhvr>
                                      <p:to>
                                        <p:strVal val="visible"/>
                                      </p:to>
                                    </p:set>
                                    <p:animEffect transition="in" filter="fade">
                                      <p:cBhvr>
                                        <p:cTn id="65" dur="400"/>
                                        <p:tgtEl>
                                          <p:spTgt spid="114">
                                            <p:txEl>
                                              <p:pRg st="0" end="0"/>
                                            </p:txEl>
                                          </p:spTgt>
                                        </p:tgtEl>
                                      </p:cBhvr>
                                    </p:animEffect>
                                    <p:anim calcmode="lin" valueType="num">
                                      <p:cBhvr>
                                        <p:cTn id="66" dur="400" fill="hold"/>
                                        <p:tgtEl>
                                          <p:spTgt spid="114">
                                            <p:txEl>
                                              <p:pRg st="0" end="0"/>
                                            </p:txEl>
                                          </p:spTgt>
                                        </p:tgtEl>
                                        <p:attrNameLst>
                                          <p:attrName>ppt_x</p:attrName>
                                        </p:attrNameLst>
                                      </p:cBhvr>
                                      <p:tavLst>
                                        <p:tav tm="0">
                                          <p:val>
                                            <p:strVal val="#ppt_x"/>
                                          </p:val>
                                        </p:tav>
                                        <p:tav tm="100000">
                                          <p:val>
                                            <p:strVal val="#ppt_x"/>
                                          </p:val>
                                        </p:tav>
                                      </p:tavLst>
                                    </p:anim>
                                    <p:anim calcmode="lin" valueType="num">
                                      <p:cBhvr>
                                        <p:cTn id="67" dur="400" fill="hold"/>
                                        <p:tgtEl>
                                          <p:spTgt spid="114">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00"/>
                                  </p:stCondLst>
                                  <p:childTnLst>
                                    <p:set>
                                      <p:cBhvr>
                                        <p:cTn id="69" dur="1" fill="hold">
                                          <p:stCondLst>
                                            <p:cond delay="0"/>
                                          </p:stCondLst>
                                        </p:cTn>
                                        <p:tgtEl>
                                          <p:spTgt spid="115">
                                            <p:txEl>
                                              <p:pRg st="0" end="0"/>
                                            </p:txEl>
                                          </p:spTgt>
                                        </p:tgtEl>
                                        <p:attrNameLst>
                                          <p:attrName>style.visibility</p:attrName>
                                        </p:attrNameLst>
                                      </p:cBhvr>
                                      <p:to>
                                        <p:strVal val="visible"/>
                                      </p:to>
                                    </p:set>
                                    <p:animEffect transition="in" filter="fade">
                                      <p:cBhvr>
                                        <p:cTn id="70" dur="500"/>
                                        <p:tgtEl>
                                          <p:spTgt spid="115">
                                            <p:txEl>
                                              <p:pRg st="0" end="0"/>
                                            </p:txEl>
                                          </p:spTgt>
                                        </p:tgtEl>
                                      </p:cBhvr>
                                    </p:animEffect>
                                    <p:anim calcmode="lin" valueType="num">
                                      <p:cBhvr>
                                        <p:cTn id="71" dur="500" fill="hold"/>
                                        <p:tgtEl>
                                          <p:spTgt spid="115">
                                            <p:txEl>
                                              <p:pRg st="0" end="0"/>
                                            </p:txEl>
                                          </p:spTgt>
                                        </p:tgtEl>
                                        <p:attrNameLst>
                                          <p:attrName>ppt_x</p:attrName>
                                        </p:attrNameLst>
                                      </p:cBhvr>
                                      <p:tavLst>
                                        <p:tav tm="0">
                                          <p:val>
                                            <p:strVal val="#ppt_x"/>
                                          </p:val>
                                        </p:tav>
                                        <p:tav tm="100000">
                                          <p:val>
                                            <p:strVal val="#ppt_x"/>
                                          </p:val>
                                        </p:tav>
                                      </p:tavLst>
                                    </p:anim>
                                    <p:anim calcmode="lin" valueType="num">
                                      <p:cBhvr>
                                        <p:cTn id="72" dur="500" fill="hold"/>
                                        <p:tgtEl>
                                          <p:spTgt spid="115">
                                            <p:txEl>
                                              <p:pRg st="0" end="0"/>
                                            </p:txEl>
                                          </p:spTgt>
                                        </p:tgtEl>
                                        <p:attrNameLst>
                                          <p:attrName>ppt_y</p:attrName>
                                        </p:attrNameLst>
                                      </p:cBhvr>
                                      <p:tavLst>
                                        <p:tav tm="0">
                                          <p:val>
                                            <p:strVal val="#ppt_y+.1"/>
                                          </p:val>
                                        </p:tav>
                                        <p:tav tm="100000">
                                          <p:val>
                                            <p:strVal val="#ppt_y"/>
                                          </p:val>
                                        </p:tav>
                                      </p:tavLst>
                                    </p:anim>
                                  </p:childTnLst>
                                </p:cTn>
                              </p:par>
                              <p:par>
                                <p:cTn id="73" presetID="10" presetClass="entr" presetSubtype="0" fill="hold" grpId="0" nodeType="withEffect">
                                  <p:stCondLst>
                                    <p:cond delay="800"/>
                                  </p:stCondLst>
                                  <p:childTnLst>
                                    <p:set>
                                      <p:cBhvr>
                                        <p:cTn id="74" dur="1" fill="hold">
                                          <p:stCondLst>
                                            <p:cond delay="0"/>
                                          </p:stCondLst>
                                        </p:cTn>
                                        <p:tgtEl>
                                          <p:spTgt spid="116">
                                            <p:txEl>
                                              <p:pRg st="0" end="0"/>
                                            </p:txEl>
                                          </p:spTgt>
                                        </p:tgtEl>
                                        <p:attrNameLst>
                                          <p:attrName>style.visibility</p:attrName>
                                        </p:attrNameLst>
                                      </p:cBhvr>
                                      <p:to>
                                        <p:strVal val="visible"/>
                                      </p:to>
                                    </p:set>
                                    <p:animEffect transition="in" filter="fade">
                                      <p:cBhvr>
                                        <p:cTn id="75" dur="500"/>
                                        <p:tgtEl>
                                          <p:spTgt spid="116">
                                            <p:txEl>
                                              <p:pRg st="0" end="0"/>
                                            </p:txEl>
                                          </p:spTgt>
                                        </p:tgtEl>
                                      </p:cBhvr>
                                    </p:animEffect>
                                  </p:childTnLst>
                                </p:cTn>
                              </p:par>
                            </p:childTnLst>
                          </p:cTn>
                        </p:par>
                        <p:par>
                          <p:cTn id="76" fill="hold">
                            <p:stCondLst>
                              <p:cond delay="2500"/>
                            </p:stCondLst>
                            <p:childTnLst>
                              <p:par>
                                <p:cTn id="77" presetID="53" presetClass="entr" presetSubtype="16" fill="hold" grpId="0" nodeType="afterEffect">
                                  <p:stCondLst>
                                    <p:cond delay="0"/>
                                  </p:stCondLst>
                                  <p:childTnLst>
                                    <p:set>
                                      <p:cBhvr>
                                        <p:cTn id="78" dur="1" fill="hold">
                                          <p:stCondLst>
                                            <p:cond delay="0"/>
                                          </p:stCondLst>
                                        </p:cTn>
                                        <p:tgtEl>
                                          <p:spTgt spid="117">
                                            <p:txEl>
                                              <p:pRg st="0" end="0"/>
                                            </p:txEl>
                                          </p:spTgt>
                                        </p:tgtEl>
                                        <p:attrNameLst>
                                          <p:attrName>style.visibility</p:attrName>
                                        </p:attrNameLst>
                                      </p:cBhvr>
                                      <p:to>
                                        <p:strVal val="visible"/>
                                      </p:to>
                                    </p:set>
                                    <p:anim calcmode="lin" valueType="num">
                                      <p:cBhvr>
                                        <p:cTn id="79" dur="300" fill="hold"/>
                                        <p:tgtEl>
                                          <p:spTgt spid="117">
                                            <p:txEl>
                                              <p:pRg st="0" end="0"/>
                                            </p:txEl>
                                          </p:spTgt>
                                        </p:tgtEl>
                                        <p:attrNameLst>
                                          <p:attrName>ppt_w</p:attrName>
                                        </p:attrNameLst>
                                      </p:cBhvr>
                                      <p:tavLst>
                                        <p:tav tm="0">
                                          <p:val>
                                            <p:fltVal val="0"/>
                                          </p:val>
                                        </p:tav>
                                        <p:tav tm="100000">
                                          <p:val>
                                            <p:strVal val="#ppt_w"/>
                                          </p:val>
                                        </p:tav>
                                      </p:tavLst>
                                    </p:anim>
                                    <p:anim calcmode="lin" valueType="num">
                                      <p:cBhvr>
                                        <p:cTn id="80" dur="300" fill="hold"/>
                                        <p:tgtEl>
                                          <p:spTgt spid="117">
                                            <p:txEl>
                                              <p:pRg st="0" end="0"/>
                                            </p:txEl>
                                          </p:spTgt>
                                        </p:tgtEl>
                                        <p:attrNameLst>
                                          <p:attrName>ppt_h</p:attrName>
                                        </p:attrNameLst>
                                      </p:cBhvr>
                                      <p:tavLst>
                                        <p:tav tm="0">
                                          <p:val>
                                            <p:fltVal val="0"/>
                                          </p:val>
                                        </p:tav>
                                        <p:tav tm="100000">
                                          <p:val>
                                            <p:strVal val="#ppt_h"/>
                                          </p:val>
                                        </p:tav>
                                      </p:tavLst>
                                    </p:anim>
                                    <p:animEffect transition="in" filter="fade">
                                      <p:cBhvr>
                                        <p:cTn id="81" dur="300"/>
                                        <p:tgtEl>
                                          <p:spTgt spid="117">
                                            <p:txEl>
                                              <p:pRg st="0" end="0"/>
                                            </p:txEl>
                                          </p:spTgt>
                                        </p:tgtEl>
                                      </p:cBhvr>
                                    </p:animEffect>
                                  </p:childTnLst>
                                </p:cTn>
                              </p:par>
                            </p:childTnLst>
                          </p:cTn>
                        </p:par>
                        <p:par>
                          <p:cTn id="82" fill="hold">
                            <p:stCondLst>
                              <p:cond delay="3000"/>
                            </p:stCondLst>
                            <p:childTnLst>
                              <p:par>
                                <p:cTn id="83" presetID="22" presetClass="entr" presetSubtype="1" fill="hold" nodeType="afterEffect">
                                  <p:stCondLst>
                                    <p:cond delay="0"/>
                                  </p:stCondLst>
                                  <p:childTnLst>
                                    <p:set>
                                      <p:cBhvr>
                                        <p:cTn id="84" dur="1" fill="hold">
                                          <p:stCondLst>
                                            <p:cond delay="0"/>
                                          </p:stCondLst>
                                        </p:cTn>
                                        <p:tgtEl>
                                          <p:spTgt spid="126"/>
                                        </p:tgtEl>
                                        <p:attrNameLst>
                                          <p:attrName>style.visibility</p:attrName>
                                        </p:attrNameLst>
                                      </p:cBhvr>
                                      <p:to>
                                        <p:strVal val="visible"/>
                                      </p:to>
                                    </p:set>
                                    <p:animEffect transition="in" filter="wipe(up)">
                                      <p:cBhvr>
                                        <p:cTn id="85" dur="500"/>
                                        <p:tgtEl>
                                          <p:spTgt spid="126"/>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41"/>
                                        </p:tgtEl>
                                        <p:attrNameLst>
                                          <p:attrName>style.visibility</p:attrName>
                                        </p:attrNameLst>
                                      </p:cBhvr>
                                      <p:to>
                                        <p:strVal val="visible"/>
                                      </p:to>
                                    </p:set>
                                    <p:anim calcmode="lin" valueType="num">
                                      <p:cBhvr>
                                        <p:cTn id="88" dur="500" fill="hold"/>
                                        <p:tgtEl>
                                          <p:spTgt spid="141"/>
                                        </p:tgtEl>
                                        <p:attrNameLst>
                                          <p:attrName>ppt_w</p:attrName>
                                        </p:attrNameLst>
                                      </p:cBhvr>
                                      <p:tavLst>
                                        <p:tav tm="0">
                                          <p:val>
                                            <p:fltVal val="0"/>
                                          </p:val>
                                        </p:tav>
                                        <p:tav tm="100000">
                                          <p:val>
                                            <p:strVal val="#ppt_w"/>
                                          </p:val>
                                        </p:tav>
                                      </p:tavLst>
                                    </p:anim>
                                    <p:anim calcmode="lin" valueType="num">
                                      <p:cBhvr>
                                        <p:cTn id="89" dur="500" fill="hold"/>
                                        <p:tgtEl>
                                          <p:spTgt spid="141"/>
                                        </p:tgtEl>
                                        <p:attrNameLst>
                                          <p:attrName>ppt_h</p:attrName>
                                        </p:attrNameLst>
                                      </p:cBhvr>
                                      <p:tavLst>
                                        <p:tav tm="0">
                                          <p:val>
                                            <p:fltVal val="0"/>
                                          </p:val>
                                        </p:tav>
                                        <p:tav tm="100000">
                                          <p:val>
                                            <p:strVal val="#ppt_h"/>
                                          </p:val>
                                        </p:tav>
                                      </p:tavLst>
                                    </p:anim>
                                    <p:animEffect transition="in" filter="fade">
                                      <p:cBhvr>
                                        <p:cTn id="90" dur="500"/>
                                        <p:tgtEl>
                                          <p:spTgt spid="141"/>
                                        </p:tgtEl>
                                      </p:cBhvr>
                                    </p:animEffect>
                                  </p:childTnLst>
                                </p:cTn>
                              </p:par>
                            </p:childTnLst>
                          </p:cTn>
                        </p:par>
                        <p:par>
                          <p:cTn id="91" fill="hold">
                            <p:stCondLst>
                              <p:cond delay="3500"/>
                            </p:stCondLst>
                            <p:childTnLst>
                              <p:par>
                                <p:cTn id="92" presetID="53" presetClass="entr" presetSubtype="16" fill="hold" grpId="0" nodeType="afterEffect" nodePh="1">
                                  <p:stCondLst>
                                    <p:cond delay="0"/>
                                  </p:stCondLst>
                                  <p:endCondLst>
                                    <p:cond evt="begin" delay="0">
                                      <p:tn val="92"/>
                                    </p:cond>
                                  </p:endCondLst>
                                  <p:childTnLst>
                                    <p:set>
                                      <p:cBhvr>
                                        <p:cTn id="93" dur="1" fill="hold">
                                          <p:stCondLst>
                                            <p:cond delay="0"/>
                                          </p:stCondLst>
                                        </p:cTn>
                                        <p:tgtEl>
                                          <p:spTgt spid="142"/>
                                        </p:tgtEl>
                                        <p:attrNameLst>
                                          <p:attrName>style.visibility</p:attrName>
                                        </p:attrNameLst>
                                      </p:cBhvr>
                                      <p:to>
                                        <p:strVal val="visible"/>
                                      </p:to>
                                    </p:set>
                                    <p:anim calcmode="lin" valueType="num">
                                      <p:cBhvr>
                                        <p:cTn id="94" dur="500" fill="hold"/>
                                        <p:tgtEl>
                                          <p:spTgt spid="142"/>
                                        </p:tgtEl>
                                        <p:attrNameLst>
                                          <p:attrName>ppt_w</p:attrName>
                                        </p:attrNameLst>
                                      </p:cBhvr>
                                      <p:tavLst>
                                        <p:tav tm="0">
                                          <p:val>
                                            <p:fltVal val="0"/>
                                          </p:val>
                                        </p:tav>
                                        <p:tav tm="100000">
                                          <p:val>
                                            <p:strVal val="#ppt_w"/>
                                          </p:val>
                                        </p:tav>
                                      </p:tavLst>
                                    </p:anim>
                                    <p:anim calcmode="lin" valueType="num">
                                      <p:cBhvr>
                                        <p:cTn id="95" dur="500" fill="hold"/>
                                        <p:tgtEl>
                                          <p:spTgt spid="142"/>
                                        </p:tgtEl>
                                        <p:attrNameLst>
                                          <p:attrName>ppt_h</p:attrName>
                                        </p:attrNameLst>
                                      </p:cBhvr>
                                      <p:tavLst>
                                        <p:tav tm="0">
                                          <p:val>
                                            <p:fltVal val="0"/>
                                          </p:val>
                                        </p:tav>
                                        <p:tav tm="100000">
                                          <p:val>
                                            <p:strVal val="#ppt_h"/>
                                          </p:val>
                                        </p:tav>
                                      </p:tavLst>
                                    </p:anim>
                                    <p:animEffect transition="in" filter="fade">
                                      <p:cBhvr>
                                        <p:cTn id="96" dur="500"/>
                                        <p:tgtEl>
                                          <p:spTgt spid="142"/>
                                        </p:tgtEl>
                                      </p:cBhvr>
                                    </p:animEffect>
                                  </p:childTnLst>
                                </p:cTn>
                              </p:par>
                              <p:par>
                                <p:cTn id="97" presetID="42" presetClass="entr" presetSubtype="0" fill="hold" grpId="0" nodeType="withEffect">
                                  <p:stCondLst>
                                    <p:cond delay="200"/>
                                  </p:stCondLst>
                                  <p:childTnLst>
                                    <p:set>
                                      <p:cBhvr>
                                        <p:cTn id="98" dur="1" fill="hold">
                                          <p:stCondLst>
                                            <p:cond delay="0"/>
                                          </p:stCondLst>
                                        </p:cTn>
                                        <p:tgtEl>
                                          <p:spTgt spid="145">
                                            <p:txEl>
                                              <p:pRg st="0" end="0"/>
                                            </p:txEl>
                                          </p:spTgt>
                                        </p:tgtEl>
                                        <p:attrNameLst>
                                          <p:attrName>style.visibility</p:attrName>
                                        </p:attrNameLst>
                                      </p:cBhvr>
                                      <p:to>
                                        <p:strVal val="visible"/>
                                      </p:to>
                                    </p:set>
                                    <p:animEffect transition="in" filter="fade">
                                      <p:cBhvr>
                                        <p:cTn id="99" dur="400"/>
                                        <p:tgtEl>
                                          <p:spTgt spid="145">
                                            <p:txEl>
                                              <p:pRg st="0" end="0"/>
                                            </p:txEl>
                                          </p:spTgt>
                                        </p:tgtEl>
                                      </p:cBhvr>
                                    </p:animEffect>
                                    <p:anim calcmode="lin" valueType="num">
                                      <p:cBhvr>
                                        <p:cTn id="100" dur="400" fill="hold"/>
                                        <p:tgtEl>
                                          <p:spTgt spid="145">
                                            <p:txEl>
                                              <p:pRg st="0" end="0"/>
                                            </p:txEl>
                                          </p:spTgt>
                                        </p:tgtEl>
                                        <p:attrNameLst>
                                          <p:attrName>ppt_x</p:attrName>
                                        </p:attrNameLst>
                                      </p:cBhvr>
                                      <p:tavLst>
                                        <p:tav tm="0">
                                          <p:val>
                                            <p:strVal val="#ppt_x"/>
                                          </p:val>
                                        </p:tav>
                                        <p:tav tm="100000">
                                          <p:val>
                                            <p:strVal val="#ppt_x"/>
                                          </p:val>
                                        </p:tav>
                                      </p:tavLst>
                                    </p:anim>
                                    <p:anim calcmode="lin" valueType="num">
                                      <p:cBhvr>
                                        <p:cTn id="101" dur="400" fill="hold"/>
                                        <p:tgtEl>
                                          <p:spTgt spid="145">
                                            <p:txEl>
                                              <p:pRg st="0" end="0"/>
                                            </p:txEl>
                                          </p:spTgt>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200"/>
                                  </p:stCondLst>
                                  <p:childTnLst>
                                    <p:set>
                                      <p:cBhvr>
                                        <p:cTn id="103" dur="1" fill="hold">
                                          <p:stCondLst>
                                            <p:cond delay="0"/>
                                          </p:stCondLst>
                                        </p:cTn>
                                        <p:tgtEl>
                                          <p:spTgt spid="146">
                                            <p:txEl>
                                              <p:pRg st="0" end="0"/>
                                            </p:txEl>
                                          </p:spTgt>
                                        </p:tgtEl>
                                        <p:attrNameLst>
                                          <p:attrName>style.visibility</p:attrName>
                                        </p:attrNameLst>
                                      </p:cBhvr>
                                      <p:to>
                                        <p:strVal val="visible"/>
                                      </p:to>
                                    </p:set>
                                    <p:animEffect transition="in" filter="fade">
                                      <p:cBhvr>
                                        <p:cTn id="104" dur="500"/>
                                        <p:tgtEl>
                                          <p:spTgt spid="146">
                                            <p:txEl>
                                              <p:pRg st="0" end="0"/>
                                            </p:txEl>
                                          </p:spTgt>
                                        </p:tgtEl>
                                      </p:cBhvr>
                                    </p:animEffect>
                                    <p:anim calcmode="lin" valueType="num">
                                      <p:cBhvr>
                                        <p:cTn id="105" dur="500" fill="hold"/>
                                        <p:tgtEl>
                                          <p:spTgt spid="146">
                                            <p:txEl>
                                              <p:pRg st="0" end="0"/>
                                            </p:txEl>
                                          </p:spTgt>
                                        </p:tgtEl>
                                        <p:attrNameLst>
                                          <p:attrName>ppt_x</p:attrName>
                                        </p:attrNameLst>
                                      </p:cBhvr>
                                      <p:tavLst>
                                        <p:tav tm="0">
                                          <p:val>
                                            <p:strVal val="#ppt_x"/>
                                          </p:val>
                                        </p:tav>
                                        <p:tav tm="100000">
                                          <p:val>
                                            <p:strVal val="#ppt_x"/>
                                          </p:val>
                                        </p:tav>
                                      </p:tavLst>
                                    </p:anim>
                                    <p:anim calcmode="lin" valueType="num">
                                      <p:cBhvr>
                                        <p:cTn id="106" dur="500" fill="hold"/>
                                        <p:tgtEl>
                                          <p:spTgt spid="146">
                                            <p:txEl>
                                              <p:pRg st="0" end="0"/>
                                            </p:txEl>
                                          </p:spTgt>
                                        </p:tgtEl>
                                        <p:attrNameLst>
                                          <p:attrName>ppt_y</p:attrName>
                                        </p:attrNameLst>
                                      </p:cBhvr>
                                      <p:tavLst>
                                        <p:tav tm="0">
                                          <p:val>
                                            <p:strVal val="#ppt_y+.1"/>
                                          </p:val>
                                        </p:tav>
                                        <p:tav tm="100000">
                                          <p:val>
                                            <p:strVal val="#ppt_y"/>
                                          </p:val>
                                        </p:tav>
                                      </p:tavLst>
                                    </p:anim>
                                  </p:childTnLst>
                                </p:cTn>
                              </p:par>
                              <p:par>
                                <p:cTn id="107" presetID="10" presetClass="entr" presetSubtype="0" fill="hold" grpId="0" nodeType="withEffect">
                                  <p:stCondLst>
                                    <p:cond delay="800"/>
                                  </p:stCondLst>
                                  <p:childTnLst>
                                    <p:set>
                                      <p:cBhvr>
                                        <p:cTn id="108" dur="1" fill="hold">
                                          <p:stCondLst>
                                            <p:cond delay="0"/>
                                          </p:stCondLst>
                                        </p:cTn>
                                        <p:tgtEl>
                                          <p:spTgt spid="147">
                                            <p:txEl>
                                              <p:pRg st="0" end="0"/>
                                            </p:txEl>
                                          </p:spTgt>
                                        </p:tgtEl>
                                        <p:attrNameLst>
                                          <p:attrName>style.visibility</p:attrName>
                                        </p:attrNameLst>
                                      </p:cBhvr>
                                      <p:to>
                                        <p:strVal val="visible"/>
                                      </p:to>
                                    </p:set>
                                    <p:animEffect transition="in" filter="fade">
                                      <p:cBhvr>
                                        <p:cTn id="109" dur="500"/>
                                        <p:tgtEl>
                                          <p:spTgt spid="147">
                                            <p:txEl>
                                              <p:pRg st="0" end="0"/>
                                            </p:txEl>
                                          </p:spTgt>
                                        </p:tgtEl>
                                      </p:cBhvr>
                                    </p:animEffect>
                                  </p:childTnLst>
                                </p:cTn>
                              </p:par>
                            </p:childTnLst>
                          </p:cTn>
                        </p:par>
                        <p:par>
                          <p:cTn id="110" fill="hold">
                            <p:stCondLst>
                              <p:cond delay="4000"/>
                            </p:stCondLst>
                            <p:childTnLst>
                              <p:par>
                                <p:cTn id="111" presetID="53" presetClass="entr" presetSubtype="16" fill="hold" grpId="0" nodeType="afterEffect">
                                  <p:stCondLst>
                                    <p:cond delay="0"/>
                                  </p:stCondLst>
                                  <p:childTnLst>
                                    <p:set>
                                      <p:cBhvr>
                                        <p:cTn id="112" dur="1" fill="hold">
                                          <p:stCondLst>
                                            <p:cond delay="0"/>
                                          </p:stCondLst>
                                        </p:cTn>
                                        <p:tgtEl>
                                          <p:spTgt spid="148">
                                            <p:txEl>
                                              <p:pRg st="0" end="0"/>
                                            </p:txEl>
                                          </p:spTgt>
                                        </p:tgtEl>
                                        <p:attrNameLst>
                                          <p:attrName>style.visibility</p:attrName>
                                        </p:attrNameLst>
                                      </p:cBhvr>
                                      <p:to>
                                        <p:strVal val="visible"/>
                                      </p:to>
                                    </p:set>
                                    <p:anim calcmode="lin" valueType="num">
                                      <p:cBhvr>
                                        <p:cTn id="113" dur="300" fill="hold"/>
                                        <p:tgtEl>
                                          <p:spTgt spid="148">
                                            <p:txEl>
                                              <p:pRg st="0" end="0"/>
                                            </p:txEl>
                                          </p:spTgt>
                                        </p:tgtEl>
                                        <p:attrNameLst>
                                          <p:attrName>ppt_w</p:attrName>
                                        </p:attrNameLst>
                                      </p:cBhvr>
                                      <p:tavLst>
                                        <p:tav tm="0">
                                          <p:val>
                                            <p:fltVal val="0"/>
                                          </p:val>
                                        </p:tav>
                                        <p:tav tm="100000">
                                          <p:val>
                                            <p:strVal val="#ppt_w"/>
                                          </p:val>
                                        </p:tav>
                                      </p:tavLst>
                                    </p:anim>
                                    <p:anim calcmode="lin" valueType="num">
                                      <p:cBhvr>
                                        <p:cTn id="114" dur="300" fill="hold"/>
                                        <p:tgtEl>
                                          <p:spTgt spid="148">
                                            <p:txEl>
                                              <p:pRg st="0" end="0"/>
                                            </p:txEl>
                                          </p:spTgt>
                                        </p:tgtEl>
                                        <p:attrNameLst>
                                          <p:attrName>ppt_h</p:attrName>
                                        </p:attrNameLst>
                                      </p:cBhvr>
                                      <p:tavLst>
                                        <p:tav tm="0">
                                          <p:val>
                                            <p:fltVal val="0"/>
                                          </p:val>
                                        </p:tav>
                                        <p:tav tm="100000">
                                          <p:val>
                                            <p:strVal val="#ppt_h"/>
                                          </p:val>
                                        </p:tav>
                                      </p:tavLst>
                                    </p:anim>
                                    <p:animEffect transition="in" filter="fade">
                                      <p:cBhvr>
                                        <p:cTn id="115" dur="300"/>
                                        <p:tgtEl>
                                          <p:spTgt spid="148">
                                            <p:txEl>
                                              <p:pRg st="0" end="0"/>
                                            </p:txEl>
                                          </p:spTgt>
                                        </p:tgtEl>
                                      </p:cBhvr>
                                    </p:animEffect>
                                  </p:childTnLst>
                                </p:cTn>
                              </p:par>
                            </p:childTnLst>
                          </p:cTn>
                        </p:par>
                        <p:par>
                          <p:cTn id="116" fill="hold">
                            <p:stCondLst>
                              <p:cond delay="4500"/>
                            </p:stCondLst>
                            <p:childTnLst>
                              <p:par>
                                <p:cTn id="117" presetID="22" presetClass="entr" presetSubtype="1" fill="hold" nodeType="afterEffect">
                                  <p:stCondLst>
                                    <p:cond delay="0"/>
                                  </p:stCondLst>
                                  <p:childTnLst>
                                    <p:set>
                                      <p:cBhvr>
                                        <p:cTn id="118" dur="1" fill="hold">
                                          <p:stCondLst>
                                            <p:cond delay="0"/>
                                          </p:stCondLst>
                                        </p:cTn>
                                        <p:tgtEl>
                                          <p:spTgt spid="153"/>
                                        </p:tgtEl>
                                        <p:attrNameLst>
                                          <p:attrName>style.visibility</p:attrName>
                                        </p:attrNameLst>
                                      </p:cBhvr>
                                      <p:to>
                                        <p:strVal val="visible"/>
                                      </p:to>
                                    </p:set>
                                    <p:animEffect transition="in" filter="wipe(up)">
                                      <p:cBhvr>
                                        <p:cTn id="119" dur="500"/>
                                        <p:tgtEl>
                                          <p:spTgt spid="15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60"/>
                                        </p:tgtEl>
                                        <p:attrNameLst>
                                          <p:attrName>style.visibility</p:attrName>
                                        </p:attrNameLst>
                                      </p:cBhvr>
                                      <p:to>
                                        <p:strVal val="visible"/>
                                      </p:to>
                                    </p:set>
                                    <p:anim calcmode="lin" valueType="num">
                                      <p:cBhvr>
                                        <p:cTn id="122" dur="500" fill="hold"/>
                                        <p:tgtEl>
                                          <p:spTgt spid="160"/>
                                        </p:tgtEl>
                                        <p:attrNameLst>
                                          <p:attrName>ppt_w</p:attrName>
                                        </p:attrNameLst>
                                      </p:cBhvr>
                                      <p:tavLst>
                                        <p:tav tm="0">
                                          <p:val>
                                            <p:fltVal val="0"/>
                                          </p:val>
                                        </p:tav>
                                        <p:tav tm="100000">
                                          <p:val>
                                            <p:strVal val="#ppt_w"/>
                                          </p:val>
                                        </p:tav>
                                      </p:tavLst>
                                    </p:anim>
                                    <p:anim calcmode="lin" valueType="num">
                                      <p:cBhvr>
                                        <p:cTn id="123" dur="500" fill="hold"/>
                                        <p:tgtEl>
                                          <p:spTgt spid="160"/>
                                        </p:tgtEl>
                                        <p:attrNameLst>
                                          <p:attrName>ppt_h</p:attrName>
                                        </p:attrNameLst>
                                      </p:cBhvr>
                                      <p:tavLst>
                                        <p:tav tm="0">
                                          <p:val>
                                            <p:fltVal val="0"/>
                                          </p:val>
                                        </p:tav>
                                        <p:tav tm="100000">
                                          <p:val>
                                            <p:strVal val="#ppt_h"/>
                                          </p:val>
                                        </p:tav>
                                      </p:tavLst>
                                    </p:anim>
                                    <p:animEffect transition="in" filter="fade">
                                      <p:cBhvr>
                                        <p:cTn id="124" dur="500"/>
                                        <p:tgtEl>
                                          <p:spTgt spid="160"/>
                                        </p:tgtEl>
                                      </p:cBhvr>
                                    </p:animEffect>
                                  </p:childTnLst>
                                </p:cTn>
                              </p:par>
                            </p:childTnLst>
                          </p:cTn>
                        </p:par>
                        <p:par>
                          <p:cTn id="125" fill="hold">
                            <p:stCondLst>
                              <p:cond delay="5000"/>
                            </p:stCondLst>
                            <p:childTnLst>
                              <p:par>
                                <p:cTn id="126" presetID="53" presetClass="entr" presetSubtype="16" fill="hold" grpId="0" nodeType="afterEffect" nodePh="1">
                                  <p:stCondLst>
                                    <p:cond delay="0"/>
                                  </p:stCondLst>
                                  <p:endCondLst>
                                    <p:cond evt="begin" delay="0">
                                      <p:tn val="126"/>
                                    </p:cond>
                                  </p:endCondLst>
                                  <p:childTnLst>
                                    <p:set>
                                      <p:cBhvr>
                                        <p:cTn id="127" dur="1" fill="hold">
                                          <p:stCondLst>
                                            <p:cond delay="0"/>
                                          </p:stCondLst>
                                        </p:cTn>
                                        <p:tgtEl>
                                          <p:spTgt spid="161"/>
                                        </p:tgtEl>
                                        <p:attrNameLst>
                                          <p:attrName>style.visibility</p:attrName>
                                        </p:attrNameLst>
                                      </p:cBhvr>
                                      <p:to>
                                        <p:strVal val="visible"/>
                                      </p:to>
                                    </p:set>
                                    <p:anim calcmode="lin" valueType="num">
                                      <p:cBhvr>
                                        <p:cTn id="128" dur="500" fill="hold"/>
                                        <p:tgtEl>
                                          <p:spTgt spid="161"/>
                                        </p:tgtEl>
                                        <p:attrNameLst>
                                          <p:attrName>ppt_w</p:attrName>
                                        </p:attrNameLst>
                                      </p:cBhvr>
                                      <p:tavLst>
                                        <p:tav tm="0">
                                          <p:val>
                                            <p:fltVal val="0"/>
                                          </p:val>
                                        </p:tav>
                                        <p:tav tm="100000">
                                          <p:val>
                                            <p:strVal val="#ppt_w"/>
                                          </p:val>
                                        </p:tav>
                                      </p:tavLst>
                                    </p:anim>
                                    <p:anim calcmode="lin" valueType="num">
                                      <p:cBhvr>
                                        <p:cTn id="129" dur="500" fill="hold"/>
                                        <p:tgtEl>
                                          <p:spTgt spid="161"/>
                                        </p:tgtEl>
                                        <p:attrNameLst>
                                          <p:attrName>ppt_h</p:attrName>
                                        </p:attrNameLst>
                                      </p:cBhvr>
                                      <p:tavLst>
                                        <p:tav tm="0">
                                          <p:val>
                                            <p:fltVal val="0"/>
                                          </p:val>
                                        </p:tav>
                                        <p:tav tm="100000">
                                          <p:val>
                                            <p:strVal val="#ppt_h"/>
                                          </p:val>
                                        </p:tav>
                                      </p:tavLst>
                                    </p:anim>
                                    <p:animEffect transition="in" filter="fade">
                                      <p:cBhvr>
                                        <p:cTn id="130" dur="500"/>
                                        <p:tgtEl>
                                          <p:spTgt spid="161"/>
                                        </p:tgtEl>
                                      </p:cBhvr>
                                    </p:animEffect>
                                  </p:childTnLst>
                                </p:cTn>
                              </p:par>
                              <p:par>
                                <p:cTn id="131" presetID="42" presetClass="entr" presetSubtype="0" fill="hold" grpId="0" nodeType="withEffect">
                                  <p:stCondLst>
                                    <p:cond delay="200"/>
                                  </p:stCondLst>
                                  <p:childTnLst>
                                    <p:set>
                                      <p:cBhvr>
                                        <p:cTn id="132" dur="1" fill="hold">
                                          <p:stCondLst>
                                            <p:cond delay="0"/>
                                          </p:stCondLst>
                                        </p:cTn>
                                        <p:tgtEl>
                                          <p:spTgt spid="162">
                                            <p:txEl>
                                              <p:pRg st="0" end="0"/>
                                            </p:txEl>
                                          </p:spTgt>
                                        </p:tgtEl>
                                        <p:attrNameLst>
                                          <p:attrName>style.visibility</p:attrName>
                                        </p:attrNameLst>
                                      </p:cBhvr>
                                      <p:to>
                                        <p:strVal val="visible"/>
                                      </p:to>
                                    </p:set>
                                    <p:animEffect transition="in" filter="fade">
                                      <p:cBhvr>
                                        <p:cTn id="133" dur="400"/>
                                        <p:tgtEl>
                                          <p:spTgt spid="162">
                                            <p:txEl>
                                              <p:pRg st="0" end="0"/>
                                            </p:txEl>
                                          </p:spTgt>
                                        </p:tgtEl>
                                      </p:cBhvr>
                                    </p:animEffect>
                                    <p:anim calcmode="lin" valueType="num">
                                      <p:cBhvr>
                                        <p:cTn id="134" dur="400" fill="hold"/>
                                        <p:tgtEl>
                                          <p:spTgt spid="162">
                                            <p:txEl>
                                              <p:pRg st="0" end="0"/>
                                            </p:txEl>
                                          </p:spTgt>
                                        </p:tgtEl>
                                        <p:attrNameLst>
                                          <p:attrName>ppt_x</p:attrName>
                                        </p:attrNameLst>
                                      </p:cBhvr>
                                      <p:tavLst>
                                        <p:tav tm="0">
                                          <p:val>
                                            <p:strVal val="#ppt_x"/>
                                          </p:val>
                                        </p:tav>
                                        <p:tav tm="100000">
                                          <p:val>
                                            <p:strVal val="#ppt_x"/>
                                          </p:val>
                                        </p:tav>
                                      </p:tavLst>
                                    </p:anim>
                                    <p:anim calcmode="lin" valueType="num">
                                      <p:cBhvr>
                                        <p:cTn id="135" dur="400" fill="hold"/>
                                        <p:tgtEl>
                                          <p:spTgt spid="162">
                                            <p:txEl>
                                              <p:pRg st="0" end="0"/>
                                            </p:txEl>
                                          </p:spTgt>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200"/>
                                  </p:stCondLst>
                                  <p:childTnLst>
                                    <p:set>
                                      <p:cBhvr>
                                        <p:cTn id="137" dur="1" fill="hold">
                                          <p:stCondLst>
                                            <p:cond delay="0"/>
                                          </p:stCondLst>
                                        </p:cTn>
                                        <p:tgtEl>
                                          <p:spTgt spid="163">
                                            <p:txEl>
                                              <p:pRg st="0" end="0"/>
                                            </p:txEl>
                                          </p:spTgt>
                                        </p:tgtEl>
                                        <p:attrNameLst>
                                          <p:attrName>style.visibility</p:attrName>
                                        </p:attrNameLst>
                                      </p:cBhvr>
                                      <p:to>
                                        <p:strVal val="visible"/>
                                      </p:to>
                                    </p:set>
                                    <p:animEffect transition="in" filter="fade">
                                      <p:cBhvr>
                                        <p:cTn id="138" dur="500"/>
                                        <p:tgtEl>
                                          <p:spTgt spid="163">
                                            <p:txEl>
                                              <p:pRg st="0" end="0"/>
                                            </p:txEl>
                                          </p:spTgt>
                                        </p:tgtEl>
                                      </p:cBhvr>
                                    </p:animEffect>
                                    <p:anim calcmode="lin" valueType="num">
                                      <p:cBhvr>
                                        <p:cTn id="139" dur="500" fill="hold"/>
                                        <p:tgtEl>
                                          <p:spTgt spid="163">
                                            <p:txEl>
                                              <p:pRg st="0" end="0"/>
                                            </p:txEl>
                                          </p:spTgt>
                                        </p:tgtEl>
                                        <p:attrNameLst>
                                          <p:attrName>ppt_x</p:attrName>
                                        </p:attrNameLst>
                                      </p:cBhvr>
                                      <p:tavLst>
                                        <p:tav tm="0">
                                          <p:val>
                                            <p:strVal val="#ppt_x"/>
                                          </p:val>
                                        </p:tav>
                                        <p:tav tm="100000">
                                          <p:val>
                                            <p:strVal val="#ppt_x"/>
                                          </p:val>
                                        </p:tav>
                                      </p:tavLst>
                                    </p:anim>
                                    <p:anim calcmode="lin" valueType="num">
                                      <p:cBhvr>
                                        <p:cTn id="140" dur="500" fill="hold"/>
                                        <p:tgtEl>
                                          <p:spTgt spid="163">
                                            <p:txEl>
                                              <p:pRg st="0" end="0"/>
                                            </p:txEl>
                                          </p:spTgt>
                                        </p:tgtEl>
                                        <p:attrNameLst>
                                          <p:attrName>ppt_y</p:attrName>
                                        </p:attrNameLst>
                                      </p:cBhvr>
                                      <p:tavLst>
                                        <p:tav tm="0">
                                          <p:val>
                                            <p:strVal val="#ppt_y+.1"/>
                                          </p:val>
                                        </p:tav>
                                        <p:tav tm="100000">
                                          <p:val>
                                            <p:strVal val="#ppt_y"/>
                                          </p:val>
                                        </p:tav>
                                      </p:tavLst>
                                    </p:anim>
                                  </p:childTnLst>
                                </p:cTn>
                              </p:par>
                              <p:par>
                                <p:cTn id="141" presetID="10" presetClass="entr" presetSubtype="0" fill="hold" grpId="0" nodeType="withEffect">
                                  <p:stCondLst>
                                    <p:cond delay="800"/>
                                  </p:stCondLst>
                                  <p:childTnLst>
                                    <p:set>
                                      <p:cBhvr>
                                        <p:cTn id="142" dur="1" fill="hold">
                                          <p:stCondLst>
                                            <p:cond delay="0"/>
                                          </p:stCondLst>
                                        </p:cTn>
                                        <p:tgtEl>
                                          <p:spTgt spid="164">
                                            <p:txEl>
                                              <p:pRg st="0" end="0"/>
                                            </p:txEl>
                                          </p:spTgt>
                                        </p:tgtEl>
                                        <p:attrNameLst>
                                          <p:attrName>style.visibility</p:attrName>
                                        </p:attrNameLst>
                                      </p:cBhvr>
                                      <p:to>
                                        <p:strVal val="visible"/>
                                      </p:to>
                                    </p:set>
                                    <p:animEffect transition="in" filter="fade">
                                      <p:cBhvr>
                                        <p:cTn id="143" dur="500"/>
                                        <p:tgtEl>
                                          <p:spTgt spid="164">
                                            <p:txEl>
                                              <p:pRg st="0" end="0"/>
                                            </p:txEl>
                                          </p:spTgt>
                                        </p:tgtEl>
                                      </p:cBhvr>
                                    </p:animEffect>
                                  </p:childTnLst>
                                </p:cTn>
                              </p:par>
                            </p:childTnLst>
                          </p:cTn>
                        </p:par>
                        <p:par>
                          <p:cTn id="144" fill="hold">
                            <p:stCondLst>
                              <p:cond delay="5500"/>
                            </p:stCondLst>
                            <p:childTnLst>
                              <p:par>
                                <p:cTn id="145" presetID="53" presetClass="entr" presetSubtype="16" fill="hold" grpId="0" nodeType="afterEffect">
                                  <p:stCondLst>
                                    <p:cond delay="0"/>
                                  </p:stCondLst>
                                  <p:childTnLst>
                                    <p:set>
                                      <p:cBhvr>
                                        <p:cTn id="146" dur="1" fill="hold">
                                          <p:stCondLst>
                                            <p:cond delay="0"/>
                                          </p:stCondLst>
                                        </p:cTn>
                                        <p:tgtEl>
                                          <p:spTgt spid="165">
                                            <p:txEl>
                                              <p:pRg st="0" end="0"/>
                                            </p:txEl>
                                          </p:spTgt>
                                        </p:tgtEl>
                                        <p:attrNameLst>
                                          <p:attrName>style.visibility</p:attrName>
                                        </p:attrNameLst>
                                      </p:cBhvr>
                                      <p:to>
                                        <p:strVal val="visible"/>
                                      </p:to>
                                    </p:set>
                                    <p:anim calcmode="lin" valueType="num">
                                      <p:cBhvr>
                                        <p:cTn id="147" dur="300" fill="hold"/>
                                        <p:tgtEl>
                                          <p:spTgt spid="165">
                                            <p:txEl>
                                              <p:pRg st="0" end="0"/>
                                            </p:txEl>
                                          </p:spTgt>
                                        </p:tgtEl>
                                        <p:attrNameLst>
                                          <p:attrName>ppt_w</p:attrName>
                                        </p:attrNameLst>
                                      </p:cBhvr>
                                      <p:tavLst>
                                        <p:tav tm="0">
                                          <p:val>
                                            <p:fltVal val="0"/>
                                          </p:val>
                                        </p:tav>
                                        <p:tav tm="100000">
                                          <p:val>
                                            <p:strVal val="#ppt_w"/>
                                          </p:val>
                                        </p:tav>
                                      </p:tavLst>
                                    </p:anim>
                                    <p:anim calcmode="lin" valueType="num">
                                      <p:cBhvr>
                                        <p:cTn id="148" dur="300" fill="hold"/>
                                        <p:tgtEl>
                                          <p:spTgt spid="165">
                                            <p:txEl>
                                              <p:pRg st="0" end="0"/>
                                            </p:txEl>
                                          </p:spTgt>
                                        </p:tgtEl>
                                        <p:attrNameLst>
                                          <p:attrName>ppt_h</p:attrName>
                                        </p:attrNameLst>
                                      </p:cBhvr>
                                      <p:tavLst>
                                        <p:tav tm="0">
                                          <p:val>
                                            <p:fltVal val="0"/>
                                          </p:val>
                                        </p:tav>
                                        <p:tav tm="100000">
                                          <p:val>
                                            <p:strVal val="#ppt_h"/>
                                          </p:val>
                                        </p:tav>
                                      </p:tavLst>
                                    </p:anim>
                                    <p:animEffect transition="in" filter="fade">
                                      <p:cBhvr>
                                        <p:cTn id="149" dur="300"/>
                                        <p:tgtEl>
                                          <p:spTgt spid="1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40" grpId="0" animBg="1"/>
      <p:bldP spid="41" grpId="0"/>
      <p:bldP spid="69" grpId="0" build="p">
        <p:tmplLst>
          <p:tmpl lvl="1">
            <p:tnLst>
              <p:par>
                <p:cTn presetID="42" presetClass="entr" presetSubtype="0" fill="hold" nodeType="withEffect">
                  <p:stCondLst>
                    <p:cond delay="200"/>
                  </p:stCondLst>
                  <p:childTnLst>
                    <p:set>
                      <p:cBhvr>
                        <p:cTn dur="1" fill="hold">
                          <p:stCondLst>
                            <p:cond delay="0"/>
                          </p:stCondLst>
                        </p:cTn>
                        <p:tgtEl>
                          <p:spTgt spid="69"/>
                        </p:tgtEl>
                        <p:attrNameLst>
                          <p:attrName>style.visibility</p:attrName>
                        </p:attrNameLst>
                      </p:cBhvr>
                      <p:to>
                        <p:strVal val="visible"/>
                      </p:to>
                    </p:set>
                    <p:animEffect transition="in" filter="fade">
                      <p:cBhvr>
                        <p:cTn dur="400"/>
                        <p:tgtEl>
                          <p:spTgt spid="69"/>
                        </p:tgtEl>
                      </p:cBhvr>
                    </p:animEffect>
                    <p:anim calcmode="lin" valueType="num">
                      <p:cBhvr>
                        <p:cTn dur="400" fill="hold"/>
                        <p:tgtEl>
                          <p:spTgt spid="69"/>
                        </p:tgtEl>
                        <p:attrNameLst>
                          <p:attrName>ppt_x</p:attrName>
                        </p:attrNameLst>
                      </p:cBhvr>
                      <p:tavLst>
                        <p:tav tm="0">
                          <p:val>
                            <p:strVal val="#ppt_x"/>
                          </p:val>
                        </p:tav>
                        <p:tav tm="100000">
                          <p:val>
                            <p:strVal val="#ppt_x"/>
                          </p:val>
                        </p:tav>
                      </p:tavLst>
                    </p:anim>
                    <p:anim calcmode="lin" valueType="num">
                      <p:cBhvr>
                        <p:cTn dur="400" fill="hold"/>
                        <p:tgtEl>
                          <p:spTgt spid="69"/>
                        </p:tgtEl>
                        <p:attrNameLst>
                          <p:attrName>ppt_y</p:attrName>
                        </p:attrNameLst>
                      </p:cBhvr>
                      <p:tavLst>
                        <p:tav tm="0">
                          <p:val>
                            <p:strVal val="#ppt_y+.1"/>
                          </p:val>
                        </p:tav>
                        <p:tav tm="100000">
                          <p:val>
                            <p:strVal val="#ppt_y"/>
                          </p:val>
                        </p:tav>
                      </p:tavLst>
                    </p:anim>
                  </p:childTnLst>
                </p:cTn>
              </p:par>
            </p:tnLst>
          </p:tmpl>
        </p:tmplLst>
      </p:bldP>
      <p:bldP spid="70" grpId="0" build="p">
        <p:tmplLst>
          <p:tmpl lvl="1">
            <p:tnLst>
              <p:par>
                <p:cTn presetID="42" presetClass="entr" presetSubtype="0" fill="hold" nodeType="withEffect">
                  <p:stCondLst>
                    <p:cond delay="20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anim calcmode="lin" valueType="num">
                      <p:cBhvr>
                        <p:cTn dur="500" fill="hold"/>
                        <p:tgtEl>
                          <p:spTgt spid="70"/>
                        </p:tgtEl>
                        <p:attrNameLst>
                          <p:attrName>ppt_x</p:attrName>
                        </p:attrNameLst>
                      </p:cBhvr>
                      <p:tavLst>
                        <p:tav tm="0">
                          <p:val>
                            <p:strVal val="#ppt_x"/>
                          </p:val>
                        </p:tav>
                        <p:tav tm="100000">
                          <p:val>
                            <p:strVal val="#ppt_x"/>
                          </p:val>
                        </p:tav>
                      </p:tavLst>
                    </p:anim>
                    <p:anim calcmode="lin" valueType="num">
                      <p:cBhvr>
                        <p:cTn dur="500" fill="hold"/>
                        <p:tgtEl>
                          <p:spTgt spid="70"/>
                        </p:tgtEl>
                        <p:attrNameLst>
                          <p:attrName>ppt_y</p:attrName>
                        </p:attrNameLst>
                      </p:cBhvr>
                      <p:tavLst>
                        <p:tav tm="0">
                          <p:val>
                            <p:strVal val="#ppt_y+.1"/>
                          </p:val>
                        </p:tav>
                        <p:tav tm="100000">
                          <p:val>
                            <p:strVal val="#ppt_y"/>
                          </p:val>
                        </p:tav>
                      </p:tavLst>
                    </p:anim>
                  </p:childTnLst>
                </p:cTn>
              </p:par>
            </p:tnLst>
          </p:tmpl>
        </p:tmplLst>
      </p:bldP>
      <p:bldP spid="71" grpId="0" build="p">
        <p:tmplLst>
          <p:tmpl lvl="1">
            <p:tnLst>
              <p:par>
                <p:cTn presetID="10" presetClass="entr" presetSubtype="0" fill="hold" nodeType="withEffect">
                  <p:stCondLst>
                    <p:cond delay="80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build="p">
        <p:tmplLst>
          <p:tmpl lvl="1">
            <p:tnLst>
              <p:par>
                <p:cTn presetID="53" presetClass="entr" presetSubtype="16" fill="hold" nodeType="afterEffect">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p:cTn dur="300" fill="hold"/>
                        <p:tgtEl>
                          <p:spTgt spid="72"/>
                        </p:tgtEl>
                        <p:attrNameLst>
                          <p:attrName>ppt_w</p:attrName>
                        </p:attrNameLst>
                      </p:cBhvr>
                      <p:tavLst>
                        <p:tav tm="0">
                          <p:val>
                            <p:fltVal val="0"/>
                          </p:val>
                        </p:tav>
                        <p:tav tm="100000">
                          <p:val>
                            <p:strVal val="#ppt_w"/>
                          </p:val>
                        </p:tav>
                      </p:tavLst>
                    </p:anim>
                    <p:anim calcmode="lin" valueType="num">
                      <p:cBhvr>
                        <p:cTn dur="300" fill="hold"/>
                        <p:tgtEl>
                          <p:spTgt spid="72"/>
                        </p:tgtEl>
                        <p:attrNameLst>
                          <p:attrName>ppt_h</p:attrName>
                        </p:attrNameLst>
                      </p:cBhvr>
                      <p:tavLst>
                        <p:tav tm="0">
                          <p:val>
                            <p:fltVal val="0"/>
                          </p:val>
                        </p:tav>
                        <p:tav tm="100000">
                          <p:val>
                            <p:strVal val="#ppt_h"/>
                          </p:val>
                        </p:tav>
                      </p:tavLst>
                    </p:anim>
                    <p:animEffect transition="in" filter="fade">
                      <p:cBhvr>
                        <p:cTn dur="300"/>
                        <p:tgtEl>
                          <p:spTgt spid="72"/>
                        </p:tgtEl>
                      </p:cBhvr>
                    </p:animEffect>
                  </p:childTnLst>
                </p:cTn>
              </p:par>
            </p:tnLst>
          </p:tmpl>
        </p:tmplLst>
      </p:bldP>
      <p:bldP spid="108" grpId="0" animBg="1"/>
      <p:bldP spid="109" grpId="0"/>
      <p:bldP spid="114" grpId="0" build="p">
        <p:tmplLst>
          <p:tmpl lvl="1">
            <p:tnLst>
              <p:par>
                <p:cTn presetID="42" presetClass="entr" presetSubtype="0" fill="hold" nodeType="withEffect">
                  <p:stCondLst>
                    <p:cond delay="200"/>
                  </p:stCondLst>
                  <p:childTnLst>
                    <p:set>
                      <p:cBhvr>
                        <p:cTn dur="1" fill="hold">
                          <p:stCondLst>
                            <p:cond delay="0"/>
                          </p:stCondLst>
                        </p:cTn>
                        <p:tgtEl>
                          <p:spTgt spid="114"/>
                        </p:tgtEl>
                        <p:attrNameLst>
                          <p:attrName>style.visibility</p:attrName>
                        </p:attrNameLst>
                      </p:cBhvr>
                      <p:to>
                        <p:strVal val="visible"/>
                      </p:to>
                    </p:set>
                    <p:animEffect transition="in" filter="fade">
                      <p:cBhvr>
                        <p:cTn dur="400"/>
                        <p:tgtEl>
                          <p:spTgt spid="114"/>
                        </p:tgtEl>
                      </p:cBhvr>
                    </p:animEffect>
                    <p:anim calcmode="lin" valueType="num">
                      <p:cBhvr>
                        <p:cTn dur="400" fill="hold"/>
                        <p:tgtEl>
                          <p:spTgt spid="114"/>
                        </p:tgtEl>
                        <p:attrNameLst>
                          <p:attrName>ppt_x</p:attrName>
                        </p:attrNameLst>
                      </p:cBhvr>
                      <p:tavLst>
                        <p:tav tm="0">
                          <p:val>
                            <p:strVal val="#ppt_x"/>
                          </p:val>
                        </p:tav>
                        <p:tav tm="100000">
                          <p:val>
                            <p:strVal val="#ppt_x"/>
                          </p:val>
                        </p:tav>
                      </p:tavLst>
                    </p:anim>
                    <p:anim calcmode="lin" valueType="num">
                      <p:cBhvr>
                        <p:cTn dur="400" fill="hold"/>
                        <p:tgtEl>
                          <p:spTgt spid="114"/>
                        </p:tgtEl>
                        <p:attrNameLst>
                          <p:attrName>ppt_y</p:attrName>
                        </p:attrNameLst>
                      </p:cBhvr>
                      <p:tavLst>
                        <p:tav tm="0">
                          <p:val>
                            <p:strVal val="#ppt_y+.1"/>
                          </p:val>
                        </p:tav>
                        <p:tav tm="100000">
                          <p:val>
                            <p:strVal val="#ppt_y"/>
                          </p:val>
                        </p:tav>
                      </p:tavLst>
                    </p:anim>
                  </p:childTnLst>
                </p:cTn>
              </p:par>
            </p:tnLst>
          </p:tmpl>
        </p:tmplLst>
      </p:bldP>
      <p:bldP spid="115" grpId="0" build="p">
        <p:tmplLst>
          <p:tmpl lvl="1">
            <p:tnLst>
              <p:par>
                <p:cTn presetID="42" presetClass="entr" presetSubtype="0" fill="hold" nodeType="withEffect">
                  <p:stCondLst>
                    <p:cond delay="20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anim calcmode="lin" valueType="num">
                      <p:cBhvr>
                        <p:cTn dur="500" fill="hold"/>
                        <p:tgtEl>
                          <p:spTgt spid="115"/>
                        </p:tgtEl>
                        <p:attrNameLst>
                          <p:attrName>ppt_x</p:attrName>
                        </p:attrNameLst>
                      </p:cBhvr>
                      <p:tavLst>
                        <p:tav tm="0">
                          <p:val>
                            <p:strVal val="#ppt_x"/>
                          </p:val>
                        </p:tav>
                        <p:tav tm="100000">
                          <p:val>
                            <p:strVal val="#ppt_x"/>
                          </p:val>
                        </p:tav>
                      </p:tavLst>
                    </p:anim>
                    <p:anim calcmode="lin" valueType="num">
                      <p:cBhvr>
                        <p:cTn dur="500" fill="hold"/>
                        <p:tgtEl>
                          <p:spTgt spid="115"/>
                        </p:tgtEl>
                        <p:attrNameLst>
                          <p:attrName>ppt_y</p:attrName>
                        </p:attrNameLst>
                      </p:cBhvr>
                      <p:tavLst>
                        <p:tav tm="0">
                          <p:val>
                            <p:strVal val="#ppt_y+.1"/>
                          </p:val>
                        </p:tav>
                        <p:tav tm="100000">
                          <p:val>
                            <p:strVal val="#ppt_y"/>
                          </p:val>
                        </p:tav>
                      </p:tavLst>
                    </p:anim>
                  </p:childTnLst>
                </p:cTn>
              </p:par>
            </p:tnLst>
          </p:tmpl>
        </p:tmplLst>
      </p:bldP>
      <p:bldP spid="116" grpId="0" build="p">
        <p:tmplLst>
          <p:tmpl lvl="1">
            <p:tnLst>
              <p:par>
                <p:cTn presetID="10" presetClass="entr" presetSubtype="0" fill="hold" nodeType="withEffect">
                  <p:stCondLst>
                    <p:cond delay="80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build="p">
        <p:tmplLst>
          <p:tmpl lvl="1">
            <p:tnLst>
              <p:par>
                <p:cTn presetID="53" presetClass="entr" presetSubtype="16"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 calcmode="lin" valueType="num">
                      <p:cBhvr>
                        <p:cTn dur="300" fill="hold"/>
                        <p:tgtEl>
                          <p:spTgt spid="117"/>
                        </p:tgtEl>
                        <p:attrNameLst>
                          <p:attrName>ppt_w</p:attrName>
                        </p:attrNameLst>
                      </p:cBhvr>
                      <p:tavLst>
                        <p:tav tm="0">
                          <p:val>
                            <p:fltVal val="0"/>
                          </p:val>
                        </p:tav>
                        <p:tav tm="100000">
                          <p:val>
                            <p:strVal val="#ppt_w"/>
                          </p:val>
                        </p:tav>
                      </p:tavLst>
                    </p:anim>
                    <p:anim calcmode="lin" valueType="num">
                      <p:cBhvr>
                        <p:cTn dur="300" fill="hold"/>
                        <p:tgtEl>
                          <p:spTgt spid="117"/>
                        </p:tgtEl>
                        <p:attrNameLst>
                          <p:attrName>ppt_h</p:attrName>
                        </p:attrNameLst>
                      </p:cBhvr>
                      <p:tavLst>
                        <p:tav tm="0">
                          <p:val>
                            <p:fltVal val="0"/>
                          </p:val>
                        </p:tav>
                        <p:tav tm="100000">
                          <p:val>
                            <p:strVal val="#ppt_h"/>
                          </p:val>
                        </p:tav>
                      </p:tavLst>
                    </p:anim>
                    <p:animEffect transition="in" filter="fade">
                      <p:cBhvr>
                        <p:cTn dur="300"/>
                        <p:tgtEl>
                          <p:spTgt spid="117"/>
                        </p:tgtEl>
                      </p:cBhvr>
                    </p:animEffect>
                  </p:childTnLst>
                </p:cTn>
              </p:par>
            </p:tnLst>
          </p:tmpl>
        </p:tmplLst>
      </p:bldP>
      <p:bldP spid="141" grpId="0" animBg="1"/>
      <p:bldP spid="142" grpId="0"/>
      <p:bldP spid="145" grpId="0" build="p">
        <p:tmplLst>
          <p:tmpl lvl="1">
            <p:tnLst>
              <p:par>
                <p:cTn presetID="42" presetClass="entr" presetSubtype="0" fill="hold" nodeType="withEffect">
                  <p:stCondLst>
                    <p:cond delay="200"/>
                  </p:stCondLst>
                  <p:childTnLst>
                    <p:set>
                      <p:cBhvr>
                        <p:cTn dur="1" fill="hold">
                          <p:stCondLst>
                            <p:cond delay="0"/>
                          </p:stCondLst>
                        </p:cTn>
                        <p:tgtEl>
                          <p:spTgt spid="145"/>
                        </p:tgtEl>
                        <p:attrNameLst>
                          <p:attrName>style.visibility</p:attrName>
                        </p:attrNameLst>
                      </p:cBhvr>
                      <p:to>
                        <p:strVal val="visible"/>
                      </p:to>
                    </p:set>
                    <p:animEffect transition="in" filter="fade">
                      <p:cBhvr>
                        <p:cTn dur="400"/>
                        <p:tgtEl>
                          <p:spTgt spid="145"/>
                        </p:tgtEl>
                      </p:cBhvr>
                    </p:animEffect>
                    <p:anim calcmode="lin" valueType="num">
                      <p:cBhvr>
                        <p:cTn dur="400" fill="hold"/>
                        <p:tgtEl>
                          <p:spTgt spid="145"/>
                        </p:tgtEl>
                        <p:attrNameLst>
                          <p:attrName>ppt_x</p:attrName>
                        </p:attrNameLst>
                      </p:cBhvr>
                      <p:tavLst>
                        <p:tav tm="0">
                          <p:val>
                            <p:strVal val="#ppt_x"/>
                          </p:val>
                        </p:tav>
                        <p:tav tm="100000">
                          <p:val>
                            <p:strVal val="#ppt_x"/>
                          </p:val>
                        </p:tav>
                      </p:tavLst>
                    </p:anim>
                    <p:anim calcmode="lin" valueType="num">
                      <p:cBhvr>
                        <p:cTn dur="400" fill="hold"/>
                        <p:tgtEl>
                          <p:spTgt spid="145"/>
                        </p:tgtEl>
                        <p:attrNameLst>
                          <p:attrName>ppt_y</p:attrName>
                        </p:attrNameLst>
                      </p:cBhvr>
                      <p:tavLst>
                        <p:tav tm="0">
                          <p:val>
                            <p:strVal val="#ppt_y+.1"/>
                          </p:val>
                        </p:tav>
                        <p:tav tm="100000">
                          <p:val>
                            <p:strVal val="#ppt_y"/>
                          </p:val>
                        </p:tav>
                      </p:tavLst>
                    </p:anim>
                  </p:childTnLst>
                </p:cTn>
              </p:par>
            </p:tnLst>
          </p:tmpl>
        </p:tmplLst>
      </p:bldP>
      <p:bldP spid="146" grpId="0" build="p">
        <p:tmplLst>
          <p:tmpl lvl="1">
            <p:tnLst>
              <p:par>
                <p:cTn presetID="42" presetClass="entr" presetSubtype="0" fill="hold" nodeType="withEffect">
                  <p:stCondLst>
                    <p:cond delay="200"/>
                  </p:stCondLst>
                  <p:childTnLst>
                    <p:set>
                      <p:cBhvr>
                        <p:cTn dur="1" fill="hold">
                          <p:stCondLst>
                            <p:cond delay="0"/>
                          </p:stCondLst>
                        </p:cTn>
                        <p:tgtEl>
                          <p:spTgt spid="146"/>
                        </p:tgtEl>
                        <p:attrNameLst>
                          <p:attrName>style.visibility</p:attrName>
                        </p:attrNameLst>
                      </p:cBhvr>
                      <p:to>
                        <p:strVal val="visible"/>
                      </p:to>
                    </p:set>
                    <p:animEffect transition="in" filter="fade">
                      <p:cBhvr>
                        <p:cTn dur="500"/>
                        <p:tgtEl>
                          <p:spTgt spid="146"/>
                        </p:tgtEl>
                      </p:cBhvr>
                    </p:animEffect>
                    <p:anim calcmode="lin" valueType="num">
                      <p:cBhvr>
                        <p:cTn dur="500" fill="hold"/>
                        <p:tgtEl>
                          <p:spTgt spid="146"/>
                        </p:tgtEl>
                        <p:attrNameLst>
                          <p:attrName>ppt_x</p:attrName>
                        </p:attrNameLst>
                      </p:cBhvr>
                      <p:tavLst>
                        <p:tav tm="0">
                          <p:val>
                            <p:strVal val="#ppt_x"/>
                          </p:val>
                        </p:tav>
                        <p:tav tm="100000">
                          <p:val>
                            <p:strVal val="#ppt_x"/>
                          </p:val>
                        </p:tav>
                      </p:tavLst>
                    </p:anim>
                    <p:anim calcmode="lin" valueType="num">
                      <p:cBhvr>
                        <p:cTn dur="500" fill="hold"/>
                        <p:tgtEl>
                          <p:spTgt spid="146"/>
                        </p:tgtEl>
                        <p:attrNameLst>
                          <p:attrName>ppt_y</p:attrName>
                        </p:attrNameLst>
                      </p:cBhvr>
                      <p:tavLst>
                        <p:tav tm="0">
                          <p:val>
                            <p:strVal val="#ppt_y+.1"/>
                          </p:val>
                        </p:tav>
                        <p:tav tm="100000">
                          <p:val>
                            <p:strVal val="#ppt_y"/>
                          </p:val>
                        </p:tav>
                      </p:tavLst>
                    </p:anim>
                  </p:childTnLst>
                </p:cTn>
              </p:par>
            </p:tnLst>
          </p:tmpl>
        </p:tmplLst>
      </p:bldP>
      <p:bldP spid="147" grpId="0" build="p">
        <p:tmplLst>
          <p:tmpl lvl="1">
            <p:tnLst>
              <p:par>
                <p:cTn presetID="10" presetClass="entr" presetSubtype="0" fill="hold" nodeType="withEffect">
                  <p:stCondLst>
                    <p:cond delay="800"/>
                  </p:stCondLst>
                  <p:childTnLst>
                    <p:set>
                      <p:cBhvr>
                        <p:cTn dur="1" fill="hold">
                          <p:stCondLst>
                            <p:cond delay="0"/>
                          </p:stCondLst>
                        </p:cTn>
                        <p:tgtEl>
                          <p:spTgt spid="147"/>
                        </p:tgtEl>
                        <p:attrNameLst>
                          <p:attrName>style.visibility</p:attrName>
                        </p:attrNameLst>
                      </p:cBhvr>
                      <p:to>
                        <p:strVal val="visible"/>
                      </p:to>
                    </p:set>
                    <p:animEffect transition="in" filter="fade">
                      <p:cBhvr>
                        <p:cTn dur="500"/>
                        <p:tgtEl>
                          <p:spTgt spid="147"/>
                        </p:tgtEl>
                      </p:cBhvr>
                    </p:animEffect>
                  </p:childTnLst>
                </p:cTn>
              </p:par>
            </p:tnLst>
          </p:tmpl>
        </p:tmplLst>
      </p:bldP>
      <p:bldP spid="148" grpId="0" build="p">
        <p:tmplLst>
          <p:tmpl lvl="1">
            <p:tnLst>
              <p:par>
                <p:cTn presetID="53" presetClass="entr" presetSubtype="16" fill="hold" nodeType="afterEffect">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p:cTn dur="300" fill="hold"/>
                        <p:tgtEl>
                          <p:spTgt spid="148"/>
                        </p:tgtEl>
                        <p:attrNameLst>
                          <p:attrName>ppt_w</p:attrName>
                        </p:attrNameLst>
                      </p:cBhvr>
                      <p:tavLst>
                        <p:tav tm="0">
                          <p:val>
                            <p:fltVal val="0"/>
                          </p:val>
                        </p:tav>
                        <p:tav tm="100000">
                          <p:val>
                            <p:strVal val="#ppt_w"/>
                          </p:val>
                        </p:tav>
                      </p:tavLst>
                    </p:anim>
                    <p:anim calcmode="lin" valueType="num">
                      <p:cBhvr>
                        <p:cTn dur="300" fill="hold"/>
                        <p:tgtEl>
                          <p:spTgt spid="148"/>
                        </p:tgtEl>
                        <p:attrNameLst>
                          <p:attrName>ppt_h</p:attrName>
                        </p:attrNameLst>
                      </p:cBhvr>
                      <p:tavLst>
                        <p:tav tm="0">
                          <p:val>
                            <p:fltVal val="0"/>
                          </p:val>
                        </p:tav>
                        <p:tav tm="100000">
                          <p:val>
                            <p:strVal val="#ppt_h"/>
                          </p:val>
                        </p:tav>
                      </p:tavLst>
                    </p:anim>
                    <p:animEffect transition="in" filter="fade">
                      <p:cBhvr>
                        <p:cTn dur="300"/>
                        <p:tgtEl>
                          <p:spTgt spid="148"/>
                        </p:tgtEl>
                      </p:cBhvr>
                    </p:animEffect>
                  </p:childTnLst>
                </p:cTn>
              </p:par>
            </p:tnLst>
          </p:tmpl>
        </p:tmplLst>
      </p:bldP>
      <p:bldP spid="160" grpId="0" animBg="1"/>
      <p:bldP spid="161" grpId="0"/>
      <p:bldP spid="162" grpId="0" build="p">
        <p:tmplLst>
          <p:tmpl lvl="1">
            <p:tnLst>
              <p:par>
                <p:cTn presetID="42" presetClass="entr" presetSubtype="0" fill="hold" nodeType="withEffect">
                  <p:stCondLst>
                    <p:cond delay="200"/>
                  </p:stCondLst>
                  <p:childTnLst>
                    <p:set>
                      <p:cBhvr>
                        <p:cTn dur="1" fill="hold">
                          <p:stCondLst>
                            <p:cond delay="0"/>
                          </p:stCondLst>
                        </p:cTn>
                        <p:tgtEl>
                          <p:spTgt spid="162"/>
                        </p:tgtEl>
                        <p:attrNameLst>
                          <p:attrName>style.visibility</p:attrName>
                        </p:attrNameLst>
                      </p:cBhvr>
                      <p:to>
                        <p:strVal val="visible"/>
                      </p:to>
                    </p:set>
                    <p:animEffect transition="in" filter="fade">
                      <p:cBhvr>
                        <p:cTn dur="400"/>
                        <p:tgtEl>
                          <p:spTgt spid="162"/>
                        </p:tgtEl>
                      </p:cBhvr>
                    </p:animEffect>
                    <p:anim calcmode="lin" valueType="num">
                      <p:cBhvr>
                        <p:cTn dur="400" fill="hold"/>
                        <p:tgtEl>
                          <p:spTgt spid="162"/>
                        </p:tgtEl>
                        <p:attrNameLst>
                          <p:attrName>ppt_x</p:attrName>
                        </p:attrNameLst>
                      </p:cBhvr>
                      <p:tavLst>
                        <p:tav tm="0">
                          <p:val>
                            <p:strVal val="#ppt_x"/>
                          </p:val>
                        </p:tav>
                        <p:tav tm="100000">
                          <p:val>
                            <p:strVal val="#ppt_x"/>
                          </p:val>
                        </p:tav>
                      </p:tavLst>
                    </p:anim>
                    <p:anim calcmode="lin" valueType="num">
                      <p:cBhvr>
                        <p:cTn dur="400" fill="hold"/>
                        <p:tgtEl>
                          <p:spTgt spid="162"/>
                        </p:tgtEl>
                        <p:attrNameLst>
                          <p:attrName>ppt_y</p:attrName>
                        </p:attrNameLst>
                      </p:cBhvr>
                      <p:tavLst>
                        <p:tav tm="0">
                          <p:val>
                            <p:strVal val="#ppt_y+.1"/>
                          </p:val>
                        </p:tav>
                        <p:tav tm="100000">
                          <p:val>
                            <p:strVal val="#ppt_y"/>
                          </p:val>
                        </p:tav>
                      </p:tavLst>
                    </p:anim>
                  </p:childTnLst>
                </p:cTn>
              </p:par>
            </p:tnLst>
          </p:tmpl>
        </p:tmplLst>
      </p:bldP>
      <p:bldP spid="163" grpId="0" build="p">
        <p:tmplLst>
          <p:tmpl lvl="1">
            <p:tnLst>
              <p:par>
                <p:cTn presetID="42" presetClass="entr" presetSubtype="0" fill="hold" nodeType="withEffect">
                  <p:stCondLst>
                    <p:cond delay="200"/>
                  </p:stCondLst>
                  <p:childTnLst>
                    <p:set>
                      <p:cBhvr>
                        <p:cTn dur="1" fill="hold">
                          <p:stCondLst>
                            <p:cond delay="0"/>
                          </p:stCondLst>
                        </p:cTn>
                        <p:tgtEl>
                          <p:spTgt spid="163"/>
                        </p:tgtEl>
                        <p:attrNameLst>
                          <p:attrName>style.visibility</p:attrName>
                        </p:attrNameLst>
                      </p:cBhvr>
                      <p:to>
                        <p:strVal val="visible"/>
                      </p:to>
                    </p:set>
                    <p:animEffect transition="in" filter="fade">
                      <p:cBhvr>
                        <p:cTn dur="500"/>
                        <p:tgtEl>
                          <p:spTgt spid="163"/>
                        </p:tgtEl>
                      </p:cBhvr>
                    </p:animEffect>
                    <p:anim calcmode="lin" valueType="num">
                      <p:cBhvr>
                        <p:cTn dur="500" fill="hold"/>
                        <p:tgtEl>
                          <p:spTgt spid="163"/>
                        </p:tgtEl>
                        <p:attrNameLst>
                          <p:attrName>ppt_x</p:attrName>
                        </p:attrNameLst>
                      </p:cBhvr>
                      <p:tavLst>
                        <p:tav tm="0">
                          <p:val>
                            <p:strVal val="#ppt_x"/>
                          </p:val>
                        </p:tav>
                        <p:tav tm="100000">
                          <p:val>
                            <p:strVal val="#ppt_x"/>
                          </p:val>
                        </p:tav>
                      </p:tavLst>
                    </p:anim>
                    <p:anim calcmode="lin" valueType="num">
                      <p:cBhvr>
                        <p:cTn dur="500" fill="hold"/>
                        <p:tgtEl>
                          <p:spTgt spid="163"/>
                        </p:tgtEl>
                        <p:attrNameLst>
                          <p:attrName>ppt_y</p:attrName>
                        </p:attrNameLst>
                      </p:cBhvr>
                      <p:tavLst>
                        <p:tav tm="0">
                          <p:val>
                            <p:strVal val="#ppt_y+.1"/>
                          </p:val>
                        </p:tav>
                        <p:tav tm="100000">
                          <p:val>
                            <p:strVal val="#ppt_y"/>
                          </p:val>
                        </p:tav>
                      </p:tavLst>
                    </p:anim>
                  </p:childTnLst>
                </p:cTn>
              </p:par>
            </p:tnLst>
          </p:tmpl>
        </p:tmplLst>
      </p:bldP>
      <p:bldP spid="164" grpId="0" build="p">
        <p:tmplLst>
          <p:tmpl lvl="1">
            <p:tnLst>
              <p:par>
                <p:cTn presetID="10" presetClass="entr" presetSubtype="0" fill="hold" nodeType="withEffect">
                  <p:stCondLst>
                    <p:cond delay="800"/>
                  </p:stCondLst>
                  <p:childTnLst>
                    <p:set>
                      <p:cBhvr>
                        <p:cTn dur="1" fill="hold">
                          <p:stCondLst>
                            <p:cond delay="0"/>
                          </p:stCondLst>
                        </p:cTn>
                        <p:tgtEl>
                          <p:spTgt spid="164"/>
                        </p:tgtEl>
                        <p:attrNameLst>
                          <p:attrName>style.visibility</p:attrName>
                        </p:attrNameLst>
                      </p:cBhvr>
                      <p:to>
                        <p:strVal val="visible"/>
                      </p:to>
                    </p:set>
                    <p:animEffect transition="in" filter="fade">
                      <p:cBhvr>
                        <p:cTn dur="500"/>
                        <p:tgtEl>
                          <p:spTgt spid="164"/>
                        </p:tgtEl>
                      </p:cBhvr>
                    </p:animEffect>
                  </p:childTnLst>
                </p:cTn>
              </p:par>
            </p:tnLst>
          </p:tmpl>
        </p:tmplLst>
      </p:bldP>
      <p:bldP spid="165" grpId="0" build="p">
        <p:tmplLst>
          <p:tmpl lvl="1">
            <p:tnLst>
              <p:par>
                <p:cTn presetID="53" presetClass="entr" presetSubtype="16" fill="hold" nodeType="afterEffect">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p:cTn dur="300" fill="hold"/>
                        <p:tgtEl>
                          <p:spTgt spid="165"/>
                        </p:tgtEl>
                        <p:attrNameLst>
                          <p:attrName>ppt_w</p:attrName>
                        </p:attrNameLst>
                      </p:cBhvr>
                      <p:tavLst>
                        <p:tav tm="0">
                          <p:val>
                            <p:fltVal val="0"/>
                          </p:val>
                        </p:tav>
                        <p:tav tm="100000">
                          <p:val>
                            <p:strVal val="#ppt_w"/>
                          </p:val>
                        </p:tav>
                      </p:tavLst>
                    </p:anim>
                    <p:anim calcmode="lin" valueType="num">
                      <p:cBhvr>
                        <p:cTn dur="300" fill="hold"/>
                        <p:tgtEl>
                          <p:spTgt spid="165"/>
                        </p:tgtEl>
                        <p:attrNameLst>
                          <p:attrName>ppt_h</p:attrName>
                        </p:attrNameLst>
                      </p:cBhvr>
                      <p:tavLst>
                        <p:tav tm="0">
                          <p:val>
                            <p:fltVal val="0"/>
                          </p:val>
                        </p:tav>
                        <p:tav tm="100000">
                          <p:val>
                            <p:strVal val="#ppt_h"/>
                          </p:val>
                        </p:tav>
                      </p:tavLst>
                    </p:anim>
                    <p:animEffect transition="in" filter="fade">
                      <p:cBhvr>
                        <p:cTn dur="300"/>
                        <p:tgtEl>
                          <p:spTgt spid="165"/>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35" name="Group 34"/>
          <p:cNvGrpSpPr/>
          <p:nvPr userDrawn="1"/>
        </p:nvGrpSpPr>
        <p:grpSpPr>
          <a:xfrm>
            <a:off x="101309" y="385540"/>
            <a:ext cx="383999" cy="342172"/>
            <a:chOff x="5270500" y="1460500"/>
            <a:chExt cx="1701800" cy="2705100"/>
          </a:xfrm>
        </p:grpSpPr>
        <p:sp>
          <p:nvSpPr>
            <p:cNvPr id="36" name="Rounded Rectangle 35"/>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ed Rectangle 36"/>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ounded Rectangle 37"/>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5" name="Straight Connector 84"/>
          <p:cNvCxnSpPr/>
          <p:nvPr userDrawn="1"/>
        </p:nvCxnSpPr>
        <p:spPr>
          <a:xfrm flipH="1">
            <a:off x="603251" y="3810001"/>
            <a:ext cx="5329760" cy="0"/>
          </a:xfrm>
          <a:prstGeom prst="line">
            <a:avLst/>
          </a:prstGeom>
          <a:ln w="3175" cmpd="sng">
            <a:solidFill>
              <a:schemeClr val="accent1">
                <a:lumMod val="7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userDrawn="1"/>
        </p:nvCxnSpPr>
        <p:spPr>
          <a:xfrm>
            <a:off x="6096000" y="1622327"/>
            <a:ext cx="0" cy="4656556"/>
          </a:xfrm>
          <a:prstGeom prst="line">
            <a:avLst/>
          </a:prstGeom>
          <a:ln w="3175" cmpd="sng">
            <a:solidFill>
              <a:schemeClr val="accent1">
                <a:lumMod val="7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userDrawn="1"/>
        </p:nvCxnSpPr>
        <p:spPr>
          <a:xfrm flipH="1">
            <a:off x="6239948" y="3810001"/>
            <a:ext cx="5329760" cy="0"/>
          </a:xfrm>
          <a:prstGeom prst="line">
            <a:avLst/>
          </a:prstGeom>
          <a:ln w="3175" cmpd="sng">
            <a:solidFill>
              <a:schemeClr val="accent1">
                <a:lumMod val="7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0" name="Arc 89"/>
          <p:cNvSpPr>
            <a:spLocks noChangeAspect="1"/>
          </p:cNvSpPr>
          <p:nvPr userDrawn="1"/>
        </p:nvSpPr>
        <p:spPr>
          <a:xfrm>
            <a:off x="999955" y="1622324"/>
            <a:ext cx="2112000" cy="1900798"/>
          </a:xfrm>
          <a:prstGeom prst="arc">
            <a:avLst>
              <a:gd name="adj1" fmla="val 11622373"/>
              <a:gd name="adj2" fmla="val 10303517"/>
            </a:avLst>
          </a:prstGeom>
          <a:ln w="127000" cap="sq" cmpd="sng">
            <a:solidFill>
              <a:schemeClr val="accent2"/>
            </a:solidFill>
            <a:bevel/>
            <a:headEnd type="none"/>
            <a:tailEnd type="none" w="sm" len="sm"/>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Text Placeholder 7"/>
          <p:cNvSpPr>
            <a:spLocks noGrp="1"/>
          </p:cNvSpPr>
          <p:nvPr>
            <p:ph type="body" sz="quarter" idx="18" hasCustomPrompt="1"/>
          </p:nvPr>
        </p:nvSpPr>
        <p:spPr>
          <a:xfrm>
            <a:off x="3383887" y="1901182"/>
            <a:ext cx="2549123"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95" name="Text Placeholder 7"/>
          <p:cNvSpPr>
            <a:spLocks noGrp="1"/>
          </p:cNvSpPr>
          <p:nvPr>
            <p:ph type="body" sz="quarter" idx="19" hasCustomPrompt="1"/>
          </p:nvPr>
        </p:nvSpPr>
        <p:spPr>
          <a:xfrm>
            <a:off x="3383887" y="2342746"/>
            <a:ext cx="254912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96" name="Text Placeholder 2"/>
          <p:cNvSpPr>
            <a:spLocks noGrp="1"/>
          </p:cNvSpPr>
          <p:nvPr>
            <p:ph type="body" sz="quarter" idx="16" hasCustomPrompt="1"/>
          </p:nvPr>
        </p:nvSpPr>
        <p:spPr>
          <a:xfrm>
            <a:off x="3377544" y="2643087"/>
            <a:ext cx="2549123"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06" name="Oval 105"/>
          <p:cNvSpPr>
            <a:spLocks noChangeAspect="1"/>
          </p:cNvSpPr>
          <p:nvPr userDrawn="1"/>
        </p:nvSpPr>
        <p:spPr>
          <a:xfrm>
            <a:off x="603253" y="2203997"/>
            <a:ext cx="816001" cy="734399"/>
          </a:xfrm>
          <a:prstGeom prst="ellipse">
            <a:avLst/>
          </a:prstGeom>
          <a:solidFill>
            <a:schemeClr val="accent2"/>
          </a:solidFill>
          <a:ln w="381000" cap="rnd"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Text Placeholder 7"/>
          <p:cNvSpPr>
            <a:spLocks noGrp="1"/>
          </p:cNvSpPr>
          <p:nvPr>
            <p:ph type="body" sz="quarter" idx="65" hasCustomPrompt="1"/>
          </p:nvPr>
        </p:nvSpPr>
        <p:spPr>
          <a:xfrm>
            <a:off x="681751" y="2203997"/>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114" name="Picture Placeholder 2"/>
          <p:cNvSpPr>
            <a:spLocks noGrp="1" noChangeAspect="1"/>
          </p:cNvSpPr>
          <p:nvPr>
            <p:ph type="pic" sz="quarter" idx="17"/>
          </p:nvPr>
        </p:nvSpPr>
        <p:spPr>
          <a:xfrm>
            <a:off x="1257795" y="1764020"/>
            <a:ext cx="1692180" cy="1598076"/>
          </a:xfrm>
          <a:custGeom>
            <a:avLst/>
            <a:gdLst/>
            <a:ahLst/>
            <a:cxnLst/>
            <a:rect l="l" t="t" r="r" b="b"/>
            <a:pathLst>
              <a:path w="1269135" h="1331730">
                <a:moveTo>
                  <a:pt x="603269" y="0"/>
                </a:moveTo>
                <a:cubicBezTo>
                  <a:pt x="971017" y="0"/>
                  <a:pt x="1269135" y="298118"/>
                  <a:pt x="1269135" y="665865"/>
                </a:cubicBezTo>
                <a:cubicBezTo>
                  <a:pt x="1269135" y="1033612"/>
                  <a:pt x="971017" y="1331730"/>
                  <a:pt x="603269" y="1331730"/>
                </a:cubicBezTo>
                <a:cubicBezTo>
                  <a:pt x="373427" y="1331730"/>
                  <a:pt x="170783" y="1215278"/>
                  <a:pt x="51122" y="1038157"/>
                </a:cubicBezTo>
                <a:lnTo>
                  <a:pt x="10130" y="962634"/>
                </a:lnTo>
                <a:lnTo>
                  <a:pt x="39648" y="946612"/>
                </a:lnTo>
                <a:cubicBezTo>
                  <a:pt x="125833" y="888387"/>
                  <a:pt x="182497" y="789784"/>
                  <a:pt x="182497" y="677946"/>
                </a:cubicBezTo>
                <a:cubicBezTo>
                  <a:pt x="182497" y="566109"/>
                  <a:pt x="125833" y="467505"/>
                  <a:pt x="39648" y="409280"/>
                </a:cubicBezTo>
                <a:lnTo>
                  <a:pt x="0" y="387760"/>
                </a:lnTo>
                <a:lnTo>
                  <a:pt x="51122" y="293574"/>
                </a:lnTo>
                <a:cubicBezTo>
                  <a:pt x="170783" y="116452"/>
                  <a:pt x="373427" y="0"/>
                  <a:pt x="603269"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18" name="Arc 117"/>
          <p:cNvSpPr>
            <a:spLocks noChangeAspect="1"/>
          </p:cNvSpPr>
          <p:nvPr userDrawn="1"/>
        </p:nvSpPr>
        <p:spPr>
          <a:xfrm>
            <a:off x="6642996" y="1622324"/>
            <a:ext cx="2112000" cy="1900798"/>
          </a:xfrm>
          <a:prstGeom prst="arc">
            <a:avLst>
              <a:gd name="adj1" fmla="val 11622373"/>
              <a:gd name="adj2" fmla="val 10303517"/>
            </a:avLst>
          </a:prstGeom>
          <a:ln w="127000" cap="sq" cmpd="sng">
            <a:solidFill>
              <a:schemeClr val="accent3"/>
            </a:solidFill>
            <a:bevel/>
            <a:headEnd type="none"/>
            <a:tailEnd type="none" w="sm" len="sm"/>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Text Placeholder 7"/>
          <p:cNvSpPr>
            <a:spLocks noGrp="1"/>
          </p:cNvSpPr>
          <p:nvPr>
            <p:ph type="body" sz="quarter" idx="68" hasCustomPrompt="1"/>
          </p:nvPr>
        </p:nvSpPr>
        <p:spPr>
          <a:xfrm>
            <a:off x="9026928" y="1901182"/>
            <a:ext cx="2549123"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22" name="Text Placeholder 7"/>
          <p:cNvSpPr>
            <a:spLocks noGrp="1"/>
          </p:cNvSpPr>
          <p:nvPr>
            <p:ph type="body" sz="quarter" idx="69" hasCustomPrompt="1"/>
          </p:nvPr>
        </p:nvSpPr>
        <p:spPr>
          <a:xfrm>
            <a:off x="9026928" y="2342746"/>
            <a:ext cx="254912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23" name="Text Placeholder 2"/>
          <p:cNvSpPr>
            <a:spLocks noGrp="1"/>
          </p:cNvSpPr>
          <p:nvPr>
            <p:ph type="body" sz="quarter" idx="70" hasCustomPrompt="1"/>
          </p:nvPr>
        </p:nvSpPr>
        <p:spPr>
          <a:xfrm>
            <a:off x="9020585" y="2643087"/>
            <a:ext cx="2549123"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30" name="Oval 129"/>
          <p:cNvSpPr>
            <a:spLocks noChangeAspect="1"/>
          </p:cNvSpPr>
          <p:nvPr userDrawn="1"/>
        </p:nvSpPr>
        <p:spPr>
          <a:xfrm>
            <a:off x="6246296" y="2203997"/>
            <a:ext cx="816001" cy="734399"/>
          </a:xfrm>
          <a:prstGeom prst="ellipse">
            <a:avLst/>
          </a:prstGeom>
          <a:solidFill>
            <a:schemeClr val="accent3"/>
          </a:solidFill>
          <a:ln w="381000" cap="rnd"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Text Placeholder 7"/>
          <p:cNvSpPr>
            <a:spLocks noGrp="1"/>
          </p:cNvSpPr>
          <p:nvPr>
            <p:ph type="body" sz="quarter" idx="67" hasCustomPrompt="1"/>
          </p:nvPr>
        </p:nvSpPr>
        <p:spPr>
          <a:xfrm>
            <a:off x="6324792" y="2203997"/>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136" name="Picture Placeholder 2"/>
          <p:cNvSpPr>
            <a:spLocks noGrp="1" noChangeAspect="1"/>
          </p:cNvSpPr>
          <p:nvPr>
            <p:ph type="pic" sz="quarter" idx="66"/>
          </p:nvPr>
        </p:nvSpPr>
        <p:spPr>
          <a:xfrm>
            <a:off x="6900834" y="1764020"/>
            <a:ext cx="1692180" cy="1598076"/>
          </a:xfrm>
          <a:custGeom>
            <a:avLst/>
            <a:gdLst/>
            <a:ahLst/>
            <a:cxnLst/>
            <a:rect l="l" t="t" r="r" b="b"/>
            <a:pathLst>
              <a:path w="1269135" h="1331730">
                <a:moveTo>
                  <a:pt x="603269" y="0"/>
                </a:moveTo>
                <a:cubicBezTo>
                  <a:pt x="971017" y="0"/>
                  <a:pt x="1269135" y="298118"/>
                  <a:pt x="1269135" y="665865"/>
                </a:cubicBezTo>
                <a:cubicBezTo>
                  <a:pt x="1269135" y="1033612"/>
                  <a:pt x="971017" y="1331730"/>
                  <a:pt x="603269" y="1331730"/>
                </a:cubicBezTo>
                <a:cubicBezTo>
                  <a:pt x="373427" y="1331730"/>
                  <a:pt x="170783" y="1215278"/>
                  <a:pt x="51122" y="1038157"/>
                </a:cubicBezTo>
                <a:lnTo>
                  <a:pt x="10130" y="962634"/>
                </a:lnTo>
                <a:lnTo>
                  <a:pt x="39648" y="946612"/>
                </a:lnTo>
                <a:cubicBezTo>
                  <a:pt x="125833" y="888387"/>
                  <a:pt x="182497" y="789784"/>
                  <a:pt x="182497" y="677946"/>
                </a:cubicBezTo>
                <a:cubicBezTo>
                  <a:pt x="182497" y="566109"/>
                  <a:pt x="125833" y="467505"/>
                  <a:pt x="39648" y="409280"/>
                </a:cubicBezTo>
                <a:lnTo>
                  <a:pt x="0" y="387760"/>
                </a:lnTo>
                <a:lnTo>
                  <a:pt x="51122" y="293574"/>
                </a:lnTo>
                <a:cubicBezTo>
                  <a:pt x="170783" y="116452"/>
                  <a:pt x="373427" y="0"/>
                  <a:pt x="603269"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39" name="Arc 138"/>
          <p:cNvSpPr>
            <a:spLocks noChangeAspect="1"/>
          </p:cNvSpPr>
          <p:nvPr userDrawn="1"/>
        </p:nvSpPr>
        <p:spPr>
          <a:xfrm>
            <a:off x="999955" y="4121684"/>
            <a:ext cx="2112000" cy="1900798"/>
          </a:xfrm>
          <a:prstGeom prst="arc">
            <a:avLst>
              <a:gd name="adj1" fmla="val 11622373"/>
              <a:gd name="adj2" fmla="val 10303517"/>
            </a:avLst>
          </a:prstGeom>
          <a:ln w="127000" cap="sq" cmpd="sng">
            <a:solidFill>
              <a:schemeClr val="accent4"/>
            </a:solidFill>
            <a:bevel/>
            <a:headEnd type="none"/>
            <a:tailEnd type="none" w="sm" len="sm"/>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Text Placeholder 7"/>
          <p:cNvSpPr>
            <a:spLocks noGrp="1"/>
          </p:cNvSpPr>
          <p:nvPr>
            <p:ph type="body" sz="quarter" idx="73" hasCustomPrompt="1"/>
          </p:nvPr>
        </p:nvSpPr>
        <p:spPr>
          <a:xfrm>
            <a:off x="3383887" y="4400542"/>
            <a:ext cx="2549123"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42" name="Text Placeholder 7"/>
          <p:cNvSpPr>
            <a:spLocks noGrp="1"/>
          </p:cNvSpPr>
          <p:nvPr>
            <p:ph type="body" sz="quarter" idx="74" hasCustomPrompt="1"/>
          </p:nvPr>
        </p:nvSpPr>
        <p:spPr>
          <a:xfrm>
            <a:off x="3383887" y="4842106"/>
            <a:ext cx="254912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43" name="Text Placeholder 2"/>
          <p:cNvSpPr>
            <a:spLocks noGrp="1"/>
          </p:cNvSpPr>
          <p:nvPr>
            <p:ph type="body" sz="quarter" idx="75" hasCustomPrompt="1"/>
          </p:nvPr>
        </p:nvSpPr>
        <p:spPr>
          <a:xfrm>
            <a:off x="3377544" y="5142447"/>
            <a:ext cx="2549123"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47" name="Oval 146"/>
          <p:cNvSpPr>
            <a:spLocks noChangeAspect="1"/>
          </p:cNvSpPr>
          <p:nvPr userDrawn="1"/>
        </p:nvSpPr>
        <p:spPr>
          <a:xfrm>
            <a:off x="603253" y="4703357"/>
            <a:ext cx="816001" cy="734399"/>
          </a:xfrm>
          <a:prstGeom prst="ellipse">
            <a:avLst/>
          </a:prstGeom>
          <a:solidFill>
            <a:schemeClr val="accent4"/>
          </a:solidFill>
          <a:ln w="381000" cap="rnd"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Text Placeholder 7"/>
          <p:cNvSpPr>
            <a:spLocks noGrp="1"/>
          </p:cNvSpPr>
          <p:nvPr>
            <p:ph type="body" sz="quarter" idx="72" hasCustomPrompt="1"/>
          </p:nvPr>
        </p:nvSpPr>
        <p:spPr>
          <a:xfrm>
            <a:off x="681751" y="4703357"/>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151" name="Picture Placeholder 2"/>
          <p:cNvSpPr>
            <a:spLocks noGrp="1" noChangeAspect="1"/>
          </p:cNvSpPr>
          <p:nvPr>
            <p:ph type="pic" sz="quarter" idx="71"/>
          </p:nvPr>
        </p:nvSpPr>
        <p:spPr>
          <a:xfrm>
            <a:off x="1257795" y="4263380"/>
            <a:ext cx="1692180" cy="1598076"/>
          </a:xfrm>
          <a:custGeom>
            <a:avLst/>
            <a:gdLst/>
            <a:ahLst/>
            <a:cxnLst/>
            <a:rect l="l" t="t" r="r" b="b"/>
            <a:pathLst>
              <a:path w="1269135" h="1331730">
                <a:moveTo>
                  <a:pt x="603269" y="0"/>
                </a:moveTo>
                <a:cubicBezTo>
                  <a:pt x="971017" y="0"/>
                  <a:pt x="1269135" y="298118"/>
                  <a:pt x="1269135" y="665865"/>
                </a:cubicBezTo>
                <a:cubicBezTo>
                  <a:pt x="1269135" y="1033612"/>
                  <a:pt x="971017" y="1331730"/>
                  <a:pt x="603269" y="1331730"/>
                </a:cubicBezTo>
                <a:cubicBezTo>
                  <a:pt x="373427" y="1331730"/>
                  <a:pt x="170783" y="1215278"/>
                  <a:pt x="51122" y="1038157"/>
                </a:cubicBezTo>
                <a:lnTo>
                  <a:pt x="10130" y="962634"/>
                </a:lnTo>
                <a:lnTo>
                  <a:pt x="39648" y="946612"/>
                </a:lnTo>
                <a:cubicBezTo>
                  <a:pt x="125833" y="888387"/>
                  <a:pt x="182497" y="789784"/>
                  <a:pt x="182497" y="677946"/>
                </a:cubicBezTo>
                <a:cubicBezTo>
                  <a:pt x="182497" y="566109"/>
                  <a:pt x="125833" y="467505"/>
                  <a:pt x="39648" y="409280"/>
                </a:cubicBezTo>
                <a:lnTo>
                  <a:pt x="0" y="387760"/>
                </a:lnTo>
                <a:lnTo>
                  <a:pt x="51122" y="293574"/>
                </a:lnTo>
                <a:cubicBezTo>
                  <a:pt x="170783" y="116452"/>
                  <a:pt x="373427" y="0"/>
                  <a:pt x="603269"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53" name="Arc 152"/>
          <p:cNvSpPr>
            <a:spLocks noChangeAspect="1"/>
          </p:cNvSpPr>
          <p:nvPr userDrawn="1"/>
        </p:nvSpPr>
        <p:spPr>
          <a:xfrm>
            <a:off x="6642996" y="4121684"/>
            <a:ext cx="2112000" cy="1900798"/>
          </a:xfrm>
          <a:prstGeom prst="arc">
            <a:avLst>
              <a:gd name="adj1" fmla="val 11622373"/>
              <a:gd name="adj2" fmla="val 10303517"/>
            </a:avLst>
          </a:prstGeom>
          <a:ln w="127000" cap="sq" cmpd="sng">
            <a:solidFill>
              <a:schemeClr val="accent5"/>
            </a:solidFill>
            <a:bevel/>
            <a:headEnd type="none"/>
            <a:tailEnd type="none" w="sm" len="sm"/>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Text Placeholder 7"/>
          <p:cNvSpPr>
            <a:spLocks noGrp="1"/>
          </p:cNvSpPr>
          <p:nvPr>
            <p:ph type="body" sz="quarter" idx="78" hasCustomPrompt="1"/>
          </p:nvPr>
        </p:nvSpPr>
        <p:spPr>
          <a:xfrm>
            <a:off x="9026928" y="4400542"/>
            <a:ext cx="2549123" cy="431780"/>
          </a:xfrm>
          <a:prstGeom prst="rect">
            <a:avLst/>
          </a:prstGeom>
        </p:spPr>
        <p:txBody>
          <a:bodyPr vert="horz" lIns="0" tIns="40504" rIns="0" bIns="40504" anchor="ctr"/>
          <a:lstStyle>
            <a:lvl1pPr marL="0" indent="0" algn="ctr">
              <a:lnSpc>
                <a:spcPct val="100000"/>
              </a:lnSpc>
              <a:spcBef>
                <a:spcPts val="0"/>
              </a:spcBef>
              <a:buNone/>
              <a:defRPr sz="1920" b="1" baseline="0">
                <a:solidFill>
                  <a:schemeClr val="bg1"/>
                </a:solidFill>
                <a:latin typeface="Lato Light"/>
                <a:cs typeface="Lato Light"/>
              </a:defRPr>
            </a:lvl1pPr>
          </a:lstStyle>
          <a:p>
            <a:pPr lvl="0"/>
            <a:r>
              <a:rPr lang="es-ES_tradnl" dirty="0" err="1" smtClean="0"/>
              <a:t>Name</a:t>
            </a:r>
            <a:r>
              <a:rPr lang="es-ES_tradnl" dirty="0" smtClean="0"/>
              <a:t> </a:t>
            </a:r>
            <a:r>
              <a:rPr lang="es-ES_tradnl" dirty="0" err="1" smtClean="0"/>
              <a:t>here</a:t>
            </a:r>
            <a:endParaRPr lang="es-ES_tradnl" dirty="0" smtClean="0"/>
          </a:p>
        </p:txBody>
      </p:sp>
      <p:sp>
        <p:nvSpPr>
          <p:cNvPr id="155" name="Text Placeholder 7"/>
          <p:cNvSpPr>
            <a:spLocks noGrp="1"/>
          </p:cNvSpPr>
          <p:nvPr>
            <p:ph type="body" sz="quarter" idx="79" hasCustomPrompt="1"/>
          </p:nvPr>
        </p:nvSpPr>
        <p:spPr>
          <a:xfrm>
            <a:off x="9026928" y="4842106"/>
            <a:ext cx="2549123"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56" name="Text Placeholder 2"/>
          <p:cNvSpPr>
            <a:spLocks noGrp="1"/>
          </p:cNvSpPr>
          <p:nvPr>
            <p:ph type="body" sz="quarter" idx="80" hasCustomPrompt="1"/>
          </p:nvPr>
        </p:nvSpPr>
        <p:spPr>
          <a:xfrm>
            <a:off x="9020585" y="5142447"/>
            <a:ext cx="2549123" cy="77997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endParaRPr lang="en-US" dirty="0" smtClean="0"/>
          </a:p>
        </p:txBody>
      </p:sp>
      <p:sp>
        <p:nvSpPr>
          <p:cNvPr id="157" name="Oval 156"/>
          <p:cNvSpPr>
            <a:spLocks noChangeAspect="1"/>
          </p:cNvSpPr>
          <p:nvPr userDrawn="1"/>
        </p:nvSpPr>
        <p:spPr>
          <a:xfrm>
            <a:off x="6246296" y="4703357"/>
            <a:ext cx="816001" cy="734399"/>
          </a:xfrm>
          <a:prstGeom prst="ellipse">
            <a:avLst/>
          </a:prstGeom>
          <a:solidFill>
            <a:schemeClr val="accent5"/>
          </a:solidFill>
          <a:ln w="381000" cap="rnd"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Text Placeholder 7"/>
          <p:cNvSpPr>
            <a:spLocks noGrp="1"/>
          </p:cNvSpPr>
          <p:nvPr>
            <p:ph type="body" sz="quarter" idx="77" hasCustomPrompt="1"/>
          </p:nvPr>
        </p:nvSpPr>
        <p:spPr>
          <a:xfrm>
            <a:off x="6324792" y="4703357"/>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159" name="Picture Placeholder 2"/>
          <p:cNvSpPr>
            <a:spLocks noGrp="1" noChangeAspect="1"/>
          </p:cNvSpPr>
          <p:nvPr>
            <p:ph type="pic" sz="quarter" idx="76"/>
          </p:nvPr>
        </p:nvSpPr>
        <p:spPr>
          <a:xfrm>
            <a:off x="6900834" y="4263380"/>
            <a:ext cx="1692180" cy="1598076"/>
          </a:xfrm>
          <a:custGeom>
            <a:avLst/>
            <a:gdLst/>
            <a:ahLst/>
            <a:cxnLst/>
            <a:rect l="l" t="t" r="r" b="b"/>
            <a:pathLst>
              <a:path w="1269135" h="1331730">
                <a:moveTo>
                  <a:pt x="603269" y="0"/>
                </a:moveTo>
                <a:cubicBezTo>
                  <a:pt x="971017" y="0"/>
                  <a:pt x="1269135" y="298118"/>
                  <a:pt x="1269135" y="665865"/>
                </a:cubicBezTo>
                <a:cubicBezTo>
                  <a:pt x="1269135" y="1033612"/>
                  <a:pt x="971017" y="1331730"/>
                  <a:pt x="603269" y="1331730"/>
                </a:cubicBezTo>
                <a:cubicBezTo>
                  <a:pt x="373427" y="1331730"/>
                  <a:pt x="170783" y="1215278"/>
                  <a:pt x="51122" y="1038157"/>
                </a:cubicBezTo>
                <a:lnTo>
                  <a:pt x="10130" y="962634"/>
                </a:lnTo>
                <a:lnTo>
                  <a:pt x="39648" y="946612"/>
                </a:lnTo>
                <a:cubicBezTo>
                  <a:pt x="125833" y="888387"/>
                  <a:pt x="182497" y="789784"/>
                  <a:pt x="182497" y="677946"/>
                </a:cubicBezTo>
                <a:cubicBezTo>
                  <a:pt x="182497" y="566109"/>
                  <a:pt x="125833" y="467505"/>
                  <a:pt x="39648" y="409280"/>
                </a:cubicBezTo>
                <a:lnTo>
                  <a:pt x="0" y="387760"/>
                </a:lnTo>
                <a:lnTo>
                  <a:pt x="51122" y="293574"/>
                </a:lnTo>
                <a:cubicBezTo>
                  <a:pt x="170783" y="116452"/>
                  <a:pt x="373427" y="0"/>
                  <a:pt x="603269"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wipe(up)">
                                      <p:cBhvr>
                                        <p:cTn id="21" dur="500"/>
                                        <p:tgtEl>
                                          <p:spTgt spid="85"/>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wipe(up)">
                                      <p:cBhvr>
                                        <p:cTn id="25" dur="500"/>
                                        <p:tgtEl>
                                          <p:spTgt spid="81"/>
                                        </p:tgtEl>
                                      </p:cBhvr>
                                    </p:animEffect>
                                  </p:childTnLst>
                                </p:cTn>
                              </p:par>
                            </p:childTnLst>
                          </p:cTn>
                        </p:par>
                        <p:par>
                          <p:cTn id="26" fill="hold">
                            <p:stCondLst>
                              <p:cond delay="1500"/>
                            </p:stCondLst>
                            <p:childTnLst>
                              <p:par>
                                <p:cTn id="27" presetID="22" presetClass="entr" presetSubtype="1" fill="hold" nodeType="after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wipe(up)">
                                      <p:cBhvr>
                                        <p:cTn id="29" dur="500"/>
                                        <p:tgtEl>
                                          <p:spTgt spid="83"/>
                                        </p:tgtEl>
                                      </p:cBhvr>
                                    </p:animEffect>
                                  </p:childTnLst>
                                </p:cTn>
                              </p:par>
                              <p:par>
                                <p:cTn id="30" presetID="42" presetClass="entr" presetSubtype="0" fill="hold" grpId="0" nodeType="withEffect">
                                  <p:stCondLst>
                                    <p:cond delay="200"/>
                                  </p:stCondLst>
                                  <p:childTnLst>
                                    <p:set>
                                      <p:cBhvr>
                                        <p:cTn id="31" dur="1" fill="hold">
                                          <p:stCondLst>
                                            <p:cond delay="0"/>
                                          </p:stCondLst>
                                        </p:cTn>
                                        <p:tgtEl>
                                          <p:spTgt spid="94">
                                            <p:txEl>
                                              <p:pRg st="0" end="0"/>
                                            </p:txEl>
                                          </p:spTgt>
                                        </p:tgtEl>
                                        <p:attrNameLst>
                                          <p:attrName>style.visibility</p:attrName>
                                        </p:attrNameLst>
                                      </p:cBhvr>
                                      <p:to>
                                        <p:strVal val="visible"/>
                                      </p:to>
                                    </p:set>
                                    <p:animEffect transition="in" filter="fade">
                                      <p:cBhvr>
                                        <p:cTn id="32" dur="400"/>
                                        <p:tgtEl>
                                          <p:spTgt spid="94">
                                            <p:txEl>
                                              <p:pRg st="0" end="0"/>
                                            </p:txEl>
                                          </p:spTgt>
                                        </p:tgtEl>
                                      </p:cBhvr>
                                    </p:animEffect>
                                    <p:anim calcmode="lin" valueType="num">
                                      <p:cBhvr>
                                        <p:cTn id="33" dur="400" fill="hold"/>
                                        <p:tgtEl>
                                          <p:spTgt spid="94">
                                            <p:txEl>
                                              <p:pRg st="0" end="0"/>
                                            </p:txEl>
                                          </p:spTgt>
                                        </p:tgtEl>
                                        <p:attrNameLst>
                                          <p:attrName>ppt_x</p:attrName>
                                        </p:attrNameLst>
                                      </p:cBhvr>
                                      <p:tavLst>
                                        <p:tav tm="0">
                                          <p:val>
                                            <p:strVal val="#ppt_x"/>
                                          </p:val>
                                        </p:tav>
                                        <p:tav tm="100000">
                                          <p:val>
                                            <p:strVal val="#ppt_x"/>
                                          </p:val>
                                        </p:tav>
                                      </p:tavLst>
                                    </p:anim>
                                    <p:anim calcmode="lin" valueType="num">
                                      <p:cBhvr>
                                        <p:cTn id="34" dur="400" fill="hold"/>
                                        <p:tgtEl>
                                          <p:spTgt spid="9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
                                  </p:stCondLst>
                                  <p:childTnLst>
                                    <p:set>
                                      <p:cBhvr>
                                        <p:cTn id="36" dur="1" fill="hold">
                                          <p:stCondLst>
                                            <p:cond delay="0"/>
                                          </p:stCondLst>
                                        </p:cTn>
                                        <p:tgtEl>
                                          <p:spTgt spid="95">
                                            <p:txEl>
                                              <p:pRg st="0" end="0"/>
                                            </p:txEl>
                                          </p:spTgt>
                                        </p:tgtEl>
                                        <p:attrNameLst>
                                          <p:attrName>style.visibility</p:attrName>
                                        </p:attrNameLst>
                                      </p:cBhvr>
                                      <p:to>
                                        <p:strVal val="visible"/>
                                      </p:to>
                                    </p:set>
                                    <p:animEffect transition="in" filter="fade">
                                      <p:cBhvr>
                                        <p:cTn id="37" dur="500"/>
                                        <p:tgtEl>
                                          <p:spTgt spid="95">
                                            <p:txEl>
                                              <p:pRg st="0" end="0"/>
                                            </p:txEl>
                                          </p:spTgt>
                                        </p:tgtEl>
                                      </p:cBhvr>
                                    </p:animEffect>
                                    <p:anim calcmode="lin" valueType="num">
                                      <p:cBhvr>
                                        <p:cTn id="38"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95">
                                            <p:txEl>
                                              <p:pRg st="0" end="0"/>
                                            </p:txEl>
                                          </p:spTgt>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800"/>
                                  </p:stCondLst>
                                  <p:childTnLst>
                                    <p:set>
                                      <p:cBhvr>
                                        <p:cTn id="41" dur="1" fill="hold">
                                          <p:stCondLst>
                                            <p:cond delay="0"/>
                                          </p:stCondLst>
                                        </p:cTn>
                                        <p:tgtEl>
                                          <p:spTgt spid="96">
                                            <p:txEl>
                                              <p:pRg st="0" end="0"/>
                                            </p:txEl>
                                          </p:spTgt>
                                        </p:tgtEl>
                                        <p:attrNameLst>
                                          <p:attrName>style.visibility</p:attrName>
                                        </p:attrNameLst>
                                      </p:cBhvr>
                                      <p:to>
                                        <p:strVal val="visible"/>
                                      </p:to>
                                    </p:set>
                                    <p:animEffect transition="in" filter="fade">
                                      <p:cBhvr>
                                        <p:cTn id="42" dur="500"/>
                                        <p:tgtEl>
                                          <p:spTgt spid="96">
                                            <p:txEl>
                                              <p:pRg st="0" end="0"/>
                                            </p:txEl>
                                          </p:spTgt>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106"/>
                                        </p:tgtEl>
                                        <p:attrNameLst>
                                          <p:attrName>style.visibility</p:attrName>
                                        </p:attrNameLst>
                                      </p:cBhvr>
                                      <p:to>
                                        <p:strVal val="visible"/>
                                      </p:to>
                                    </p:set>
                                    <p:anim calcmode="lin" valueType="num">
                                      <p:cBhvr>
                                        <p:cTn id="46" dur="500" fill="hold"/>
                                        <p:tgtEl>
                                          <p:spTgt spid="106"/>
                                        </p:tgtEl>
                                        <p:attrNameLst>
                                          <p:attrName>ppt_w</p:attrName>
                                        </p:attrNameLst>
                                      </p:cBhvr>
                                      <p:tavLst>
                                        <p:tav tm="0">
                                          <p:val>
                                            <p:fltVal val="0"/>
                                          </p:val>
                                        </p:tav>
                                        <p:tav tm="100000">
                                          <p:val>
                                            <p:strVal val="#ppt_w"/>
                                          </p:val>
                                        </p:tav>
                                      </p:tavLst>
                                    </p:anim>
                                    <p:anim calcmode="lin" valueType="num">
                                      <p:cBhvr>
                                        <p:cTn id="47" dur="500" fill="hold"/>
                                        <p:tgtEl>
                                          <p:spTgt spid="106"/>
                                        </p:tgtEl>
                                        <p:attrNameLst>
                                          <p:attrName>ppt_h</p:attrName>
                                        </p:attrNameLst>
                                      </p:cBhvr>
                                      <p:tavLst>
                                        <p:tav tm="0">
                                          <p:val>
                                            <p:fltVal val="0"/>
                                          </p:val>
                                        </p:tav>
                                        <p:tav tm="100000">
                                          <p:val>
                                            <p:strVal val="#ppt_h"/>
                                          </p:val>
                                        </p:tav>
                                      </p:tavLst>
                                    </p:anim>
                                    <p:animEffect transition="in" filter="fade">
                                      <p:cBhvr>
                                        <p:cTn id="48" dur="500"/>
                                        <p:tgtEl>
                                          <p:spTgt spid="106"/>
                                        </p:tgtEl>
                                      </p:cBhvr>
                                    </p:animEffect>
                                  </p:childTnLst>
                                </p:cTn>
                              </p:par>
                            </p:childTnLst>
                          </p:cTn>
                        </p:par>
                        <p:par>
                          <p:cTn id="49" fill="hold">
                            <p:stCondLst>
                              <p:cond delay="2500"/>
                            </p:stCondLst>
                            <p:childTnLst>
                              <p:par>
                                <p:cTn id="50" presetID="53" presetClass="entr" presetSubtype="16" fill="hold" grpId="0" nodeType="afterEffect">
                                  <p:stCondLst>
                                    <p:cond delay="0"/>
                                  </p:stCondLst>
                                  <p:childTnLst>
                                    <p:set>
                                      <p:cBhvr>
                                        <p:cTn id="51" dur="1" fill="hold">
                                          <p:stCondLst>
                                            <p:cond delay="0"/>
                                          </p:stCondLst>
                                        </p:cTn>
                                        <p:tgtEl>
                                          <p:spTgt spid="110">
                                            <p:txEl>
                                              <p:pRg st="0" end="0"/>
                                            </p:txEl>
                                          </p:spTgt>
                                        </p:tgtEl>
                                        <p:attrNameLst>
                                          <p:attrName>style.visibility</p:attrName>
                                        </p:attrNameLst>
                                      </p:cBhvr>
                                      <p:to>
                                        <p:strVal val="visible"/>
                                      </p:to>
                                    </p:set>
                                    <p:anim calcmode="lin" valueType="num">
                                      <p:cBhvr>
                                        <p:cTn id="52" dur="300" fill="hold"/>
                                        <p:tgtEl>
                                          <p:spTgt spid="110">
                                            <p:txEl>
                                              <p:pRg st="0" end="0"/>
                                            </p:txEl>
                                          </p:spTgt>
                                        </p:tgtEl>
                                        <p:attrNameLst>
                                          <p:attrName>ppt_w</p:attrName>
                                        </p:attrNameLst>
                                      </p:cBhvr>
                                      <p:tavLst>
                                        <p:tav tm="0">
                                          <p:val>
                                            <p:fltVal val="0"/>
                                          </p:val>
                                        </p:tav>
                                        <p:tav tm="100000">
                                          <p:val>
                                            <p:strVal val="#ppt_w"/>
                                          </p:val>
                                        </p:tav>
                                      </p:tavLst>
                                    </p:anim>
                                    <p:anim calcmode="lin" valueType="num">
                                      <p:cBhvr>
                                        <p:cTn id="53" dur="300" fill="hold"/>
                                        <p:tgtEl>
                                          <p:spTgt spid="110">
                                            <p:txEl>
                                              <p:pRg st="0" end="0"/>
                                            </p:txEl>
                                          </p:spTgt>
                                        </p:tgtEl>
                                        <p:attrNameLst>
                                          <p:attrName>ppt_h</p:attrName>
                                        </p:attrNameLst>
                                      </p:cBhvr>
                                      <p:tavLst>
                                        <p:tav tm="0">
                                          <p:val>
                                            <p:fltVal val="0"/>
                                          </p:val>
                                        </p:tav>
                                        <p:tav tm="100000">
                                          <p:val>
                                            <p:strVal val="#ppt_h"/>
                                          </p:val>
                                        </p:tav>
                                      </p:tavLst>
                                    </p:anim>
                                    <p:animEffect transition="in" filter="fade">
                                      <p:cBhvr>
                                        <p:cTn id="54" dur="300"/>
                                        <p:tgtEl>
                                          <p:spTgt spid="110">
                                            <p:txEl>
                                              <p:pRg st="0" end="0"/>
                                            </p:txEl>
                                          </p:spTgt>
                                        </p:tgtEl>
                                      </p:cBhvr>
                                    </p:animEffect>
                                  </p:childTnLst>
                                </p:cTn>
                              </p:par>
                            </p:childTnLst>
                          </p:cTn>
                        </p:par>
                        <p:par>
                          <p:cTn id="55" fill="hold">
                            <p:stCondLst>
                              <p:cond delay="3000"/>
                            </p:stCondLst>
                            <p:childTnLst>
                              <p:par>
                                <p:cTn id="56" presetID="6" presetClass="entr" presetSubtype="16" fill="hold" grpId="0" nodeType="after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circle(in)">
                                      <p:cBhvr>
                                        <p:cTn id="58" dur="1000"/>
                                        <p:tgtEl>
                                          <p:spTgt spid="90"/>
                                        </p:tgtEl>
                                      </p:cBhvr>
                                    </p:animEffect>
                                  </p:childTnLst>
                                </p:cTn>
                              </p:par>
                            </p:childTnLst>
                          </p:cTn>
                        </p:par>
                        <p:par>
                          <p:cTn id="59" fill="hold">
                            <p:stCondLst>
                              <p:cond delay="4000"/>
                            </p:stCondLst>
                            <p:childTnLst>
                              <p:par>
                                <p:cTn id="60" presetID="53" presetClass="entr" presetSubtype="16" fill="hold" grpId="0" nodeType="afterEffect" nodePh="1">
                                  <p:stCondLst>
                                    <p:cond delay="0"/>
                                  </p:stCondLst>
                                  <p:endCondLst>
                                    <p:cond evt="begin" delay="0">
                                      <p:tn val="60"/>
                                    </p:cond>
                                  </p:endCondLst>
                                  <p:childTnLst>
                                    <p:set>
                                      <p:cBhvr>
                                        <p:cTn id="61" dur="1" fill="hold">
                                          <p:stCondLst>
                                            <p:cond delay="0"/>
                                          </p:stCondLst>
                                        </p:cTn>
                                        <p:tgtEl>
                                          <p:spTgt spid="114"/>
                                        </p:tgtEl>
                                        <p:attrNameLst>
                                          <p:attrName>style.visibility</p:attrName>
                                        </p:attrNameLst>
                                      </p:cBhvr>
                                      <p:to>
                                        <p:strVal val="visible"/>
                                      </p:to>
                                    </p:set>
                                    <p:anim calcmode="lin" valueType="num">
                                      <p:cBhvr>
                                        <p:cTn id="62" dur="500" fill="hold"/>
                                        <p:tgtEl>
                                          <p:spTgt spid="114"/>
                                        </p:tgtEl>
                                        <p:attrNameLst>
                                          <p:attrName>ppt_w</p:attrName>
                                        </p:attrNameLst>
                                      </p:cBhvr>
                                      <p:tavLst>
                                        <p:tav tm="0">
                                          <p:val>
                                            <p:fltVal val="0"/>
                                          </p:val>
                                        </p:tav>
                                        <p:tav tm="100000">
                                          <p:val>
                                            <p:strVal val="#ppt_w"/>
                                          </p:val>
                                        </p:tav>
                                      </p:tavLst>
                                    </p:anim>
                                    <p:anim calcmode="lin" valueType="num">
                                      <p:cBhvr>
                                        <p:cTn id="63" dur="500" fill="hold"/>
                                        <p:tgtEl>
                                          <p:spTgt spid="114"/>
                                        </p:tgtEl>
                                        <p:attrNameLst>
                                          <p:attrName>ppt_h</p:attrName>
                                        </p:attrNameLst>
                                      </p:cBhvr>
                                      <p:tavLst>
                                        <p:tav tm="0">
                                          <p:val>
                                            <p:fltVal val="0"/>
                                          </p:val>
                                        </p:tav>
                                        <p:tav tm="100000">
                                          <p:val>
                                            <p:strVal val="#ppt_h"/>
                                          </p:val>
                                        </p:tav>
                                      </p:tavLst>
                                    </p:anim>
                                    <p:animEffect transition="in" filter="fade">
                                      <p:cBhvr>
                                        <p:cTn id="64" dur="500"/>
                                        <p:tgtEl>
                                          <p:spTgt spid="114"/>
                                        </p:tgtEl>
                                      </p:cBhvr>
                                    </p:animEffect>
                                  </p:childTnLst>
                                </p:cTn>
                              </p:par>
                              <p:par>
                                <p:cTn id="65" presetID="42" presetClass="entr" presetSubtype="0" fill="hold" grpId="0" nodeType="withEffect">
                                  <p:stCondLst>
                                    <p:cond delay="200"/>
                                  </p:stCondLst>
                                  <p:childTnLst>
                                    <p:set>
                                      <p:cBhvr>
                                        <p:cTn id="66" dur="1" fill="hold">
                                          <p:stCondLst>
                                            <p:cond delay="0"/>
                                          </p:stCondLst>
                                        </p:cTn>
                                        <p:tgtEl>
                                          <p:spTgt spid="121">
                                            <p:txEl>
                                              <p:pRg st="0" end="0"/>
                                            </p:txEl>
                                          </p:spTgt>
                                        </p:tgtEl>
                                        <p:attrNameLst>
                                          <p:attrName>style.visibility</p:attrName>
                                        </p:attrNameLst>
                                      </p:cBhvr>
                                      <p:to>
                                        <p:strVal val="visible"/>
                                      </p:to>
                                    </p:set>
                                    <p:animEffect transition="in" filter="fade">
                                      <p:cBhvr>
                                        <p:cTn id="67" dur="400"/>
                                        <p:tgtEl>
                                          <p:spTgt spid="121">
                                            <p:txEl>
                                              <p:pRg st="0" end="0"/>
                                            </p:txEl>
                                          </p:spTgt>
                                        </p:tgtEl>
                                      </p:cBhvr>
                                    </p:animEffect>
                                    <p:anim calcmode="lin" valueType="num">
                                      <p:cBhvr>
                                        <p:cTn id="68" dur="400" fill="hold"/>
                                        <p:tgtEl>
                                          <p:spTgt spid="121">
                                            <p:txEl>
                                              <p:pRg st="0" end="0"/>
                                            </p:txEl>
                                          </p:spTgt>
                                        </p:tgtEl>
                                        <p:attrNameLst>
                                          <p:attrName>ppt_x</p:attrName>
                                        </p:attrNameLst>
                                      </p:cBhvr>
                                      <p:tavLst>
                                        <p:tav tm="0">
                                          <p:val>
                                            <p:strVal val="#ppt_x"/>
                                          </p:val>
                                        </p:tav>
                                        <p:tav tm="100000">
                                          <p:val>
                                            <p:strVal val="#ppt_x"/>
                                          </p:val>
                                        </p:tav>
                                      </p:tavLst>
                                    </p:anim>
                                    <p:anim calcmode="lin" valueType="num">
                                      <p:cBhvr>
                                        <p:cTn id="69" dur="400" fill="hold"/>
                                        <p:tgtEl>
                                          <p:spTgt spid="121">
                                            <p:txEl>
                                              <p:pRg st="0" end="0"/>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00"/>
                                  </p:stCondLst>
                                  <p:childTnLst>
                                    <p:set>
                                      <p:cBhvr>
                                        <p:cTn id="71" dur="1" fill="hold">
                                          <p:stCondLst>
                                            <p:cond delay="0"/>
                                          </p:stCondLst>
                                        </p:cTn>
                                        <p:tgtEl>
                                          <p:spTgt spid="122">
                                            <p:txEl>
                                              <p:pRg st="0" end="0"/>
                                            </p:txEl>
                                          </p:spTgt>
                                        </p:tgtEl>
                                        <p:attrNameLst>
                                          <p:attrName>style.visibility</p:attrName>
                                        </p:attrNameLst>
                                      </p:cBhvr>
                                      <p:to>
                                        <p:strVal val="visible"/>
                                      </p:to>
                                    </p:set>
                                    <p:animEffect transition="in" filter="fade">
                                      <p:cBhvr>
                                        <p:cTn id="72" dur="500"/>
                                        <p:tgtEl>
                                          <p:spTgt spid="122">
                                            <p:txEl>
                                              <p:pRg st="0" end="0"/>
                                            </p:txEl>
                                          </p:spTgt>
                                        </p:tgtEl>
                                      </p:cBhvr>
                                    </p:animEffect>
                                    <p:anim calcmode="lin" valueType="num">
                                      <p:cBhvr>
                                        <p:cTn id="73" dur="500" fill="hold"/>
                                        <p:tgtEl>
                                          <p:spTgt spid="122">
                                            <p:txEl>
                                              <p:pRg st="0" end="0"/>
                                            </p:txEl>
                                          </p:spTgt>
                                        </p:tgtEl>
                                        <p:attrNameLst>
                                          <p:attrName>ppt_x</p:attrName>
                                        </p:attrNameLst>
                                      </p:cBhvr>
                                      <p:tavLst>
                                        <p:tav tm="0">
                                          <p:val>
                                            <p:strVal val="#ppt_x"/>
                                          </p:val>
                                        </p:tav>
                                        <p:tav tm="100000">
                                          <p:val>
                                            <p:strVal val="#ppt_x"/>
                                          </p:val>
                                        </p:tav>
                                      </p:tavLst>
                                    </p:anim>
                                    <p:anim calcmode="lin" valueType="num">
                                      <p:cBhvr>
                                        <p:cTn id="74" dur="500" fill="hold"/>
                                        <p:tgtEl>
                                          <p:spTgt spid="122">
                                            <p:txEl>
                                              <p:pRg st="0" end="0"/>
                                            </p:txEl>
                                          </p:spTgt>
                                        </p:tgtEl>
                                        <p:attrNameLst>
                                          <p:attrName>ppt_y</p:attrName>
                                        </p:attrNameLst>
                                      </p:cBhvr>
                                      <p:tavLst>
                                        <p:tav tm="0">
                                          <p:val>
                                            <p:strVal val="#ppt_y+.1"/>
                                          </p:val>
                                        </p:tav>
                                        <p:tav tm="100000">
                                          <p:val>
                                            <p:strVal val="#ppt_y"/>
                                          </p:val>
                                        </p:tav>
                                      </p:tavLst>
                                    </p:anim>
                                  </p:childTnLst>
                                </p:cTn>
                              </p:par>
                              <p:par>
                                <p:cTn id="75" presetID="10" presetClass="entr" presetSubtype="0" fill="hold" grpId="0" nodeType="withEffect">
                                  <p:stCondLst>
                                    <p:cond delay="800"/>
                                  </p:stCondLst>
                                  <p:childTnLst>
                                    <p:set>
                                      <p:cBhvr>
                                        <p:cTn id="76" dur="1" fill="hold">
                                          <p:stCondLst>
                                            <p:cond delay="0"/>
                                          </p:stCondLst>
                                        </p:cTn>
                                        <p:tgtEl>
                                          <p:spTgt spid="123">
                                            <p:txEl>
                                              <p:pRg st="0" end="0"/>
                                            </p:txEl>
                                          </p:spTgt>
                                        </p:tgtEl>
                                        <p:attrNameLst>
                                          <p:attrName>style.visibility</p:attrName>
                                        </p:attrNameLst>
                                      </p:cBhvr>
                                      <p:to>
                                        <p:strVal val="visible"/>
                                      </p:to>
                                    </p:set>
                                    <p:animEffect transition="in" filter="fade">
                                      <p:cBhvr>
                                        <p:cTn id="77" dur="500"/>
                                        <p:tgtEl>
                                          <p:spTgt spid="123">
                                            <p:txEl>
                                              <p:pRg st="0" end="0"/>
                                            </p:txEl>
                                          </p:spTgt>
                                        </p:tgtEl>
                                      </p:cBhvr>
                                    </p:animEffect>
                                  </p:childTnLst>
                                </p:cTn>
                              </p:par>
                            </p:childTnLst>
                          </p:cTn>
                        </p:par>
                        <p:par>
                          <p:cTn id="78" fill="hold">
                            <p:stCondLst>
                              <p:cond delay="4500"/>
                            </p:stCondLst>
                            <p:childTnLst>
                              <p:par>
                                <p:cTn id="79" presetID="53" presetClass="entr" presetSubtype="16" fill="hold" grpId="0" nodeType="afterEffect">
                                  <p:stCondLst>
                                    <p:cond delay="0"/>
                                  </p:stCondLst>
                                  <p:childTnLst>
                                    <p:set>
                                      <p:cBhvr>
                                        <p:cTn id="80" dur="1" fill="hold">
                                          <p:stCondLst>
                                            <p:cond delay="0"/>
                                          </p:stCondLst>
                                        </p:cTn>
                                        <p:tgtEl>
                                          <p:spTgt spid="130"/>
                                        </p:tgtEl>
                                        <p:attrNameLst>
                                          <p:attrName>style.visibility</p:attrName>
                                        </p:attrNameLst>
                                      </p:cBhvr>
                                      <p:to>
                                        <p:strVal val="visible"/>
                                      </p:to>
                                    </p:set>
                                    <p:anim calcmode="lin" valueType="num">
                                      <p:cBhvr>
                                        <p:cTn id="81" dur="500" fill="hold"/>
                                        <p:tgtEl>
                                          <p:spTgt spid="130"/>
                                        </p:tgtEl>
                                        <p:attrNameLst>
                                          <p:attrName>ppt_w</p:attrName>
                                        </p:attrNameLst>
                                      </p:cBhvr>
                                      <p:tavLst>
                                        <p:tav tm="0">
                                          <p:val>
                                            <p:fltVal val="0"/>
                                          </p:val>
                                        </p:tav>
                                        <p:tav tm="100000">
                                          <p:val>
                                            <p:strVal val="#ppt_w"/>
                                          </p:val>
                                        </p:tav>
                                      </p:tavLst>
                                    </p:anim>
                                    <p:anim calcmode="lin" valueType="num">
                                      <p:cBhvr>
                                        <p:cTn id="82" dur="500" fill="hold"/>
                                        <p:tgtEl>
                                          <p:spTgt spid="130"/>
                                        </p:tgtEl>
                                        <p:attrNameLst>
                                          <p:attrName>ppt_h</p:attrName>
                                        </p:attrNameLst>
                                      </p:cBhvr>
                                      <p:tavLst>
                                        <p:tav tm="0">
                                          <p:val>
                                            <p:fltVal val="0"/>
                                          </p:val>
                                        </p:tav>
                                        <p:tav tm="100000">
                                          <p:val>
                                            <p:strVal val="#ppt_h"/>
                                          </p:val>
                                        </p:tav>
                                      </p:tavLst>
                                    </p:anim>
                                    <p:animEffect transition="in" filter="fade">
                                      <p:cBhvr>
                                        <p:cTn id="83" dur="500"/>
                                        <p:tgtEl>
                                          <p:spTgt spid="130"/>
                                        </p:tgtEl>
                                      </p:cBhvr>
                                    </p:animEffect>
                                  </p:childTnLst>
                                </p:cTn>
                              </p:par>
                            </p:childTnLst>
                          </p:cTn>
                        </p:par>
                        <p:par>
                          <p:cTn id="84" fill="hold">
                            <p:stCondLst>
                              <p:cond delay="5000"/>
                            </p:stCondLst>
                            <p:childTnLst>
                              <p:par>
                                <p:cTn id="85" presetID="53" presetClass="entr" presetSubtype="16" fill="hold" grpId="0" nodeType="afterEffect">
                                  <p:stCondLst>
                                    <p:cond delay="0"/>
                                  </p:stCondLst>
                                  <p:childTnLst>
                                    <p:set>
                                      <p:cBhvr>
                                        <p:cTn id="86" dur="1" fill="hold">
                                          <p:stCondLst>
                                            <p:cond delay="0"/>
                                          </p:stCondLst>
                                        </p:cTn>
                                        <p:tgtEl>
                                          <p:spTgt spid="133">
                                            <p:txEl>
                                              <p:pRg st="0" end="0"/>
                                            </p:txEl>
                                          </p:spTgt>
                                        </p:tgtEl>
                                        <p:attrNameLst>
                                          <p:attrName>style.visibility</p:attrName>
                                        </p:attrNameLst>
                                      </p:cBhvr>
                                      <p:to>
                                        <p:strVal val="visible"/>
                                      </p:to>
                                    </p:set>
                                    <p:anim calcmode="lin" valueType="num">
                                      <p:cBhvr>
                                        <p:cTn id="87" dur="300" fill="hold"/>
                                        <p:tgtEl>
                                          <p:spTgt spid="133">
                                            <p:txEl>
                                              <p:pRg st="0" end="0"/>
                                            </p:txEl>
                                          </p:spTgt>
                                        </p:tgtEl>
                                        <p:attrNameLst>
                                          <p:attrName>ppt_w</p:attrName>
                                        </p:attrNameLst>
                                      </p:cBhvr>
                                      <p:tavLst>
                                        <p:tav tm="0">
                                          <p:val>
                                            <p:fltVal val="0"/>
                                          </p:val>
                                        </p:tav>
                                        <p:tav tm="100000">
                                          <p:val>
                                            <p:strVal val="#ppt_w"/>
                                          </p:val>
                                        </p:tav>
                                      </p:tavLst>
                                    </p:anim>
                                    <p:anim calcmode="lin" valueType="num">
                                      <p:cBhvr>
                                        <p:cTn id="88" dur="300" fill="hold"/>
                                        <p:tgtEl>
                                          <p:spTgt spid="133">
                                            <p:txEl>
                                              <p:pRg st="0" end="0"/>
                                            </p:txEl>
                                          </p:spTgt>
                                        </p:tgtEl>
                                        <p:attrNameLst>
                                          <p:attrName>ppt_h</p:attrName>
                                        </p:attrNameLst>
                                      </p:cBhvr>
                                      <p:tavLst>
                                        <p:tav tm="0">
                                          <p:val>
                                            <p:fltVal val="0"/>
                                          </p:val>
                                        </p:tav>
                                        <p:tav tm="100000">
                                          <p:val>
                                            <p:strVal val="#ppt_h"/>
                                          </p:val>
                                        </p:tav>
                                      </p:tavLst>
                                    </p:anim>
                                    <p:animEffect transition="in" filter="fade">
                                      <p:cBhvr>
                                        <p:cTn id="89" dur="300"/>
                                        <p:tgtEl>
                                          <p:spTgt spid="133">
                                            <p:txEl>
                                              <p:pRg st="0" end="0"/>
                                            </p:txEl>
                                          </p:spTgt>
                                        </p:tgtEl>
                                      </p:cBhvr>
                                    </p:animEffect>
                                  </p:childTnLst>
                                </p:cTn>
                              </p:par>
                            </p:childTnLst>
                          </p:cTn>
                        </p:par>
                        <p:par>
                          <p:cTn id="90" fill="hold">
                            <p:stCondLst>
                              <p:cond delay="5500"/>
                            </p:stCondLst>
                            <p:childTnLst>
                              <p:par>
                                <p:cTn id="91" presetID="6" presetClass="entr" presetSubtype="16" fill="hold" grpId="0" nodeType="afterEffect">
                                  <p:stCondLst>
                                    <p:cond delay="0"/>
                                  </p:stCondLst>
                                  <p:childTnLst>
                                    <p:set>
                                      <p:cBhvr>
                                        <p:cTn id="92" dur="1" fill="hold">
                                          <p:stCondLst>
                                            <p:cond delay="0"/>
                                          </p:stCondLst>
                                        </p:cTn>
                                        <p:tgtEl>
                                          <p:spTgt spid="118"/>
                                        </p:tgtEl>
                                        <p:attrNameLst>
                                          <p:attrName>style.visibility</p:attrName>
                                        </p:attrNameLst>
                                      </p:cBhvr>
                                      <p:to>
                                        <p:strVal val="visible"/>
                                      </p:to>
                                    </p:set>
                                    <p:animEffect transition="in" filter="circle(in)">
                                      <p:cBhvr>
                                        <p:cTn id="93" dur="1000"/>
                                        <p:tgtEl>
                                          <p:spTgt spid="118"/>
                                        </p:tgtEl>
                                      </p:cBhvr>
                                    </p:animEffect>
                                  </p:childTnLst>
                                </p:cTn>
                              </p:par>
                            </p:childTnLst>
                          </p:cTn>
                        </p:par>
                        <p:par>
                          <p:cTn id="94" fill="hold">
                            <p:stCondLst>
                              <p:cond delay="65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par>
                                <p:cTn id="100" presetID="42" presetClass="entr" presetSubtype="0" fill="hold" grpId="0" nodeType="withEffect">
                                  <p:stCondLst>
                                    <p:cond delay="200"/>
                                  </p:stCondLst>
                                  <p:childTnLst>
                                    <p:set>
                                      <p:cBhvr>
                                        <p:cTn id="101" dur="1" fill="hold">
                                          <p:stCondLst>
                                            <p:cond delay="0"/>
                                          </p:stCondLst>
                                        </p:cTn>
                                        <p:tgtEl>
                                          <p:spTgt spid="141">
                                            <p:txEl>
                                              <p:pRg st="0" end="0"/>
                                            </p:txEl>
                                          </p:spTgt>
                                        </p:tgtEl>
                                        <p:attrNameLst>
                                          <p:attrName>style.visibility</p:attrName>
                                        </p:attrNameLst>
                                      </p:cBhvr>
                                      <p:to>
                                        <p:strVal val="visible"/>
                                      </p:to>
                                    </p:set>
                                    <p:animEffect transition="in" filter="fade">
                                      <p:cBhvr>
                                        <p:cTn id="102" dur="400"/>
                                        <p:tgtEl>
                                          <p:spTgt spid="141">
                                            <p:txEl>
                                              <p:pRg st="0" end="0"/>
                                            </p:txEl>
                                          </p:spTgt>
                                        </p:tgtEl>
                                      </p:cBhvr>
                                    </p:animEffect>
                                    <p:anim calcmode="lin" valueType="num">
                                      <p:cBhvr>
                                        <p:cTn id="103" dur="400" fill="hold"/>
                                        <p:tgtEl>
                                          <p:spTgt spid="141">
                                            <p:txEl>
                                              <p:pRg st="0" end="0"/>
                                            </p:txEl>
                                          </p:spTgt>
                                        </p:tgtEl>
                                        <p:attrNameLst>
                                          <p:attrName>ppt_x</p:attrName>
                                        </p:attrNameLst>
                                      </p:cBhvr>
                                      <p:tavLst>
                                        <p:tav tm="0">
                                          <p:val>
                                            <p:strVal val="#ppt_x"/>
                                          </p:val>
                                        </p:tav>
                                        <p:tav tm="100000">
                                          <p:val>
                                            <p:strVal val="#ppt_x"/>
                                          </p:val>
                                        </p:tav>
                                      </p:tavLst>
                                    </p:anim>
                                    <p:anim calcmode="lin" valueType="num">
                                      <p:cBhvr>
                                        <p:cTn id="104" dur="400" fill="hold"/>
                                        <p:tgtEl>
                                          <p:spTgt spid="141">
                                            <p:txEl>
                                              <p:pRg st="0" end="0"/>
                                            </p:tx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200"/>
                                  </p:stCondLst>
                                  <p:childTnLst>
                                    <p:set>
                                      <p:cBhvr>
                                        <p:cTn id="106" dur="1" fill="hold">
                                          <p:stCondLst>
                                            <p:cond delay="0"/>
                                          </p:stCondLst>
                                        </p:cTn>
                                        <p:tgtEl>
                                          <p:spTgt spid="142">
                                            <p:txEl>
                                              <p:pRg st="0" end="0"/>
                                            </p:txEl>
                                          </p:spTgt>
                                        </p:tgtEl>
                                        <p:attrNameLst>
                                          <p:attrName>style.visibility</p:attrName>
                                        </p:attrNameLst>
                                      </p:cBhvr>
                                      <p:to>
                                        <p:strVal val="visible"/>
                                      </p:to>
                                    </p:set>
                                    <p:animEffect transition="in" filter="fade">
                                      <p:cBhvr>
                                        <p:cTn id="107" dur="500"/>
                                        <p:tgtEl>
                                          <p:spTgt spid="142">
                                            <p:txEl>
                                              <p:pRg st="0" end="0"/>
                                            </p:txEl>
                                          </p:spTgt>
                                        </p:tgtEl>
                                      </p:cBhvr>
                                    </p:animEffect>
                                    <p:anim calcmode="lin" valueType="num">
                                      <p:cBhvr>
                                        <p:cTn id="108" dur="500" fill="hold"/>
                                        <p:tgtEl>
                                          <p:spTgt spid="142">
                                            <p:txEl>
                                              <p:pRg st="0" end="0"/>
                                            </p:txEl>
                                          </p:spTgt>
                                        </p:tgtEl>
                                        <p:attrNameLst>
                                          <p:attrName>ppt_x</p:attrName>
                                        </p:attrNameLst>
                                      </p:cBhvr>
                                      <p:tavLst>
                                        <p:tav tm="0">
                                          <p:val>
                                            <p:strVal val="#ppt_x"/>
                                          </p:val>
                                        </p:tav>
                                        <p:tav tm="100000">
                                          <p:val>
                                            <p:strVal val="#ppt_x"/>
                                          </p:val>
                                        </p:tav>
                                      </p:tavLst>
                                    </p:anim>
                                    <p:anim calcmode="lin" valueType="num">
                                      <p:cBhvr>
                                        <p:cTn id="109" dur="500" fill="hold"/>
                                        <p:tgtEl>
                                          <p:spTgt spid="142">
                                            <p:txEl>
                                              <p:pRg st="0" end="0"/>
                                            </p:txEl>
                                          </p:spTgt>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800"/>
                                  </p:stCondLst>
                                  <p:childTnLst>
                                    <p:set>
                                      <p:cBhvr>
                                        <p:cTn id="111" dur="1" fill="hold">
                                          <p:stCondLst>
                                            <p:cond delay="0"/>
                                          </p:stCondLst>
                                        </p:cTn>
                                        <p:tgtEl>
                                          <p:spTgt spid="143">
                                            <p:txEl>
                                              <p:pRg st="0" end="0"/>
                                            </p:txEl>
                                          </p:spTgt>
                                        </p:tgtEl>
                                        <p:attrNameLst>
                                          <p:attrName>style.visibility</p:attrName>
                                        </p:attrNameLst>
                                      </p:cBhvr>
                                      <p:to>
                                        <p:strVal val="visible"/>
                                      </p:to>
                                    </p:set>
                                    <p:animEffect transition="in" filter="fade">
                                      <p:cBhvr>
                                        <p:cTn id="112" dur="500"/>
                                        <p:tgtEl>
                                          <p:spTgt spid="143">
                                            <p:txEl>
                                              <p:pRg st="0" end="0"/>
                                            </p:txEl>
                                          </p:spTgt>
                                        </p:tgtEl>
                                      </p:cBhvr>
                                    </p:animEffect>
                                  </p:childTnLst>
                                </p:cTn>
                              </p:par>
                            </p:childTnLst>
                          </p:cTn>
                        </p:par>
                        <p:par>
                          <p:cTn id="113" fill="hold">
                            <p:stCondLst>
                              <p:cond delay="7000"/>
                            </p:stCondLst>
                            <p:childTnLst>
                              <p:par>
                                <p:cTn id="114" presetID="53" presetClass="entr" presetSubtype="16" fill="hold" grpId="0" nodeType="afterEffect">
                                  <p:stCondLst>
                                    <p:cond delay="0"/>
                                  </p:stCondLst>
                                  <p:childTnLst>
                                    <p:set>
                                      <p:cBhvr>
                                        <p:cTn id="115" dur="1" fill="hold">
                                          <p:stCondLst>
                                            <p:cond delay="0"/>
                                          </p:stCondLst>
                                        </p:cTn>
                                        <p:tgtEl>
                                          <p:spTgt spid="147"/>
                                        </p:tgtEl>
                                        <p:attrNameLst>
                                          <p:attrName>style.visibility</p:attrName>
                                        </p:attrNameLst>
                                      </p:cBhvr>
                                      <p:to>
                                        <p:strVal val="visible"/>
                                      </p:to>
                                    </p:set>
                                    <p:anim calcmode="lin" valueType="num">
                                      <p:cBhvr>
                                        <p:cTn id="116" dur="500" fill="hold"/>
                                        <p:tgtEl>
                                          <p:spTgt spid="147"/>
                                        </p:tgtEl>
                                        <p:attrNameLst>
                                          <p:attrName>ppt_w</p:attrName>
                                        </p:attrNameLst>
                                      </p:cBhvr>
                                      <p:tavLst>
                                        <p:tav tm="0">
                                          <p:val>
                                            <p:fltVal val="0"/>
                                          </p:val>
                                        </p:tav>
                                        <p:tav tm="100000">
                                          <p:val>
                                            <p:strVal val="#ppt_w"/>
                                          </p:val>
                                        </p:tav>
                                      </p:tavLst>
                                    </p:anim>
                                    <p:anim calcmode="lin" valueType="num">
                                      <p:cBhvr>
                                        <p:cTn id="117" dur="500" fill="hold"/>
                                        <p:tgtEl>
                                          <p:spTgt spid="147"/>
                                        </p:tgtEl>
                                        <p:attrNameLst>
                                          <p:attrName>ppt_h</p:attrName>
                                        </p:attrNameLst>
                                      </p:cBhvr>
                                      <p:tavLst>
                                        <p:tav tm="0">
                                          <p:val>
                                            <p:fltVal val="0"/>
                                          </p:val>
                                        </p:tav>
                                        <p:tav tm="100000">
                                          <p:val>
                                            <p:strVal val="#ppt_h"/>
                                          </p:val>
                                        </p:tav>
                                      </p:tavLst>
                                    </p:anim>
                                    <p:animEffect transition="in" filter="fade">
                                      <p:cBhvr>
                                        <p:cTn id="118" dur="500"/>
                                        <p:tgtEl>
                                          <p:spTgt spid="147"/>
                                        </p:tgtEl>
                                      </p:cBhvr>
                                    </p:animEffect>
                                  </p:childTnLst>
                                </p:cTn>
                              </p:par>
                            </p:childTnLst>
                          </p:cTn>
                        </p:par>
                        <p:par>
                          <p:cTn id="119" fill="hold">
                            <p:stCondLst>
                              <p:cond delay="7500"/>
                            </p:stCondLst>
                            <p:childTnLst>
                              <p:par>
                                <p:cTn id="120" presetID="53" presetClass="entr" presetSubtype="16" fill="hold" grpId="0" nodeType="afterEffect">
                                  <p:stCondLst>
                                    <p:cond delay="0"/>
                                  </p:stCondLst>
                                  <p:childTnLst>
                                    <p:set>
                                      <p:cBhvr>
                                        <p:cTn id="121" dur="1" fill="hold">
                                          <p:stCondLst>
                                            <p:cond delay="0"/>
                                          </p:stCondLst>
                                        </p:cTn>
                                        <p:tgtEl>
                                          <p:spTgt spid="149">
                                            <p:txEl>
                                              <p:pRg st="0" end="0"/>
                                            </p:txEl>
                                          </p:spTgt>
                                        </p:tgtEl>
                                        <p:attrNameLst>
                                          <p:attrName>style.visibility</p:attrName>
                                        </p:attrNameLst>
                                      </p:cBhvr>
                                      <p:to>
                                        <p:strVal val="visible"/>
                                      </p:to>
                                    </p:set>
                                    <p:anim calcmode="lin" valueType="num">
                                      <p:cBhvr>
                                        <p:cTn id="122" dur="300" fill="hold"/>
                                        <p:tgtEl>
                                          <p:spTgt spid="149">
                                            <p:txEl>
                                              <p:pRg st="0" end="0"/>
                                            </p:txEl>
                                          </p:spTgt>
                                        </p:tgtEl>
                                        <p:attrNameLst>
                                          <p:attrName>ppt_w</p:attrName>
                                        </p:attrNameLst>
                                      </p:cBhvr>
                                      <p:tavLst>
                                        <p:tav tm="0">
                                          <p:val>
                                            <p:fltVal val="0"/>
                                          </p:val>
                                        </p:tav>
                                        <p:tav tm="100000">
                                          <p:val>
                                            <p:strVal val="#ppt_w"/>
                                          </p:val>
                                        </p:tav>
                                      </p:tavLst>
                                    </p:anim>
                                    <p:anim calcmode="lin" valueType="num">
                                      <p:cBhvr>
                                        <p:cTn id="123" dur="300" fill="hold"/>
                                        <p:tgtEl>
                                          <p:spTgt spid="149">
                                            <p:txEl>
                                              <p:pRg st="0" end="0"/>
                                            </p:txEl>
                                          </p:spTgt>
                                        </p:tgtEl>
                                        <p:attrNameLst>
                                          <p:attrName>ppt_h</p:attrName>
                                        </p:attrNameLst>
                                      </p:cBhvr>
                                      <p:tavLst>
                                        <p:tav tm="0">
                                          <p:val>
                                            <p:fltVal val="0"/>
                                          </p:val>
                                        </p:tav>
                                        <p:tav tm="100000">
                                          <p:val>
                                            <p:strVal val="#ppt_h"/>
                                          </p:val>
                                        </p:tav>
                                      </p:tavLst>
                                    </p:anim>
                                    <p:animEffect transition="in" filter="fade">
                                      <p:cBhvr>
                                        <p:cTn id="124" dur="300"/>
                                        <p:tgtEl>
                                          <p:spTgt spid="149">
                                            <p:txEl>
                                              <p:pRg st="0" end="0"/>
                                            </p:txEl>
                                          </p:spTgt>
                                        </p:tgtEl>
                                      </p:cBhvr>
                                    </p:animEffect>
                                  </p:childTnLst>
                                </p:cTn>
                              </p:par>
                            </p:childTnLst>
                          </p:cTn>
                        </p:par>
                        <p:par>
                          <p:cTn id="125" fill="hold">
                            <p:stCondLst>
                              <p:cond delay="8000"/>
                            </p:stCondLst>
                            <p:childTnLst>
                              <p:par>
                                <p:cTn id="126" presetID="6" presetClass="entr" presetSubtype="16" fill="hold" grpId="0" nodeType="afterEffect">
                                  <p:stCondLst>
                                    <p:cond delay="0"/>
                                  </p:stCondLst>
                                  <p:childTnLst>
                                    <p:set>
                                      <p:cBhvr>
                                        <p:cTn id="127" dur="1" fill="hold">
                                          <p:stCondLst>
                                            <p:cond delay="0"/>
                                          </p:stCondLst>
                                        </p:cTn>
                                        <p:tgtEl>
                                          <p:spTgt spid="139"/>
                                        </p:tgtEl>
                                        <p:attrNameLst>
                                          <p:attrName>style.visibility</p:attrName>
                                        </p:attrNameLst>
                                      </p:cBhvr>
                                      <p:to>
                                        <p:strVal val="visible"/>
                                      </p:to>
                                    </p:set>
                                    <p:animEffect transition="in" filter="circle(in)">
                                      <p:cBhvr>
                                        <p:cTn id="128" dur="1000"/>
                                        <p:tgtEl>
                                          <p:spTgt spid="139"/>
                                        </p:tgtEl>
                                      </p:cBhvr>
                                    </p:animEffect>
                                  </p:childTnLst>
                                </p:cTn>
                              </p:par>
                            </p:childTnLst>
                          </p:cTn>
                        </p:par>
                        <p:par>
                          <p:cTn id="129" fill="hold">
                            <p:stCondLst>
                              <p:cond delay="9000"/>
                            </p:stCondLst>
                            <p:childTnLst>
                              <p:par>
                                <p:cTn id="130" presetID="53" presetClass="entr" presetSubtype="16" fill="hold" grpId="0" nodeType="afterEffect" nodePh="1">
                                  <p:stCondLst>
                                    <p:cond delay="0"/>
                                  </p:stCondLst>
                                  <p:endCondLst>
                                    <p:cond evt="begin" delay="0">
                                      <p:tn val="130"/>
                                    </p:cond>
                                  </p:endCondLst>
                                  <p:childTnLst>
                                    <p:set>
                                      <p:cBhvr>
                                        <p:cTn id="131" dur="1" fill="hold">
                                          <p:stCondLst>
                                            <p:cond delay="0"/>
                                          </p:stCondLst>
                                        </p:cTn>
                                        <p:tgtEl>
                                          <p:spTgt spid="151"/>
                                        </p:tgtEl>
                                        <p:attrNameLst>
                                          <p:attrName>style.visibility</p:attrName>
                                        </p:attrNameLst>
                                      </p:cBhvr>
                                      <p:to>
                                        <p:strVal val="visible"/>
                                      </p:to>
                                    </p:set>
                                    <p:anim calcmode="lin" valueType="num">
                                      <p:cBhvr>
                                        <p:cTn id="132" dur="500" fill="hold"/>
                                        <p:tgtEl>
                                          <p:spTgt spid="151"/>
                                        </p:tgtEl>
                                        <p:attrNameLst>
                                          <p:attrName>ppt_w</p:attrName>
                                        </p:attrNameLst>
                                      </p:cBhvr>
                                      <p:tavLst>
                                        <p:tav tm="0">
                                          <p:val>
                                            <p:fltVal val="0"/>
                                          </p:val>
                                        </p:tav>
                                        <p:tav tm="100000">
                                          <p:val>
                                            <p:strVal val="#ppt_w"/>
                                          </p:val>
                                        </p:tav>
                                      </p:tavLst>
                                    </p:anim>
                                    <p:anim calcmode="lin" valueType="num">
                                      <p:cBhvr>
                                        <p:cTn id="133" dur="500" fill="hold"/>
                                        <p:tgtEl>
                                          <p:spTgt spid="151"/>
                                        </p:tgtEl>
                                        <p:attrNameLst>
                                          <p:attrName>ppt_h</p:attrName>
                                        </p:attrNameLst>
                                      </p:cBhvr>
                                      <p:tavLst>
                                        <p:tav tm="0">
                                          <p:val>
                                            <p:fltVal val="0"/>
                                          </p:val>
                                        </p:tav>
                                        <p:tav tm="100000">
                                          <p:val>
                                            <p:strVal val="#ppt_h"/>
                                          </p:val>
                                        </p:tav>
                                      </p:tavLst>
                                    </p:anim>
                                    <p:animEffect transition="in" filter="fade">
                                      <p:cBhvr>
                                        <p:cTn id="134" dur="500"/>
                                        <p:tgtEl>
                                          <p:spTgt spid="151"/>
                                        </p:tgtEl>
                                      </p:cBhvr>
                                    </p:animEffect>
                                  </p:childTnLst>
                                </p:cTn>
                              </p:par>
                              <p:par>
                                <p:cTn id="135" presetID="42" presetClass="entr" presetSubtype="0" fill="hold" grpId="0" nodeType="withEffect">
                                  <p:stCondLst>
                                    <p:cond delay="200"/>
                                  </p:stCondLst>
                                  <p:childTnLst>
                                    <p:set>
                                      <p:cBhvr>
                                        <p:cTn id="136" dur="1" fill="hold">
                                          <p:stCondLst>
                                            <p:cond delay="0"/>
                                          </p:stCondLst>
                                        </p:cTn>
                                        <p:tgtEl>
                                          <p:spTgt spid="154">
                                            <p:txEl>
                                              <p:pRg st="0" end="0"/>
                                            </p:txEl>
                                          </p:spTgt>
                                        </p:tgtEl>
                                        <p:attrNameLst>
                                          <p:attrName>style.visibility</p:attrName>
                                        </p:attrNameLst>
                                      </p:cBhvr>
                                      <p:to>
                                        <p:strVal val="visible"/>
                                      </p:to>
                                    </p:set>
                                    <p:animEffect transition="in" filter="fade">
                                      <p:cBhvr>
                                        <p:cTn id="137" dur="400"/>
                                        <p:tgtEl>
                                          <p:spTgt spid="154">
                                            <p:txEl>
                                              <p:pRg st="0" end="0"/>
                                            </p:txEl>
                                          </p:spTgt>
                                        </p:tgtEl>
                                      </p:cBhvr>
                                    </p:animEffect>
                                    <p:anim calcmode="lin" valueType="num">
                                      <p:cBhvr>
                                        <p:cTn id="138" dur="400" fill="hold"/>
                                        <p:tgtEl>
                                          <p:spTgt spid="154">
                                            <p:txEl>
                                              <p:pRg st="0" end="0"/>
                                            </p:txEl>
                                          </p:spTgt>
                                        </p:tgtEl>
                                        <p:attrNameLst>
                                          <p:attrName>ppt_x</p:attrName>
                                        </p:attrNameLst>
                                      </p:cBhvr>
                                      <p:tavLst>
                                        <p:tav tm="0">
                                          <p:val>
                                            <p:strVal val="#ppt_x"/>
                                          </p:val>
                                        </p:tav>
                                        <p:tav tm="100000">
                                          <p:val>
                                            <p:strVal val="#ppt_x"/>
                                          </p:val>
                                        </p:tav>
                                      </p:tavLst>
                                    </p:anim>
                                    <p:anim calcmode="lin" valueType="num">
                                      <p:cBhvr>
                                        <p:cTn id="139" dur="400" fill="hold"/>
                                        <p:tgtEl>
                                          <p:spTgt spid="154">
                                            <p:txEl>
                                              <p:pRg st="0" end="0"/>
                                            </p:txEl>
                                          </p:spTgt>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200"/>
                                  </p:stCondLst>
                                  <p:childTnLst>
                                    <p:set>
                                      <p:cBhvr>
                                        <p:cTn id="141" dur="1" fill="hold">
                                          <p:stCondLst>
                                            <p:cond delay="0"/>
                                          </p:stCondLst>
                                        </p:cTn>
                                        <p:tgtEl>
                                          <p:spTgt spid="155">
                                            <p:txEl>
                                              <p:pRg st="0" end="0"/>
                                            </p:txEl>
                                          </p:spTgt>
                                        </p:tgtEl>
                                        <p:attrNameLst>
                                          <p:attrName>style.visibility</p:attrName>
                                        </p:attrNameLst>
                                      </p:cBhvr>
                                      <p:to>
                                        <p:strVal val="visible"/>
                                      </p:to>
                                    </p:set>
                                    <p:animEffect transition="in" filter="fade">
                                      <p:cBhvr>
                                        <p:cTn id="142" dur="500"/>
                                        <p:tgtEl>
                                          <p:spTgt spid="155">
                                            <p:txEl>
                                              <p:pRg st="0" end="0"/>
                                            </p:txEl>
                                          </p:spTgt>
                                        </p:tgtEl>
                                      </p:cBhvr>
                                    </p:animEffect>
                                    <p:anim calcmode="lin" valueType="num">
                                      <p:cBhvr>
                                        <p:cTn id="143" dur="500" fill="hold"/>
                                        <p:tgtEl>
                                          <p:spTgt spid="155">
                                            <p:txEl>
                                              <p:pRg st="0" end="0"/>
                                            </p:txEl>
                                          </p:spTgt>
                                        </p:tgtEl>
                                        <p:attrNameLst>
                                          <p:attrName>ppt_x</p:attrName>
                                        </p:attrNameLst>
                                      </p:cBhvr>
                                      <p:tavLst>
                                        <p:tav tm="0">
                                          <p:val>
                                            <p:strVal val="#ppt_x"/>
                                          </p:val>
                                        </p:tav>
                                        <p:tav tm="100000">
                                          <p:val>
                                            <p:strVal val="#ppt_x"/>
                                          </p:val>
                                        </p:tav>
                                      </p:tavLst>
                                    </p:anim>
                                    <p:anim calcmode="lin" valueType="num">
                                      <p:cBhvr>
                                        <p:cTn id="144" dur="500" fill="hold"/>
                                        <p:tgtEl>
                                          <p:spTgt spid="155">
                                            <p:txEl>
                                              <p:pRg st="0" end="0"/>
                                            </p:txEl>
                                          </p:spTgt>
                                        </p:tgtEl>
                                        <p:attrNameLst>
                                          <p:attrName>ppt_y</p:attrName>
                                        </p:attrNameLst>
                                      </p:cBhvr>
                                      <p:tavLst>
                                        <p:tav tm="0">
                                          <p:val>
                                            <p:strVal val="#ppt_y+.1"/>
                                          </p:val>
                                        </p:tav>
                                        <p:tav tm="100000">
                                          <p:val>
                                            <p:strVal val="#ppt_y"/>
                                          </p:val>
                                        </p:tav>
                                      </p:tavLst>
                                    </p:anim>
                                  </p:childTnLst>
                                </p:cTn>
                              </p:par>
                              <p:par>
                                <p:cTn id="145" presetID="10" presetClass="entr" presetSubtype="0" fill="hold" grpId="0" nodeType="withEffect">
                                  <p:stCondLst>
                                    <p:cond delay="800"/>
                                  </p:stCondLst>
                                  <p:childTnLst>
                                    <p:set>
                                      <p:cBhvr>
                                        <p:cTn id="146" dur="1" fill="hold">
                                          <p:stCondLst>
                                            <p:cond delay="0"/>
                                          </p:stCondLst>
                                        </p:cTn>
                                        <p:tgtEl>
                                          <p:spTgt spid="156">
                                            <p:txEl>
                                              <p:pRg st="0" end="0"/>
                                            </p:txEl>
                                          </p:spTgt>
                                        </p:tgtEl>
                                        <p:attrNameLst>
                                          <p:attrName>style.visibility</p:attrName>
                                        </p:attrNameLst>
                                      </p:cBhvr>
                                      <p:to>
                                        <p:strVal val="visible"/>
                                      </p:to>
                                    </p:set>
                                    <p:animEffect transition="in" filter="fade">
                                      <p:cBhvr>
                                        <p:cTn id="147" dur="500"/>
                                        <p:tgtEl>
                                          <p:spTgt spid="156">
                                            <p:txEl>
                                              <p:pRg st="0" end="0"/>
                                            </p:txEl>
                                          </p:spTgt>
                                        </p:tgtEl>
                                      </p:cBhvr>
                                    </p:animEffect>
                                  </p:childTnLst>
                                </p:cTn>
                              </p:par>
                            </p:childTnLst>
                          </p:cTn>
                        </p:par>
                        <p:par>
                          <p:cTn id="148" fill="hold">
                            <p:stCondLst>
                              <p:cond delay="9500"/>
                            </p:stCondLst>
                            <p:childTnLst>
                              <p:par>
                                <p:cTn id="149" presetID="53" presetClass="entr" presetSubtype="16" fill="hold" grpId="0" nodeType="afterEffect">
                                  <p:stCondLst>
                                    <p:cond delay="0"/>
                                  </p:stCondLst>
                                  <p:childTnLst>
                                    <p:set>
                                      <p:cBhvr>
                                        <p:cTn id="150" dur="1" fill="hold">
                                          <p:stCondLst>
                                            <p:cond delay="0"/>
                                          </p:stCondLst>
                                        </p:cTn>
                                        <p:tgtEl>
                                          <p:spTgt spid="157"/>
                                        </p:tgtEl>
                                        <p:attrNameLst>
                                          <p:attrName>style.visibility</p:attrName>
                                        </p:attrNameLst>
                                      </p:cBhvr>
                                      <p:to>
                                        <p:strVal val="visible"/>
                                      </p:to>
                                    </p:set>
                                    <p:anim calcmode="lin" valueType="num">
                                      <p:cBhvr>
                                        <p:cTn id="151" dur="500" fill="hold"/>
                                        <p:tgtEl>
                                          <p:spTgt spid="157"/>
                                        </p:tgtEl>
                                        <p:attrNameLst>
                                          <p:attrName>ppt_w</p:attrName>
                                        </p:attrNameLst>
                                      </p:cBhvr>
                                      <p:tavLst>
                                        <p:tav tm="0">
                                          <p:val>
                                            <p:fltVal val="0"/>
                                          </p:val>
                                        </p:tav>
                                        <p:tav tm="100000">
                                          <p:val>
                                            <p:strVal val="#ppt_w"/>
                                          </p:val>
                                        </p:tav>
                                      </p:tavLst>
                                    </p:anim>
                                    <p:anim calcmode="lin" valueType="num">
                                      <p:cBhvr>
                                        <p:cTn id="152" dur="500" fill="hold"/>
                                        <p:tgtEl>
                                          <p:spTgt spid="157"/>
                                        </p:tgtEl>
                                        <p:attrNameLst>
                                          <p:attrName>ppt_h</p:attrName>
                                        </p:attrNameLst>
                                      </p:cBhvr>
                                      <p:tavLst>
                                        <p:tav tm="0">
                                          <p:val>
                                            <p:fltVal val="0"/>
                                          </p:val>
                                        </p:tav>
                                        <p:tav tm="100000">
                                          <p:val>
                                            <p:strVal val="#ppt_h"/>
                                          </p:val>
                                        </p:tav>
                                      </p:tavLst>
                                    </p:anim>
                                    <p:animEffect transition="in" filter="fade">
                                      <p:cBhvr>
                                        <p:cTn id="153" dur="500"/>
                                        <p:tgtEl>
                                          <p:spTgt spid="157"/>
                                        </p:tgtEl>
                                      </p:cBhvr>
                                    </p:animEffect>
                                  </p:childTnLst>
                                </p:cTn>
                              </p:par>
                            </p:childTnLst>
                          </p:cTn>
                        </p:par>
                        <p:par>
                          <p:cTn id="154" fill="hold">
                            <p:stCondLst>
                              <p:cond delay="10000"/>
                            </p:stCondLst>
                            <p:childTnLst>
                              <p:par>
                                <p:cTn id="155" presetID="53" presetClass="entr" presetSubtype="16" fill="hold" grpId="0" nodeType="afterEffect">
                                  <p:stCondLst>
                                    <p:cond delay="0"/>
                                  </p:stCondLst>
                                  <p:childTnLst>
                                    <p:set>
                                      <p:cBhvr>
                                        <p:cTn id="156" dur="1" fill="hold">
                                          <p:stCondLst>
                                            <p:cond delay="0"/>
                                          </p:stCondLst>
                                        </p:cTn>
                                        <p:tgtEl>
                                          <p:spTgt spid="158">
                                            <p:txEl>
                                              <p:pRg st="0" end="0"/>
                                            </p:txEl>
                                          </p:spTgt>
                                        </p:tgtEl>
                                        <p:attrNameLst>
                                          <p:attrName>style.visibility</p:attrName>
                                        </p:attrNameLst>
                                      </p:cBhvr>
                                      <p:to>
                                        <p:strVal val="visible"/>
                                      </p:to>
                                    </p:set>
                                    <p:anim calcmode="lin" valueType="num">
                                      <p:cBhvr>
                                        <p:cTn id="157" dur="300" fill="hold"/>
                                        <p:tgtEl>
                                          <p:spTgt spid="158">
                                            <p:txEl>
                                              <p:pRg st="0" end="0"/>
                                            </p:txEl>
                                          </p:spTgt>
                                        </p:tgtEl>
                                        <p:attrNameLst>
                                          <p:attrName>ppt_w</p:attrName>
                                        </p:attrNameLst>
                                      </p:cBhvr>
                                      <p:tavLst>
                                        <p:tav tm="0">
                                          <p:val>
                                            <p:fltVal val="0"/>
                                          </p:val>
                                        </p:tav>
                                        <p:tav tm="100000">
                                          <p:val>
                                            <p:strVal val="#ppt_w"/>
                                          </p:val>
                                        </p:tav>
                                      </p:tavLst>
                                    </p:anim>
                                    <p:anim calcmode="lin" valueType="num">
                                      <p:cBhvr>
                                        <p:cTn id="158" dur="300" fill="hold"/>
                                        <p:tgtEl>
                                          <p:spTgt spid="158">
                                            <p:txEl>
                                              <p:pRg st="0" end="0"/>
                                            </p:txEl>
                                          </p:spTgt>
                                        </p:tgtEl>
                                        <p:attrNameLst>
                                          <p:attrName>ppt_h</p:attrName>
                                        </p:attrNameLst>
                                      </p:cBhvr>
                                      <p:tavLst>
                                        <p:tav tm="0">
                                          <p:val>
                                            <p:fltVal val="0"/>
                                          </p:val>
                                        </p:tav>
                                        <p:tav tm="100000">
                                          <p:val>
                                            <p:strVal val="#ppt_h"/>
                                          </p:val>
                                        </p:tav>
                                      </p:tavLst>
                                    </p:anim>
                                    <p:animEffect transition="in" filter="fade">
                                      <p:cBhvr>
                                        <p:cTn id="159" dur="300"/>
                                        <p:tgtEl>
                                          <p:spTgt spid="158">
                                            <p:txEl>
                                              <p:pRg st="0" end="0"/>
                                            </p:txEl>
                                          </p:spTgt>
                                        </p:tgtEl>
                                      </p:cBhvr>
                                    </p:animEffect>
                                  </p:childTnLst>
                                </p:cTn>
                              </p:par>
                            </p:childTnLst>
                          </p:cTn>
                        </p:par>
                        <p:par>
                          <p:cTn id="160" fill="hold">
                            <p:stCondLst>
                              <p:cond delay="10500"/>
                            </p:stCondLst>
                            <p:childTnLst>
                              <p:par>
                                <p:cTn id="161" presetID="6" presetClass="entr" presetSubtype="16" fill="hold" grpId="0" nodeType="afterEffect">
                                  <p:stCondLst>
                                    <p:cond delay="0"/>
                                  </p:stCondLst>
                                  <p:childTnLst>
                                    <p:set>
                                      <p:cBhvr>
                                        <p:cTn id="162" dur="1" fill="hold">
                                          <p:stCondLst>
                                            <p:cond delay="0"/>
                                          </p:stCondLst>
                                        </p:cTn>
                                        <p:tgtEl>
                                          <p:spTgt spid="153"/>
                                        </p:tgtEl>
                                        <p:attrNameLst>
                                          <p:attrName>style.visibility</p:attrName>
                                        </p:attrNameLst>
                                      </p:cBhvr>
                                      <p:to>
                                        <p:strVal val="visible"/>
                                      </p:to>
                                    </p:set>
                                    <p:animEffect transition="in" filter="circle(in)">
                                      <p:cBhvr>
                                        <p:cTn id="163" dur="1000"/>
                                        <p:tgtEl>
                                          <p:spTgt spid="153"/>
                                        </p:tgtEl>
                                      </p:cBhvr>
                                    </p:animEffect>
                                  </p:childTnLst>
                                </p:cTn>
                              </p:par>
                            </p:childTnLst>
                          </p:cTn>
                        </p:par>
                        <p:par>
                          <p:cTn id="164" fill="hold">
                            <p:stCondLst>
                              <p:cond delay="11500"/>
                            </p:stCondLst>
                            <p:childTnLst>
                              <p:par>
                                <p:cTn id="165" presetID="53" presetClass="entr" presetSubtype="16" fill="hold" grpId="0" nodeType="afterEffect" nodePh="1">
                                  <p:stCondLst>
                                    <p:cond delay="0"/>
                                  </p:stCondLst>
                                  <p:endCondLst>
                                    <p:cond evt="begin" delay="0">
                                      <p:tn val="165"/>
                                    </p:cond>
                                  </p:endCondLst>
                                  <p:childTnLst>
                                    <p:set>
                                      <p:cBhvr>
                                        <p:cTn id="166" dur="1" fill="hold">
                                          <p:stCondLst>
                                            <p:cond delay="0"/>
                                          </p:stCondLst>
                                        </p:cTn>
                                        <p:tgtEl>
                                          <p:spTgt spid="159"/>
                                        </p:tgtEl>
                                        <p:attrNameLst>
                                          <p:attrName>style.visibility</p:attrName>
                                        </p:attrNameLst>
                                      </p:cBhvr>
                                      <p:to>
                                        <p:strVal val="visible"/>
                                      </p:to>
                                    </p:set>
                                    <p:anim calcmode="lin" valueType="num">
                                      <p:cBhvr>
                                        <p:cTn id="167" dur="500" fill="hold"/>
                                        <p:tgtEl>
                                          <p:spTgt spid="159"/>
                                        </p:tgtEl>
                                        <p:attrNameLst>
                                          <p:attrName>ppt_w</p:attrName>
                                        </p:attrNameLst>
                                      </p:cBhvr>
                                      <p:tavLst>
                                        <p:tav tm="0">
                                          <p:val>
                                            <p:fltVal val="0"/>
                                          </p:val>
                                        </p:tav>
                                        <p:tav tm="100000">
                                          <p:val>
                                            <p:strVal val="#ppt_w"/>
                                          </p:val>
                                        </p:tav>
                                      </p:tavLst>
                                    </p:anim>
                                    <p:anim calcmode="lin" valueType="num">
                                      <p:cBhvr>
                                        <p:cTn id="168" dur="500" fill="hold"/>
                                        <p:tgtEl>
                                          <p:spTgt spid="159"/>
                                        </p:tgtEl>
                                        <p:attrNameLst>
                                          <p:attrName>ppt_h</p:attrName>
                                        </p:attrNameLst>
                                      </p:cBhvr>
                                      <p:tavLst>
                                        <p:tav tm="0">
                                          <p:val>
                                            <p:fltVal val="0"/>
                                          </p:val>
                                        </p:tav>
                                        <p:tav tm="100000">
                                          <p:val>
                                            <p:strVal val="#ppt_h"/>
                                          </p:val>
                                        </p:tav>
                                      </p:tavLst>
                                    </p:anim>
                                    <p:animEffect transition="in" filter="fade">
                                      <p:cBhvr>
                                        <p:cTn id="169"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90" grpId="0" animBg="1"/>
      <p:bldP spid="94" grpId="0" build="p">
        <p:tmplLst>
          <p:tmpl lvl="1">
            <p:tnLst>
              <p:par>
                <p:cTn presetID="42" presetClass="entr" presetSubtype="0" fill="hold" nodeType="withEffect">
                  <p:stCondLst>
                    <p:cond delay="200"/>
                  </p:stCondLst>
                  <p:childTnLst>
                    <p:set>
                      <p:cBhvr>
                        <p:cTn dur="1" fill="hold">
                          <p:stCondLst>
                            <p:cond delay="0"/>
                          </p:stCondLst>
                        </p:cTn>
                        <p:tgtEl>
                          <p:spTgt spid="94"/>
                        </p:tgtEl>
                        <p:attrNameLst>
                          <p:attrName>style.visibility</p:attrName>
                        </p:attrNameLst>
                      </p:cBhvr>
                      <p:to>
                        <p:strVal val="visible"/>
                      </p:to>
                    </p:set>
                    <p:animEffect transition="in" filter="fade">
                      <p:cBhvr>
                        <p:cTn dur="400"/>
                        <p:tgtEl>
                          <p:spTgt spid="94"/>
                        </p:tgtEl>
                      </p:cBhvr>
                    </p:animEffect>
                    <p:anim calcmode="lin" valueType="num">
                      <p:cBhvr>
                        <p:cTn dur="400" fill="hold"/>
                        <p:tgtEl>
                          <p:spTgt spid="94"/>
                        </p:tgtEl>
                        <p:attrNameLst>
                          <p:attrName>ppt_x</p:attrName>
                        </p:attrNameLst>
                      </p:cBhvr>
                      <p:tavLst>
                        <p:tav tm="0">
                          <p:val>
                            <p:strVal val="#ppt_x"/>
                          </p:val>
                        </p:tav>
                        <p:tav tm="100000">
                          <p:val>
                            <p:strVal val="#ppt_x"/>
                          </p:val>
                        </p:tav>
                      </p:tavLst>
                    </p:anim>
                    <p:anim calcmode="lin" valueType="num">
                      <p:cBhvr>
                        <p:cTn dur="400" fill="hold"/>
                        <p:tgtEl>
                          <p:spTgt spid="94"/>
                        </p:tgtEl>
                        <p:attrNameLst>
                          <p:attrName>ppt_y</p:attrName>
                        </p:attrNameLst>
                      </p:cBhvr>
                      <p:tavLst>
                        <p:tav tm="0">
                          <p:val>
                            <p:strVal val="#ppt_y+.1"/>
                          </p:val>
                        </p:tav>
                        <p:tav tm="100000">
                          <p:val>
                            <p:strVal val="#ppt_y"/>
                          </p:val>
                        </p:tav>
                      </p:tavLst>
                    </p:anim>
                  </p:childTnLst>
                </p:cTn>
              </p:par>
            </p:tnLst>
          </p:tmpl>
        </p:tmplLst>
      </p:bldP>
      <p:bldP spid="95" grpId="0" build="p">
        <p:tmplLst>
          <p:tmpl lvl="1">
            <p:tnLst>
              <p:par>
                <p:cTn presetID="42" presetClass="entr" presetSubtype="0" fill="hold" nodeType="withEffect">
                  <p:stCondLst>
                    <p:cond delay="200"/>
                  </p:stCondLst>
                  <p:childTnLst>
                    <p:set>
                      <p:cBhvr>
                        <p:cTn dur="1" fill="hold">
                          <p:stCondLst>
                            <p:cond delay="0"/>
                          </p:stCondLst>
                        </p:cTn>
                        <p:tgtEl>
                          <p:spTgt spid="95"/>
                        </p:tgtEl>
                        <p:attrNameLst>
                          <p:attrName>style.visibility</p:attrName>
                        </p:attrNameLst>
                      </p:cBhvr>
                      <p:to>
                        <p:strVal val="visible"/>
                      </p:to>
                    </p:set>
                    <p:animEffect transition="in" filter="fade">
                      <p:cBhvr>
                        <p:cTn dur="500"/>
                        <p:tgtEl>
                          <p:spTgt spid="95"/>
                        </p:tgtEl>
                      </p:cBhvr>
                    </p:animEffect>
                    <p:anim calcmode="lin" valueType="num">
                      <p:cBhvr>
                        <p:cTn dur="500" fill="hold"/>
                        <p:tgtEl>
                          <p:spTgt spid="95"/>
                        </p:tgtEl>
                        <p:attrNameLst>
                          <p:attrName>ppt_x</p:attrName>
                        </p:attrNameLst>
                      </p:cBhvr>
                      <p:tavLst>
                        <p:tav tm="0">
                          <p:val>
                            <p:strVal val="#ppt_x"/>
                          </p:val>
                        </p:tav>
                        <p:tav tm="100000">
                          <p:val>
                            <p:strVal val="#ppt_x"/>
                          </p:val>
                        </p:tav>
                      </p:tavLst>
                    </p:anim>
                    <p:anim calcmode="lin" valueType="num">
                      <p:cBhvr>
                        <p:cTn dur="500" fill="hold"/>
                        <p:tgtEl>
                          <p:spTgt spid="95"/>
                        </p:tgtEl>
                        <p:attrNameLst>
                          <p:attrName>ppt_y</p:attrName>
                        </p:attrNameLst>
                      </p:cBhvr>
                      <p:tavLst>
                        <p:tav tm="0">
                          <p:val>
                            <p:strVal val="#ppt_y+.1"/>
                          </p:val>
                        </p:tav>
                        <p:tav tm="100000">
                          <p:val>
                            <p:strVal val="#ppt_y"/>
                          </p:val>
                        </p:tav>
                      </p:tavLst>
                    </p:anim>
                  </p:childTnLst>
                </p:cTn>
              </p:par>
            </p:tnLst>
          </p:tmpl>
        </p:tmplLst>
      </p:bldP>
      <p:bldP spid="96" grpId="0" build="p">
        <p:tmplLst>
          <p:tmpl lvl="1">
            <p:tnLst>
              <p:par>
                <p:cTn presetID="10" presetClass="entr" presetSubtype="0" fill="hold" nodeType="withEffect">
                  <p:stCondLst>
                    <p:cond delay="800"/>
                  </p:stCondLst>
                  <p:childTnLst>
                    <p:set>
                      <p:cBhvr>
                        <p:cTn dur="1" fill="hold">
                          <p:stCondLst>
                            <p:cond delay="0"/>
                          </p:stCondLst>
                        </p:cTn>
                        <p:tgtEl>
                          <p:spTgt spid="96"/>
                        </p:tgtEl>
                        <p:attrNameLst>
                          <p:attrName>style.visibility</p:attrName>
                        </p:attrNameLst>
                      </p:cBhvr>
                      <p:to>
                        <p:strVal val="visible"/>
                      </p:to>
                    </p:set>
                    <p:animEffect transition="in" filter="fade">
                      <p:cBhvr>
                        <p:cTn dur="500"/>
                        <p:tgtEl>
                          <p:spTgt spid="96"/>
                        </p:tgtEl>
                      </p:cBhvr>
                    </p:animEffect>
                  </p:childTnLst>
                </p:cTn>
              </p:par>
            </p:tnLst>
          </p:tmpl>
        </p:tmplLst>
      </p:bldP>
      <p:bldP spid="106" grpId="0" animBg="1"/>
      <p:bldP spid="110" grpId="0" build="p">
        <p:tmplLst>
          <p:tmpl lvl="1">
            <p:tnLst>
              <p:par>
                <p:cTn presetID="53" presetClass="entr" presetSubtype="16" fill="hold" nodeType="afterEffect">
                  <p:stCondLst>
                    <p:cond delay="0"/>
                  </p:stCondLst>
                  <p:childTnLst>
                    <p:set>
                      <p:cBhvr>
                        <p:cTn dur="1" fill="hold">
                          <p:stCondLst>
                            <p:cond delay="0"/>
                          </p:stCondLst>
                        </p:cTn>
                        <p:tgtEl>
                          <p:spTgt spid="110"/>
                        </p:tgtEl>
                        <p:attrNameLst>
                          <p:attrName>style.visibility</p:attrName>
                        </p:attrNameLst>
                      </p:cBhvr>
                      <p:to>
                        <p:strVal val="visible"/>
                      </p:to>
                    </p:set>
                    <p:anim calcmode="lin" valueType="num">
                      <p:cBhvr>
                        <p:cTn dur="300" fill="hold"/>
                        <p:tgtEl>
                          <p:spTgt spid="110"/>
                        </p:tgtEl>
                        <p:attrNameLst>
                          <p:attrName>ppt_w</p:attrName>
                        </p:attrNameLst>
                      </p:cBhvr>
                      <p:tavLst>
                        <p:tav tm="0">
                          <p:val>
                            <p:fltVal val="0"/>
                          </p:val>
                        </p:tav>
                        <p:tav tm="100000">
                          <p:val>
                            <p:strVal val="#ppt_w"/>
                          </p:val>
                        </p:tav>
                      </p:tavLst>
                    </p:anim>
                    <p:anim calcmode="lin" valueType="num">
                      <p:cBhvr>
                        <p:cTn dur="300" fill="hold"/>
                        <p:tgtEl>
                          <p:spTgt spid="110"/>
                        </p:tgtEl>
                        <p:attrNameLst>
                          <p:attrName>ppt_h</p:attrName>
                        </p:attrNameLst>
                      </p:cBhvr>
                      <p:tavLst>
                        <p:tav tm="0">
                          <p:val>
                            <p:fltVal val="0"/>
                          </p:val>
                        </p:tav>
                        <p:tav tm="100000">
                          <p:val>
                            <p:strVal val="#ppt_h"/>
                          </p:val>
                        </p:tav>
                      </p:tavLst>
                    </p:anim>
                    <p:animEffect transition="in" filter="fade">
                      <p:cBhvr>
                        <p:cTn dur="300"/>
                        <p:tgtEl>
                          <p:spTgt spid="110"/>
                        </p:tgtEl>
                      </p:cBhvr>
                    </p:animEffect>
                  </p:childTnLst>
                </p:cTn>
              </p:par>
            </p:tnLst>
          </p:tmpl>
        </p:tmplLst>
      </p:bldP>
      <p:bldP spid="114" grpId="0"/>
      <p:bldP spid="118" grpId="0" animBg="1"/>
      <p:bldP spid="121" grpId="0" build="p">
        <p:tmplLst>
          <p:tmpl lvl="1">
            <p:tnLst>
              <p:par>
                <p:cTn presetID="42" presetClass="entr" presetSubtype="0" fill="hold" nodeType="withEffect">
                  <p:stCondLst>
                    <p:cond delay="200"/>
                  </p:stCondLst>
                  <p:childTnLst>
                    <p:set>
                      <p:cBhvr>
                        <p:cTn dur="1" fill="hold">
                          <p:stCondLst>
                            <p:cond delay="0"/>
                          </p:stCondLst>
                        </p:cTn>
                        <p:tgtEl>
                          <p:spTgt spid="121"/>
                        </p:tgtEl>
                        <p:attrNameLst>
                          <p:attrName>style.visibility</p:attrName>
                        </p:attrNameLst>
                      </p:cBhvr>
                      <p:to>
                        <p:strVal val="visible"/>
                      </p:to>
                    </p:set>
                    <p:animEffect transition="in" filter="fade">
                      <p:cBhvr>
                        <p:cTn dur="400"/>
                        <p:tgtEl>
                          <p:spTgt spid="121"/>
                        </p:tgtEl>
                      </p:cBhvr>
                    </p:animEffect>
                    <p:anim calcmode="lin" valueType="num">
                      <p:cBhvr>
                        <p:cTn dur="400" fill="hold"/>
                        <p:tgtEl>
                          <p:spTgt spid="121"/>
                        </p:tgtEl>
                        <p:attrNameLst>
                          <p:attrName>ppt_x</p:attrName>
                        </p:attrNameLst>
                      </p:cBhvr>
                      <p:tavLst>
                        <p:tav tm="0">
                          <p:val>
                            <p:strVal val="#ppt_x"/>
                          </p:val>
                        </p:tav>
                        <p:tav tm="100000">
                          <p:val>
                            <p:strVal val="#ppt_x"/>
                          </p:val>
                        </p:tav>
                      </p:tavLst>
                    </p:anim>
                    <p:anim calcmode="lin" valueType="num">
                      <p:cBhvr>
                        <p:cTn dur="400" fill="hold"/>
                        <p:tgtEl>
                          <p:spTgt spid="121"/>
                        </p:tgtEl>
                        <p:attrNameLst>
                          <p:attrName>ppt_y</p:attrName>
                        </p:attrNameLst>
                      </p:cBhvr>
                      <p:tavLst>
                        <p:tav tm="0">
                          <p:val>
                            <p:strVal val="#ppt_y+.1"/>
                          </p:val>
                        </p:tav>
                        <p:tav tm="100000">
                          <p:val>
                            <p:strVal val="#ppt_y"/>
                          </p:val>
                        </p:tav>
                      </p:tavLst>
                    </p:anim>
                  </p:childTnLst>
                </p:cTn>
              </p:par>
            </p:tnLst>
          </p:tmpl>
        </p:tmplLst>
      </p:bldP>
      <p:bldP spid="122" grpId="0" build="p">
        <p:tmplLst>
          <p:tmpl lvl="1">
            <p:tnLst>
              <p:par>
                <p:cTn presetID="42" presetClass="entr" presetSubtype="0" fill="hold" nodeType="withEffect">
                  <p:stCondLst>
                    <p:cond delay="200"/>
                  </p:st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anim calcmode="lin" valueType="num">
                      <p:cBhvr>
                        <p:cTn dur="500" fill="hold"/>
                        <p:tgtEl>
                          <p:spTgt spid="122"/>
                        </p:tgtEl>
                        <p:attrNameLst>
                          <p:attrName>ppt_x</p:attrName>
                        </p:attrNameLst>
                      </p:cBhvr>
                      <p:tavLst>
                        <p:tav tm="0">
                          <p:val>
                            <p:strVal val="#ppt_x"/>
                          </p:val>
                        </p:tav>
                        <p:tav tm="100000">
                          <p:val>
                            <p:strVal val="#ppt_x"/>
                          </p:val>
                        </p:tav>
                      </p:tavLst>
                    </p:anim>
                    <p:anim calcmode="lin" valueType="num">
                      <p:cBhvr>
                        <p:cTn dur="500" fill="hold"/>
                        <p:tgtEl>
                          <p:spTgt spid="122"/>
                        </p:tgtEl>
                        <p:attrNameLst>
                          <p:attrName>ppt_y</p:attrName>
                        </p:attrNameLst>
                      </p:cBhvr>
                      <p:tavLst>
                        <p:tav tm="0">
                          <p:val>
                            <p:strVal val="#ppt_y+.1"/>
                          </p:val>
                        </p:tav>
                        <p:tav tm="100000">
                          <p:val>
                            <p:strVal val="#ppt_y"/>
                          </p:val>
                        </p:tav>
                      </p:tavLst>
                    </p:anim>
                  </p:childTnLst>
                </p:cTn>
              </p:par>
            </p:tnLst>
          </p:tmpl>
        </p:tmplLst>
      </p:bldP>
      <p:bldP spid="123" grpId="0" build="p">
        <p:tmplLst>
          <p:tmpl lvl="1">
            <p:tnLst>
              <p:par>
                <p:cTn presetID="10" presetClass="entr" presetSubtype="0" fill="hold" nodeType="withEffect">
                  <p:stCondLst>
                    <p:cond delay="80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30" grpId="0" animBg="1"/>
      <p:bldP spid="133" grpId="0" build="p">
        <p:tmplLst>
          <p:tmpl lvl="1">
            <p:tnLst>
              <p:par>
                <p:cTn presetID="53" presetClass="entr" presetSubtype="16" fill="hold" nodeType="afterEffect">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p:cTn dur="300" fill="hold"/>
                        <p:tgtEl>
                          <p:spTgt spid="133"/>
                        </p:tgtEl>
                        <p:attrNameLst>
                          <p:attrName>ppt_w</p:attrName>
                        </p:attrNameLst>
                      </p:cBhvr>
                      <p:tavLst>
                        <p:tav tm="0">
                          <p:val>
                            <p:fltVal val="0"/>
                          </p:val>
                        </p:tav>
                        <p:tav tm="100000">
                          <p:val>
                            <p:strVal val="#ppt_w"/>
                          </p:val>
                        </p:tav>
                      </p:tavLst>
                    </p:anim>
                    <p:anim calcmode="lin" valueType="num">
                      <p:cBhvr>
                        <p:cTn dur="300" fill="hold"/>
                        <p:tgtEl>
                          <p:spTgt spid="133"/>
                        </p:tgtEl>
                        <p:attrNameLst>
                          <p:attrName>ppt_h</p:attrName>
                        </p:attrNameLst>
                      </p:cBhvr>
                      <p:tavLst>
                        <p:tav tm="0">
                          <p:val>
                            <p:fltVal val="0"/>
                          </p:val>
                        </p:tav>
                        <p:tav tm="100000">
                          <p:val>
                            <p:strVal val="#ppt_h"/>
                          </p:val>
                        </p:tav>
                      </p:tavLst>
                    </p:anim>
                    <p:animEffect transition="in" filter="fade">
                      <p:cBhvr>
                        <p:cTn dur="300"/>
                        <p:tgtEl>
                          <p:spTgt spid="133"/>
                        </p:tgtEl>
                      </p:cBhvr>
                    </p:animEffect>
                  </p:childTnLst>
                </p:cTn>
              </p:par>
            </p:tnLst>
          </p:tmpl>
        </p:tmplLst>
      </p:bldP>
      <p:bldP spid="136" grpId="0"/>
      <p:bldP spid="139" grpId="0" animBg="1"/>
      <p:bldP spid="141" grpId="0" build="p">
        <p:tmplLst>
          <p:tmpl lvl="1">
            <p:tnLst>
              <p:par>
                <p:cTn presetID="42" presetClass="entr" presetSubtype="0" fill="hold" nodeType="withEffect">
                  <p:stCondLst>
                    <p:cond delay="200"/>
                  </p:stCondLst>
                  <p:childTnLst>
                    <p:set>
                      <p:cBhvr>
                        <p:cTn dur="1" fill="hold">
                          <p:stCondLst>
                            <p:cond delay="0"/>
                          </p:stCondLst>
                        </p:cTn>
                        <p:tgtEl>
                          <p:spTgt spid="141"/>
                        </p:tgtEl>
                        <p:attrNameLst>
                          <p:attrName>style.visibility</p:attrName>
                        </p:attrNameLst>
                      </p:cBhvr>
                      <p:to>
                        <p:strVal val="visible"/>
                      </p:to>
                    </p:set>
                    <p:animEffect transition="in" filter="fade">
                      <p:cBhvr>
                        <p:cTn dur="400"/>
                        <p:tgtEl>
                          <p:spTgt spid="141"/>
                        </p:tgtEl>
                      </p:cBhvr>
                    </p:animEffect>
                    <p:anim calcmode="lin" valueType="num">
                      <p:cBhvr>
                        <p:cTn dur="400" fill="hold"/>
                        <p:tgtEl>
                          <p:spTgt spid="141"/>
                        </p:tgtEl>
                        <p:attrNameLst>
                          <p:attrName>ppt_x</p:attrName>
                        </p:attrNameLst>
                      </p:cBhvr>
                      <p:tavLst>
                        <p:tav tm="0">
                          <p:val>
                            <p:strVal val="#ppt_x"/>
                          </p:val>
                        </p:tav>
                        <p:tav tm="100000">
                          <p:val>
                            <p:strVal val="#ppt_x"/>
                          </p:val>
                        </p:tav>
                      </p:tavLst>
                    </p:anim>
                    <p:anim calcmode="lin" valueType="num">
                      <p:cBhvr>
                        <p:cTn dur="400" fill="hold"/>
                        <p:tgtEl>
                          <p:spTgt spid="141"/>
                        </p:tgtEl>
                        <p:attrNameLst>
                          <p:attrName>ppt_y</p:attrName>
                        </p:attrNameLst>
                      </p:cBhvr>
                      <p:tavLst>
                        <p:tav tm="0">
                          <p:val>
                            <p:strVal val="#ppt_y+.1"/>
                          </p:val>
                        </p:tav>
                        <p:tav tm="100000">
                          <p:val>
                            <p:strVal val="#ppt_y"/>
                          </p:val>
                        </p:tav>
                      </p:tavLst>
                    </p:anim>
                  </p:childTnLst>
                </p:cTn>
              </p:par>
            </p:tnLst>
          </p:tmpl>
        </p:tmplLst>
      </p:bldP>
      <p:bldP spid="142" grpId="0" build="p">
        <p:tmplLst>
          <p:tmpl lvl="1">
            <p:tnLst>
              <p:par>
                <p:cTn presetID="42" presetClass="entr" presetSubtype="0" fill="hold" nodeType="withEffect">
                  <p:stCondLst>
                    <p:cond delay="200"/>
                  </p:stCondLst>
                  <p:childTnLst>
                    <p:set>
                      <p:cBhvr>
                        <p:cTn dur="1" fill="hold">
                          <p:stCondLst>
                            <p:cond delay="0"/>
                          </p:stCondLst>
                        </p:cTn>
                        <p:tgtEl>
                          <p:spTgt spid="142"/>
                        </p:tgtEl>
                        <p:attrNameLst>
                          <p:attrName>style.visibility</p:attrName>
                        </p:attrNameLst>
                      </p:cBhvr>
                      <p:to>
                        <p:strVal val="visible"/>
                      </p:to>
                    </p:set>
                    <p:animEffect transition="in" filter="fade">
                      <p:cBhvr>
                        <p:cTn dur="500"/>
                        <p:tgtEl>
                          <p:spTgt spid="142"/>
                        </p:tgtEl>
                      </p:cBhvr>
                    </p:animEffect>
                    <p:anim calcmode="lin" valueType="num">
                      <p:cBhvr>
                        <p:cTn dur="500" fill="hold"/>
                        <p:tgtEl>
                          <p:spTgt spid="142"/>
                        </p:tgtEl>
                        <p:attrNameLst>
                          <p:attrName>ppt_x</p:attrName>
                        </p:attrNameLst>
                      </p:cBhvr>
                      <p:tavLst>
                        <p:tav tm="0">
                          <p:val>
                            <p:strVal val="#ppt_x"/>
                          </p:val>
                        </p:tav>
                        <p:tav tm="100000">
                          <p:val>
                            <p:strVal val="#ppt_x"/>
                          </p:val>
                        </p:tav>
                      </p:tavLst>
                    </p:anim>
                    <p:anim calcmode="lin" valueType="num">
                      <p:cBhvr>
                        <p:cTn dur="500" fill="hold"/>
                        <p:tgtEl>
                          <p:spTgt spid="142"/>
                        </p:tgtEl>
                        <p:attrNameLst>
                          <p:attrName>ppt_y</p:attrName>
                        </p:attrNameLst>
                      </p:cBhvr>
                      <p:tavLst>
                        <p:tav tm="0">
                          <p:val>
                            <p:strVal val="#ppt_y+.1"/>
                          </p:val>
                        </p:tav>
                        <p:tav tm="100000">
                          <p:val>
                            <p:strVal val="#ppt_y"/>
                          </p:val>
                        </p:tav>
                      </p:tavLst>
                    </p:anim>
                  </p:childTnLst>
                </p:cTn>
              </p:par>
            </p:tnLst>
          </p:tmpl>
        </p:tmplLst>
      </p:bldP>
      <p:bldP spid="143" grpId="0" build="p">
        <p:tmplLst>
          <p:tmpl lvl="1">
            <p:tnLst>
              <p:par>
                <p:cTn presetID="10" presetClass="entr" presetSubtype="0" fill="hold" nodeType="withEffect">
                  <p:stCondLst>
                    <p:cond delay="800"/>
                  </p:stCondLst>
                  <p:childTnLst>
                    <p:set>
                      <p:cBhvr>
                        <p:cTn dur="1" fill="hold">
                          <p:stCondLst>
                            <p:cond delay="0"/>
                          </p:stCondLst>
                        </p:cTn>
                        <p:tgtEl>
                          <p:spTgt spid="143"/>
                        </p:tgtEl>
                        <p:attrNameLst>
                          <p:attrName>style.visibility</p:attrName>
                        </p:attrNameLst>
                      </p:cBhvr>
                      <p:to>
                        <p:strVal val="visible"/>
                      </p:to>
                    </p:set>
                    <p:animEffect transition="in" filter="fade">
                      <p:cBhvr>
                        <p:cTn dur="500"/>
                        <p:tgtEl>
                          <p:spTgt spid="143"/>
                        </p:tgtEl>
                      </p:cBhvr>
                    </p:animEffect>
                  </p:childTnLst>
                </p:cTn>
              </p:par>
            </p:tnLst>
          </p:tmpl>
        </p:tmplLst>
      </p:bldP>
      <p:bldP spid="147" grpId="0" animBg="1"/>
      <p:bldP spid="149" grpId="0" build="p">
        <p:tmplLst>
          <p:tmpl lvl="1">
            <p:tnLst>
              <p:par>
                <p:cTn presetID="53" presetClass="entr" presetSubtype="16" fill="hold" nodeType="afterEffect">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p:cTn dur="300" fill="hold"/>
                        <p:tgtEl>
                          <p:spTgt spid="149"/>
                        </p:tgtEl>
                        <p:attrNameLst>
                          <p:attrName>ppt_w</p:attrName>
                        </p:attrNameLst>
                      </p:cBhvr>
                      <p:tavLst>
                        <p:tav tm="0">
                          <p:val>
                            <p:fltVal val="0"/>
                          </p:val>
                        </p:tav>
                        <p:tav tm="100000">
                          <p:val>
                            <p:strVal val="#ppt_w"/>
                          </p:val>
                        </p:tav>
                      </p:tavLst>
                    </p:anim>
                    <p:anim calcmode="lin" valueType="num">
                      <p:cBhvr>
                        <p:cTn dur="300" fill="hold"/>
                        <p:tgtEl>
                          <p:spTgt spid="149"/>
                        </p:tgtEl>
                        <p:attrNameLst>
                          <p:attrName>ppt_h</p:attrName>
                        </p:attrNameLst>
                      </p:cBhvr>
                      <p:tavLst>
                        <p:tav tm="0">
                          <p:val>
                            <p:fltVal val="0"/>
                          </p:val>
                        </p:tav>
                        <p:tav tm="100000">
                          <p:val>
                            <p:strVal val="#ppt_h"/>
                          </p:val>
                        </p:tav>
                      </p:tavLst>
                    </p:anim>
                    <p:animEffect transition="in" filter="fade">
                      <p:cBhvr>
                        <p:cTn dur="300"/>
                        <p:tgtEl>
                          <p:spTgt spid="149"/>
                        </p:tgtEl>
                      </p:cBhvr>
                    </p:animEffect>
                  </p:childTnLst>
                </p:cTn>
              </p:par>
            </p:tnLst>
          </p:tmpl>
        </p:tmplLst>
      </p:bldP>
      <p:bldP spid="151" grpId="0"/>
      <p:bldP spid="153" grpId="0" animBg="1"/>
      <p:bldP spid="154" grpId="0" build="p">
        <p:tmplLst>
          <p:tmpl lvl="1">
            <p:tnLst>
              <p:par>
                <p:cTn presetID="42" presetClass="entr" presetSubtype="0" fill="hold" nodeType="withEffect">
                  <p:stCondLst>
                    <p:cond delay="200"/>
                  </p:stCondLst>
                  <p:childTnLst>
                    <p:set>
                      <p:cBhvr>
                        <p:cTn dur="1" fill="hold">
                          <p:stCondLst>
                            <p:cond delay="0"/>
                          </p:stCondLst>
                        </p:cTn>
                        <p:tgtEl>
                          <p:spTgt spid="154"/>
                        </p:tgtEl>
                        <p:attrNameLst>
                          <p:attrName>style.visibility</p:attrName>
                        </p:attrNameLst>
                      </p:cBhvr>
                      <p:to>
                        <p:strVal val="visible"/>
                      </p:to>
                    </p:set>
                    <p:animEffect transition="in" filter="fade">
                      <p:cBhvr>
                        <p:cTn dur="400"/>
                        <p:tgtEl>
                          <p:spTgt spid="154"/>
                        </p:tgtEl>
                      </p:cBhvr>
                    </p:animEffect>
                    <p:anim calcmode="lin" valueType="num">
                      <p:cBhvr>
                        <p:cTn dur="400" fill="hold"/>
                        <p:tgtEl>
                          <p:spTgt spid="154"/>
                        </p:tgtEl>
                        <p:attrNameLst>
                          <p:attrName>ppt_x</p:attrName>
                        </p:attrNameLst>
                      </p:cBhvr>
                      <p:tavLst>
                        <p:tav tm="0">
                          <p:val>
                            <p:strVal val="#ppt_x"/>
                          </p:val>
                        </p:tav>
                        <p:tav tm="100000">
                          <p:val>
                            <p:strVal val="#ppt_x"/>
                          </p:val>
                        </p:tav>
                      </p:tavLst>
                    </p:anim>
                    <p:anim calcmode="lin" valueType="num">
                      <p:cBhvr>
                        <p:cTn dur="400" fill="hold"/>
                        <p:tgtEl>
                          <p:spTgt spid="154"/>
                        </p:tgtEl>
                        <p:attrNameLst>
                          <p:attrName>ppt_y</p:attrName>
                        </p:attrNameLst>
                      </p:cBhvr>
                      <p:tavLst>
                        <p:tav tm="0">
                          <p:val>
                            <p:strVal val="#ppt_y+.1"/>
                          </p:val>
                        </p:tav>
                        <p:tav tm="100000">
                          <p:val>
                            <p:strVal val="#ppt_y"/>
                          </p:val>
                        </p:tav>
                      </p:tavLst>
                    </p:anim>
                  </p:childTnLst>
                </p:cTn>
              </p:par>
            </p:tnLst>
          </p:tmpl>
        </p:tmplLst>
      </p:bldP>
      <p:bldP spid="155" grpId="0" build="p">
        <p:tmplLst>
          <p:tmpl lvl="1">
            <p:tnLst>
              <p:par>
                <p:cTn presetID="42" presetClass="entr" presetSubtype="0" fill="hold" nodeType="withEffect">
                  <p:stCondLst>
                    <p:cond delay="200"/>
                  </p:stCondLst>
                  <p:childTnLst>
                    <p:set>
                      <p:cBhvr>
                        <p:cTn dur="1" fill="hold">
                          <p:stCondLst>
                            <p:cond delay="0"/>
                          </p:stCondLst>
                        </p:cTn>
                        <p:tgtEl>
                          <p:spTgt spid="155"/>
                        </p:tgtEl>
                        <p:attrNameLst>
                          <p:attrName>style.visibility</p:attrName>
                        </p:attrNameLst>
                      </p:cBhvr>
                      <p:to>
                        <p:strVal val="visible"/>
                      </p:to>
                    </p:set>
                    <p:animEffect transition="in" filter="fade">
                      <p:cBhvr>
                        <p:cTn dur="500"/>
                        <p:tgtEl>
                          <p:spTgt spid="155"/>
                        </p:tgtEl>
                      </p:cBhvr>
                    </p:animEffect>
                    <p:anim calcmode="lin" valueType="num">
                      <p:cBhvr>
                        <p:cTn dur="500" fill="hold"/>
                        <p:tgtEl>
                          <p:spTgt spid="155"/>
                        </p:tgtEl>
                        <p:attrNameLst>
                          <p:attrName>ppt_x</p:attrName>
                        </p:attrNameLst>
                      </p:cBhvr>
                      <p:tavLst>
                        <p:tav tm="0">
                          <p:val>
                            <p:strVal val="#ppt_x"/>
                          </p:val>
                        </p:tav>
                        <p:tav tm="100000">
                          <p:val>
                            <p:strVal val="#ppt_x"/>
                          </p:val>
                        </p:tav>
                      </p:tavLst>
                    </p:anim>
                    <p:anim calcmode="lin" valueType="num">
                      <p:cBhvr>
                        <p:cTn dur="500" fill="hold"/>
                        <p:tgtEl>
                          <p:spTgt spid="155"/>
                        </p:tgtEl>
                        <p:attrNameLst>
                          <p:attrName>ppt_y</p:attrName>
                        </p:attrNameLst>
                      </p:cBhvr>
                      <p:tavLst>
                        <p:tav tm="0">
                          <p:val>
                            <p:strVal val="#ppt_y+.1"/>
                          </p:val>
                        </p:tav>
                        <p:tav tm="100000">
                          <p:val>
                            <p:strVal val="#ppt_y"/>
                          </p:val>
                        </p:tav>
                      </p:tavLst>
                    </p:anim>
                  </p:childTnLst>
                </p:cTn>
              </p:par>
            </p:tnLst>
          </p:tmpl>
        </p:tmplLst>
      </p:bldP>
      <p:bldP spid="156" grpId="0" build="p">
        <p:tmplLst>
          <p:tmpl lvl="1">
            <p:tnLst>
              <p:par>
                <p:cTn presetID="10" presetClass="entr" presetSubtype="0" fill="hold" nodeType="withEffect">
                  <p:stCondLst>
                    <p:cond delay="800"/>
                  </p:stCondLst>
                  <p:childTnLst>
                    <p:set>
                      <p:cBhvr>
                        <p:cTn dur="1" fill="hold">
                          <p:stCondLst>
                            <p:cond delay="0"/>
                          </p:stCondLst>
                        </p:cTn>
                        <p:tgtEl>
                          <p:spTgt spid="156"/>
                        </p:tgtEl>
                        <p:attrNameLst>
                          <p:attrName>style.visibility</p:attrName>
                        </p:attrNameLst>
                      </p:cBhvr>
                      <p:to>
                        <p:strVal val="visible"/>
                      </p:to>
                    </p:set>
                    <p:animEffect transition="in" filter="fade">
                      <p:cBhvr>
                        <p:cTn dur="500"/>
                        <p:tgtEl>
                          <p:spTgt spid="156"/>
                        </p:tgtEl>
                      </p:cBhvr>
                    </p:animEffect>
                  </p:childTnLst>
                </p:cTn>
              </p:par>
            </p:tnLst>
          </p:tmpl>
        </p:tmplLst>
      </p:bldP>
      <p:bldP spid="157" grpId="0" animBg="1"/>
      <p:bldP spid="158" grpId="0" build="p">
        <p:tmplLst>
          <p:tmpl lvl="1">
            <p:tnLst>
              <p:par>
                <p:cTn presetID="53" presetClass="entr" presetSubtype="16" fill="hold" nodeType="afterEffect">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p:cTn dur="300" fill="hold"/>
                        <p:tgtEl>
                          <p:spTgt spid="158"/>
                        </p:tgtEl>
                        <p:attrNameLst>
                          <p:attrName>ppt_w</p:attrName>
                        </p:attrNameLst>
                      </p:cBhvr>
                      <p:tavLst>
                        <p:tav tm="0">
                          <p:val>
                            <p:fltVal val="0"/>
                          </p:val>
                        </p:tav>
                        <p:tav tm="100000">
                          <p:val>
                            <p:strVal val="#ppt_w"/>
                          </p:val>
                        </p:tav>
                      </p:tavLst>
                    </p:anim>
                    <p:anim calcmode="lin" valueType="num">
                      <p:cBhvr>
                        <p:cTn dur="300" fill="hold"/>
                        <p:tgtEl>
                          <p:spTgt spid="158"/>
                        </p:tgtEl>
                        <p:attrNameLst>
                          <p:attrName>ppt_h</p:attrName>
                        </p:attrNameLst>
                      </p:cBhvr>
                      <p:tavLst>
                        <p:tav tm="0">
                          <p:val>
                            <p:fltVal val="0"/>
                          </p:val>
                        </p:tav>
                        <p:tav tm="100000">
                          <p:val>
                            <p:strVal val="#ppt_h"/>
                          </p:val>
                        </p:tav>
                      </p:tavLst>
                    </p:anim>
                    <p:animEffect transition="in" filter="fade">
                      <p:cBhvr>
                        <p:cTn dur="300"/>
                        <p:tgtEl>
                          <p:spTgt spid="158"/>
                        </p:tgtEl>
                      </p:cBhvr>
                    </p:animEffect>
                  </p:childTnLst>
                </p:cTn>
              </p:par>
            </p:tnLst>
          </p:tmpl>
        </p:tmplLst>
      </p:bldP>
      <p:bldP spid="15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ic list 6">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603251" y="4732394"/>
            <a:ext cx="869949" cy="1730087"/>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7"/>
          <p:cNvSpPr>
            <a:spLocks noGrp="1"/>
          </p:cNvSpPr>
          <p:nvPr>
            <p:ph type="body" sz="quarter" idx="39" hasCustomPrompt="1"/>
          </p:nvPr>
        </p:nvSpPr>
        <p:spPr>
          <a:xfrm>
            <a:off x="684392" y="4778114"/>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1608669" y="5317373"/>
            <a:ext cx="2500489" cy="228451"/>
          </a:xfrm>
          <a:prstGeom prst="rect">
            <a:avLst/>
          </a:prstGeom>
        </p:spPr>
        <p:txBody>
          <a:bodyPr vert="horz" lIns="0" tIns="40504" rIns="0" bIns="40504" anchor="ctr"/>
          <a:lstStyle>
            <a:lvl1pPr marL="0" indent="0" algn="l">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1608669" y="5682508"/>
            <a:ext cx="2500489"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a:t>
            </a:r>
            <a:endParaRPr lang="en-US" dirty="0" smtClean="0"/>
          </a:p>
        </p:txBody>
      </p:sp>
      <p:sp>
        <p:nvSpPr>
          <p:cNvPr id="28" name="Text Placeholder 7"/>
          <p:cNvSpPr>
            <a:spLocks noGrp="1"/>
          </p:cNvSpPr>
          <p:nvPr>
            <p:ph type="body" sz="quarter" idx="55" hasCustomPrompt="1"/>
          </p:nvPr>
        </p:nvSpPr>
        <p:spPr>
          <a:xfrm>
            <a:off x="1608669" y="4736932"/>
            <a:ext cx="2500489" cy="431780"/>
          </a:xfrm>
          <a:prstGeom prst="rect">
            <a:avLst/>
          </a:prstGeom>
        </p:spPr>
        <p:txBody>
          <a:bodyPr vert="horz" lIns="0" tIns="40504" rIns="0" bIns="40504" anchor="ctr"/>
          <a:lstStyle>
            <a:lvl1pPr marL="0" indent="0" algn="l">
              <a:lnSpc>
                <a:spcPct val="100000"/>
              </a:lnSpc>
              <a:spcBef>
                <a:spcPts val="0"/>
              </a:spcBef>
              <a:buNone/>
              <a:defRPr sz="3000" b="1">
                <a:ln>
                  <a:solidFill>
                    <a:schemeClr val="accent2"/>
                  </a:solidFill>
                </a:ln>
                <a:solidFill>
                  <a:schemeClr val="accent1">
                    <a:lumMod val="60000"/>
                    <a:lumOff val="40000"/>
                  </a:schemeClr>
                </a:solidFill>
                <a:latin typeface="Lato Light"/>
                <a:cs typeface="Lato Light"/>
              </a:defRPr>
            </a:lvl1pPr>
          </a:lstStyle>
          <a:p>
            <a:pPr lvl="0"/>
            <a:r>
              <a:rPr lang="es-ES_tradnl" dirty="0" smtClean="0"/>
              <a:t>80%</a:t>
            </a:r>
            <a:endParaRPr lang="es-ES_tradnl" dirty="0" smtClean="0"/>
          </a:p>
        </p:txBody>
      </p:sp>
      <p:grpSp>
        <p:nvGrpSpPr>
          <p:cNvPr id="19" name="Group 18"/>
          <p:cNvGrpSpPr/>
          <p:nvPr userDrawn="1"/>
        </p:nvGrpSpPr>
        <p:grpSpPr>
          <a:xfrm>
            <a:off x="101309" y="385540"/>
            <a:ext cx="383999" cy="342172"/>
            <a:chOff x="5270500" y="1460500"/>
            <a:chExt cx="1701800" cy="2705100"/>
          </a:xfrm>
        </p:grpSpPr>
        <p:sp>
          <p:nvSpPr>
            <p:cNvPr id="20" name="Rounded Rectangle 19"/>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20"/>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Rounded Rectangle 37"/>
          <p:cNvSpPr/>
          <p:nvPr userDrawn="1"/>
        </p:nvSpPr>
        <p:spPr>
          <a:xfrm>
            <a:off x="4351162" y="4732394"/>
            <a:ext cx="869949" cy="1730087"/>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 Placeholder 7"/>
          <p:cNvSpPr>
            <a:spLocks noGrp="1"/>
          </p:cNvSpPr>
          <p:nvPr>
            <p:ph type="body" sz="quarter" idx="56" hasCustomPrompt="1"/>
          </p:nvPr>
        </p:nvSpPr>
        <p:spPr>
          <a:xfrm>
            <a:off x="4432303" y="4778114"/>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40" name="Text Placeholder 7"/>
          <p:cNvSpPr>
            <a:spLocks noGrp="1"/>
          </p:cNvSpPr>
          <p:nvPr>
            <p:ph type="body" sz="quarter" idx="57" hasCustomPrompt="1"/>
          </p:nvPr>
        </p:nvSpPr>
        <p:spPr>
          <a:xfrm>
            <a:off x="5356580" y="5317373"/>
            <a:ext cx="2500489" cy="228451"/>
          </a:xfrm>
          <a:prstGeom prst="rect">
            <a:avLst/>
          </a:prstGeom>
        </p:spPr>
        <p:txBody>
          <a:bodyPr vert="horz" lIns="0" tIns="40504" rIns="0" bIns="40504" anchor="ctr"/>
          <a:lstStyle>
            <a:lvl1pPr marL="0" indent="0" algn="l">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1" name="Text Placeholder 2"/>
          <p:cNvSpPr>
            <a:spLocks noGrp="1"/>
          </p:cNvSpPr>
          <p:nvPr>
            <p:ph type="body" sz="quarter" idx="58" hasCustomPrompt="1"/>
          </p:nvPr>
        </p:nvSpPr>
        <p:spPr>
          <a:xfrm>
            <a:off x="5356580" y="5682508"/>
            <a:ext cx="2500489"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a:t>
            </a:r>
            <a:endParaRPr lang="en-US" dirty="0" smtClean="0"/>
          </a:p>
        </p:txBody>
      </p:sp>
      <p:sp>
        <p:nvSpPr>
          <p:cNvPr id="42" name="Text Placeholder 7"/>
          <p:cNvSpPr>
            <a:spLocks noGrp="1"/>
          </p:cNvSpPr>
          <p:nvPr>
            <p:ph type="body" sz="quarter" idx="59" hasCustomPrompt="1"/>
          </p:nvPr>
        </p:nvSpPr>
        <p:spPr>
          <a:xfrm>
            <a:off x="5356580" y="4736932"/>
            <a:ext cx="2500489" cy="431780"/>
          </a:xfrm>
          <a:prstGeom prst="rect">
            <a:avLst/>
          </a:prstGeom>
        </p:spPr>
        <p:txBody>
          <a:bodyPr vert="horz" lIns="0" tIns="40504" rIns="0" bIns="40504" anchor="ctr"/>
          <a:lstStyle>
            <a:lvl1pPr marL="0" indent="0" algn="l">
              <a:lnSpc>
                <a:spcPct val="100000"/>
              </a:lnSpc>
              <a:spcBef>
                <a:spcPts val="0"/>
              </a:spcBef>
              <a:buNone/>
              <a:defRPr sz="3000" b="1">
                <a:ln>
                  <a:solidFill>
                    <a:schemeClr val="accent3"/>
                  </a:solidFill>
                </a:ln>
                <a:solidFill>
                  <a:schemeClr val="accent2"/>
                </a:solidFill>
                <a:latin typeface="Lato Light"/>
                <a:cs typeface="Lato Light"/>
              </a:defRPr>
            </a:lvl1pPr>
          </a:lstStyle>
          <a:p>
            <a:pPr lvl="0"/>
            <a:r>
              <a:rPr lang="es-ES_tradnl" dirty="0" smtClean="0"/>
              <a:t>80%</a:t>
            </a:r>
            <a:endParaRPr lang="es-ES_tradnl" dirty="0" smtClean="0"/>
          </a:p>
        </p:txBody>
      </p:sp>
      <p:sp>
        <p:nvSpPr>
          <p:cNvPr id="43" name="Rounded Rectangle 42"/>
          <p:cNvSpPr/>
          <p:nvPr userDrawn="1"/>
        </p:nvSpPr>
        <p:spPr>
          <a:xfrm>
            <a:off x="8070147" y="4732391"/>
            <a:ext cx="869949" cy="1730088"/>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 Placeholder 7"/>
          <p:cNvSpPr>
            <a:spLocks noGrp="1"/>
          </p:cNvSpPr>
          <p:nvPr>
            <p:ph type="body" sz="quarter" idx="60" hasCustomPrompt="1"/>
          </p:nvPr>
        </p:nvSpPr>
        <p:spPr>
          <a:xfrm>
            <a:off x="8151288" y="4778114"/>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45" name="Text Placeholder 7"/>
          <p:cNvSpPr>
            <a:spLocks noGrp="1"/>
          </p:cNvSpPr>
          <p:nvPr>
            <p:ph type="body" sz="quarter" idx="61" hasCustomPrompt="1"/>
          </p:nvPr>
        </p:nvSpPr>
        <p:spPr>
          <a:xfrm>
            <a:off x="9075565" y="5317373"/>
            <a:ext cx="2500489" cy="228451"/>
          </a:xfrm>
          <a:prstGeom prst="rect">
            <a:avLst/>
          </a:prstGeom>
        </p:spPr>
        <p:txBody>
          <a:bodyPr vert="horz" lIns="0" tIns="40504" rIns="0" bIns="40504" anchor="ctr"/>
          <a:lstStyle>
            <a:lvl1pPr marL="0" indent="0" algn="l">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6" name="Text Placeholder 2"/>
          <p:cNvSpPr>
            <a:spLocks noGrp="1"/>
          </p:cNvSpPr>
          <p:nvPr>
            <p:ph type="body" sz="quarter" idx="62" hasCustomPrompt="1"/>
          </p:nvPr>
        </p:nvSpPr>
        <p:spPr>
          <a:xfrm>
            <a:off x="9075565" y="5682508"/>
            <a:ext cx="2500489"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a:t>
            </a:r>
            <a:endParaRPr lang="en-US" dirty="0" smtClean="0"/>
          </a:p>
        </p:txBody>
      </p:sp>
      <p:sp>
        <p:nvSpPr>
          <p:cNvPr id="47" name="Text Placeholder 7"/>
          <p:cNvSpPr>
            <a:spLocks noGrp="1"/>
          </p:cNvSpPr>
          <p:nvPr>
            <p:ph type="body" sz="quarter" idx="63" hasCustomPrompt="1"/>
          </p:nvPr>
        </p:nvSpPr>
        <p:spPr>
          <a:xfrm>
            <a:off x="9075565" y="4736932"/>
            <a:ext cx="2500489" cy="431780"/>
          </a:xfrm>
          <a:prstGeom prst="rect">
            <a:avLst/>
          </a:prstGeom>
        </p:spPr>
        <p:txBody>
          <a:bodyPr vert="horz" lIns="0" tIns="40504" rIns="0" bIns="40504" anchor="ctr"/>
          <a:lstStyle>
            <a:lvl1pPr marL="0" indent="0" algn="l">
              <a:lnSpc>
                <a:spcPct val="100000"/>
              </a:lnSpc>
              <a:spcBef>
                <a:spcPts val="0"/>
              </a:spcBef>
              <a:buNone/>
              <a:defRPr sz="3000" b="1">
                <a:ln>
                  <a:solidFill>
                    <a:schemeClr val="accent4"/>
                  </a:solidFill>
                </a:ln>
                <a:solidFill>
                  <a:schemeClr val="accent3"/>
                </a:solidFill>
                <a:latin typeface="Lato Light"/>
                <a:cs typeface="Lato Light"/>
              </a:defRPr>
            </a:lvl1pPr>
          </a:lstStyle>
          <a:p>
            <a:pPr lvl="0"/>
            <a:r>
              <a:rPr lang="es-ES_tradnl" dirty="0" smtClean="0"/>
              <a:t>80%</a:t>
            </a:r>
            <a:endParaRPr lang="es-ES_tradnl" dirty="0" smtClean="0"/>
          </a:p>
        </p:txBody>
      </p:sp>
      <p:sp>
        <p:nvSpPr>
          <p:cNvPr id="23" name="Oval 22"/>
          <p:cNvSpPr>
            <a:spLocks noChangeAspect="1"/>
          </p:cNvSpPr>
          <p:nvPr userDrawn="1"/>
        </p:nvSpPr>
        <p:spPr>
          <a:xfrm>
            <a:off x="996835" y="1583962"/>
            <a:ext cx="2880004" cy="2592000"/>
          </a:xfrm>
          <a:prstGeom prst="ellipse">
            <a:avLst/>
          </a:prstGeom>
          <a:ln w="381000" cap="rnd"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a:spLocks noChangeAspect="1"/>
          </p:cNvSpPr>
          <p:nvPr userDrawn="1"/>
        </p:nvSpPr>
        <p:spPr>
          <a:xfrm>
            <a:off x="4654434" y="1583962"/>
            <a:ext cx="2880004" cy="2592000"/>
          </a:xfrm>
          <a:prstGeom prst="ellipse">
            <a:avLst/>
          </a:prstGeom>
          <a:ln w="381000" cap="rnd"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a:spLocks noChangeAspect="1"/>
          </p:cNvSpPr>
          <p:nvPr userDrawn="1"/>
        </p:nvSpPr>
        <p:spPr>
          <a:xfrm>
            <a:off x="8334611" y="1583962"/>
            <a:ext cx="2880004" cy="2592000"/>
          </a:xfrm>
          <a:prstGeom prst="ellipse">
            <a:avLst/>
          </a:prstGeom>
          <a:ln w="381000" cap="rnd"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4"/>
          <p:cNvSpPr>
            <a:spLocks noChangeAspect="1"/>
          </p:cNvSpPr>
          <p:nvPr userDrawn="1"/>
        </p:nvSpPr>
        <p:spPr>
          <a:xfrm>
            <a:off x="3873621" y="2565575"/>
            <a:ext cx="816001" cy="734399"/>
          </a:xfrm>
          <a:prstGeom prst="ellipse">
            <a:avLst/>
          </a:prstGeom>
          <a:solidFill>
            <a:schemeClr val="accent2">
              <a:lumMod val="75000"/>
            </a:schemeClr>
          </a:solidFill>
          <a:ln w="381000" cap="rnd"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36"/>
          <p:cNvSpPr>
            <a:spLocks noChangeAspect="1"/>
          </p:cNvSpPr>
          <p:nvPr userDrawn="1"/>
        </p:nvSpPr>
        <p:spPr>
          <a:xfrm>
            <a:off x="7514989" y="2565575"/>
            <a:ext cx="816001" cy="734399"/>
          </a:xfrm>
          <a:prstGeom prst="ellipse">
            <a:avLst/>
          </a:prstGeom>
          <a:solidFill>
            <a:schemeClr val="accent3">
              <a:lumMod val="75000"/>
            </a:schemeClr>
          </a:solidFill>
          <a:ln w="381000" cap="rnd"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Picture Placeholder 2"/>
          <p:cNvSpPr>
            <a:spLocks noGrp="1" noChangeAspect="1"/>
          </p:cNvSpPr>
          <p:nvPr>
            <p:ph type="pic" sz="quarter" idx="17"/>
          </p:nvPr>
        </p:nvSpPr>
        <p:spPr>
          <a:xfrm>
            <a:off x="874187" y="1483364"/>
            <a:ext cx="3072984" cy="2808000"/>
          </a:xfrm>
          <a:custGeom>
            <a:avLst/>
            <a:gdLst/>
            <a:ahLst/>
            <a:cxnLst/>
            <a:rect l="l" t="t" r="r" b="b"/>
            <a:pathLst>
              <a:path w="2304738" h="2340000">
                <a:moveTo>
                  <a:pt x="1170000" y="0"/>
                </a:moveTo>
                <a:cubicBezTo>
                  <a:pt x="1695016" y="0"/>
                  <a:pt x="2139264" y="345807"/>
                  <a:pt x="2287399" y="822078"/>
                </a:cubicBezTo>
                <a:lnTo>
                  <a:pt x="2304738" y="889510"/>
                </a:lnTo>
                <a:lnTo>
                  <a:pt x="2267755" y="920023"/>
                </a:lnTo>
                <a:cubicBezTo>
                  <a:pt x="2193748" y="994029"/>
                  <a:pt x="2147974" y="1096269"/>
                  <a:pt x="2147974" y="1209199"/>
                </a:cubicBezTo>
                <a:cubicBezTo>
                  <a:pt x="2147974" y="1322130"/>
                  <a:pt x="2193748" y="1424369"/>
                  <a:pt x="2267755" y="1498375"/>
                </a:cubicBezTo>
                <a:lnTo>
                  <a:pt x="2288108" y="1515168"/>
                </a:lnTo>
                <a:lnTo>
                  <a:pt x="2287399" y="1517922"/>
                </a:lnTo>
                <a:cubicBezTo>
                  <a:pt x="2139264" y="1994193"/>
                  <a:pt x="1695016" y="2340000"/>
                  <a:pt x="1170000" y="2340000"/>
                </a:cubicBezTo>
                <a:cubicBezTo>
                  <a:pt x="523827" y="2340000"/>
                  <a:pt x="0" y="1816174"/>
                  <a:pt x="0" y="1170000"/>
                </a:cubicBezTo>
                <a:cubicBezTo>
                  <a:pt x="0" y="523827"/>
                  <a:pt x="523827" y="0"/>
                  <a:pt x="117000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2" name="Picture Placeholder 2"/>
          <p:cNvSpPr>
            <a:spLocks noGrp="1" noChangeAspect="1"/>
          </p:cNvSpPr>
          <p:nvPr>
            <p:ph type="pic" sz="quarter" idx="18"/>
          </p:nvPr>
        </p:nvSpPr>
        <p:spPr>
          <a:xfrm>
            <a:off x="4585804" y="1483364"/>
            <a:ext cx="3016120" cy="2808000"/>
          </a:xfrm>
          <a:custGeom>
            <a:avLst/>
            <a:gdLst/>
            <a:ahLst/>
            <a:cxnLst/>
            <a:rect l="l" t="t" r="r" b="b"/>
            <a:pathLst>
              <a:path w="2262090" h="2340000">
                <a:moveTo>
                  <a:pt x="1129482" y="0"/>
                </a:moveTo>
                <a:cubicBezTo>
                  <a:pt x="1654499" y="0"/>
                  <a:pt x="2098746" y="345808"/>
                  <a:pt x="2246881" y="822078"/>
                </a:cubicBezTo>
                <a:lnTo>
                  <a:pt x="2262090" y="881226"/>
                </a:lnTo>
                <a:lnTo>
                  <a:pt x="2215068" y="920023"/>
                </a:lnTo>
                <a:cubicBezTo>
                  <a:pt x="2141061" y="994029"/>
                  <a:pt x="2095287" y="1096269"/>
                  <a:pt x="2095287" y="1209199"/>
                </a:cubicBezTo>
                <a:cubicBezTo>
                  <a:pt x="2095287" y="1322130"/>
                  <a:pt x="2141061" y="1424369"/>
                  <a:pt x="2215068" y="1498375"/>
                </a:cubicBezTo>
                <a:lnTo>
                  <a:pt x="2244998" y="1523069"/>
                </a:lnTo>
                <a:lnTo>
                  <a:pt x="2207538" y="1625417"/>
                </a:lnTo>
                <a:cubicBezTo>
                  <a:pt x="2029922" y="2045348"/>
                  <a:pt x="1614113" y="2340000"/>
                  <a:pt x="1129482" y="2340000"/>
                </a:cubicBezTo>
                <a:cubicBezTo>
                  <a:pt x="644852" y="2340000"/>
                  <a:pt x="229042" y="2045348"/>
                  <a:pt x="51426" y="1625417"/>
                </a:cubicBezTo>
                <a:lnTo>
                  <a:pt x="18258" y="1534793"/>
                </a:lnTo>
                <a:lnTo>
                  <a:pt x="62396" y="1498376"/>
                </a:lnTo>
                <a:cubicBezTo>
                  <a:pt x="136403" y="1424369"/>
                  <a:pt x="182177" y="1322130"/>
                  <a:pt x="182177" y="1209199"/>
                </a:cubicBezTo>
                <a:cubicBezTo>
                  <a:pt x="182177" y="1068036"/>
                  <a:pt x="110655" y="943578"/>
                  <a:pt x="1871" y="870085"/>
                </a:cubicBezTo>
                <a:lnTo>
                  <a:pt x="0" y="869070"/>
                </a:lnTo>
                <a:lnTo>
                  <a:pt x="12083" y="822078"/>
                </a:lnTo>
                <a:cubicBezTo>
                  <a:pt x="160218" y="345807"/>
                  <a:pt x="604466" y="0"/>
                  <a:pt x="1129482"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3" name="Picture Placeholder 2"/>
          <p:cNvSpPr>
            <a:spLocks noGrp="1" noChangeAspect="1"/>
          </p:cNvSpPr>
          <p:nvPr>
            <p:ph type="pic" sz="quarter" idx="64"/>
          </p:nvPr>
        </p:nvSpPr>
        <p:spPr>
          <a:xfrm>
            <a:off x="8254106" y="1483364"/>
            <a:ext cx="3071508" cy="2808000"/>
          </a:xfrm>
          <a:custGeom>
            <a:avLst/>
            <a:gdLst/>
            <a:ahLst/>
            <a:cxnLst/>
            <a:rect l="l" t="t" r="r" b="b"/>
            <a:pathLst>
              <a:path w="2303631" h="2340000">
                <a:moveTo>
                  <a:pt x="1133631" y="0"/>
                </a:moveTo>
                <a:cubicBezTo>
                  <a:pt x="1779805" y="0"/>
                  <a:pt x="2303631" y="523827"/>
                  <a:pt x="2303631" y="1170000"/>
                </a:cubicBezTo>
                <a:cubicBezTo>
                  <a:pt x="2303631" y="1816174"/>
                  <a:pt x="1779805" y="2340000"/>
                  <a:pt x="1133631" y="2340000"/>
                </a:cubicBezTo>
                <a:cubicBezTo>
                  <a:pt x="649001" y="2340000"/>
                  <a:pt x="233191" y="2045348"/>
                  <a:pt x="55576" y="1625417"/>
                </a:cubicBezTo>
                <a:lnTo>
                  <a:pt x="16760" y="1519365"/>
                </a:lnTo>
                <a:lnTo>
                  <a:pt x="42199" y="1498376"/>
                </a:lnTo>
                <a:cubicBezTo>
                  <a:pt x="116206" y="1424369"/>
                  <a:pt x="161980" y="1322130"/>
                  <a:pt x="161980" y="1209199"/>
                </a:cubicBezTo>
                <a:cubicBezTo>
                  <a:pt x="161980" y="1096269"/>
                  <a:pt x="116206" y="994029"/>
                  <a:pt x="42199" y="920023"/>
                </a:cubicBezTo>
                <a:lnTo>
                  <a:pt x="0" y="885206"/>
                </a:lnTo>
                <a:lnTo>
                  <a:pt x="16232" y="822078"/>
                </a:lnTo>
                <a:cubicBezTo>
                  <a:pt x="164367" y="345807"/>
                  <a:pt x="608615" y="0"/>
                  <a:pt x="113363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4" name="Text Placeholder 7"/>
          <p:cNvSpPr>
            <a:spLocks noGrp="1"/>
          </p:cNvSpPr>
          <p:nvPr>
            <p:ph type="body" sz="quarter" idx="65" hasCustomPrompt="1"/>
          </p:nvPr>
        </p:nvSpPr>
        <p:spPr>
          <a:xfrm>
            <a:off x="3947171" y="256557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55" name="Text Placeholder 7"/>
          <p:cNvSpPr>
            <a:spLocks noGrp="1"/>
          </p:cNvSpPr>
          <p:nvPr>
            <p:ph type="body" sz="quarter" idx="66" hasCustomPrompt="1"/>
          </p:nvPr>
        </p:nvSpPr>
        <p:spPr>
          <a:xfrm>
            <a:off x="7572830" y="2565575"/>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10"/>
                                        <p:tgtEl>
                                          <p:spTgt spid="3"/>
                                        </p:tgtEl>
                                      </p:cBhvr>
                                    </p:animEffect>
                                    <p:anim calcmode="lin" valueType="num">
                                      <p:cBhvr>
                                        <p:cTn id="22" dur="510" fill="hold"/>
                                        <p:tgtEl>
                                          <p:spTgt spid="3"/>
                                        </p:tgtEl>
                                        <p:attrNameLst>
                                          <p:attrName>ppt_x</p:attrName>
                                        </p:attrNameLst>
                                      </p:cBhvr>
                                      <p:tavLst>
                                        <p:tav tm="0">
                                          <p:val>
                                            <p:strVal val="#ppt_x"/>
                                          </p:val>
                                        </p:tav>
                                        <p:tav tm="100000">
                                          <p:val>
                                            <p:strVal val="#ppt_x"/>
                                          </p:val>
                                        </p:tav>
                                      </p:tavLst>
                                    </p:anim>
                                    <p:anim calcmode="lin" valueType="num">
                                      <p:cBhvr>
                                        <p:cTn id="23" dur="459" decel="100000" fill="hold"/>
                                        <p:tgtEl>
                                          <p:spTgt spid="3"/>
                                        </p:tgtEl>
                                        <p:attrNameLst>
                                          <p:attrName>ppt_y</p:attrName>
                                        </p:attrNameLst>
                                      </p:cBhvr>
                                      <p:tavLst>
                                        <p:tav tm="0">
                                          <p:val>
                                            <p:strVal val="#ppt_y+1"/>
                                          </p:val>
                                        </p:tav>
                                        <p:tav tm="100000">
                                          <p:val>
                                            <p:strVal val="#ppt_y-.03"/>
                                          </p:val>
                                        </p:tav>
                                      </p:tavLst>
                                    </p:anim>
                                    <p:anim calcmode="lin" valueType="num">
                                      <p:cBhvr>
                                        <p:cTn id="24" dur="1" accel="100000" fill="hold">
                                          <p:stCondLst>
                                            <p:cond delay="509"/>
                                          </p:stCondLst>
                                        </p:cTn>
                                        <p:tgtEl>
                                          <p:spTgt spid="3"/>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p:cTn id="28" dur="51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9" dur="51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0" dur="510"/>
                                        <p:tgtEl>
                                          <p:spTgt spid="13">
                                            <p:txEl>
                                              <p:pRg st="0" end="0"/>
                                            </p:txEl>
                                          </p:spTgt>
                                        </p:tgtEl>
                                      </p:cBhvr>
                                    </p:animEffect>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fade">
                                      <p:cBhvr>
                                        <p:cTn id="34" dur="510"/>
                                        <p:tgtEl>
                                          <p:spTgt spid="28">
                                            <p:txEl>
                                              <p:pRg st="0" end="0"/>
                                            </p:txEl>
                                          </p:spTgt>
                                        </p:tgtEl>
                                      </p:cBhvr>
                                    </p:animEffect>
                                    <p:anim calcmode="lin" valueType="num">
                                      <p:cBhvr>
                                        <p:cTn id="35" dur="51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6" dur="51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fade">
                                      <p:cBhvr>
                                        <p:cTn id="40" dur="510"/>
                                        <p:tgtEl>
                                          <p:spTgt spid="26">
                                            <p:txEl>
                                              <p:pRg st="0" end="0"/>
                                            </p:txEl>
                                          </p:spTgt>
                                        </p:tgtEl>
                                      </p:cBhvr>
                                    </p:animEffect>
                                    <p:anim calcmode="lin" valueType="num">
                                      <p:cBhvr>
                                        <p:cTn id="41" dur="51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42" dur="51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fade">
                                      <p:cBhvr>
                                        <p:cTn id="46" dur="510"/>
                                        <p:tgtEl>
                                          <p:spTgt spid="27">
                                            <p:txEl>
                                              <p:pRg st="0" end="0"/>
                                            </p:txEl>
                                          </p:spTgt>
                                        </p:tgtEl>
                                      </p:cBhvr>
                                    </p:animEffect>
                                  </p:childTnLst>
                                </p:cTn>
                              </p:par>
                            </p:childTnLst>
                          </p:cTn>
                        </p:par>
                        <p:par>
                          <p:cTn id="47" fill="hold">
                            <p:stCondLst>
                              <p:cond delay="5500"/>
                            </p:stCondLst>
                            <p:childTnLst>
                              <p:par>
                                <p:cTn id="48" presetID="37"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10"/>
                                        <p:tgtEl>
                                          <p:spTgt spid="38"/>
                                        </p:tgtEl>
                                      </p:cBhvr>
                                    </p:animEffect>
                                    <p:anim calcmode="lin" valueType="num">
                                      <p:cBhvr>
                                        <p:cTn id="51" dur="510" fill="hold"/>
                                        <p:tgtEl>
                                          <p:spTgt spid="38"/>
                                        </p:tgtEl>
                                        <p:attrNameLst>
                                          <p:attrName>ppt_x</p:attrName>
                                        </p:attrNameLst>
                                      </p:cBhvr>
                                      <p:tavLst>
                                        <p:tav tm="0">
                                          <p:val>
                                            <p:strVal val="#ppt_x"/>
                                          </p:val>
                                        </p:tav>
                                        <p:tav tm="100000">
                                          <p:val>
                                            <p:strVal val="#ppt_x"/>
                                          </p:val>
                                        </p:tav>
                                      </p:tavLst>
                                    </p:anim>
                                    <p:anim calcmode="lin" valueType="num">
                                      <p:cBhvr>
                                        <p:cTn id="52" dur="459" decel="100000" fill="hold"/>
                                        <p:tgtEl>
                                          <p:spTgt spid="38"/>
                                        </p:tgtEl>
                                        <p:attrNameLst>
                                          <p:attrName>ppt_y</p:attrName>
                                        </p:attrNameLst>
                                      </p:cBhvr>
                                      <p:tavLst>
                                        <p:tav tm="0">
                                          <p:val>
                                            <p:strVal val="#ppt_y+1"/>
                                          </p:val>
                                        </p:tav>
                                        <p:tav tm="100000">
                                          <p:val>
                                            <p:strVal val="#ppt_y-.03"/>
                                          </p:val>
                                        </p:tav>
                                      </p:tavLst>
                                    </p:anim>
                                    <p:anim calcmode="lin" valueType="num">
                                      <p:cBhvr>
                                        <p:cTn id="53" dur="1" accel="100000" fill="hold">
                                          <p:stCondLst>
                                            <p:cond delay="509"/>
                                          </p:stCondLst>
                                        </p:cTn>
                                        <p:tgtEl>
                                          <p:spTgt spid="38"/>
                                        </p:tgtEl>
                                        <p:attrNameLst>
                                          <p:attrName>ppt_y</p:attrName>
                                        </p:attrNameLst>
                                      </p:cBhvr>
                                      <p:tavLst>
                                        <p:tav tm="0">
                                          <p:val>
                                            <p:strVal val="#ppt_y-.03"/>
                                          </p:val>
                                        </p:tav>
                                        <p:tav tm="100000">
                                          <p:val>
                                            <p:strVal val="#ppt_y"/>
                                          </p:val>
                                        </p:tav>
                                      </p:tavLst>
                                    </p:anim>
                                  </p:childTnLst>
                                </p:cTn>
                              </p:par>
                            </p:childTnLst>
                          </p:cTn>
                        </p:par>
                        <p:par>
                          <p:cTn id="54" fill="hold">
                            <p:stCondLst>
                              <p:cond delay="6500"/>
                            </p:stCondLst>
                            <p:childTnLst>
                              <p:par>
                                <p:cTn id="55" presetID="53" presetClass="entr" presetSubtype="16" fill="hold" grpId="0" nodeType="after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 calcmode="lin" valueType="num">
                                      <p:cBhvr>
                                        <p:cTn id="57" dur="510" fill="hold"/>
                                        <p:tgtEl>
                                          <p:spTgt spid="39">
                                            <p:txEl>
                                              <p:pRg st="0" end="0"/>
                                            </p:txEl>
                                          </p:spTgt>
                                        </p:tgtEl>
                                        <p:attrNameLst>
                                          <p:attrName>ppt_w</p:attrName>
                                        </p:attrNameLst>
                                      </p:cBhvr>
                                      <p:tavLst>
                                        <p:tav tm="0">
                                          <p:val>
                                            <p:fltVal val="0"/>
                                          </p:val>
                                        </p:tav>
                                        <p:tav tm="100000">
                                          <p:val>
                                            <p:strVal val="#ppt_w"/>
                                          </p:val>
                                        </p:tav>
                                      </p:tavLst>
                                    </p:anim>
                                    <p:anim calcmode="lin" valueType="num">
                                      <p:cBhvr>
                                        <p:cTn id="58" dur="51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59" dur="510"/>
                                        <p:tgtEl>
                                          <p:spTgt spid="39">
                                            <p:txEl>
                                              <p:pRg st="0" end="0"/>
                                            </p:txEl>
                                          </p:spTgt>
                                        </p:tgtEl>
                                      </p:cBhvr>
                                    </p:animEffect>
                                  </p:childTnLst>
                                </p:cTn>
                              </p:par>
                            </p:childTnLst>
                          </p:cTn>
                        </p:par>
                        <p:par>
                          <p:cTn id="60" fill="hold">
                            <p:stCondLst>
                              <p:cond delay="7500"/>
                            </p:stCondLst>
                            <p:childTnLst>
                              <p:par>
                                <p:cTn id="61" presetID="42" presetClass="entr" presetSubtype="0" fill="hold" grpId="0" nodeType="afterEffect">
                                  <p:stCondLst>
                                    <p:cond delay="0"/>
                                  </p:stCondLst>
                                  <p:childTnLst>
                                    <p:set>
                                      <p:cBhvr>
                                        <p:cTn id="62" dur="1" fill="hold">
                                          <p:stCondLst>
                                            <p:cond delay="0"/>
                                          </p:stCondLst>
                                        </p:cTn>
                                        <p:tgtEl>
                                          <p:spTgt spid="42">
                                            <p:txEl>
                                              <p:pRg st="0" end="0"/>
                                            </p:txEl>
                                          </p:spTgt>
                                        </p:tgtEl>
                                        <p:attrNameLst>
                                          <p:attrName>style.visibility</p:attrName>
                                        </p:attrNameLst>
                                      </p:cBhvr>
                                      <p:to>
                                        <p:strVal val="visible"/>
                                      </p:to>
                                    </p:set>
                                    <p:animEffect transition="in" filter="fade">
                                      <p:cBhvr>
                                        <p:cTn id="63" dur="510"/>
                                        <p:tgtEl>
                                          <p:spTgt spid="42">
                                            <p:txEl>
                                              <p:pRg st="0" end="0"/>
                                            </p:txEl>
                                          </p:spTgt>
                                        </p:tgtEl>
                                      </p:cBhvr>
                                    </p:animEffect>
                                    <p:anim calcmode="lin" valueType="num">
                                      <p:cBhvr>
                                        <p:cTn id="64" dur="51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65" dur="51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par>
                          <p:cTn id="66" fill="hold">
                            <p:stCondLst>
                              <p:cond delay="8500"/>
                            </p:stCondLst>
                            <p:childTnLst>
                              <p:par>
                                <p:cTn id="67" presetID="42" presetClass="entr" presetSubtype="0" fill="hold" grpId="0" nodeType="afterEffect">
                                  <p:stCondLst>
                                    <p:cond delay="0"/>
                                  </p:stCondLst>
                                  <p:childTnLst>
                                    <p:set>
                                      <p:cBhvr>
                                        <p:cTn id="68" dur="1" fill="hold">
                                          <p:stCondLst>
                                            <p:cond delay="0"/>
                                          </p:stCondLst>
                                        </p:cTn>
                                        <p:tgtEl>
                                          <p:spTgt spid="40">
                                            <p:txEl>
                                              <p:pRg st="0" end="0"/>
                                            </p:txEl>
                                          </p:spTgt>
                                        </p:tgtEl>
                                        <p:attrNameLst>
                                          <p:attrName>style.visibility</p:attrName>
                                        </p:attrNameLst>
                                      </p:cBhvr>
                                      <p:to>
                                        <p:strVal val="visible"/>
                                      </p:to>
                                    </p:set>
                                    <p:animEffect transition="in" filter="fade">
                                      <p:cBhvr>
                                        <p:cTn id="69" dur="510"/>
                                        <p:tgtEl>
                                          <p:spTgt spid="40">
                                            <p:txEl>
                                              <p:pRg st="0" end="0"/>
                                            </p:txEl>
                                          </p:spTgt>
                                        </p:tgtEl>
                                      </p:cBhvr>
                                    </p:animEffect>
                                    <p:anim calcmode="lin" valueType="num">
                                      <p:cBhvr>
                                        <p:cTn id="70" dur="51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71" dur="51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par>
                          <p:cTn id="72" fill="hold">
                            <p:stCondLst>
                              <p:cond delay="9500"/>
                            </p:stCondLst>
                            <p:childTnLst>
                              <p:par>
                                <p:cTn id="73" presetID="10" presetClass="entr" presetSubtype="0" fill="hold" grpId="0" nodeType="afterEffect">
                                  <p:stCondLst>
                                    <p:cond delay="0"/>
                                  </p:stCondLst>
                                  <p:childTnLst>
                                    <p:set>
                                      <p:cBhvr>
                                        <p:cTn id="74" dur="1" fill="hold">
                                          <p:stCondLst>
                                            <p:cond delay="0"/>
                                          </p:stCondLst>
                                        </p:cTn>
                                        <p:tgtEl>
                                          <p:spTgt spid="41">
                                            <p:txEl>
                                              <p:pRg st="0" end="0"/>
                                            </p:txEl>
                                          </p:spTgt>
                                        </p:tgtEl>
                                        <p:attrNameLst>
                                          <p:attrName>style.visibility</p:attrName>
                                        </p:attrNameLst>
                                      </p:cBhvr>
                                      <p:to>
                                        <p:strVal val="visible"/>
                                      </p:to>
                                    </p:set>
                                    <p:animEffect transition="in" filter="fade">
                                      <p:cBhvr>
                                        <p:cTn id="75" dur="510"/>
                                        <p:tgtEl>
                                          <p:spTgt spid="41">
                                            <p:txEl>
                                              <p:pRg st="0" end="0"/>
                                            </p:txEl>
                                          </p:spTgt>
                                        </p:tgtEl>
                                      </p:cBhvr>
                                    </p:animEffect>
                                  </p:childTnLst>
                                </p:cTn>
                              </p:par>
                            </p:childTnLst>
                          </p:cTn>
                        </p:par>
                        <p:par>
                          <p:cTn id="76" fill="hold">
                            <p:stCondLst>
                              <p:cond delay="10500"/>
                            </p:stCondLst>
                            <p:childTnLst>
                              <p:par>
                                <p:cTn id="77" presetID="37" presetClass="entr" presetSubtype="0"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10"/>
                                        <p:tgtEl>
                                          <p:spTgt spid="43"/>
                                        </p:tgtEl>
                                      </p:cBhvr>
                                    </p:animEffect>
                                    <p:anim calcmode="lin" valueType="num">
                                      <p:cBhvr>
                                        <p:cTn id="80" dur="510" fill="hold"/>
                                        <p:tgtEl>
                                          <p:spTgt spid="43"/>
                                        </p:tgtEl>
                                        <p:attrNameLst>
                                          <p:attrName>ppt_x</p:attrName>
                                        </p:attrNameLst>
                                      </p:cBhvr>
                                      <p:tavLst>
                                        <p:tav tm="0">
                                          <p:val>
                                            <p:strVal val="#ppt_x"/>
                                          </p:val>
                                        </p:tav>
                                        <p:tav tm="100000">
                                          <p:val>
                                            <p:strVal val="#ppt_x"/>
                                          </p:val>
                                        </p:tav>
                                      </p:tavLst>
                                    </p:anim>
                                    <p:anim calcmode="lin" valueType="num">
                                      <p:cBhvr>
                                        <p:cTn id="81" dur="459" decel="100000" fill="hold"/>
                                        <p:tgtEl>
                                          <p:spTgt spid="43"/>
                                        </p:tgtEl>
                                        <p:attrNameLst>
                                          <p:attrName>ppt_y</p:attrName>
                                        </p:attrNameLst>
                                      </p:cBhvr>
                                      <p:tavLst>
                                        <p:tav tm="0">
                                          <p:val>
                                            <p:strVal val="#ppt_y+1"/>
                                          </p:val>
                                        </p:tav>
                                        <p:tav tm="100000">
                                          <p:val>
                                            <p:strVal val="#ppt_y-.03"/>
                                          </p:val>
                                        </p:tav>
                                      </p:tavLst>
                                    </p:anim>
                                    <p:anim calcmode="lin" valueType="num">
                                      <p:cBhvr>
                                        <p:cTn id="82" dur="1" accel="100000" fill="hold">
                                          <p:stCondLst>
                                            <p:cond delay="509"/>
                                          </p:stCondLst>
                                        </p:cTn>
                                        <p:tgtEl>
                                          <p:spTgt spid="43"/>
                                        </p:tgtEl>
                                        <p:attrNameLst>
                                          <p:attrName>ppt_y</p:attrName>
                                        </p:attrNameLst>
                                      </p:cBhvr>
                                      <p:tavLst>
                                        <p:tav tm="0">
                                          <p:val>
                                            <p:strVal val="#ppt_y-.03"/>
                                          </p:val>
                                        </p:tav>
                                        <p:tav tm="100000">
                                          <p:val>
                                            <p:strVal val="#ppt_y"/>
                                          </p:val>
                                        </p:tav>
                                      </p:tavLst>
                                    </p:anim>
                                  </p:childTnLst>
                                </p:cTn>
                              </p:par>
                            </p:childTnLst>
                          </p:cTn>
                        </p:par>
                        <p:par>
                          <p:cTn id="83" fill="hold">
                            <p:stCondLst>
                              <p:cond delay="11500"/>
                            </p:stCondLst>
                            <p:childTnLst>
                              <p:par>
                                <p:cTn id="84" presetID="53" presetClass="entr" presetSubtype="16" fill="hold" grpId="0" nodeType="afterEffect">
                                  <p:stCondLst>
                                    <p:cond delay="0"/>
                                  </p:stCondLst>
                                  <p:childTnLst>
                                    <p:set>
                                      <p:cBhvr>
                                        <p:cTn id="85" dur="1" fill="hold">
                                          <p:stCondLst>
                                            <p:cond delay="0"/>
                                          </p:stCondLst>
                                        </p:cTn>
                                        <p:tgtEl>
                                          <p:spTgt spid="44">
                                            <p:txEl>
                                              <p:pRg st="0" end="0"/>
                                            </p:txEl>
                                          </p:spTgt>
                                        </p:tgtEl>
                                        <p:attrNameLst>
                                          <p:attrName>style.visibility</p:attrName>
                                        </p:attrNameLst>
                                      </p:cBhvr>
                                      <p:to>
                                        <p:strVal val="visible"/>
                                      </p:to>
                                    </p:set>
                                    <p:anim calcmode="lin" valueType="num">
                                      <p:cBhvr>
                                        <p:cTn id="86" dur="510" fill="hold"/>
                                        <p:tgtEl>
                                          <p:spTgt spid="44">
                                            <p:txEl>
                                              <p:pRg st="0" end="0"/>
                                            </p:txEl>
                                          </p:spTgt>
                                        </p:tgtEl>
                                        <p:attrNameLst>
                                          <p:attrName>ppt_w</p:attrName>
                                        </p:attrNameLst>
                                      </p:cBhvr>
                                      <p:tavLst>
                                        <p:tav tm="0">
                                          <p:val>
                                            <p:fltVal val="0"/>
                                          </p:val>
                                        </p:tav>
                                        <p:tav tm="100000">
                                          <p:val>
                                            <p:strVal val="#ppt_w"/>
                                          </p:val>
                                        </p:tav>
                                      </p:tavLst>
                                    </p:anim>
                                    <p:anim calcmode="lin" valueType="num">
                                      <p:cBhvr>
                                        <p:cTn id="87" dur="51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88" dur="510"/>
                                        <p:tgtEl>
                                          <p:spTgt spid="44">
                                            <p:txEl>
                                              <p:pRg st="0" end="0"/>
                                            </p:txEl>
                                          </p:spTgt>
                                        </p:tgtEl>
                                      </p:cBhvr>
                                    </p:animEffect>
                                  </p:childTnLst>
                                </p:cTn>
                              </p:par>
                            </p:childTnLst>
                          </p:cTn>
                        </p:par>
                        <p:par>
                          <p:cTn id="89" fill="hold">
                            <p:stCondLst>
                              <p:cond delay="12500"/>
                            </p:stCondLst>
                            <p:childTnLst>
                              <p:par>
                                <p:cTn id="90" presetID="42" presetClass="entr" presetSubtype="0" fill="hold" grpId="0" nodeType="afterEffect">
                                  <p:stCondLst>
                                    <p:cond delay="0"/>
                                  </p:stCondLst>
                                  <p:childTnLst>
                                    <p:set>
                                      <p:cBhvr>
                                        <p:cTn id="91" dur="1" fill="hold">
                                          <p:stCondLst>
                                            <p:cond delay="0"/>
                                          </p:stCondLst>
                                        </p:cTn>
                                        <p:tgtEl>
                                          <p:spTgt spid="47">
                                            <p:txEl>
                                              <p:pRg st="0" end="0"/>
                                            </p:txEl>
                                          </p:spTgt>
                                        </p:tgtEl>
                                        <p:attrNameLst>
                                          <p:attrName>style.visibility</p:attrName>
                                        </p:attrNameLst>
                                      </p:cBhvr>
                                      <p:to>
                                        <p:strVal val="visible"/>
                                      </p:to>
                                    </p:set>
                                    <p:animEffect transition="in" filter="fade">
                                      <p:cBhvr>
                                        <p:cTn id="92" dur="510"/>
                                        <p:tgtEl>
                                          <p:spTgt spid="47">
                                            <p:txEl>
                                              <p:pRg st="0" end="0"/>
                                            </p:txEl>
                                          </p:spTgt>
                                        </p:tgtEl>
                                      </p:cBhvr>
                                    </p:animEffect>
                                    <p:anim calcmode="lin" valueType="num">
                                      <p:cBhvr>
                                        <p:cTn id="93" dur="51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94" dur="51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par>
                          <p:cTn id="95" fill="hold">
                            <p:stCondLst>
                              <p:cond delay="13500"/>
                            </p:stCondLst>
                            <p:childTnLst>
                              <p:par>
                                <p:cTn id="96" presetID="42" presetClass="entr" presetSubtype="0" fill="hold" grpId="0" nodeType="after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10"/>
                                        <p:tgtEl>
                                          <p:spTgt spid="45">
                                            <p:txEl>
                                              <p:pRg st="0" end="0"/>
                                            </p:txEl>
                                          </p:spTgt>
                                        </p:tgtEl>
                                      </p:cBhvr>
                                    </p:animEffect>
                                    <p:anim calcmode="lin" valueType="num">
                                      <p:cBhvr>
                                        <p:cTn id="99" dur="51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100" dur="51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par>
                          <p:cTn id="101" fill="hold">
                            <p:stCondLst>
                              <p:cond delay="14500"/>
                            </p:stCondLst>
                            <p:childTnLst>
                              <p:par>
                                <p:cTn id="102" presetID="10" presetClass="entr" presetSubtype="0" fill="hold" grpId="0" nodeType="afterEffect">
                                  <p:stCondLst>
                                    <p:cond delay="0"/>
                                  </p:stCondLst>
                                  <p:childTnLst>
                                    <p:set>
                                      <p:cBhvr>
                                        <p:cTn id="103" dur="1" fill="hold">
                                          <p:stCondLst>
                                            <p:cond delay="0"/>
                                          </p:stCondLst>
                                        </p:cTn>
                                        <p:tgtEl>
                                          <p:spTgt spid="46">
                                            <p:txEl>
                                              <p:pRg st="0" end="0"/>
                                            </p:txEl>
                                          </p:spTgt>
                                        </p:tgtEl>
                                        <p:attrNameLst>
                                          <p:attrName>style.visibility</p:attrName>
                                        </p:attrNameLst>
                                      </p:cBhvr>
                                      <p:to>
                                        <p:strVal val="visible"/>
                                      </p:to>
                                    </p:set>
                                    <p:animEffect transition="in" filter="fade">
                                      <p:cBhvr>
                                        <p:cTn id="104" dur="510"/>
                                        <p:tgtEl>
                                          <p:spTgt spid="46">
                                            <p:txEl>
                                              <p:pRg st="0" end="0"/>
                                            </p:txEl>
                                          </p:spTgt>
                                        </p:tgtEl>
                                      </p:cBhvr>
                                    </p:animEffect>
                                  </p:childTnLst>
                                </p:cTn>
                              </p:par>
                            </p:childTnLst>
                          </p:cTn>
                        </p:par>
                        <p:par>
                          <p:cTn id="105" fill="hold">
                            <p:stCondLst>
                              <p:cond delay="15500"/>
                            </p:stCondLst>
                            <p:childTnLst>
                              <p:par>
                                <p:cTn id="106" presetID="53" presetClass="entr" presetSubtype="16" fill="hold" grpId="0" nodeType="afterEffect">
                                  <p:stCondLst>
                                    <p:cond delay="0"/>
                                  </p:stCondLst>
                                  <p:childTnLst>
                                    <p:set>
                                      <p:cBhvr>
                                        <p:cTn id="107" dur="1" fill="hold">
                                          <p:stCondLst>
                                            <p:cond delay="0"/>
                                          </p:stCondLst>
                                        </p:cTn>
                                        <p:tgtEl>
                                          <p:spTgt spid="23"/>
                                        </p:tgtEl>
                                        <p:attrNameLst>
                                          <p:attrName>style.visibility</p:attrName>
                                        </p:attrNameLst>
                                      </p:cBhvr>
                                      <p:to>
                                        <p:strVal val="visible"/>
                                      </p:to>
                                    </p:set>
                                    <p:anim calcmode="lin" valueType="num">
                                      <p:cBhvr>
                                        <p:cTn id="108" dur="500" fill="hold"/>
                                        <p:tgtEl>
                                          <p:spTgt spid="23"/>
                                        </p:tgtEl>
                                        <p:attrNameLst>
                                          <p:attrName>ppt_w</p:attrName>
                                        </p:attrNameLst>
                                      </p:cBhvr>
                                      <p:tavLst>
                                        <p:tav tm="0">
                                          <p:val>
                                            <p:fltVal val="0"/>
                                          </p:val>
                                        </p:tav>
                                        <p:tav tm="100000">
                                          <p:val>
                                            <p:strVal val="#ppt_w"/>
                                          </p:val>
                                        </p:tav>
                                      </p:tavLst>
                                    </p:anim>
                                    <p:anim calcmode="lin" valueType="num">
                                      <p:cBhvr>
                                        <p:cTn id="109" dur="500" fill="hold"/>
                                        <p:tgtEl>
                                          <p:spTgt spid="23"/>
                                        </p:tgtEl>
                                        <p:attrNameLst>
                                          <p:attrName>ppt_h</p:attrName>
                                        </p:attrNameLst>
                                      </p:cBhvr>
                                      <p:tavLst>
                                        <p:tav tm="0">
                                          <p:val>
                                            <p:fltVal val="0"/>
                                          </p:val>
                                        </p:tav>
                                        <p:tav tm="100000">
                                          <p:val>
                                            <p:strVal val="#ppt_h"/>
                                          </p:val>
                                        </p:tav>
                                      </p:tavLst>
                                    </p:anim>
                                    <p:animEffect transition="in" filter="fade">
                                      <p:cBhvr>
                                        <p:cTn id="110" dur="500"/>
                                        <p:tgtEl>
                                          <p:spTgt spid="23"/>
                                        </p:tgtEl>
                                      </p:cBhvr>
                                    </p:animEffect>
                                  </p:childTnLst>
                                </p:cTn>
                              </p:par>
                            </p:childTnLst>
                          </p:cTn>
                        </p:par>
                        <p:par>
                          <p:cTn id="111" fill="hold">
                            <p:stCondLst>
                              <p:cond delay="16000"/>
                            </p:stCondLst>
                            <p:childTnLst>
                              <p:par>
                                <p:cTn id="112" presetID="53" presetClass="entr" presetSubtype="16" fill="hold" grpId="0" nodeType="afterEffect">
                                  <p:stCondLst>
                                    <p:cond delay="0"/>
                                  </p:stCondLst>
                                  <p:childTnLst>
                                    <p:set>
                                      <p:cBhvr>
                                        <p:cTn id="113" dur="1" fill="hold">
                                          <p:stCondLst>
                                            <p:cond delay="0"/>
                                          </p:stCondLst>
                                        </p:cTn>
                                        <p:tgtEl>
                                          <p:spTgt spid="25"/>
                                        </p:tgtEl>
                                        <p:attrNameLst>
                                          <p:attrName>style.visibility</p:attrName>
                                        </p:attrNameLst>
                                      </p:cBhvr>
                                      <p:to>
                                        <p:strVal val="visible"/>
                                      </p:to>
                                    </p:set>
                                    <p:anim calcmode="lin" valueType="num">
                                      <p:cBhvr>
                                        <p:cTn id="114" dur="500" fill="hold"/>
                                        <p:tgtEl>
                                          <p:spTgt spid="25"/>
                                        </p:tgtEl>
                                        <p:attrNameLst>
                                          <p:attrName>ppt_w</p:attrName>
                                        </p:attrNameLst>
                                      </p:cBhvr>
                                      <p:tavLst>
                                        <p:tav tm="0">
                                          <p:val>
                                            <p:fltVal val="0"/>
                                          </p:val>
                                        </p:tav>
                                        <p:tav tm="100000">
                                          <p:val>
                                            <p:strVal val="#ppt_w"/>
                                          </p:val>
                                        </p:tav>
                                      </p:tavLst>
                                    </p:anim>
                                    <p:anim calcmode="lin" valueType="num">
                                      <p:cBhvr>
                                        <p:cTn id="115" dur="500" fill="hold"/>
                                        <p:tgtEl>
                                          <p:spTgt spid="25"/>
                                        </p:tgtEl>
                                        <p:attrNameLst>
                                          <p:attrName>ppt_h</p:attrName>
                                        </p:attrNameLst>
                                      </p:cBhvr>
                                      <p:tavLst>
                                        <p:tav tm="0">
                                          <p:val>
                                            <p:fltVal val="0"/>
                                          </p:val>
                                        </p:tav>
                                        <p:tav tm="100000">
                                          <p:val>
                                            <p:strVal val="#ppt_h"/>
                                          </p:val>
                                        </p:tav>
                                      </p:tavLst>
                                    </p:anim>
                                    <p:animEffect transition="in" filter="fade">
                                      <p:cBhvr>
                                        <p:cTn id="116" dur="500"/>
                                        <p:tgtEl>
                                          <p:spTgt spid="25"/>
                                        </p:tgtEl>
                                      </p:cBhvr>
                                    </p:animEffect>
                                  </p:childTnLst>
                                </p:cTn>
                              </p:par>
                            </p:childTnLst>
                          </p:cTn>
                        </p:par>
                        <p:par>
                          <p:cTn id="117" fill="hold">
                            <p:stCondLst>
                              <p:cond delay="16500"/>
                            </p:stCondLst>
                            <p:childTnLst>
                              <p:par>
                                <p:cTn id="118" presetID="53" presetClass="entr" presetSubtype="16" fill="hold" grpId="0" nodeType="after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p:cTn id="120" dur="500" fill="hold"/>
                                        <p:tgtEl>
                                          <p:spTgt spid="30"/>
                                        </p:tgtEl>
                                        <p:attrNameLst>
                                          <p:attrName>ppt_w</p:attrName>
                                        </p:attrNameLst>
                                      </p:cBhvr>
                                      <p:tavLst>
                                        <p:tav tm="0">
                                          <p:val>
                                            <p:fltVal val="0"/>
                                          </p:val>
                                        </p:tav>
                                        <p:tav tm="100000">
                                          <p:val>
                                            <p:strVal val="#ppt_w"/>
                                          </p:val>
                                        </p:tav>
                                      </p:tavLst>
                                    </p:anim>
                                    <p:anim calcmode="lin" valueType="num">
                                      <p:cBhvr>
                                        <p:cTn id="121" dur="500" fill="hold"/>
                                        <p:tgtEl>
                                          <p:spTgt spid="30"/>
                                        </p:tgtEl>
                                        <p:attrNameLst>
                                          <p:attrName>ppt_h</p:attrName>
                                        </p:attrNameLst>
                                      </p:cBhvr>
                                      <p:tavLst>
                                        <p:tav tm="0">
                                          <p:val>
                                            <p:fltVal val="0"/>
                                          </p:val>
                                        </p:tav>
                                        <p:tav tm="100000">
                                          <p:val>
                                            <p:strVal val="#ppt_h"/>
                                          </p:val>
                                        </p:tav>
                                      </p:tavLst>
                                    </p:anim>
                                    <p:animEffect transition="in" filter="fade">
                                      <p:cBhvr>
                                        <p:cTn id="122" dur="500"/>
                                        <p:tgtEl>
                                          <p:spTgt spid="30"/>
                                        </p:tgtEl>
                                      </p:cBhvr>
                                    </p:animEffect>
                                  </p:childTnLst>
                                </p:cTn>
                              </p:par>
                            </p:childTnLst>
                          </p:cTn>
                        </p:par>
                        <p:par>
                          <p:cTn id="123" fill="hold">
                            <p:stCondLst>
                              <p:cond delay="17000"/>
                            </p:stCondLst>
                            <p:childTnLst>
                              <p:par>
                                <p:cTn id="124" presetID="53" presetClass="entr" presetSubtype="16" fill="hold" grpId="0" nodeType="after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500" fill="hold"/>
                                        <p:tgtEl>
                                          <p:spTgt spid="35"/>
                                        </p:tgtEl>
                                        <p:attrNameLst>
                                          <p:attrName>ppt_w</p:attrName>
                                        </p:attrNameLst>
                                      </p:cBhvr>
                                      <p:tavLst>
                                        <p:tav tm="0">
                                          <p:val>
                                            <p:fltVal val="0"/>
                                          </p:val>
                                        </p:tav>
                                        <p:tav tm="100000">
                                          <p:val>
                                            <p:strVal val="#ppt_w"/>
                                          </p:val>
                                        </p:tav>
                                      </p:tavLst>
                                    </p:anim>
                                    <p:anim calcmode="lin" valueType="num">
                                      <p:cBhvr>
                                        <p:cTn id="127" dur="500" fill="hold"/>
                                        <p:tgtEl>
                                          <p:spTgt spid="35"/>
                                        </p:tgtEl>
                                        <p:attrNameLst>
                                          <p:attrName>ppt_h</p:attrName>
                                        </p:attrNameLst>
                                      </p:cBhvr>
                                      <p:tavLst>
                                        <p:tav tm="0">
                                          <p:val>
                                            <p:fltVal val="0"/>
                                          </p:val>
                                        </p:tav>
                                        <p:tav tm="100000">
                                          <p:val>
                                            <p:strVal val="#ppt_h"/>
                                          </p:val>
                                        </p:tav>
                                      </p:tavLst>
                                    </p:anim>
                                    <p:animEffect transition="in" filter="fade">
                                      <p:cBhvr>
                                        <p:cTn id="128" dur="500"/>
                                        <p:tgtEl>
                                          <p:spTgt spid="35"/>
                                        </p:tgtEl>
                                      </p:cBhvr>
                                    </p:animEffect>
                                  </p:childTnLst>
                                </p:cTn>
                              </p:par>
                            </p:childTnLst>
                          </p:cTn>
                        </p:par>
                        <p:par>
                          <p:cTn id="129" fill="hold">
                            <p:stCondLst>
                              <p:cond delay="17500"/>
                            </p:stCondLst>
                            <p:childTnLst>
                              <p:par>
                                <p:cTn id="130" presetID="53" presetClass="entr" presetSubtype="16" fill="hold" grpId="0" nodeType="afterEffect">
                                  <p:stCondLst>
                                    <p:cond delay="0"/>
                                  </p:stCondLst>
                                  <p:childTnLst>
                                    <p:set>
                                      <p:cBhvr>
                                        <p:cTn id="131" dur="1" fill="hold">
                                          <p:stCondLst>
                                            <p:cond delay="0"/>
                                          </p:stCondLst>
                                        </p:cTn>
                                        <p:tgtEl>
                                          <p:spTgt spid="37"/>
                                        </p:tgtEl>
                                        <p:attrNameLst>
                                          <p:attrName>style.visibility</p:attrName>
                                        </p:attrNameLst>
                                      </p:cBhvr>
                                      <p:to>
                                        <p:strVal val="visible"/>
                                      </p:to>
                                    </p:set>
                                    <p:anim calcmode="lin" valueType="num">
                                      <p:cBhvr>
                                        <p:cTn id="132" dur="500" fill="hold"/>
                                        <p:tgtEl>
                                          <p:spTgt spid="37"/>
                                        </p:tgtEl>
                                        <p:attrNameLst>
                                          <p:attrName>ppt_w</p:attrName>
                                        </p:attrNameLst>
                                      </p:cBhvr>
                                      <p:tavLst>
                                        <p:tav tm="0">
                                          <p:val>
                                            <p:fltVal val="0"/>
                                          </p:val>
                                        </p:tav>
                                        <p:tav tm="100000">
                                          <p:val>
                                            <p:strVal val="#ppt_w"/>
                                          </p:val>
                                        </p:tav>
                                      </p:tavLst>
                                    </p:anim>
                                    <p:anim calcmode="lin" valueType="num">
                                      <p:cBhvr>
                                        <p:cTn id="133" dur="500" fill="hold"/>
                                        <p:tgtEl>
                                          <p:spTgt spid="37"/>
                                        </p:tgtEl>
                                        <p:attrNameLst>
                                          <p:attrName>ppt_h</p:attrName>
                                        </p:attrNameLst>
                                      </p:cBhvr>
                                      <p:tavLst>
                                        <p:tav tm="0">
                                          <p:val>
                                            <p:fltVal val="0"/>
                                          </p:val>
                                        </p:tav>
                                        <p:tav tm="100000">
                                          <p:val>
                                            <p:strVal val="#ppt_h"/>
                                          </p:val>
                                        </p:tav>
                                      </p:tavLst>
                                    </p:anim>
                                    <p:animEffect transition="in" filter="fade">
                                      <p:cBhvr>
                                        <p:cTn id="134" dur="500"/>
                                        <p:tgtEl>
                                          <p:spTgt spid="37"/>
                                        </p:tgtEl>
                                      </p:cBhvr>
                                    </p:animEffect>
                                  </p:childTnLst>
                                </p:cTn>
                              </p:par>
                            </p:childTnLst>
                          </p:cTn>
                        </p:par>
                        <p:par>
                          <p:cTn id="135" fill="hold">
                            <p:stCondLst>
                              <p:cond delay="18000"/>
                            </p:stCondLst>
                            <p:childTnLst>
                              <p:par>
                                <p:cTn id="136" presetID="10" presetClass="entr" presetSubtype="0" fill="hold" grpId="0" nodeType="afterEffect" nodePh="1">
                                  <p:stCondLst>
                                    <p:cond delay="0"/>
                                  </p:stCondLst>
                                  <p:endCondLst>
                                    <p:cond evt="begin" delay="0">
                                      <p:tn val="136"/>
                                    </p:cond>
                                  </p:endCondLst>
                                  <p:childTnLst>
                                    <p:set>
                                      <p:cBhvr>
                                        <p:cTn id="137" dur="1" fill="hold">
                                          <p:stCondLst>
                                            <p:cond delay="0"/>
                                          </p:stCondLst>
                                        </p:cTn>
                                        <p:tgtEl>
                                          <p:spTgt spid="51"/>
                                        </p:tgtEl>
                                        <p:attrNameLst>
                                          <p:attrName>style.visibility</p:attrName>
                                        </p:attrNameLst>
                                      </p:cBhvr>
                                      <p:to>
                                        <p:strVal val="visible"/>
                                      </p:to>
                                    </p:set>
                                    <p:animEffect transition="in" filter="fade">
                                      <p:cBhvr>
                                        <p:cTn id="138" dur="500"/>
                                        <p:tgtEl>
                                          <p:spTgt spid="51"/>
                                        </p:tgtEl>
                                      </p:cBhvr>
                                    </p:animEffect>
                                  </p:childTnLst>
                                </p:cTn>
                              </p:par>
                            </p:childTnLst>
                          </p:cTn>
                        </p:par>
                        <p:par>
                          <p:cTn id="139" fill="hold">
                            <p:stCondLst>
                              <p:cond delay="18500"/>
                            </p:stCondLst>
                            <p:childTnLst>
                              <p:par>
                                <p:cTn id="140" presetID="10" presetClass="entr" presetSubtype="0" fill="hold" grpId="0" nodeType="afterEffect" nodePh="1">
                                  <p:stCondLst>
                                    <p:cond delay="0"/>
                                  </p:stCondLst>
                                  <p:endCondLst>
                                    <p:cond evt="begin" delay="0">
                                      <p:tn val="140"/>
                                    </p:cond>
                                  </p:endCondLst>
                                  <p:childTnLst>
                                    <p:set>
                                      <p:cBhvr>
                                        <p:cTn id="141" dur="1" fill="hold">
                                          <p:stCondLst>
                                            <p:cond delay="0"/>
                                          </p:stCondLst>
                                        </p:cTn>
                                        <p:tgtEl>
                                          <p:spTgt spid="52"/>
                                        </p:tgtEl>
                                        <p:attrNameLst>
                                          <p:attrName>style.visibility</p:attrName>
                                        </p:attrNameLst>
                                      </p:cBhvr>
                                      <p:to>
                                        <p:strVal val="visible"/>
                                      </p:to>
                                    </p:set>
                                    <p:animEffect transition="in" filter="fade">
                                      <p:cBhvr>
                                        <p:cTn id="142" dur="500"/>
                                        <p:tgtEl>
                                          <p:spTgt spid="52"/>
                                        </p:tgtEl>
                                      </p:cBhvr>
                                    </p:animEffect>
                                  </p:childTnLst>
                                </p:cTn>
                              </p:par>
                            </p:childTnLst>
                          </p:cTn>
                        </p:par>
                        <p:par>
                          <p:cTn id="143" fill="hold">
                            <p:stCondLst>
                              <p:cond delay="19000"/>
                            </p:stCondLst>
                            <p:childTnLst>
                              <p:par>
                                <p:cTn id="144" presetID="10" presetClass="entr" presetSubtype="0" fill="hold" grpId="0" nodeType="afterEffect" nodePh="1">
                                  <p:stCondLst>
                                    <p:cond delay="0"/>
                                  </p:stCondLst>
                                  <p:endCondLst>
                                    <p:cond evt="begin" delay="0">
                                      <p:tn val="144"/>
                                    </p:cond>
                                  </p:endCondLst>
                                  <p:childTnLst>
                                    <p:set>
                                      <p:cBhvr>
                                        <p:cTn id="145" dur="1" fill="hold">
                                          <p:stCondLst>
                                            <p:cond delay="0"/>
                                          </p:stCondLst>
                                        </p:cTn>
                                        <p:tgtEl>
                                          <p:spTgt spid="53"/>
                                        </p:tgtEl>
                                        <p:attrNameLst>
                                          <p:attrName>style.visibility</p:attrName>
                                        </p:attrNameLst>
                                      </p:cBhvr>
                                      <p:to>
                                        <p:strVal val="visible"/>
                                      </p:to>
                                    </p:set>
                                    <p:animEffect transition="in" filter="fade">
                                      <p:cBhvr>
                                        <p:cTn id="146" dur="500"/>
                                        <p:tgtEl>
                                          <p:spTgt spid="53"/>
                                        </p:tgtEl>
                                      </p:cBhvr>
                                    </p:animEffect>
                                  </p:childTnLst>
                                </p:cTn>
                              </p:par>
                            </p:childTnLst>
                          </p:cTn>
                        </p:par>
                        <p:par>
                          <p:cTn id="147" fill="hold">
                            <p:stCondLst>
                              <p:cond delay="19500"/>
                            </p:stCondLst>
                            <p:childTnLst>
                              <p:par>
                                <p:cTn id="148" presetID="53" presetClass="entr" presetSubtype="16" fill="hold" grpId="0" nodeType="afterEffect">
                                  <p:stCondLst>
                                    <p:cond delay="0"/>
                                  </p:stCondLst>
                                  <p:childTnLst>
                                    <p:set>
                                      <p:cBhvr>
                                        <p:cTn id="149" dur="1" fill="hold">
                                          <p:stCondLst>
                                            <p:cond delay="0"/>
                                          </p:stCondLst>
                                        </p:cTn>
                                        <p:tgtEl>
                                          <p:spTgt spid="54">
                                            <p:txEl>
                                              <p:pRg st="0" end="0"/>
                                            </p:txEl>
                                          </p:spTgt>
                                        </p:tgtEl>
                                        <p:attrNameLst>
                                          <p:attrName>style.visibility</p:attrName>
                                        </p:attrNameLst>
                                      </p:cBhvr>
                                      <p:to>
                                        <p:strVal val="visible"/>
                                      </p:to>
                                    </p:set>
                                    <p:anim calcmode="lin" valueType="num">
                                      <p:cBhvr>
                                        <p:cTn id="150" dur="3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151" dur="3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152" dur="300"/>
                                        <p:tgtEl>
                                          <p:spTgt spid="54">
                                            <p:txEl>
                                              <p:pRg st="0" end="0"/>
                                            </p:txEl>
                                          </p:spTgt>
                                        </p:tgtEl>
                                      </p:cBhvr>
                                    </p:animEffect>
                                  </p:childTnLst>
                                </p:cTn>
                              </p:par>
                            </p:childTnLst>
                          </p:cTn>
                        </p:par>
                        <p:par>
                          <p:cTn id="153" fill="hold">
                            <p:stCondLst>
                              <p:cond delay="20000"/>
                            </p:stCondLst>
                            <p:childTnLst>
                              <p:par>
                                <p:cTn id="154" presetID="53" presetClass="entr" presetSubtype="16" fill="hold" grpId="0" nodeType="afterEffect">
                                  <p:stCondLst>
                                    <p:cond delay="0"/>
                                  </p:stCondLst>
                                  <p:childTnLst>
                                    <p:set>
                                      <p:cBhvr>
                                        <p:cTn id="155" dur="1" fill="hold">
                                          <p:stCondLst>
                                            <p:cond delay="0"/>
                                          </p:stCondLst>
                                        </p:cTn>
                                        <p:tgtEl>
                                          <p:spTgt spid="55">
                                            <p:txEl>
                                              <p:pRg st="0" end="0"/>
                                            </p:txEl>
                                          </p:spTgt>
                                        </p:tgtEl>
                                        <p:attrNameLst>
                                          <p:attrName>style.visibility</p:attrName>
                                        </p:attrNameLst>
                                      </p:cBhvr>
                                      <p:to>
                                        <p:strVal val="visible"/>
                                      </p:to>
                                    </p:set>
                                    <p:anim calcmode="lin" valueType="num">
                                      <p:cBhvr>
                                        <p:cTn id="156" dur="3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157" dur="3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158" dur="3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10" fill="hold"/>
                        <p:tgtEl>
                          <p:spTgt spid="13"/>
                        </p:tgtEl>
                        <p:attrNameLst>
                          <p:attrName>ppt_w</p:attrName>
                        </p:attrNameLst>
                      </p:cBhvr>
                      <p:tavLst>
                        <p:tav tm="0">
                          <p:val>
                            <p:fltVal val="0"/>
                          </p:val>
                        </p:tav>
                        <p:tav tm="100000">
                          <p:val>
                            <p:strVal val="#ppt_w"/>
                          </p:val>
                        </p:tav>
                      </p:tavLst>
                    </p:anim>
                    <p:anim calcmode="lin" valueType="num">
                      <p:cBhvr>
                        <p:cTn dur="510" fill="hold"/>
                        <p:tgtEl>
                          <p:spTgt spid="13"/>
                        </p:tgtEl>
                        <p:attrNameLst>
                          <p:attrName>ppt_h</p:attrName>
                        </p:attrNameLst>
                      </p:cBhvr>
                      <p:tavLst>
                        <p:tav tm="0">
                          <p:val>
                            <p:fltVal val="0"/>
                          </p:val>
                        </p:tav>
                        <p:tav tm="100000">
                          <p:val>
                            <p:strVal val="#ppt_h"/>
                          </p:val>
                        </p:tav>
                      </p:tavLst>
                    </p:anim>
                    <p:animEffect transition="in" filter="fade">
                      <p:cBhvr>
                        <p:cTn dur="510"/>
                        <p:tgtEl>
                          <p:spTgt spid="13"/>
                        </p:tgtEl>
                      </p:cBhvr>
                    </p:animEffect>
                  </p:childTnLst>
                </p:cTn>
              </p:par>
            </p:tnLst>
          </p:tmpl>
        </p:tmplLst>
      </p:bldP>
      <p:bldP spid="26" grpId="0" build="p">
        <p:tmplLst>
          <p:tmpl lvl="1">
            <p:tnLst>
              <p:par>
                <p:cTn presetID="42"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10"/>
                        <p:tgtEl>
                          <p:spTgt spid="26"/>
                        </p:tgtEl>
                      </p:cBhvr>
                    </p:animEffect>
                    <p:anim calcmode="lin" valueType="num">
                      <p:cBhvr>
                        <p:cTn dur="510" fill="hold"/>
                        <p:tgtEl>
                          <p:spTgt spid="26"/>
                        </p:tgtEl>
                        <p:attrNameLst>
                          <p:attrName>ppt_x</p:attrName>
                        </p:attrNameLst>
                      </p:cBhvr>
                      <p:tavLst>
                        <p:tav tm="0">
                          <p:val>
                            <p:strVal val="#ppt_x"/>
                          </p:val>
                        </p:tav>
                        <p:tav tm="100000">
                          <p:val>
                            <p:strVal val="#ppt_x"/>
                          </p:val>
                        </p:tav>
                      </p:tavLst>
                    </p:anim>
                    <p:anim calcmode="lin" valueType="num">
                      <p:cBhvr>
                        <p:cTn dur="51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10"/>
                        <p:tgtEl>
                          <p:spTgt spid="27"/>
                        </p:tgtEl>
                      </p:cBhvr>
                    </p:animEffect>
                  </p:childTnLst>
                </p:cTn>
              </p:par>
            </p:tnLst>
          </p:tmpl>
        </p:tmplLst>
      </p:bldP>
      <p:bldP spid="28" grpId="0" build="p">
        <p:tmplLst>
          <p:tmpl lvl="1">
            <p:tnLst>
              <p:par>
                <p:cTn presetID="42"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10"/>
                        <p:tgtEl>
                          <p:spTgt spid="28"/>
                        </p:tgtEl>
                      </p:cBhvr>
                    </p:animEffect>
                    <p:anim calcmode="lin" valueType="num">
                      <p:cBhvr>
                        <p:cTn dur="510" fill="hold"/>
                        <p:tgtEl>
                          <p:spTgt spid="28"/>
                        </p:tgtEl>
                        <p:attrNameLst>
                          <p:attrName>ppt_x</p:attrName>
                        </p:attrNameLst>
                      </p:cBhvr>
                      <p:tavLst>
                        <p:tav tm="0">
                          <p:val>
                            <p:strVal val="#ppt_x"/>
                          </p:val>
                        </p:tav>
                        <p:tav tm="100000">
                          <p:val>
                            <p:strVal val="#ppt_x"/>
                          </p:val>
                        </p:tav>
                      </p:tavLst>
                    </p:anim>
                    <p:anim calcmode="lin" valueType="num">
                      <p:cBhvr>
                        <p:cTn dur="510" fill="hold"/>
                        <p:tgtEl>
                          <p:spTgt spid="28"/>
                        </p:tgtEl>
                        <p:attrNameLst>
                          <p:attrName>ppt_y</p:attrName>
                        </p:attrNameLst>
                      </p:cBhvr>
                      <p:tavLst>
                        <p:tav tm="0">
                          <p:val>
                            <p:strVal val="#ppt_y+.1"/>
                          </p:val>
                        </p:tav>
                        <p:tav tm="100000">
                          <p:val>
                            <p:strVal val="#ppt_y"/>
                          </p:val>
                        </p:tav>
                      </p:tavLst>
                    </p:anim>
                  </p:childTnLst>
                </p:cTn>
              </p:par>
            </p:tnLst>
          </p:tmpl>
        </p:tmplLst>
      </p:bldP>
      <p:bldP spid="38" grpId="0" animBg="1"/>
      <p:bldP spid="39" grpId="0" build="p">
        <p:tmplLst>
          <p:tmpl lvl="1">
            <p:tnLst>
              <p:par>
                <p:cTn presetID="53" presetClass="entr" presetSubtype="16"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10" fill="hold"/>
                        <p:tgtEl>
                          <p:spTgt spid="39"/>
                        </p:tgtEl>
                        <p:attrNameLst>
                          <p:attrName>ppt_w</p:attrName>
                        </p:attrNameLst>
                      </p:cBhvr>
                      <p:tavLst>
                        <p:tav tm="0">
                          <p:val>
                            <p:fltVal val="0"/>
                          </p:val>
                        </p:tav>
                        <p:tav tm="100000">
                          <p:val>
                            <p:strVal val="#ppt_w"/>
                          </p:val>
                        </p:tav>
                      </p:tavLst>
                    </p:anim>
                    <p:anim calcmode="lin" valueType="num">
                      <p:cBhvr>
                        <p:cTn dur="510" fill="hold"/>
                        <p:tgtEl>
                          <p:spTgt spid="39"/>
                        </p:tgtEl>
                        <p:attrNameLst>
                          <p:attrName>ppt_h</p:attrName>
                        </p:attrNameLst>
                      </p:cBhvr>
                      <p:tavLst>
                        <p:tav tm="0">
                          <p:val>
                            <p:fltVal val="0"/>
                          </p:val>
                        </p:tav>
                        <p:tav tm="100000">
                          <p:val>
                            <p:strVal val="#ppt_h"/>
                          </p:val>
                        </p:tav>
                      </p:tavLst>
                    </p:anim>
                    <p:animEffect transition="in" filter="fade">
                      <p:cBhvr>
                        <p:cTn dur="510"/>
                        <p:tgtEl>
                          <p:spTgt spid="39"/>
                        </p:tgtEl>
                      </p:cBhvr>
                    </p:animEffect>
                  </p:childTnLst>
                </p:cTn>
              </p:par>
            </p:tnLst>
          </p:tmpl>
        </p:tmplLst>
      </p:bldP>
      <p:bldP spid="40" grpId="0" build="p">
        <p:tmplLst>
          <p:tmpl lvl="1">
            <p:tnLst>
              <p:par>
                <p:cTn presetID="42"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10"/>
                        <p:tgtEl>
                          <p:spTgt spid="40"/>
                        </p:tgtEl>
                      </p:cBhvr>
                    </p:animEffect>
                    <p:anim calcmode="lin" valueType="num">
                      <p:cBhvr>
                        <p:cTn dur="510" fill="hold"/>
                        <p:tgtEl>
                          <p:spTgt spid="40"/>
                        </p:tgtEl>
                        <p:attrNameLst>
                          <p:attrName>ppt_x</p:attrName>
                        </p:attrNameLst>
                      </p:cBhvr>
                      <p:tavLst>
                        <p:tav tm="0">
                          <p:val>
                            <p:strVal val="#ppt_x"/>
                          </p:val>
                        </p:tav>
                        <p:tav tm="100000">
                          <p:val>
                            <p:strVal val="#ppt_x"/>
                          </p:val>
                        </p:tav>
                      </p:tavLst>
                    </p:anim>
                    <p:anim calcmode="lin" valueType="num">
                      <p:cBhvr>
                        <p:cTn dur="510" fill="hold"/>
                        <p:tgtEl>
                          <p:spTgt spid="40"/>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10"/>
                        <p:tgtEl>
                          <p:spTgt spid="41"/>
                        </p:tgtEl>
                      </p:cBhvr>
                    </p:animEffect>
                  </p:childTnLst>
                </p:cTn>
              </p:par>
            </p:tnLst>
          </p:tmpl>
        </p:tmplLst>
      </p:bldP>
      <p:bldP spid="42" grpId="0" build="p">
        <p:tmplLst>
          <p:tmpl lvl="1">
            <p:tnLst>
              <p:par>
                <p:cTn presetID="42"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10"/>
                        <p:tgtEl>
                          <p:spTgt spid="42"/>
                        </p:tgtEl>
                      </p:cBhvr>
                    </p:animEffect>
                    <p:anim calcmode="lin" valueType="num">
                      <p:cBhvr>
                        <p:cTn dur="510" fill="hold"/>
                        <p:tgtEl>
                          <p:spTgt spid="42"/>
                        </p:tgtEl>
                        <p:attrNameLst>
                          <p:attrName>ppt_x</p:attrName>
                        </p:attrNameLst>
                      </p:cBhvr>
                      <p:tavLst>
                        <p:tav tm="0">
                          <p:val>
                            <p:strVal val="#ppt_x"/>
                          </p:val>
                        </p:tav>
                        <p:tav tm="100000">
                          <p:val>
                            <p:strVal val="#ppt_x"/>
                          </p:val>
                        </p:tav>
                      </p:tavLst>
                    </p:anim>
                    <p:anim calcmode="lin" valueType="num">
                      <p:cBhvr>
                        <p:cTn dur="510" fill="hold"/>
                        <p:tgtEl>
                          <p:spTgt spid="42"/>
                        </p:tgtEl>
                        <p:attrNameLst>
                          <p:attrName>ppt_y</p:attrName>
                        </p:attrNameLst>
                      </p:cBhvr>
                      <p:tavLst>
                        <p:tav tm="0">
                          <p:val>
                            <p:strVal val="#ppt_y+.1"/>
                          </p:val>
                        </p:tav>
                        <p:tav tm="100000">
                          <p:val>
                            <p:strVal val="#ppt_y"/>
                          </p:val>
                        </p:tav>
                      </p:tavLst>
                    </p:anim>
                  </p:childTnLst>
                </p:cTn>
              </p:par>
            </p:tnLst>
          </p:tmpl>
        </p:tmplLst>
      </p:bldP>
      <p:bldP spid="43" grpId="0" animBg="1"/>
      <p:bldP spid="44" grpId="0" build="p">
        <p:tmplLst>
          <p:tmpl lvl="1">
            <p:tnLst>
              <p:par>
                <p:cTn presetID="53" presetClass="entr" presetSubtype="16"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10" fill="hold"/>
                        <p:tgtEl>
                          <p:spTgt spid="44"/>
                        </p:tgtEl>
                        <p:attrNameLst>
                          <p:attrName>ppt_w</p:attrName>
                        </p:attrNameLst>
                      </p:cBhvr>
                      <p:tavLst>
                        <p:tav tm="0">
                          <p:val>
                            <p:fltVal val="0"/>
                          </p:val>
                        </p:tav>
                        <p:tav tm="100000">
                          <p:val>
                            <p:strVal val="#ppt_w"/>
                          </p:val>
                        </p:tav>
                      </p:tavLst>
                    </p:anim>
                    <p:anim calcmode="lin" valueType="num">
                      <p:cBhvr>
                        <p:cTn dur="510" fill="hold"/>
                        <p:tgtEl>
                          <p:spTgt spid="44"/>
                        </p:tgtEl>
                        <p:attrNameLst>
                          <p:attrName>ppt_h</p:attrName>
                        </p:attrNameLst>
                      </p:cBhvr>
                      <p:tavLst>
                        <p:tav tm="0">
                          <p:val>
                            <p:fltVal val="0"/>
                          </p:val>
                        </p:tav>
                        <p:tav tm="100000">
                          <p:val>
                            <p:strVal val="#ppt_h"/>
                          </p:val>
                        </p:tav>
                      </p:tavLst>
                    </p:anim>
                    <p:animEffect transition="in" filter="fade">
                      <p:cBhvr>
                        <p:cTn dur="510"/>
                        <p:tgtEl>
                          <p:spTgt spid="44"/>
                        </p:tgtEl>
                      </p:cBhvr>
                    </p:animEffect>
                  </p:childTnLst>
                </p:cTn>
              </p:par>
            </p:tnLst>
          </p:tmpl>
        </p:tmplLst>
      </p:bldP>
      <p:bldP spid="45" grpId="0" build="p">
        <p:tmplLst>
          <p:tmpl lvl="1">
            <p:tnLst>
              <p:par>
                <p:cTn presetID="42"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10"/>
                        <p:tgtEl>
                          <p:spTgt spid="45"/>
                        </p:tgtEl>
                      </p:cBhvr>
                    </p:animEffect>
                    <p:anim calcmode="lin" valueType="num">
                      <p:cBhvr>
                        <p:cTn dur="510" fill="hold"/>
                        <p:tgtEl>
                          <p:spTgt spid="45"/>
                        </p:tgtEl>
                        <p:attrNameLst>
                          <p:attrName>ppt_x</p:attrName>
                        </p:attrNameLst>
                      </p:cBhvr>
                      <p:tavLst>
                        <p:tav tm="0">
                          <p:val>
                            <p:strVal val="#ppt_x"/>
                          </p:val>
                        </p:tav>
                        <p:tav tm="100000">
                          <p:val>
                            <p:strVal val="#ppt_x"/>
                          </p:val>
                        </p:tav>
                      </p:tavLst>
                    </p:anim>
                    <p:anim calcmode="lin" valueType="num">
                      <p:cBhvr>
                        <p:cTn dur="510" fill="hold"/>
                        <p:tgtEl>
                          <p:spTgt spid="45"/>
                        </p:tgtEl>
                        <p:attrNameLst>
                          <p:attrName>ppt_y</p:attrName>
                        </p:attrNameLst>
                      </p:cBhvr>
                      <p:tavLst>
                        <p:tav tm="0">
                          <p:val>
                            <p:strVal val="#ppt_y+.1"/>
                          </p:val>
                        </p:tav>
                        <p:tav tm="100000">
                          <p:val>
                            <p:strVal val="#ppt_y"/>
                          </p:val>
                        </p:tav>
                      </p:tavLst>
                    </p:anim>
                  </p:childTnLst>
                </p:cTn>
              </p:par>
            </p:tnLst>
          </p:tmpl>
        </p:tmplLst>
      </p:bldP>
      <p:bldP spid="46" grpId="0" build="p">
        <p:tmplLst>
          <p:tmpl lvl="1">
            <p:tnLst>
              <p:par>
                <p:cTn presetID="10" presetClass="entr" presetSubtype="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10"/>
                        <p:tgtEl>
                          <p:spTgt spid="46"/>
                        </p:tgtEl>
                      </p:cBhvr>
                    </p:animEffect>
                  </p:childTnLst>
                </p:cTn>
              </p:par>
            </p:tnLst>
          </p:tmpl>
        </p:tmplLst>
      </p:bldP>
      <p:bldP spid="47" grpId="0" build="p">
        <p:tmplLst>
          <p:tmpl lvl="1">
            <p:tnLst>
              <p:par>
                <p:cTn presetID="42"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10"/>
                        <p:tgtEl>
                          <p:spTgt spid="47"/>
                        </p:tgtEl>
                      </p:cBhvr>
                    </p:animEffect>
                    <p:anim calcmode="lin" valueType="num">
                      <p:cBhvr>
                        <p:cTn dur="510" fill="hold"/>
                        <p:tgtEl>
                          <p:spTgt spid="47"/>
                        </p:tgtEl>
                        <p:attrNameLst>
                          <p:attrName>ppt_x</p:attrName>
                        </p:attrNameLst>
                      </p:cBhvr>
                      <p:tavLst>
                        <p:tav tm="0">
                          <p:val>
                            <p:strVal val="#ppt_x"/>
                          </p:val>
                        </p:tav>
                        <p:tav tm="100000">
                          <p:val>
                            <p:strVal val="#ppt_x"/>
                          </p:val>
                        </p:tav>
                      </p:tavLst>
                    </p:anim>
                    <p:anim calcmode="lin" valueType="num">
                      <p:cBhvr>
                        <p:cTn dur="510" fill="hold"/>
                        <p:tgtEl>
                          <p:spTgt spid="47"/>
                        </p:tgtEl>
                        <p:attrNameLst>
                          <p:attrName>ppt_y</p:attrName>
                        </p:attrNameLst>
                      </p:cBhvr>
                      <p:tavLst>
                        <p:tav tm="0">
                          <p:val>
                            <p:strVal val="#ppt_y+.1"/>
                          </p:val>
                        </p:tav>
                        <p:tav tm="100000">
                          <p:val>
                            <p:strVal val="#ppt_y"/>
                          </p:val>
                        </p:tav>
                      </p:tavLst>
                    </p:anim>
                  </p:childTnLst>
                </p:cTn>
              </p:par>
            </p:tnLst>
          </p:tmpl>
        </p:tmplLst>
      </p:bldP>
      <p:bldP spid="23" grpId="0" animBg="1"/>
      <p:bldP spid="25" grpId="0" animBg="1"/>
      <p:bldP spid="30" grpId="0" animBg="1"/>
      <p:bldP spid="35" grpId="0" animBg="1"/>
      <p:bldP spid="37" grpId="0" animBg="1"/>
      <p:bldP spid="51" grpId="0"/>
      <p:bldP spid="52" grpId="0"/>
      <p:bldP spid="53" grpId="0"/>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300" fill="hold"/>
                        <p:tgtEl>
                          <p:spTgt spid="54"/>
                        </p:tgtEl>
                        <p:attrNameLst>
                          <p:attrName>ppt_w</p:attrName>
                        </p:attrNameLst>
                      </p:cBhvr>
                      <p:tavLst>
                        <p:tav tm="0">
                          <p:val>
                            <p:fltVal val="0"/>
                          </p:val>
                        </p:tav>
                        <p:tav tm="100000">
                          <p:val>
                            <p:strVal val="#ppt_w"/>
                          </p:val>
                        </p:tav>
                      </p:tavLst>
                    </p:anim>
                    <p:anim calcmode="lin" valueType="num">
                      <p:cBhvr>
                        <p:cTn dur="300" fill="hold"/>
                        <p:tgtEl>
                          <p:spTgt spid="54"/>
                        </p:tgtEl>
                        <p:attrNameLst>
                          <p:attrName>ppt_h</p:attrName>
                        </p:attrNameLst>
                      </p:cBhvr>
                      <p:tavLst>
                        <p:tav tm="0">
                          <p:val>
                            <p:fltVal val="0"/>
                          </p:val>
                        </p:tav>
                        <p:tav tm="100000">
                          <p:val>
                            <p:strVal val="#ppt_h"/>
                          </p:val>
                        </p:tav>
                      </p:tavLst>
                    </p:anim>
                    <p:animEffect transition="in" filter="fade">
                      <p:cBhvr>
                        <p:cTn dur="3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300" fill="hold"/>
                        <p:tgtEl>
                          <p:spTgt spid="55"/>
                        </p:tgtEl>
                        <p:attrNameLst>
                          <p:attrName>ppt_w</p:attrName>
                        </p:attrNameLst>
                      </p:cBhvr>
                      <p:tavLst>
                        <p:tav tm="0">
                          <p:val>
                            <p:fltVal val="0"/>
                          </p:val>
                        </p:tav>
                        <p:tav tm="100000">
                          <p:val>
                            <p:strVal val="#ppt_w"/>
                          </p:val>
                        </p:tav>
                      </p:tavLst>
                    </p:anim>
                    <p:anim calcmode="lin" valueType="num">
                      <p:cBhvr>
                        <p:cTn dur="300" fill="hold"/>
                        <p:tgtEl>
                          <p:spTgt spid="55"/>
                        </p:tgtEl>
                        <p:attrNameLst>
                          <p:attrName>ppt_h</p:attrName>
                        </p:attrNameLst>
                      </p:cBhvr>
                      <p:tavLst>
                        <p:tav tm="0">
                          <p:val>
                            <p:fltVal val="0"/>
                          </p:val>
                        </p:tav>
                        <p:tav tm="100000">
                          <p:val>
                            <p:strVal val="#ppt_h"/>
                          </p:val>
                        </p:tav>
                      </p:tavLst>
                    </p:anim>
                    <p:animEffect transition="in" filter="fade">
                      <p:cBhvr>
                        <p:cTn dur="300"/>
                        <p:tgtEl>
                          <p:spTgt spid="55"/>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ic list 6">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9" name="Group 18"/>
          <p:cNvGrpSpPr/>
          <p:nvPr userDrawn="1"/>
        </p:nvGrpSpPr>
        <p:grpSpPr>
          <a:xfrm>
            <a:off x="101309" y="385540"/>
            <a:ext cx="383999" cy="342172"/>
            <a:chOff x="5270500" y="1460500"/>
            <a:chExt cx="1701800" cy="2705100"/>
          </a:xfrm>
        </p:grpSpPr>
        <p:sp>
          <p:nvSpPr>
            <p:cNvPr id="20" name="Rounded Rectangle 19"/>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20"/>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ardrop 29"/>
          <p:cNvSpPr/>
          <p:nvPr userDrawn="1"/>
        </p:nvSpPr>
        <p:spPr>
          <a:xfrm rot="13482192">
            <a:off x="1282930" y="1573861"/>
            <a:ext cx="2709581" cy="2438623"/>
          </a:xfrm>
          <a:prstGeom prst="teardrop">
            <a:avLst>
              <a:gd name="adj" fmla="val 1079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id-ID"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ardrop 32"/>
          <p:cNvSpPr/>
          <p:nvPr userDrawn="1"/>
        </p:nvSpPr>
        <p:spPr>
          <a:xfrm rot="13482192">
            <a:off x="4993448" y="1573861"/>
            <a:ext cx="2709581" cy="2438623"/>
          </a:xfrm>
          <a:prstGeom prst="teardrop">
            <a:avLst>
              <a:gd name="adj" fmla="val 1079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id-ID"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ardrop 33"/>
          <p:cNvSpPr/>
          <p:nvPr userDrawn="1"/>
        </p:nvSpPr>
        <p:spPr>
          <a:xfrm rot="13482192">
            <a:off x="8921272" y="1573860"/>
            <a:ext cx="2709581" cy="2438623"/>
          </a:xfrm>
          <a:prstGeom prst="teardrop">
            <a:avLst>
              <a:gd name="adj" fmla="val 1079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id-ID"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 Placeholder 7"/>
          <p:cNvSpPr>
            <a:spLocks noGrp="1" noChangeAspect="1"/>
          </p:cNvSpPr>
          <p:nvPr>
            <p:ph type="body" sz="quarter" idx="39" hasCustomPrompt="1"/>
          </p:nvPr>
        </p:nvSpPr>
        <p:spPr>
          <a:xfrm>
            <a:off x="1751186" y="1897750"/>
            <a:ext cx="1803879" cy="1727989"/>
          </a:xfrm>
          <a:prstGeom prst="rect">
            <a:avLst/>
          </a:prstGeom>
        </p:spPr>
        <p:txBody>
          <a:bodyPr vert="horz" lIns="0" tIns="103884" rIns="0" bIns="103884" anchor="ctr"/>
          <a:lstStyle>
            <a:lvl1pPr marL="0" indent="0" algn="ctr">
              <a:lnSpc>
                <a:spcPct val="100000"/>
              </a:lnSpc>
              <a:spcBef>
                <a:spcPts val="0"/>
              </a:spcBef>
              <a:buNone/>
              <a:defRPr sz="6000" b="1">
                <a:solidFill>
                  <a:schemeClr val="bg1"/>
                </a:solidFill>
                <a:latin typeface="FontAwesome"/>
                <a:cs typeface="FontAwesome"/>
              </a:defRPr>
            </a:lvl1pPr>
          </a:lstStyle>
          <a:p>
            <a:pPr lvl="0"/>
            <a:r>
              <a:rPr lang="es-ES_tradnl" dirty="0" err="1" smtClean="0"/>
              <a:t>icon</a:t>
            </a:r>
            <a:endParaRPr lang="es-ES_tradnl" dirty="0" smtClean="0"/>
          </a:p>
        </p:txBody>
      </p:sp>
      <p:sp>
        <p:nvSpPr>
          <p:cNvPr id="36" name="Text Placeholder 7"/>
          <p:cNvSpPr>
            <a:spLocks noGrp="1" noChangeAspect="1"/>
          </p:cNvSpPr>
          <p:nvPr>
            <p:ph type="body" sz="quarter" idx="56" hasCustomPrompt="1"/>
          </p:nvPr>
        </p:nvSpPr>
        <p:spPr>
          <a:xfrm>
            <a:off x="5499097" y="1897750"/>
            <a:ext cx="1803879" cy="1727989"/>
          </a:xfrm>
          <a:prstGeom prst="rect">
            <a:avLst/>
          </a:prstGeom>
        </p:spPr>
        <p:txBody>
          <a:bodyPr vert="horz" lIns="0" tIns="103884" rIns="0" bIns="103884" anchor="ctr"/>
          <a:lstStyle>
            <a:lvl1pPr marL="0" indent="0" algn="ctr">
              <a:lnSpc>
                <a:spcPct val="100000"/>
              </a:lnSpc>
              <a:spcBef>
                <a:spcPts val="0"/>
              </a:spcBef>
              <a:buNone/>
              <a:defRPr sz="6000" b="1">
                <a:solidFill>
                  <a:schemeClr val="bg1"/>
                </a:solidFill>
                <a:latin typeface="FontAwesome"/>
                <a:cs typeface="FontAwesome"/>
              </a:defRPr>
            </a:lvl1pPr>
          </a:lstStyle>
          <a:p>
            <a:pPr lvl="0"/>
            <a:r>
              <a:rPr lang="es-ES_tradnl" dirty="0" err="1" smtClean="0"/>
              <a:t>icon</a:t>
            </a:r>
            <a:endParaRPr lang="es-ES_tradnl" dirty="0" smtClean="0"/>
          </a:p>
        </p:txBody>
      </p:sp>
      <p:sp>
        <p:nvSpPr>
          <p:cNvPr id="37" name="Text Placeholder 7"/>
          <p:cNvSpPr>
            <a:spLocks noGrp="1" noChangeAspect="1"/>
          </p:cNvSpPr>
          <p:nvPr>
            <p:ph type="body" sz="quarter" idx="60" hasCustomPrompt="1"/>
          </p:nvPr>
        </p:nvSpPr>
        <p:spPr>
          <a:xfrm>
            <a:off x="9319682" y="1897750"/>
            <a:ext cx="1803879" cy="1727989"/>
          </a:xfrm>
          <a:prstGeom prst="rect">
            <a:avLst/>
          </a:prstGeom>
        </p:spPr>
        <p:txBody>
          <a:bodyPr vert="horz" lIns="0" tIns="103884" rIns="0" bIns="103884" anchor="ctr"/>
          <a:lstStyle>
            <a:lvl1pPr marL="0" indent="0" algn="ctr">
              <a:lnSpc>
                <a:spcPct val="100000"/>
              </a:lnSpc>
              <a:spcBef>
                <a:spcPts val="0"/>
              </a:spcBef>
              <a:buNone/>
              <a:defRPr sz="6000" b="1">
                <a:solidFill>
                  <a:schemeClr val="bg1"/>
                </a:solidFill>
                <a:latin typeface="FontAwesome"/>
                <a:cs typeface="FontAwesome"/>
              </a:defRPr>
            </a:lvl1pPr>
          </a:lstStyle>
          <a:p>
            <a:pPr lvl="0"/>
            <a:r>
              <a:rPr lang="es-ES_tradnl" dirty="0" err="1" smtClean="0"/>
              <a:t>icon</a:t>
            </a:r>
            <a:endParaRPr lang="es-ES_tradnl" dirty="0" smtClean="0"/>
          </a:p>
        </p:txBody>
      </p:sp>
      <p:sp>
        <p:nvSpPr>
          <p:cNvPr id="48" name="Rounded Rectangle 47"/>
          <p:cNvSpPr/>
          <p:nvPr userDrawn="1"/>
        </p:nvSpPr>
        <p:spPr>
          <a:xfrm>
            <a:off x="1067504" y="4549516"/>
            <a:ext cx="405696" cy="278600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7"/>
          <p:cNvSpPr>
            <a:spLocks noGrp="1"/>
          </p:cNvSpPr>
          <p:nvPr>
            <p:ph type="body" sz="quarter" idx="19" hasCustomPrompt="1"/>
          </p:nvPr>
        </p:nvSpPr>
        <p:spPr>
          <a:xfrm>
            <a:off x="1608669" y="5134498"/>
            <a:ext cx="2500489" cy="228451"/>
          </a:xfrm>
          <a:prstGeom prst="rect">
            <a:avLst/>
          </a:prstGeom>
        </p:spPr>
        <p:txBody>
          <a:bodyPr vert="horz" lIns="0" tIns="40504" rIns="0" bIns="40504" anchor="ctr"/>
          <a:lstStyle>
            <a:lvl1pPr marL="0" indent="0" algn="l">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0" name="Text Placeholder 2"/>
          <p:cNvSpPr>
            <a:spLocks noGrp="1"/>
          </p:cNvSpPr>
          <p:nvPr>
            <p:ph type="body" sz="quarter" idx="16" hasCustomPrompt="1"/>
          </p:nvPr>
        </p:nvSpPr>
        <p:spPr>
          <a:xfrm>
            <a:off x="1608669" y="5499631"/>
            <a:ext cx="2500489"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a:t>
            </a:r>
            <a:endParaRPr lang="en-US" dirty="0" smtClean="0"/>
          </a:p>
        </p:txBody>
      </p:sp>
      <p:sp>
        <p:nvSpPr>
          <p:cNvPr id="51" name="Text Placeholder 7"/>
          <p:cNvSpPr>
            <a:spLocks noGrp="1"/>
          </p:cNvSpPr>
          <p:nvPr>
            <p:ph type="body" sz="quarter" idx="55" hasCustomPrompt="1"/>
          </p:nvPr>
        </p:nvSpPr>
        <p:spPr>
          <a:xfrm>
            <a:off x="1608669" y="4554056"/>
            <a:ext cx="2500489"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1">
                    <a:lumMod val="60000"/>
                    <a:lumOff val="40000"/>
                  </a:schemeClr>
                </a:solidFill>
                <a:latin typeface="Lato Light"/>
                <a:cs typeface="Lato Light"/>
              </a:defRPr>
            </a:lvl1pPr>
          </a:lstStyle>
          <a:p>
            <a:pPr lvl="0"/>
            <a:r>
              <a:rPr lang="es-ES_tradnl" dirty="0" smtClean="0"/>
              <a:t>80%</a:t>
            </a:r>
            <a:endParaRPr lang="es-ES_tradnl" dirty="0" smtClean="0"/>
          </a:p>
        </p:txBody>
      </p:sp>
      <p:sp>
        <p:nvSpPr>
          <p:cNvPr id="52" name="Rounded Rectangle 51"/>
          <p:cNvSpPr/>
          <p:nvPr userDrawn="1"/>
        </p:nvSpPr>
        <p:spPr>
          <a:xfrm>
            <a:off x="4815415" y="4549516"/>
            <a:ext cx="405696" cy="278600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 Placeholder 7"/>
          <p:cNvSpPr>
            <a:spLocks noGrp="1"/>
          </p:cNvSpPr>
          <p:nvPr>
            <p:ph type="body" sz="quarter" idx="57" hasCustomPrompt="1"/>
          </p:nvPr>
        </p:nvSpPr>
        <p:spPr>
          <a:xfrm>
            <a:off x="5356580" y="5134498"/>
            <a:ext cx="2500489" cy="228451"/>
          </a:xfrm>
          <a:prstGeom prst="rect">
            <a:avLst/>
          </a:prstGeom>
        </p:spPr>
        <p:txBody>
          <a:bodyPr vert="horz" lIns="0" tIns="40504" rIns="0" bIns="40504" anchor="ctr"/>
          <a:lstStyle>
            <a:lvl1pPr marL="0" indent="0" algn="l">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4" name="Text Placeholder 2"/>
          <p:cNvSpPr>
            <a:spLocks noGrp="1"/>
          </p:cNvSpPr>
          <p:nvPr>
            <p:ph type="body" sz="quarter" idx="58" hasCustomPrompt="1"/>
          </p:nvPr>
        </p:nvSpPr>
        <p:spPr>
          <a:xfrm>
            <a:off x="5356580" y="5499631"/>
            <a:ext cx="2500489"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a:t>
            </a:r>
            <a:endParaRPr lang="en-US" dirty="0" smtClean="0"/>
          </a:p>
        </p:txBody>
      </p:sp>
      <p:sp>
        <p:nvSpPr>
          <p:cNvPr id="55" name="Text Placeholder 7"/>
          <p:cNvSpPr>
            <a:spLocks noGrp="1"/>
          </p:cNvSpPr>
          <p:nvPr>
            <p:ph type="body" sz="quarter" idx="59" hasCustomPrompt="1"/>
          </p:nvPr>
        </p:nvSpPr>
        <p:spPr>
          <a:xfrm>
            <a:off x="5356580" y="4554056"/>
            <a:ext cx="2500489"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2"/>
                </a:solidFill>
                <a:latin typeface="Lato Light"/>
                <a:cs typeface="Lato Light"/>
              </a:defRPr>
            </a:lvl1pPr>
          </a:lstStyle>
          <a:p>
            <a:pPr lvl="0"/>
            <a:r>
              <a:rPr lang="es-ES_tradnl" dirty="0" smtClean="0"/>
              <a:t>80%</a:t>
            </a:r>
            <a:endParaRPr lang="es-ES_tradnl" dirty="0" smtClean="0"/>
          </a:p>
        </p:txBody>
      </p:sp>
      <p:sp>
        <p:nvSpPr>
          <p:cNvPr id="56" name="Rounded Rectangle 55"/>
          <p:cNvSpPr/>
          <p:nvPr userDrawn="1"/>
        </p:nvSpPr>
        <p:spPr>
          <a:xfrm>
            <a:off x="8534400" y="4549514"/>
            <a:ext cx="405696" cy="2786005"/>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 Placeholder 7"/>
          <p:cNvSpPr>
            <a:spLocks noGrp="1"/>
          </p:cNvSpPr>
          <p:nvPr>
            <p:ph type="body" sz="quarter" idx="61" hasCustomPrompt="1"/>
          </p:nvPr>
        </p:nvSpPr>
        <p:spPr>
          <a:xfrm>
            <a:off x="9075565" y="5134498"/>
            <a:ext cx="2500489" cy="228451"/>
          </a:xfrm>
          <a:prstGeom prst="rect">
            <a:avLst/>
          </a:prstGeom>
        </p:spPr>
        <p:txBody>
          <a:bodyPr vert="horz" lIns="0" tIns="40504" rIns="0" bIns="40504" anchor="ctr"/>
          <a:lstStyle>
            <a:lvl1pPr marL="0" indent="0" algn="l">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8" name="Text Placeholder 2"/>
          <p:cNvSpPr>
            <a:spLocks noGrp="1"/>
          </p:cNvSpPr>
          <p:nvPr>
            <p:ph type="body" sz="quarter" idx="62" hasCustomPrompt="1"/>
          </p:nvPr>
        </p:nvSpPr>
        <p:spPr>
          <a:xfrm>
            <a:off x="9075565" y="5499631"/>
            <a:ext cx="2500489"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a:t>
            </a:r>
            <a:endParaRPr lang="en-US" dirty="0" smtClean="0"/>
          </a:p>
        </p:txBody>
      </p:sp>
      <p:sp>
        <p:nvSpPr>
          <p:cNvPr id="59" name="Text Placeholder 7"/>
          <p:cNvSpPr>
            <a:spLocks noGrp="1"/>
          </p:cNvSpPr>
          <p:nvPr>
            <p:ph type="body" sz="quarter" idx="63" hasCustomPrompt="1"/>
          </p:nvPr>
        </p:nvSpPr>
        <p:spPr>
          <a:xfrm>
            <a:off x="9075565" y="4554056"/>
            <a:ext cx="2500489" cy="431780"/>
          </a:xfrm>
          <a:prstGeom prst="rect">
            <a:avLst/>
          </a:prstGeom>
        </p:spPr>
        <p:txBody>
          <a:bodyPr vert="horz" lIns="0" tIns="40504" rIns="0" bIns="40504" anchor="ctr"/>
          <a:lstStyle>
            <a:lvl1pPr marL="0" indent="0" algn="l">
              <a:lnSpc>
                <a:spcPct val="100000"/>
              </a:lnSpc>
              <a:spcBef>
                <a:spcPts val="0"/>
              </a:spcBef>
              <a:buNone/>
              <a:defRPr sz="3000" b="1">
                <a:solidFill>
                  <a:schemeClr val="accent3"/>
                </a:solidFill>
                <a:latin typeface="Lato Light"/>
                <a:cs typeface="Lato Light"/>
              </a:defRPr>
            </a:lvl1pPr>
          </a:lstStyle>
          <a:p>
            <a:pPr lvl="0"/>
            <a:r>
              <a:rPr lang="es-ES_tradnl" dirty="0" smtClean="0"/>
              <a:t>80%</a:t>
            </a:r>
            <a:endParaRPr lang="es-ES_tradnl"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35">
                                            <p:txEl>
                                              <p:pRg st="0" end="0"/>
                                            </p:txEl>
                                          </p:spTgt>
                                        </p:tgtEl>
                                        <p:attrNameLst>
                                          <p:attrName>style.visibility</p:attrName>
                                        </p:attrNameLst>
                                      </p:cBhvr>
                                      <p:to>
                                        <p:strVal val="visible"/>
                                      </p:to>
                                    </p:set>
                                    <p:anim calcmode="lin" valueType="num">
                                      <p:cBhvr>
                                        <p:cTn id="33" dur="3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34" dur="3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35" dur="300"/>
                                        <p:tgtEl>
                                          <p:spTgt spid="35">
                                            <p:txEl>
                                              <p:pRg st="0" end="0"/>
                                            </p:txEl>
                                          </p:spTgt>
                                        </p:tgtEl>
                                      </p:cBhvr>
                                    </p:animEffect>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36">
                                            <p:txEl>
                                              <p:pRg st="0" end="0"/>
                                            </p:txEl>
                                          </p:spTgt>
                                        </p:tgtEl>
                                        <p:attrNameLst>
                                          <p:attrName>style.visibility</p:attrName>
                                        </p:attrNameLst>
                                      </p:cBhvr>
                                      <p:to>
                                        <p:strVal val="visible"/>
                                      </p:to>
                                    </p:set>
                                    <p:anim calcmode="lin" valueType="num">
                                      <p:cBhvr>
                                        <p:cTn id="39" dur="3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40" dur="3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41" dur="300"/>
                                        <p:tgtEl>
                                          <p:spTgt spid="36">
                                            <p:txEl>
                                              <p:pRg st="0" end="0"/>
                                            </p:txEl>
                                          </p:spTgt>
                                        </p:tgtEl>
                                      </p:cBhvr>
                                    </p:animEffect>
                                  </p:childTnLst>
                                </p:cTn>
                              </p:par>
                            </p:childTnLst>
                          </p:cTn>
                        </p:par>
                        <p:par>
                          <p:cTn id="42" fill="hold">
                            <p:stCondLst>
                              <p:cond delay="3000"/>
                            </p:stCondLst>
                            <p:childTnLst>
                              <p:par>
                                <p:cTn id="43" presetID="53" presetClass="entr" presetSubtype="16" fill="hold" grpId="0" nodeType="afterEffect">
                                  <p:stCondLst>
                                    <p:cond delay="0"/>
                                  </p:stCondLst>
                                  <p:childTnLst>
                                    <p:set>
                                      <p:cBhvr>
                                        <p:cTn id="44" dur="1" fill="hold">
                                          <p:stCondLst>
                                            <p:cond delay="0"/>
                                          </p:stCondLst>
                                        </p:cTn>
                                        <p:tgtEl>
                                          <p:spTgt spid="37">
                                            <p:txEl>
                                              <p:pRg st="0" end="0"/>
                                            </p:txEl>
                                          </p:spTgt>
                                        </p:tgtEl>
                                        <p:attrNameLst>
                                          <p:attrName>style.visibility</p:attrName>
                                        </p:attrNameLst>
                                      </p:cBhvr>
                                      <p:to>
                                        <p:strVal val="visible"/>
                                      </p:to>
                                    </p:set>
                                    <p:anim calcmode="lin" valueType="num">
                                      <p:cBhvr>
                                        <p:cTn id="45" dur="3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6" dur="3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7" dur="300"/>
                                        <p:tgtEl>
                                          <p:spTgt spid="37">
                                            <p:txEl>
                                              <p:pRg st="0" end="0"/>
                                            </p:txEl>
                                          </p:spTgt>
                                        </p:tgtEl>
                                      </p:cBhvr>
                                    </p:animEffect>
                                  </p:childTnLst>
                                </p:cTn>
                              </p:par>
                            </p:childTnLst>
                          </p:cTn>
                        </p:par>
                        <p:par>
                          <p:cTn id="48" fill="hold">
                            <p:stCondLst>
                              <p:cond delay="3500"/>
                            </p:stCondLst>
                            <p:childTnLst>
                              <p:par>
                                <p:cTn id="49" presetID="37" presetClass="entr" presetSubtype="0"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anim calcmode="lin" valueType="num">
                                      <p:cBhvr>
                                        <p:cTn id="52" dur="1000" fill="hold"/>
                                        <p:tgtEl>
                                          <p:spTgt spid="48"/>
                                        </p:tgtEl>
                                        <p:attrNameLst>
                                          <p:attrName>ppt_x</p:attrName>
                                        </p:attrNameLst>
                                      </p:cBhvr>
                                      <p:tavLst>
                                        <p:tav tm="0">
                                          <p:val>
                                            <p:strVal val="#ppt_x"/>
                                          </p:val>
                                        </p:tav>
                                        <p:tav tm="100000">
                                          <p:val>
                                            <p:strVal val="#ppt_x"/>
                                          </p:val>
                                        </p:tav>
                                      </p:tavLst>
                                    </p:anim>
                                    <p:anim calcmode="lin" valueType="num">
                                      <p:cBhvr>
                                        <p:cTn id="53" dur="900" decel="100000" fill="hold"/>
                                        <p:tgtEl>
                                          <p:spTgt spid="4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49">
                                            <p:txEl>
                                              <p:pRg st="0" end="0"/>
                                            </p:txEl>
                                          </p:spTgt>
                                        </p:tgtEl>
                                        <p:attrNameLst>
                                          <p:attrName>style.visibility</p:attrName>
                                        </p:attrNameLst>
                                      </p:cBhvr>
                                      <p:to>
                                        <p:strVal val="visible"/>
                                      </p:to>
                                    </p:set>
                                    <p:animEffect transition="in" filter="fade">
                                      <p:cBhvr>
                                        <p:cTn id="57" dur="500"/>
                                        <p:tgtEl>
                                          <p:spTgt spid="49">
                                            <p:txEl>
                                              <p:pRg st="0" end="0"/>
                                            </p:txEl>
                                          </p:spTgt>
                                        </p:tgtEl>
                                      </p:cBhvr>
                                    </p:animEffect>
                                    <p:anim calcmode="lin" valueType="num">
                                      <p:cBhvr>
                                        <p:cTn id="58"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49">
                                            <p:txEl>
                                              <p:pRg st="0" end="0"/>
                                            </p:txEl>
                                          </p:spTgt>
                                        </p:tgtEl>
                                        <p:attrNameLst>
                                          <p:attrName>ppt_y</p:attrName>
                                        </p:attrNameLst>
                                      </p:cBhvr>
                                      <p:tavLst>
                                        <p:tav tm="0">
                                          <p:val>
                                            <p:strVal val="#ppt_y+.1"/>
                                          </p:val>
                                        </p:tav>
                                        <p:tav tm="100000">
                                          <p:val>
                                            <p:strVal val="#ppt_y"/>
                                          </p:val>
                                        </p:tav>
                                      </p:tavLst>
                                    </p:anim>
                                  </p:childTnLst>
                                </p:cTn>
                              </p:par>
                              <p:par>
                                <p:cTn id="60" presetID="10" presetClass="entr" presetSubtype="0" fill="hold" grpId="0" nodeType="withEffect">
                                  <p:stCondLst>
                                    <p:cond delay="800"/>
                                  </p:stCondLst>
                                  <p:childTnLst>
                                    <p:set>
                                      <p:cBhvr>
                                        <p:cTn id="61" dur="1" fill="hold">
                                          <p:stCondLst>
                                            <p:cond delay="0"/>
                                          </p:stCondLst>
                                        </p:cTn>
                                        <p:tgtEl>
                                          <p:spTgt spid="50">
                                            <p:txEl>
                                              <p:pRg st="0" end="0"/>
                                            </p:txEl>
                                          </p:spTgt>
                                        </p:tgtEl>
                                        <p:attrNameLst>
                                          <p:attrName>style.visibility</p:attrName>
                                        </p:attrNameLst>
                                      </p:cBhvr>
                                      <p:to>
                                        <p:strVal val="visible"/>
                                      </p:to>
                                    </p:set>
                                    <p:animEffect transition="in" filter="fade">
                                      <p:cBhvr>
                                        <p:cTn id="62" dur="500"/>
                                        <p:tgtEl>
                                          <p:spTgt spid="50">
                                            <p:txEl>
                                              <p:pRg st="0" end="0"/>
                                            </p:txEl>
                                          </p:spTgt>
                                        </p:tgtEl>
                                      </p:cBhvr>
                                    </p:animEffect>
                                  </p:childTnLst>
                                </p:cTn>
                              </p:par>
                              <p:par>
                                <p:cTn id="63" presetID="42" presetClass="entr" presetSubtype="0" fill="hold" grpId="0" nodeType="withEffect">
                                  <p:stCondLst>
                                    <p:cond delay="200"/>
                                  </p:stCondLst>
                                  <p:childTnLst>
                                    <p:set>
                                      <p:cBhvr>
                                        <p:cTn id="64" dur="1" fill="hold">
                                          <p:stCondLst>
                                            <p:cond delay="0"/>
                                          </p:stCondLst>
                                        </p:cTn>
                                        <p:tgtEl>
                                          <p:spTgt spid="51">
                                            <p:txEl>
                                              <p:pRg st="0" end="0"/>
                                            </p:txEl>
                                          </p:spTgt>
                                        </p:tgtEl>
                                        <p:attrNameLst>
                                          <p:attrName>style.visibility</p:attrName>
                                        </p:attrNameLst>
                                      </p:cBhvr>
                                      <p:to>
                                        <p:strVal val="visible"/>
                                      </p:to>
                                    </p:set>
                                    <p:animEffect transition="in" filter="fade">
                                      <p:cBhvr>
                                        <p:cTn id="65" dur="400"/>
                                        <p:tgtEl>
                                          <p:spTgt spid="51">
                                            <p:txEl>
                                              <p:pRg st="0" end="0"/>
                                            </p:txEl>
                                          </p:spTgt>
                                        </p:tgtEl>
                                      </p:cBhvr>
                                    </p:animEffect>
                                    <p:anim calcmode="lin" valueType="num">
                                      <p:cBhvr>
                                        <p:cTn id="66" dur="4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67" dur="4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par>
                          <p:cTn id="68" fill="hold">
                            <p:stCondLst>
                              <p:cond delay="4500"/>
                            </p:stCondLst>
                            <p:childTnLst>
                              <p:par>
                                <p:cTn id="69" presetID="37" presetClass="entr" presetSubtype="0" fill="hold" grpId="0"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1000"/>
                                        <p:tgtEl>
                                          <p:spTgt spid="52"/>
                                        </p:tgtEl>
                                      </p:cBhvr>
                                    </p:animEffect>
                                    <p:anim calcmode="lin" valueType="num">
                                      <p:cBhvr>
                                        <p:cTn id="72" dur="1000" fill="hold"/>
                                        <p:tgtEl>
                                          <p:spTgt spid="52"/>
                                        </p:tgtEl>
                                        <p:attrNameLst>
                                          <p:attrName>ppt_x</p:attrName>
                                        </p:attrNameLst>
                                      </p:cBhvr>
                                      <p:tavLst>
                                        <p:tav tm="0">
                                          <p:val>
                                            <p:strVal val="#ppt_x"/>
                                          </p:val>
                                        </p:tav>
                                        <p:tav tm="100000">
                                          <p:val>
                                            <p:strVal val="#ppt_x"/>
                                          </p:val>
                                        </p:tav>
                                      </p:tavLst>
                                    </p:anim>
                                    <p:anim calcmode="lin" valueType="num">
                                      <p:cBhvr>
                                        <p:cTn id="73" dur="900" decel="100000" fill="hold"/>
                                        <p:tgtEl>
                                          <p:spTgt spid="5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75" presetID="42" presetClass="entr" presetSubtype="0" fill="hold" grpId="0" nodeType="withEffect">
                                  <p:stCondLst>
                                    <p:cond delay="200"/>
                                  </p:stCondLst>
                                  <p:childTnLst>
                                    <p:set>
                                      <p:cBhvr>
                                        <p:cTn id="76" dur="1" fill="hold">
                                          <p:stCondLst>
                                            <p:cond delay="0"/>
                                          </p:stCondLst>
                                        </p:cTn>
                                        <p:tgtEl>
                                          <p:spTgt spid="53">
                                            <p:txEl>
                                              <p:pRg st="0" end="0"/>
                                            </p:txEl>
                                          </p:spTgt>
                                        </p:tgtEl>
                                        <p:attrNameLst>
                                          <p:attrName>style.visibility</p:attrName>
                                        </p:attrNameLst>
                                      </p:cBhvr>
                                      <p:to>
                                        <p:strVal val="visible"/>
                                      </p:to>
                                    </p:set>
                                    <p:animEffect transition="in" filter="fade">
                                      <p:cBhvr>
                                        <p:cTn id="77" dur="500"/>
                                        <p:tgtEl>
                                          <p:spTgt spid="53">
                                            <p:txEl>
                                              <p:pRg st="0" end="0"/>
                                            </p:txEl>
                                          </p:spTgt>
                                        </p:tgtEl>
                                      </p:cBhvr>
                                    </p:animEffect>
                                    <p:anim calcmode="lin" valueType="num">
                                      <p:cBhvr>
                                        <p:cTn id="78"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79" dur="500" fill="hold"/>
                                        <p:tgtEl>
                                          <p:spTgt spid="53">
                                            <p:txEl>
                                              <p:pRg st="0" end="0"/>
                                            </p:txEl>
                                          </p:spTgt>
                                        </p:tgtEl>
                                        <p:attrNameLst>
                                          <p:attrName>ppt_y</p:attrName>
                                        </p:attrNameLst>
                                      </p:cBhvr>
                                      <p:tavLst>
                                        <p:tav tm="0">
                                          <p:val>
                                            <p:strVal val="#ppt_y+.1"/>
                                          </p:val>
                                        </p:tav>
                                        <p:tav tm="100000">
                                          <p:val>
                                            <p:strVal val="#ppt_y"/>
                                          </p:val>
                                        </p:tav>
                                      </p:tavLst>
                                    </p:anim>
                                  </p:childTnLst>
                                </p:cTn>
                              </p:par>
                              <p:par>
                                <p:cTn id="80" presetID="10" presetClass="entr" presetSubtype="0" fill="hold" grpId="0" nodeType="withEffect">
                                  <p:stCondLst>
                                    <p:cond delay="800"/>
                                  </p:stCondLst>
                                  <p:childTnLst>
                                    <p:set>
                                      <p:cBhvr>
                                        <p:cTn id="81" dur="1" fill="hold">
                                          <p:stCondLst>
                                            <p:cond delay="0"/>
                                          </p:stCondLst>
                                        </p:cTn>
                                        <p:tgtEl>
                                          <p:spTgt spid="54">
                                            <p:txEl>
                                              <p:pRg st="0" end="0"/>
                                            </p:txEl>
                                          </p:spTgt>
                                        </p:tgtEl>
                                        <p:attrNameLst>
                                          <p:attrName>style.visibility</p:attrName>
                                        </p:attrNameLst>
                                      </p:cBhvr>
                                      <p:to>
                                        <p:strVal val="visible"/>
                                      </p:to>
                                    </p:set>
                                    <p:animEffect transition="in" filter="fade">
                                      <p:cBhvr>
                                        <p:cTn id="82" dur="500"/>
                                        <p:tgtEl>
                                          <p:spTgt spid="54">
                                            <p:txEl>
                                              <p:pRg st="0" end="0"/>
                                            </p:txEl>
                                          </p:spTgt>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55">
                                            <p:txEl>
                                              <p:pRg st="0" end="0"/>
                                            </p:txEl>
                                          </p:spTgt>
                                        </p:tgtEl>
                                        <p:attrNameLst>
                                          <p:attrName>style.visibility</p:attrName>
                                        </p:attrNameLst>
                                      </p:cBhvr>
                                      <p:to>
                                        <p:strVal val="visible"/>
                                      </p:to>
                                    </p:set>
                                    <p:animEffect transition="in" filter="fade">
                                      <p:cBhvr>
                                        <p:cTn id="85" dur="400"/>
                                        <p:tgtEl>
                                          <p:spTgt spid="55">
                                            <p:txEl>
                                              <p:pRg st="0" end="0"/>
                                            </p:txEl>
                                          </p:spTgt>
                                        </p:tgtEl>
                                      </p:cBhvr>
                                    </p:animEffect>
                                    <p:anim calcmode="lin" valueType="num">
                                      <p:cBhvr>
                                        <p:cTn id="86" dur="4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88" fill="hold">
                            <p:stCondLst>
                              <p:cond delay="5500"/>
                            </p:stCondLst>
                            <p:childTnLst>
                              <p:par>
                                <p:cTn id="89" presetID="37" presetClass="entr" presetSubtype="0" fill="hold" grpId="0"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fade">
                                      <p:cBhvr>
                                        <p:cTn id="91" dur="1000"/>
                                        <p:tgtEl>
                                          <p:spTgt spid="56"/>
                                        </p:tgtEl>
                                      </p:cBhvr>
                                    </p:animEffect>
                                    <p:anim calcmode="lin" valueType="num">
                                      <p:cBhvr>
                                        <p:cTn id="92" dur="1000" fill="hold"/>
                                        <p:tgtEl>
                                          <p:spTgt spid="56"/>
                                        </p:tgtEl>
                                        <p:attrNameLst>
                                          <p:attrName>ppt_x</p:attrName>
                                        </p:attrNameLst>
                                      </p:cBhvr>
                                      <p:tavLst>
                                        <p:tav tm="0">
                                          <p:val>
                                            <p:strVal val="#ppt_x"/>
                                          </p:val>
                                        </p:tav>
                                        <p:tav tm="100000">
                                          <p:val>
                                            <p:strVal val="#ppt_x"/>
                                          </p:val>
                                        </p:tav>
                                      </p:tavLst>
                                    </p:anim>
                                    <p:anim calcmode="lin" valueType="num">
                                      <p:cBhvr>
                                        <p:cTn id="93" dur="900" decel="100000" fill="hold"/>
                                        <p:tgtEl>
                                          <p:spTgt spid="56"/>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95" presetID="42" presetClass="entr" presetSubtype="0" fill="hold" grpId="0" nodeType="withEffect">
                                  <p:stCondLst>
                                    <p:cond delay="200"/>
                                  </p:stCondLst>
                                  <p:childTnLst>
                                    <p:set>
                                      <p:cBhvr>
                                        <p:cTn id="96" dur="1" fill="hold">
                                          <p:stCondLst>
                                            <p:cond delay="0"/>
                                          </p:stCondLst>
                                        </p:cTn>
                                        <p:tgtEl>
                                          <p:spTgt spid="57">
                                            <p:txEl>
                                              <p:pRg st="0" end="0"/>
                                            </p:txEl>
                                          </p:spTgt>
                                        </p:tgtEl>
                                        <p:attrNameLst>
                                          <p:attrName>style.visibility</p:attrName>
                                        </p:attrNameLst>
                                      </p:cBhvr>
                                      <p:to>
                                        <p:strVal val="visible"/>
                                      </p:to>
                                    </p:set>
                                    <p:animEffect transition="in" filter="fade">
                                      <p:cBhvr>
                                        <p:cTn id="97" dur="500"/>
                                        <p:tgtEl>
                                          <p:spTgt spid="57">
                                            <p:txEl>
                                              <p:pRg st="0" end="0"/>
                                            </p:txEl>
                                          </p:spTgt>
                                        </p:tgtEl>
                                      </p:cBhvr>
                                    </p:animEffect>
                                    <p:anim calcmode="lin" valueType="num">
                                      <p:cBhvr>
                                        <p:cTn id="98"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99" dur="500" fill="hold"/>
                                        <p:tgtEl>
                                          <p:spTgt spid="57">
                                            <p:txEl>
                                              <p:pRg st="0" end="0"/>
                                            </p:txEl>
                                          </p:spTgt>
                                        </p:tgtEl>
                                        <p:attrNameLst>
                                          <p:attrName>ppt_y</p:attrName>
                                        </p:attrNameLst>
                                      </p:cBhvr>
                                      <p:tavLst>
                                        <p:tav tm="0">
                                          <p:val>
                                            <p:strVal val="#ppt_y+.1"/>
                                          </p:val>
                                        </p:tav>
                                        <p:tav tm="100000">
                                          <p:val>
                                            <p:strVal val="#ppt_y"/>
                                          </p:val>
                                        </p:tav>
                                      </p:tavLst>
                                    </p:anim>
                                  </p:childTnLst>
                                </p:cTn>
                              </p:par>
                              <p:par>
                                <p:cTn id="100" presetID="10" presetClass="entr" presetSubtype="0" fill="hold" grpId="0" nodeType="withEffect">
                                  <p:stCondLst>
                                    <p:cond delay="800"/>
                                  </p:stCondLst>
                                  <p:childTnLst>
                                    <p:set>
                                      <p:cBhvr>
                                        <p:cTn id="101" dur="1" fill="hold">
                                          <p:stCondLst>
                                            <p:cond delay="0"/>
                                          </p:stCondLst>
                                        </p:cTn>
                                        <p:tgtEl>
                                          <p:spTgt spid="58">
                                            <p:txEl>
                                              <p:pRg st="0" end="0"/>
                                            </p:txEl>
                                          </p:spTgt>
                                        </p:tgtEl>
                                        <p:attrNameLst>
                                          <p:attrName>style.visibility</p:attrName>
                                        </p:attrNameLst>
                                      </p:cBhvr>
                                      <p:to>
                                        <p:strVal val="visible"/>
                                      </p:to>
                                    </p:set>
                                    <p:animEffect transition="in" filter="fade">
                                      <p:cBhvr>
                                        <p:cTn id="102" dur="500"/>
                                        <p:tgtEl>
                                          <p:spTgt spid="58">
                                            <p:txEl>
                                              <p:pRg st="0" end="0"/>
                                            </p:txEl>
                                          </p:spTgt>
                                        </p:tgtEl>
                                      </p:cBhvr>
                                    </p:animEffect>
                                  </p:childTnLst>
                                </p:cTn>
                              </p:par>
                              <p:par>
                                <p:cTn id="103" presetID="42" presetClass="entr" presetSubtype="0" fill="hold" grpId="0" nodeType="withEffect">
                                  <p:stCondLst>
                                    <p:cond delay="200"/>
                                  </p:stCondLst>
                                  <p:childTnLst>
                                    <p:set>
                                      <p:cBhvr>
                                        <p:cTn id="104" dur="1" fill="hold">
                                          <p:stCondLst>
                                            <p:cond delay="0"/>
                                          </p:stCondLst>
                                        </p:cTn>
                                        <p:tgtEl>
                                          <p:spTgt spid="59">
                                            <p:txEl>
                                              <p:pRg st="0" end="0"/>
                                            </p:txEl>
                                          </p:spTgt>
                                        </p:tgtEl>
                                        <p:attrNameLst>
                                          <p:attrName>style.visibility</p:attrName>
                                        </p:attrNameLst>
                                      </p:cBhvr>
                                      <p:to>
                                        <p:strVal val="visible"/>
                                      </p:to>
                                    </p:set>
                                    <p:animEffect transition="in" filter="fade">
                                      <p:cBhvr>
                                        <p:cTn id="105" dur="400"/>
                                        <p:tgtEl>
                                          <p:spTgt spid="59">
                                            <p:txEl>
                                              <p:pRg st="0" end="0"/>
                                            </p:txEl>
                                          </p:spTgt>
                                        </p:tgtEl>
                                      </p:cBhvr>
                                    </p:animEffect>
                                    <p:anim calcmode="lin" valueType="num">
                                      <p:cBhvr>
                                        <p:cTn id="106" dur="4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07" dur="40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0" grpId="0" animBg="1"/>
      <p:bldP spid="33" grpId="0" animBg="1"/>
      <p:bldP spid="34" grpId="0" animBg="1"/>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300" fill="hold"/>
                        <p:tgtEl>
                          <p:spTgt spid="35"/>
                        </p:tgtEl>
                        <p:attrNameLst>
                          <p:attrName>ppt_w</p:attrName>
                        </p:attrNameLst>
                      </p:cBhvr>
                      <p:tavLst>
                        <p:tav tm="0">
                          <p:val>
                            <p:fltVal val="0"/>
                          </p:val>
                        </p:tav>
                        <p:tav tm="100000">
                          <p:val>
                            <p:strVal val="#ppt_w"/>
                          </p:val>
                        </p:tav>
                      </p:tavLst>
                    </p:anim>
                    <p:anim calcmode="lin" valueType="num">
                      <p:cBhvr>
                        <p:cTn dur="300" fill="hold"/>
                        <p:tgtEl>
                          <p:spTgt spid="35"/>
                        </p:tgtEl>
                        <p:attrNameLst>
                          <p:attrName>ppt_h</p:attrName>
                        </p:attrNameLst>
                      </p:cBhvr>
                      <p:tavLst>
                        <p:tav tm="0">
                          <p:val>
                            <p:fltVal val="0"/>
                          </p:val>
                        </p:tav>
                        <p:tav tm="100000">
                          <p:val>
                            <p:strVal val="#ppt_h"/>
                          </p:val>
                        </p:tav>
                      </p:tavLst>
                    </p:anim>
                    <p:animEffect transition="in" filter="fade">
                      <p:cBhvr>
                        <p:cTn dur="300"/>
                        <p:tgtEl>
                          <p:spTgt spid="35"/>
                        </p:tgtEl>
                      </p:cBhvr>
                    </p:animEffect>
                  </p:childTnLst>
                </p:cTn>
              </p:par>
            </p:tnLst>
          </p:tmpl>
        </p:tmplLst>
      </p:bldP>
      <p:bldP spid="36" grpId="0" build="p">
        <p:tmplLst>
          <p:tmpl lvl="1">
            <p:tnLst>
              <p:par>
                <p:cTn presetID="53" presetClass="entr" presetSubtype="16"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300" fill="hold"/>
                        <p:tgtEl>
                          <p:spTgt spid="36"/>
                        </p:tgtEl>
                        <p:attrNameLst>
                          <p:attrName>ppt_w</p:attrName>
                        </p:attrNameLst>
                      </p:cBhvr>
                      <p:tavLst>
                        <p:tav tm="0">
                          <p:val>
                            <p:fltVal val="0"/>
                          </p:val>
                        </p:tav>
                        <p:tav tm="100000">
                          <p:val>
                            <p:strVal val="#ppt_w"/>
                          </p:val>
                        </p:tav>
                      </p:tavLst>
                    </p:anim>
                    <p:anim calcmode="lin" valueType="num">
                      <p:cBhvr>
                        <p:cTn dur="300" fill="hold"/>
                        <p:tgtEl>
                          <p:spTgt spid="36"/>
                        </p:tgtEl>
                        <p:attrNameLst>
                          <p:attrName>ppt_h</p:attrName>
                        </p:attrNameLst>
                      </p:cBhvr>
                      <p:tavLst>
                        <p:tav tm="0">
                          <p:val>
                            <p:fltVal val="0"/>
                          </p:val>
                        </p:tav>
                        <p:tav tm="100000">
                          <p:val>
                            <p:strVal val="#ppt_h"/>
                          </p:val>
                        </p:tav>
                      </p:tavLst>
                    </p:anim>
                    <p:animEffect transition="in" filter="fade">
                      <p:cBhvr>
                        <p:cTn dur="300"/>
                        <p:tgtEl>
                          <p:spTgt spid="36"/>
                        </p:tgtEl>
                      </p:cBhvr>
                    </p:animEffect>
                  </p:childTnLst>
                </p:cTn>
              </p:par>
            </p:tnLst>
          </p:tmpl>
        </p:tmplLst>
      </p:bldP>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300" fill="hold"/>
                        <p:tgtEl>
                          <p:spTgt spid="37"/>
                        </p:tgtEl>
                        <p:attrNameLst>
                          <p:attrName>ppt_w</p:attrName>
                        </p:attrNameLst>
                      </p:cBhvr>
                      <p:tavLst>
                        <p:tav tm="0">
                          <p:val>
                            <p:fltVal val="0"/>
                          </p:val>
                        </p:tav>
                        <p:tav tm="100000">
                          <p:val>
                            <p:strVal val="#ppt_w"/>
                          </p:val>
                        </p:tav>
                      </p:tavLst>
                    </p:anim>
                    <p:anim calcmode="lin" valueType="num">
                      <p:cBhvr>
                        <p:cTn dur="300" fill="hold"/>
                        <p:tgtEl>
                          <p:spTgt spid="37"/>
                        </p:tgtEl>
                        <p:attrNameLst>
                          <p:attrName>ppt_h</p:attrName>
                        </p:attrNameLst>
                      </p:cBhvr>
                      <p:tavLst>
                        <p:tav tm="0">
                          <p:val>
                            <p:fltVal val="0"/>
                          </p:val>
                        </p:tav>
                        <p:tav tm="100000">
                          <p:val>
                            <p:strVal val="#ppt_h"/>
                          </p:val>
                        </p:tav>
                      </p:tavLst>
                    </p:anim>
                    <p:animEffect transition="in" filter="fade">
                      <p:cBhvr>
                        <p:cTn dur="300"/>
                        <p:tgtEl>
                          <p:spTgt spid="37"/>
                        </p:tgtEl>
                      </p:cBhvr>
                    </p:animEffect>
                  </p:childTnLst>
                </p:cTn>
              </p:par>
            </p:tnLst>
          </p:tmpl>
        </p:tmplLst>
      </p:bldP>
      <p:bldP spid="48" grpId="0" animBg="1"/>
      <p:bldP spid="49" grpId="0" build="p">
        <p:tmplLst>
          <p:tmpl lvl="1">
            <p:tnLst>
              <p:par>
                <p:cTn presetID="42" presetClass="entr" presetSubtype="0" fill="hold" nodeType="withEffect">
                  <p:stCondLst>
                    <p:cond delay="2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anim calcmode="lin" valueType="num">
                      <p:cBhvr>
                        <p:cTn dur="500" fill="hold"/>
                        <p:tgtEl>
                          <p:spTgt spid="49"/>
                        </p:tgtEl>
                        <p:attrNameLst>
                          <p:attrName>ppt_x</p:attrName>
                        </p:attrNameLst>
                      </p:cBhvr>
                      <p:tavLst>
                        <p:tav tm="0">
                          <p:val>
                            <p:strVal val="#ppt_x"/>
                          </p:val>
                        </p:tav>
                        <p:tav tm="100000">
                          <p:val>
                            <p:strVal val="#ppt_x"/>
                          </p:val>
                        </p:tav>
                      </p:tavLst>
                    </p:anim>
                    <p:anim calcmode="lin" valueType="num">
                      <p:cBhvr>
                        <p:cTn dur="5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10" presetClass="entr" presetSubtype="0" fill="hold" nodeType="withEffect">
                  <p:stCondLst>
                    <p:cond delay="8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42" presetClass="entr" presetSubtype="0" fill="hold" nodeType="withEffect">
                  <p:stCondLst>
                    <p:cond delay="200"/>
                  </p:stCondLst>
                  <p:childTnLst>
                    <p:set>
                      <p:cBhvr>
                        <p:cTn dur="1" fill="hold">
                          <p:stCondLst>
                            <p:cond delay="0"/>
                          </p:stCondLst>
                        </p:cTn>
                        <p:tgtEl>
                          <p:spTgt spid="51"/>
                        </p:tgtEl>
                        <p:attrNameLst>
                          <p:attrName>style.visibility</p:attrName>
                        </p:attrNameLst>
                      </p:cBhvr>
                      <p:to>
                        <p:strVal val="visible"/>
                      </p:to>
                    </p:set>
                    <p:animEffect transition="in" filter="fade">
                      <p:cBhvr>
                        <p:cTn dur="400"/>
                        <p:tgtEl>
                          <p:spTgt spid="51"/>
                        </p:tgtEl>
                      </p:cBhvr>
                    </p:animEffect>
                    <p:anim calcmode="lin" valueType="num">
                      <p:cBhvr>
                        <p:cTn dur="400" fill="hold"/>
                        <p:tgtEl>
                          <p:spTgt spid="51"/>
                        </p:tgtEl>
                        <p:attrNameLst>
                          <p:attrName>ppt_x</p:attrName>
                        </p:attrNameLst>
                      </p:cBhvr>
                      <p:tavLst>
                        <p:tav tm="0">
                          <p:val>
                            <p:strVal val="#ppt_x"/>
                          </p:val>
                        </p:tav>
                        <p:tav tm="100000">
                          <p:val>
                            <p:strVal val="#ppt_x"/>
                          </p:val>
                        </p:tav>
                      </p:tavLst>
                    </p:anim>
                    <p:anim calcmode="lin" valueType="num">
                      <p:cBhvr>
                        <p:cTn dur="400" fill="hold"/>
                        <p:tgtEl>
                          <p:spTgt spid="51"/>
                        </p:tgtEl>
                        <p:attrNameLst>
                          <p:attrName>ppt_y</p:attrName>
                        </p:attrNameLst>
                      </p:cBhvr>
                      <p:tavLst>
                        <p:tav tm="0">
                          <p:val>
                            <p:strVal val="#ppt_y+.1"/>
                          </p:val>
                        </p:tav>
                        <p:tav tm="100000">
                          <p:val>
                            <p:strVal val="#ppt_y"/>
                          </p:val>
                        </p:tav>
                      </p:tavLst>
                    </p:anim>
                  </p:childTnLst>
                </p:cTn>
              </p:par>
            </p:tnLst>
          </p:tmpl>
        </p:tmplLst>
      </p:bldP>
      <p:bldP spid="52" grpId="0" animBg="1"/>
      <p:bldP spid="53" grpId="0" build="p">
        <p:tmplLst>
          <p:tmpl lvl="1">
            <p:tnLst>
              <p:par>
                <p:cTn presetID="42" presetClass="entr" presetSubtype="0" fill="hold" nodeType="withEffect">
                  <p:stCondLst>
                    <p:cond delay="2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anim calcmode="lin" valueType="num">
                      <p:cBhvr>
                        <p:cTn dur="500" fill="hold"/>
                        <p:tgtEl>
                          <p:spTgt spid="53"/>
                        </p:tgtEl>
                        <p:attrNameLst>
                          <p:attrName>ppt_x</p:attrName>
                        </p:attrNameLst>
                      </p:cBhvr>
                      <p:tavLst>
                        <p:tav tm="0">
                          <p:val>
                            <p:strVal val="#ppt_x"/>
                          </p:val>
                        </p:tav>
                        <p:tav tm="100000">
                          <p:val>
                            <p:strVal val="#ppt_x"/>
                          </p:val>
                        </p:tav>
                      </p:tavLst>
                    </p:anim>
                    <p:anim calcmode="lin" valueType="num">
                      <p:cBhvr>
                        <p:cTn dur="500" fill="hold"/>
                        <p:tgtEl>
                          <p:spTgt spid="53"/>
                        </p:tgtEl>
                        <p:attrNameLst>
                          <p:attrName>ppt_y</p:attrName>
                        </p:attrNameLst>
                      </p:cBhvr>
                      <p:tavLst>
                        <p:tav tm="0">
                          <p:val>
                            <p:strVal val="#ppt_y+.1"/>
                          </p:val>
                        </p:tav>
                        <p:tav tm="100000">
                          <p:val>
                            <p:strVal val="#ppt_y"/>
                          </p:val>
                        </p:tav>
                      </p:tavLst>
                    </p:anim>
                  </p:childTnLst>
                </p:cTn>
              </p:par>
            </p:tnLst>
          </p:tmpl>
        </p:tmplLst>
      </p:bldP>
      <p:bldP spid="54" grpId="0" build="p">
        <p:tmplLst>
          <p:tmpl lvl="1">
            <p:tnLst>
              <p:par>
                <p:cTn presetID="10" presetClass="entr" presetSubtype="0" fill="hold" nodeType="withEffect">
                  <p:stCondLst>
                    <p:cond delay="8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42" presetClass="entr" presetSubtype="0" fill="hold" nodeType="withEffect">
                  <p:stCondLst>
                    <p:cond delay="200"/>
                  </p:stCondLst>
                  <p:childTnLst>
                    <p:set>
                      <p:cBhvr>
                        <p:cTn dur="1" fill="hold">
                          <p:stCondLst>
                            <p:cond delay="0"/>
                          </p:stCondLst>
                        </p:cTn>
                        <p:tgtEl>
                          <p:spTgt spid="55"/>
                        </p:tgtEl>
                        <p:attrNameLst>
                          <p:attrName>style.visibility</p:attrName>
                        </p:attrNameLst>
                      </p:cBhvr>
                      <p:to>
                        <p:strVal val="visible"/>
                      </p:to>
                    </p:set>
                    <p:animEffect transition="in" filter="fade">
                      <p:cBhvr>
                        <p:cTn dur="400"/>
                        <p:tgtEl>
                          <p:spTgt spid="55"/>
                        </p:tgtEl>
                      </p:cBhvr>
                    </p:animEffect>
                    <p:anim calcmode="lin" valueType="num">
                      <p:cBhvr>
                        <p:cTn dur="400" fill="hold"/>
                        <p:tgtEl>
                          <p:spTgt spid="55"/>
                        </p:tgtEl>
                        <p:attrNameLst>
                          <p:attrName>ppt_x</p:attrName>
                        </p:attrNameLst>
                      </p:cBhvr>
                      <p:tavLst>
                        <p:tav tm="0">
                          <p:val>
                            <p:strVal val="#ppt_x"/>
                          </p:val>
                        </p:tav>
                        <p:tav tm="100000">
                          <p:val>
                            <p:strVal val="#ppt_x"/>
                          </p:val>
                        </p:tav>
                      </p:tavLst>
                    </p:anim>
                    <p:anim calcmode="lin" valueType="num">
                      <p:cBhvr>
                        <p:cTn dur="400" fill="hold"/>
                        <p:tgtEl>
                          <p:spTgt spid="55"/>
                        </p:tgtEl>
                        <p:attrNameLst>
                          <p:attrName>ppt_y</p:attrName>
                        </p:attrNameLst>
                      </p:cBhvr>
                      <p:tavLst>
                        <p:tav tm="0">
                          <p:val>
                            <p:strVal val="#ppt_y+.1"/>
                          </p:val>
                        </p:tav>
                        <p:tav tm="100000">
                          <p:val>
                            <p:strVal val="#ppt_y"/>
                          </p:val>
                        </p:tav>
                      </p:tavLst>
                    </p:anim>
                  </p:childTnLst>
                </p:cTn>
              </p:par>
            </p:tnLst>
          </p:tmpl>
        </p:tmplLst>
      </p:bldP>
      <p:bldP spid="56" grpId="0" animBg="1"/>
      <p:bldP spid="57" grpId="0" build="p">
        <p:tmplLst>
          <p:tmpl lvl="1">
            <p:tnLst>
              <p:par>
                <p:cTn presetID="42" presetClass="entr" presetSubtype="0"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anim calcmode="lin" valueType="num">
                      <p:cBhvr>
                        <p:cTn dur="500" fill="hold"/>
                        <p:tgtEl>
                          <p:spTgt spid="57"/>
                        </p:tgtEl>
                        <p:attrNameLst>
                          <p:attrName>ppt_x</p:attrName>
                        </p:attrNameLst>
                      </p:cBhvr>
                      <p:tavLst>
                        <p:tav tm="0">
                          <p:val>
                            <p:strVal val="#ppt_x"/>
                          </p:val>
                        </p:tav>
                        <p:tav tm="100000">
                          <p:val>
                            <p:strVal val="#ppt_x"/>
                          </p:val>
                        </p:tav>
                      </p:tavLst>
                    </p:anim>
                    <p:anim calcmode="lin" valueType="num">
                      <p:cBhvr>
                        <p:cTn dur="500" fill="hold"/>
                        <p:tgtEl>
                          <p:spTgt spid="57"/>
                        </p:tgtEl>
                        <p:attrNameLst>
                          <p:attrName>ppt_y</p:attrName>
                        </p:attrNameLst>
                      </p:cBhvr>
                      <p:tavLst>
                        <p:tav tm="0">
                          <p:val>
                            <p:strVal val="#ppt_y+.1"/>
                          </p:val>
                        </p:tav>
                        <p:tav tm="100000">
                          <p:val>
                            <p:strVal val="#ppt_y"/>
                          </p:val>
                        </p:tav>
                      </p:tavLst>
                    </p:anim>
                  </p:childTnLst>
                </p:cTn>
              </p:par>
            </p:tnLst>
          </p:tmpl>
        </p:tmplLst>
      </p:bldP>
      <p:bldP spid="58" grpId="0" build="p">
        <p:tmplLst>
          <p:tmpl lvl="1">
            <p:tnLst>
              <p:par>
                <p:cTn presetID="10" presetClass="entr" presetSubtype="0" fill="hold" nodeType="withEffect">
                  <p:stCondLst>
                    <p:cond delay="8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42"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400"/>
                        <p:tgtEl>
                          <p:spTgt spid="59"/>
                        </p:tgtEl>
                      </p:cBhvr>
                    </p:animEffect>
                    <p:anim calcmode="lin" valueType="num">
                      <p:cBhvr>
                        <p:cTn dur="400" fill="hold"/>
                        <p:tgtEl>
                          <p:spTgt spid="59"/>
                        </p:tgtEl>
                        <p:attrNameLst>
                          <p:attrName>ppt_x</p:attrName>
                        </p:attrNameLst>
                      </p:cBhvr>
                      <p:tavLst>
                        <p:tav tm="0">
                          <p:val>
                            <p:strVal val="#ppt_x"/>
                          </p:val>
                        </p:tav>
                        <p:tav tm="100000">
                          <p:val>
                            <p:strVal val="#ppt_x"/>
                          </p:val>
                        </p:tav>
                      </p:tavLst>
                    </p:anim>
                    <p:anim calcmode="lin" valueType="num">
                      <p:cBhvr>
                        <p:cTn dur="400" fill="hold"/>
                        <p:tgtEl>
                          <p:spTgt spid="5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conic list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406400" y="1715377"/>
            <a:ext cx="1879600" cy="78295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7"/>
          <p:cNvSpPr>
            <a:spLocks noGrp="1"/>
          </p:cNvSpPr>
          <p:nvPr>
            <p:ph type="body" sz="quarter" idx="39" hasCustomPrompt="1"/>
          </p:nvPr>
        </p:nvSpPr>
        <p:spPr>
          <a:xfrm>
            <a:off x="684392" y="176109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1805518" y="1544321"/>
            <a:ext cx="4121149" cy="440148"/>
          </a:xfrm>
          <a:prstGeom prst="rect">
            <a:avLst/>
          </a:prstGeom>
        </p:spPr>
        <p:txBody>
          <a:bodyPr vert="horz" lIns="0" tIns="40504" rIns="0" bIns="40504" anchor="ctr"/>
          <a:lstStyle>
            <a:lvl1pPr marL="0" indent="0" algn="l">
              <a:lnSpc>
                <a:spcPct val="100000"/>
              </a:lnSpc>
              <a:spcBef>
                <a:spcPts val="0"/>
              </a:spcBef>
              <a:spcAft>
                <a:spcPts val="0"/>
              </a:spcAft>
              <a:buNone/>
              <a:defRPr sz="24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1805519" y="2025112"/>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sp>
        <p:nvSpPr>
          <p:cNvPr id="32" name="Rounded Rectangle 31"/>
          <p:cNvSpPr/>
          <p:nvPr userDrawn="1"/>
        </p:nvSpPr>
        <p:spPr>
          <a:xfrm>
            <a:off x="-406400" y="3193657"/>
            <a:ext cx="1879600" cy="78295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 Placeholder 7"/>
          <p:cNvSpPr>
            <a:spLocks noGrp="1"/>
          </p:cNvSpPr>
          <p:nvPr>
            <p:ph type="body" sz="quarter" idx="43" hasCustomPrompt="1"/>
          </p:nvPr>
        </p:nvSpPr>
        <p:spPr>
          <a:xfrm>
            <a:off x="684392" y="323937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34" name="Text Placeholder 7"/>
          <p:cNvSpPr>
            <a:spLocks noGrp="1"/>
          </p:cNvSpPr>
          <p:nvPr>
            <p:ph type="body" sz="quarter" idx="44" hasCustomPrompt="1"/>
          </p:nvPr>
        </p:nvSpPr>
        <p:spPr>
          <a:xfrm>
            <a:off x="1805518" y="3022601"/>
            <a:ext cx="4121149" cy="440148"/>
          </a:xfrm>
          <a:prstGeom prst="rect">
            <a:avLst/>
          </a:prstGeom>
        </p:spPr>
        <p:txBody>
          <a:bodyPr vert="horz" lIns="0" tIns="40504" rIns="0" bIns="40504" anchor="ctr"/>
          <a:lstStyle>
            <a:lvl1pPr marL="0" indent="0" algn="l">
              <a:lnSpc>
                <a:spcPct val="100000"/>
              </a:lnSpc>
              <a:spcBef>
                <a:spcPts val="0"/>
              </a:spcBef>
              <a:spcAft>
                <a:spcPts val="0"/>
              </a:spcAft>
              <a:buNone/>
              <a:defRPr sz="24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5" name="Text Placeholder 2"/>
          <p:cNvSpPr>
            <a:spLocks noGrp="1"/>
          </p:cNvSpPr>
          <p:nvPr>
            <p:ph type="body" sz="quarter" idx="45" hasCustomPrompt="1"/>
          </p:nvPr>
        </p:nvSpPr>
        <p:spPr>
          <a:xfrm>
            <a:off x="1805519" y="3503390"/>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sp>
        <p:nvSpPr>
          <p:cNvPr id="40" name="Rounded Rectangle 39"/>
          <p:cNvSpPr/>
          <p:nvPr userDrawn="1"/>
        </p:nvSpPr>
        <p:spPr>
          <a:xfrm>
            <a:off x="-406400" y="4671937"/>
            <a:ext cx="1879600" cy="78295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 Placeholder 7"/>
          <p:cNvSpPr>
            <a:spLocks noGrp="1"/>
          </p:cNvSpPr>
          <p:nvPr>
            <p:ph type="body" sz="quarter" idx="49" hasCustomPrompt="1"/>
          </p:nvPr>
        </p:nvSpPr>
        <p:spPr>
          <a:xfrm>
            <a:off x="684392" y="471765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42" name="Text Placeholder 7"/>
          <p:cNvSpPr>
            <a:spLocks noGrp="1"/>
          </p:cNvSpPr>
          <p:nvPr>
            <p:ph type="body" sz="quarter" idx="50" hasCustomPrompt="1"/>
          </p:nvPr>
        </p:nvSpPr>
        <p:spPr>
          <a:xfrm>
            <a:off x="1805518" y="4500881"/>
            <a:ext cx="4121149" cy="440148"/>
          </a:xfrm>
          <a:prstGeom prst="rect">
            <a:avLst/>
          </a:prstGeom>
        </p:spPr>
        <p:txBody>
          <a:bodyPr vert="horz" lIns="0" tIns="40504" rIns="0" bIns="40504" anchor="ctr"/>
          <a:lstStyle>
            <a:lvl1pPr marL="0" indent="0" algn="l">
              <a:lnSpc>
                <a:spcPct val="100000"/>
              </a:lnSpc>
              <a:spcBef>
                <a:spcPts val="0"/>
              </a:spcBef>
              <a:spcAft>
                <a:spcPts val="0"/>
              </a:spcAft>
              <a:buNone/>
              <a:defRPr sz="24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3" name="Text Placeholder 2"/>
          <p:cNvSpPr>
            <a:spLocks noGrp="1"/>
          </p:cNvSpPr>
          <p:nvPr>
            <p:ph type="body" sz="quarter" idx="51" hasCustomPrompt="1"/>
          </p:nvPr>
        </p:nvSpPr>
        <p:spPr>
          <a:xfrm>
            <a:off x="1805519" y="4981672"/>
            <a:ext cx="4121148" cy="779972"/>
          </a:xfrm>
          <a:prstGeom prst="rect">
            <a:avLst/>
          </a:prstGeom>
        </p:spPr>
        <p:txBody>
          <a:bodyPr vert="horz" lIns="0" tIns="0" rIns="0" bIns="0"/>
          <a:lstStyle>
            <a:lvl1pPr marL="0" indent="0" algn="l">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grpSp>
        <p:nvGrpSpPr>
          <p:cNvPr id="16" name="Group 15"/>
          <p:cNvGrpSpPr/>
          <p:nvPr userDrawn="1"/>
        </p:nvGrpSpPr>
        <p:grpSpPr>
          <a:xfrm>
            <a:off x="101309" y="385540"/>
            <a:ext cx="383999" cy="342172"/>
            <a:chOff x="5270500" y="1460500"/>
            <a:chExt cx="1701800" cy="2705100"/>
          </a:xfrm>
        </p:grpSpPr>
        <p:sp>
          <p:nvSpPr>
            <p:cNvPr id="17" name="Rounded Rectangle 1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400" fill="hold"/>
                                        <p:tgtEl>
                                          <p:spTgt spid="3"/>
                                        </p:tgtEl>
                                        <p:attrNameLst>
                                          <p:attrName>ppt_w</p:attrName>
                                        </p:attrNameLst>
                                      </p:cBhvr>
                                      <p:tavLst>
                                        <p:tav tm="0">
                                          <p:val>
                                            <p:fltVal val="0"/>
                                          </p:val>
                                        </p:tav>
                                        <p:tav tm="100000">
                                          <p:val>
                                            <p:strVal val="#ppt_w"/>
                                          </p:val>
                                        </p:tav>
                                      </p:tavLst>
                                    </p:anim>
                                    <p:anim calcmode="lin" valueType="num">
                                      <p:cBhvr>
                                        <p:cTn id="22" dur="400" fill="hold"/>
                                        <p:tgtEl>
                                          <p:spTgt spid="3"/>
                                        </p:tgtEl>
                                        <p:attrNameLst>
                                          <p:attrName>ppt_h</p:attrName>
                                        </p:attrNameLst>
                                      </p:cBhvr>
                                      <p:tavLst>
                                        <p:tav tm="0">
                                          <p:val>
                                            <p:fltVal val="0"/>
                                          </p:val>
                                        </p:tav>
                                        <p:tav tm="100000">
                                          <p:val>
                                            <p:strVal val="#ppt_h"/>
                                          </p:val>
                                        </p:tav>
                                      </p:tavLst>
                                    </p:anim>
                                    <p:animEffect transition="in" filter="fade">
                                      <p:cBhvr>
                                        <p:cTn id="23" dur="400"/>
                                        <p:tgtEl>
                                          <p:spTgt spid="3"/>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p:cTn id="27"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8"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9" dur="300"/>
                                        <p:tgtEl>
                                          <p:spTgt spid="13">
                                            <p:txEl>
                                              <p:pRg st="0" end="0"/>
                                            </p:txEl>
                                          </p:spTgt>
                                        </p:tgtEl>
                                      </p:cBhvr>
                                    </p:animEffect>
                                  </p:childTnLst>
                                </p:cTn>
                              </p:par>
                              <p:par>
                                <p:cTn id="30" presetID="42" presetClass="entr" presetSubtype="0" fill="hold" grpId="0" nodeType="withEffect">
                                  <p:stCondLst>
                                    <p:cond delay="200"/>
                                  </p:stCondLst>
                                  <p:childTnLst>
                                    <p:set>
                                      <p:cBhvr>
                                        <p:cTn id="31" dur="1" fill="hold">
                                          <p:stCondLst>
                                            <p:cond delay="0"/>
                                          </p:stCondLst>
                                        </p:cTn>
                                        <p:tgtEl>
                                          <p:spTgt spid="26">
                                            <p:txEl>
                                              <p:pRg st="0" end="0"/>
                                            </p:txEl>
                                          </p:spTgt>
                                        </p:tgtEl>
                                        <p:attrNameLst>
                                          <p:attrName>style.visibility</p:attrName>
                                        </p:attrNameLst>
                                      </p:cBhvr>
                                      <p:to>
                                        <p:strVal val="visible"/>
                                      </p:to>
                                    </p:set>
                                    <p:animEffect transition="in" filter="fade">
                                      <p:cBhvr>
                                        <p:cTn id="32" dur="500"/>
                                        <p:tgtEl>
                                          <p:spTgt spid="26">
                                            <p:txEl>
                                              <p:pRg st="0" end="0"/>
                                            </p:txEl>
                                          </p:spTgt>
                                        </p:tgtEl>
                                      </p:cBhvr>
                                    </p:animEffect>
                                    <p:anim calcmode="lin" valueType="num">
                                      <p:cBhvr>
                                        <p:cTn id="3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800"/>
                                  </p:stCondLst>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fade">
                                      <p:cBhvr>
                                        <p:cTn id="37" dur="500"/>
                                        <p:tgtEl>
                                          <p:spTgt spid="27">
                                            <p:txEl>
                                              <p:pRg st="0" end="0"/>
                                            </p:txEl>
                                          </p:spTgt>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400" fill="hold"/>
                                        <p:tgtEl>
                                          <p:spTgt spid="32"/>
                                        </p:tgtEl>
                                        <p:attrNameLst>
                                          <p:attrName>ppt_w</p:attrName>
                                        </p:attrNameLst>
                                      </p:cBhvr>
                                      <p:tavLst>
                                        <p:tav tm="0">
                                          <p:val>
                                            <p:fltVal val="0"/>
                                          </p:val>
                                        </p:tav>
                                        <p:tav tm="100000">
                                          <p:val>
                                            <p:strVal val="#ppt_w"/>
                                          </p:val>
                                        </p:tav>
                                      </p:tavLst>
                                    </p:anim>
                                    <p:anim calcmode="lin" valueType="num">
                                      <p:cBhvr>
                                        <p:cTn id="42" dur="400" fill="hold"/>
                                        <p:tgtEl>
                                          <p:spTgt spid="32"/>
                                        </p:tgtEl>
                                        <p:attrNameLst>
                                          <p:attrName>ppt_h</p:attrName>
                                        </p:attrNameLst>
                                      </p:cBhvr>
                                      <p:tavLst>
                                        <p:tav tm="0">
                                          <p:val>
                                            <p:fltVal val="0"/>
                                          </p:val>
                                        </p:tav>
                                        <p:tav tm="100000">
                                          <p:val>
                                            <p:strVal val="#ppt_h"/>
                                          </p:val>
                                        </p:tav>
                                      </p:tavLst>
                                    </p:anim>
                                    <p:animEffect transition="in" filter="fade">
                                      <p:cBhvr>
                                        <p:cTn id="43" dur="400"/>
                                        <p:tgtEl>
                                          <p:spTgt spid="32"/>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33">
                                            <p:txEl>
                                              <p:pRg st="0" end="0"/>
                                            </p:txEl>
                                          </p:spTgt>
                                        </p:tgtEl>
                                        <p:attrNameLst>
                                          <p:attrName>style.visibility</p:attrName>
                                        </p:attrNameLst>
                                      </p:cBhvr>
                                      <p:to>
                                        <p:strVal val="visible"/>
                                      </p:to>
                                    </p:set>
                                    <p:anim calcmode="lin" valueType="num">
                                      <p:cBhvr>
                                        <p:cTn id="47"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48"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49" dur="300"/>
                                        <p:tgtEl>
                                          <p:spTgt spid="33">
                                            <p:txEl>
                                              <p:pRg st="0" end="0"/>
                                            </p:txEl>
                                          </p:spTgt>
                                        </p:tgtEl>
                                      </p:cBhvr>
                                    </p:animEffect>
                                  </p:childTnLst>
                                </p:cTn>
                              </p:par>
                              <p:par>
                                <p:cTn id="50" presetID="42" presetClass="entr" presetSubtype="0" fill="hold" grpId="0" nodeType="withEffect">
                                  <p:stCondLst>
                                    <p:cond delay="20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fade">
                                      <p:cBhvr>
                                        <p:cTn id="52" dur="500"/>
                                        <p:tgtEl>
                                          <p:spTgt spid="34">
                                            <p:txEl>
                                              <p:pRg st="0" end="0"/>
                                            </p:txEl>
                                          </p:spTgt>
                                        </p:tgtEl>
                                      </p:cBhvr>
                                    </p:animEffect>
                                    <p:anim calcmode="lin" valueType="num">
                                      <p:cBhvr>
                                        <p:cTn id="5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4" dur="500" fill="hold"/>
                                        <p:tgtEl>
                                          <p:spTgt spid="34">
                                            <p:txEl>
                                              <p:pRg st="0" end="0"/>
                                            </p:txEl>
                                          </p:spTgt>
                                        </p:tgtEl>
                                        <p:attrNameLst>
                                          <p:attrName>ppt_y</p:attrName>
                                        </p:attrNameLst>
                                      </p:cBhvr>
                                      <p:tavLst>
                                        <p:tav tm="0">
                                          <p:val>
                                            <p:strVal val="#ppt_y+.1"/>
                                          </p:val>
                                        </p:tav>
                                        <p:tav tm="100000">
                                          <p:val>
                                            <p:strVal val="#ppt_y"/>
                                          </p:val>
                                        </p:tav>
                                      </p:tavLst>
                                    </p:anim>
                                  </p:childTnLst>
                                </p:cTn>
                              </p:par>
                              <p:par>
                                <p:cTn id="55" presetID="10" presetClass="entr" presetSubtype="0" fill="hold" grpId="0" nodeType="withEffect">
                                  <p:stCondLst>
                                    <p:cond delay="800"/>
                                  </p:stCondLst>
                                  <p:childTnLst>
                                    <p:set>
                                      <p:cBhvr>
                                        <p:cTn id="56" dur="1" fill="hold">
                                          <p:stCondLst>
                                            <p:cond delay="0"/>
                                          </p:stCondLst>
                                        </p:cTn>
                                        <p:tgtEl>
                                          <p:spTgt spid="35">
                                            <p:txEl>
                                              <p:pRg st="0" end="0"/>
                                            </p:txEl>
                                          </p:spTgt>
                                        </p:tgtEl>
                                        <p:attrNameLst>
                                          <p:attrName>style.visibility</p:attrName>
                                        </p:attrNameLst>
                                      </p:cBhvr>
                                      <p:to>
                                        <p:strVal val="visible"/>
                                      </p:to>
                                    </p:set>
                                    <p:animEffect transition="in" filter="fade">
                                      <p:cBhvr>
                                        <p:cTn id="57" dur="500"/>
                                        <p:tgtEl>
                                          <p:spTgt spid="35">
                                            <p:txEl>
                                              <p:pRg st="0" end="0"/>
                                            </p:txEl>
                                          </p:spTgt>
                                        </p:tgtEl>
                                      </p:cBhvr>
                                    </p:animEffect>
                                  </p:childTnLst>
                                </p:cTn>
                              </p:par>
                            </p:childTnLst>
                          </p:cTn>
                        </p:par>
                        <p:par>
                          <p:cTn id="58" fill="hold">
                            <p:stCondLst>
                              <p:cond delay="2500"/>
                            </p:stCondLst>
                            <p:childTnLst>
                              <p:par>
                                <p:cTn id="59" presetID="53" presetClass="entr" presetSubtype="16"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p:cTn id="61" dur="400" fill="hold"/>
                                        <p:tgtEl>
                                          <p:spTgt spid="40"/>
                                        </p:tgtEl>
                                        <p:attrNameLst>
                                          <p:attrName>ppt_w</p:attrName>
                                        </p:attrNameLst>
                                      </p:cBhvr>
                                      <p:tavLst>
                                        <p:tav tm="0">
                                          <p:val>
                                            <p:fltVal val="0"/>
                                          </p:val>
                                        </p:tav>
                                        <p:tav tm="100000">
                                          <p:val>
                                            <p:strVal val="#ppt_w"/>
                                          </p:val>
                                        </p:tav>
                                      </p:tavLst>
                                    </p:anim>
                                    <p:anim calcmode="lin" valueType="num">
                                      <p:cBhvr>
                                        <p:cTn id="62" dur="400" fill="hold"/>
                                        <p:tgtEl>
                                          <p:spTgt spid="40"/>
                                        </p:tgtEl>
                                        <p:attrNameLst>
                                          <p:attrName>ppt_h</p:attrName>
                                        </p:attrNameLst>
                                      </p:cBhvr>
                                      <p:tavLst>
                                        <p:tav tm="0">
                                          <p:val>
                                            <p:fltVal val="0"/>
                                          </p:val>
                                        </p:tav>
                                        <p:tav tm="100000">
                                          <p:val>
                                            <p:strVal val="#ppt_h"/>
                                          </p:val>
                                        </p:tav>
                                      </p:tavLst>
                                    </p:anim>
                                    <p:animEffect transition="in" filter="fade">
                                      <p:cBhvr>
                                        <p:cTn id="63" dur="400"/>
                                        <p:tgtEl>
                                          <p:spTgt spid="40"/>
                                        </p:tgtEl>
                                      </p:cBhvr>
                                    </p:animEffect>
                                  </p:childTnLst>
                                </p:cTn>
                              </p:par>
                            </p:childTnLst>
                          </p:cTn>
                        </p:par>
                        <p:par>
                          <p:cTn id="64" fill="hold">
                            <p:stCondLst>
                              <p:cond delay="3000"/>
                            </p:stCondLst>
                            <p:childTnLst>
                              <p:par>
                                <p:cTn id="65" presetID="53" presetClass="entr" presetSubtype="16" fill="hold" grpId="0" nodeType="after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anim calcmode="lin" valueType="num">
                                      <p:cBhvr>
                                        <p:cTn id="67"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68"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69" dur="300"/>
                                        <p:tgtEl>
                                          <p:spTgt spid="41">
                                            <p:txEl>
                                              <p:pRg st="0" end="0"/>
                                            </p:txEl>
                                          </p:spTgt>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fade">
                                      <p:cBhvr>
                                        <p:cTn id="72" dur="500"/>
                                        <p:tgtEl>
                                          <p:spTgt spid="42">
                                            <p:txEl>
                                              <p:pRg st="0" end="0"/>
                                            </p:txEl>
                                          </p:spTgt>
                                        </p:tgtEl>
                                      </p:cBhvr>
                                    </p:animEffect>
                                    <p:anim calcmode="lin" valueType="num">
                                      <p:cBhvr>
                                        <p:cTn id="73"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74" dur="500" fill="hold"/>
                                        <p:tgtEl>
                                          <p:spTgt spid="42">
                                            <p:txEl>
                                              <p:pRg st="0" end="0"/>
                                            </p:txEl>
                                          </p:spTgt>
                                        </p:tgtEl>
                                        <p:attrNameLst>
                                          <p:attrName>ppt_y</p:attrName>
                                        </p:attrNameLst>
                                      </p:cBhvr>
                                      <p:tavLst>
                                        <p:tav tm="0">
                                          <p:val>
                                            <p:strVal val="#ppt_y+.1"/>
                                          </p:val>
                                        </p:tav>
                                        <p:tav tm="100000">
                                          <p:val>
                                            <p:strVal val="#ppt_y"/>
                                          </p:val>
                                        </p:tav>
                                      </p:tavLst>
                                    </p:anim>
                                  </p:childTnLst>
                                </p:cTn>
                              </p:par>
                              <p:par>
                                <p:cTn id="75" presetID="10" presetClass="entr" presetSubtype="0" fill="hold" grpId="0" nodeType="withEffect">
                                  <p:stCondLst>
                                    <p:cond delay="800"/>
                                  </p:stCondLst>
                                  <p:childTnLst>
                                    <p:set>
                                      <p:cBhvr>
                                        <p:cTn id="76" dur="1" fill="hold">
                                          <p:stCondLst>
                                            <p:cond delay="0"/>
                                          </p:stCondLst>
                                        </p:cTn>
                                        <p:tgtEl>
                                          <p:spTgt spid="43">
                                            <p:txEl>
                                              <p:pRg st="0" end="0"/>
                                            </p:txEl>
                                          </p:spTgt>
                                        </p:tgtEl>
                                        <p:attrNameLst>
                                          <p:attrName>style.visibility</p:attrName>
                                        </p:attrNameLst>
                                      </p:cBhvr>
                                      <p:to>
                                        <p:strVal val="visible"/>
                                      </p:to>
                                    </p:set>
                                    <p:animEffect transition="in" filter="fade">
                                      <p:cBhvr>
                                        <p:cTn id="7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2" grpId="0" animBg="1"/>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0" grpId="0" animBg="1"/>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10" presetClass="entr" presetSubtype="0" fill="hold" nodeType="withEffect">
                  <p:stCondLst>
                    <p:cond delay="8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conic list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 name="Rounded Rectangle 2"/>
          <p:cNvSpPr/>
          <p:nvPr userDrawn="1"/>
        </p:nvSpPr>
        <p:spPr>
          <a:xfrm>
            <a:off x="10706102" y="1852537"/>
            <a:ext cx="2027765" cy="782954"/>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Placeholder 7"/>
          <p:cNvSpPr>
            <a:spLocks noGrp="1"/>
          </p:cNvSpPr>
          <p:nvPr>
            <p:ph type="body" sz="quarter" idx="39" hasCustomPrompt="1"/>
          </p:nvPr>
        </p:nvSpPr>
        <p:spPr>
          <a:xfrm>
            <a:off x="10787243" y="189825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26" name="Text Placeholder 7"/>
          <p:cNvSpPr>
            <a:spLocks noGrp="1"/>
          </p:cNvSpPr>
          <p:nvPr>
            <p:ph type="body" sz="quarter" idx="19" hasCustomPrompt="1"/>
          </p:nvPr>
        </p:nvSpPr>
        <p:spPr>
          <a:xfrm>
            <a:off x="6421968" y="1681481"/>
            <a:ext cx="4121149" cy="440148"/>
          </a:xfrm>
          <a:prstGeom prst="rect">
            <a:avLst/>
          </a:prstGeom>
        </p:spPr>
        <p:txBody>
          <a:bodyPr vert="horz" lIns="0" tIns="40504" rIns="0" bIns="40504" anchor="ctr"/>
          <a:lstStyle>
            <a:lvl1pPr marL="0" indent="0" algn="r">
              <a:lnSpc>
                <a:spcPct val="100000"/>
              </a:lnSpc>
              <a:spcBef>
                <a:spcPts val="0"/>
              </a:spcBef>
              <a:spcAft>
                <a:spcPts val="0"/>
              </a:spcAft>
              <a:buNone/>
              <a:defRPr sz="24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16" hasCustomPrompt="1"/>
          </p:nvPr>
        </p:nvSpPr>
        <p:spPr>
          <a:xfrm>
            <a:off x="6421971" y="2162272"/>
            <a:ext cx="4121148" cy="779972"/>
          </a:xfrm>
          <a:prstGeom prst="rect">
            <a:avLst/>
          </a:prstGeom>
        </p:spPr>
        <p:txBody>
          <a:bodyPr vert="horz" lIns="0" tIns="0" rIns="0" bIns="0"/>
          <a:lstStyle>
            <a:lvl1pPr marL="0" indent="0" algn="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sp>
        <p:nvSpPr>
          <p:cNvPr id="32" name="Rounded Rectangle 31"/>
          <p:cNvSpPr/>
          <p:nvPr userDrawn="1"/>
        </p:nvSpPr>
        <p:spPr>
          <a:xfrm>
            <a:off x="10706102" y="3330817"/>
            <a:ext cx="2027765" cy="782954"/>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 Placeholder 7"/>
          <p:cNvSpPr>
            <a:spLocks noGrp="1"/>
          </p:cNvSpPr>
          <p:nvPr>
            <p:ph type="body" sz="quarter" idx="43" hasCustomPrompt="1"/>
          </p:nvPr>
        </p:nvSpPr>
        <p:spPr>
          <a:xfrm>
            <a:off x="10787243" y="337653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34" name="Text Placeholder 7"/>
          <p:cNvSpPr>
            <a:spLocks noGrp="1"/>
          </p:cNvSpPr>
          <p:nvPr>
            <p:ph type="body" sz="quarter" idx="44" hasCustomPrompt="1"/>
          </p:nvPr>
        </p:nvSpPr>
        <p:spPr>
          <a:xfrm>
            <a:off x="6421968" y="3159761"/>
            <a:ext cx="4121149" cy="440148"/>
          </a:xfrm>
          <a:prstGeom prst="rect">
            <a:avLst/>
          </a:prstGeom>
        </p:spPr>
        <p:txBody>
          <a:bodyPr vert="horz" lIns="0" tIns="40504" rIns="0" bIns="40504" anchor="ctr"/>
          <a:lstStyle>
            <a:lvl1pPr marL="0" indent="0" algn="r">
              <a:lnSpc>
                <a:spcPct val="100000"/>
              </a:lnSpc>
              <a:spcBef>
                <a:spcPts val="0"/>
              </a:spcBef>
              <a:spcAft>
                <a:spcPts val="0"/>
              </a:spcAft>
              <a:buNone/>
              <a:defRPr sz="24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5" name="Text Placeholder 2"/>
          <p:cNvSpPr>
            <a:spLocks noGrp="1"/>
          </p:cNvSpPr>
          <p:nvPr>
            <p:ph type="body" sz="quarter" idx="45" hasCustomPrompt="1"/>
          </p:nvPr>
        </p:nvSpPr>
        <p:spPr>
          <a:xfrm>
            <a:off x="6421971" y="3640552"/>
            <a:ext cx="4121148" cy="779972"/>
          </a:xfrm>
          <a:prstGeom prst="rect">
            <a:avLst/>
          </a:prstGeom>
        </p:spPr>
        <p:txBody>
          <a:bodyPr vert="horz" lIns="0" tIns="0" rIns="0" bIns="0"/>
          <a:lstStyle>
            <a:lvl1pPr marL="0" indent="0" algn="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sp>
        <p:nvSpPr>
          <p:cNvPr id="40" name="Rounded Rectangle 39"/>
          <p:cNvSpPr/>
          <p:nvPr userDrawn="1"/>
        </p:nvSpPr>
        <p:spPr>
          <a:xfrm>
            <a:off x="10706102" y="4809097"/>
            <a:ext cx="2027765" cy="782954"/>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 Placeholder 7"/>
          <p:cNvSpPr>
            <a:spLocks noGrp="1"/>
          </p:cNvSpPr>
          <p:nvPr>
            <p:ph type="body" sz="quarter" idx="49" hasCustomPrompt="1"/>
          </p:nvPr>
        </p:nvSpPr>
        <p:spPr>
          <a:xfrm>
            <a:off x="10787243" y="4854819"/>
            <a:ext cx="704141" cy="67451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FontAwesome"/>
                <a:cs typeface="FontAwesome"/>
              </a:defRPr>
            </a:lvl1pPr>
          </a:lstStyle>
          <a:p>
            <a:pPr lvl="0"/>
            <a:r>
              <a:rPr lang="es-ES_tradnl" dirty="0" err="1" smtClean="0"/>
              <a:t>icon</a:t>
            </a:r>
            <a:endParaRPr lang="es-ES_tradnl" dirty="0" smtClean="0"/>
          </a:p>
        </p:txBody>
      </p:sp>
      <p:sp>
        <p:nvSpPr>
          <p:cNvPr id="42" name="Text Placeholder 7"/>
          <p:cNvSpPr>
            <a:spLocks noGrp="1"/>
          </p:cNvSpPr>
          <p:nvPr>
            <p:ph type="body" sz="quarter" idx="50" hasCustomPrompt="1"/>
          </p:nvPr>
        </p:nvSpPr>
        <p:spPr>
          <a:xfrm>
            <a:off x="6421968" y="4638041"/>
            <a:ext cx="4121149" cy="440148"/>
          </a:xfrm>
          <a:prstGeom prst="rect">
            <a:avLst/>
          </a:prstGeom>
        </p:spPr>
        <p:txBody>
          <a:bodyPr vert="horz" lIns="0" tIns="40504" rIns="0" bIns="40504" anchor="ctr"/>
          <a:lstStyle>
            <a:lvl1pPr marL="0" indent="0" algn="r">
              <a:lnSpc>
                <a:spcPct val="100000"/>
              </a:lnSpc>
              <a:spcBef>
                <a:spcPts val="0"/>
              </a:spcBef>
              <a:spcAft>
                <a:spcPts val="0"/>
              </a:spcAft>
              <a:buNone/>
              <a:defRPr sz="240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3" name="Text Placeholder 2"/>
          <p:cNvSpPr>
            <a:spLocks noGrp="1"/>
          </p:cNvSpPr>
          <p:nvPr>
            <p:ph type="body" sz="quarter" idx="51" hasCustomPrompt="1"/>
          </p:nvPr>
        </p:nvSpPr>
        <p:spPr>
          <a:xfrm>
            <a:off x="6421971" y="5118832"/>
            <a:ext cx="4121148" cy="779972"/>
          </a:xfrm>
          <a:prstGeom prst="rect">
            <a:avLst/>
          </a:prstGeom>
        </p:spPr>
        <p:txBody>
          <a:bodyPr vert="horz" lIns="0" tIns="0" rIns="0" bIns="0"/>
          <a:lstStyle>
            <a:lvl1pPr marL="0" indent="0" algn="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purusaecenas</a:t>
            </a:r>
            <a:r>
              <a:rPr lang="en-US" dirty="0" smtClean="0"/>
              <a:t>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p:txBody>
      </p:sp>
      <p:grpSp>
        <p:nvGrpSpPr>
          <p:cNvPr id="16" name="Group 15"/>
          <p:cNvGrpSpPr/>
          <p:nvPr userDrawn="1"/>
        </p:nvGrpSpPr>
        <p:grpSpPr>
          <a:xfrm>
            <a:off x="101309" y="385540"/>
            <a:ext cx="383999" cy="342172"/>
            <a:chOff x="5270500" y="1460500"/>
            <a:chExt cx="1701800" cy="2705100"/>
          </a:xfrm>
        </p:grpSpPr>
        <p:sp>
          <p:nvSpPr>
            <p:cNvPr id="17" name="Rounded Rectangle 1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400" fill="hold"/>
                                        <p:tgtEl>
                                          <p:spTgt spid="3"/>
                                        </p:tgtEl>
                                        <p:attrNameLst>
                                          <p:attrName>ppt_w</p:attrName>
                                        </p:attrNameLst>
                                      </p:cBhvr>
                                      <p:tavLst>
                                        <p:tav tm="0">
                                          <p:val>
                                            <p:fltVal val="0"/>
                                          </p:val>
                                        </p:tav>
                                        <p:tav tm="100000">
                                          <p:val>
                                            <p:strVal val="#ppt_w"/>
                                          </p:val>
                                        </p:tav>
                                      </p:tavLst>
                                    </p:anim>
                                    <p:anim calcmode="lin" valueType="num">
                                      <p:cBhvr>
                                        <p:cTn id="22" dur="400" fill="hold"/>
                                        <p:tgtEl>
                                          <p:spTgt spid="3"/>
                                        </p:tgtEl>
                                        <p:attrNameLst>
                                          <p:attrName>ppt_h</p:attrName>
                                        </p:attrNameLst>
                                      </p:cBhvr>
                                      <p:tavLst>
                                        <p:tav tm="0">
                                          <p:val>
                                            <p:fltVal val="0"/>
                                          </p:val>
                                        </p:tav>
                                        <p:tav tm="100000">
                                          <p:val>
                                            <p:strVal val="#ppt_h"/>
                                          </p:val>
                                        </p:tav>
                                      </p:tavLst>
                                    </p:anim>
                                    <p:animEffect transition="in" filter="fade">
                                      <p:cBhvr>
                                        <p:cTn id="23" dur="400"/>
                                        <p:tgtEl>
                                          <p:spTgt spid="3"/>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p:cTn id="27"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8"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9" dur="300"/>
                                        <p:tgtEl>
                                          <p:spTgt spid="13">
                                            <p:txEl>
                                              <p:pRg st="0" end="0"/>
                                            </p:txEl>
                                          </p:spTgt>
                                        </p:tgtEl>
                                      </p:cBhvr>
                                    </p:animEffect>
                                  </p:childTnLst>
                                </p:cTn>
                              </p:par>
                              <p:par>
                                <p:cTn id="30" presetID="42" presetClass="entr" presetSubtype="0" fill="hold" grpId="0" nodeType="withEffect">
                                  <p:stCondLst>
                                    <p:cond delay="200"/>
                                  </p:stCondLst>
                                  <p:childTnLst>
                                    <p:set>
                                      <p:cBhvr>
                                        <p:cTn id="31" dur="1" fill="hold">
                                          <p:stCondLst>
                                            <p:cond delay="0"/>
                                          </p:stCondLst>
                                        </p:cTn>
                                        <p:tgtEl>
                                          <p:spTgt spid="26">
                                            <p:txEl>
                                              <p:pRg st="0" end="0"/>
                                            </p:txEl>
                                          </p:spTgt>
                                        </p:tgtEl>
                                        <p:attrNameLst>
                                          <p:attrName>style.visibility</p:attrName>
                                        </p:attrNameLst>
                                      </p:cBhvr>
                                      <p:to>
                                        <p:strVal val="visible"/>
                                      </p:to>
                                    </p:set>
                                    <p:animEffect transition="in" filter="fade">
                                      <p:cBhvr>
                                        <p:cTn id="32" dur="500"/>
                                        <p:tgtEl>
                                          <p:spTgt spid="26">
                                            <p:txEl>
                                              <p:pRg st="0" end="0"/>
                                            </p:txEl>
                                          </p:spTgt>
                                        </p:tgtEl>
                                      </p:cBhvr>
                                    </p:animEffect>
                                    <p:anim calcmode="lin" valueType="num">
                                      <p:cBhvr>
                                        <p:cTn id="3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26">
                                            <p:txEl>
                                              <p:pRg st="0" end="0"/>
                                            </p:txEl>
                                          </p:spTgt>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800"/>
                                  </p:stCondLst>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fade">
                                      <p:cBhvr>
                                        <p:cTn id="37" dur="500"/>
                                        <p:tgtEl>
                                          <p:spTgt spid="27">
                                            <p:txEl>
                                              <p:pRg st="0" end="0"/>
                                            </p:txEl>
                                          </p:spTgt>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400" fill="hold"/>
                                        <p:tgtEl>
                                          <p:spTgt spid="32"/>
                                        </p:tgtEl>
                                        <p:attrNameLst>
                                          <p:attrName>ppt_w</p:attrName>
                                        </p:attrNameLst>
                                      </p:cBhvr>
                                      <p:tavLst>
                                        <p:tav tm="0">
                                          <p:val>
                                            <p:fltVal val="0"/>
                                          </p:val>
                                        </p:tav>
                                        <p:tav tm="100000">
                                          <p:val>
                                            <p:strVal val="#ppt_w"/>
                                          </p:val>
                                        </p:tav>
                                      </p:tavLst>
                                    </p:anim>
                                    <p:anim calcmode="lin" valueType="num">
                                      <p:cBhvr>
                                        <p:cTn id="42" dur="400" fill="hold"/>
                                        <p:tgtEl>
                                          <p:spTgt spid="32"/>
                                        </p:tgtEl>
                                        <p:attrNameLst>
                                          <p:attrName>ppt_h</p:attrName>
                                        </p:attrNameLst>
                                      </p:cBhvr>
                                      <p:tavLst>
                                        <p:tav tm="0">
                                          <p:val>
                                            <p:fltVal val="0"/>
                                          </p:val>
                                        </p:tav>
                                        <p:tav tm="100000">
                                          <p:val>
                                            <p:strVal val="#ppt_h"/>
                                          </p:val>
                                        </p:tav>
                                      </p:tavLst>
                                    </p:anim>
                                    <p:animEffect transition="in" filter="fade">
                                      <p:cBhvr>
                                        <p:cTn id="43" dur="400"/>
                                        <p:tgtEl>
                                          <p:spTgt spid="32"/>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33">
                                            <p:txEl>
                                              <p:pRg st="0" end="0"/>
                                            </p:txEl>
                                          </p:spTgt>
                                        </p:tgtEl>
                                        <p:attrNameLst>
                                          <p:attrName>style.visibility</p:attrName>
                                        </p:attrNameLst>
                                      </p:cBhvr>
                                      <p:to>
                                        <p:strVal val="visible"/>
                                      </p:to>
                                    </p:set>
                                    <p:anim calcmode="lin" valueType="num">
                                      <p:cBhvr>
                                        <p:cTn id="47" dur="3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48" dur="3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49" dur="300"/>
                                        <p:tgtEl>
                                          <p:spTgt spid="33">
                                            <p:txEl>
                                              <p:pRg st="0" end="0"/>
                                            </p:txEl>
                                          </p:spTgt>
                                        </p:tgtEl>
                                      </p:cBhvr>
                                    </p:animEffect>
                                  </p:childTnLst>
                                </p:cTn>
                              </p:par>
                              <p:par>
                                <p:cTn id="50" presetID="42" presetClass="entr" presetSubtype="0" fill="hold" grpId="0" nodeType="withEffect">
                                  <p:stCondLst>
                                    <p:cond delay="20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fade">
                                      <p:cBhvr>
                                        <p:cTn id="52" dur="500"/>
                                        <p:tgtEl>
                                          <p:spTgt spid="34">
                                            <p:txEl>
                                              <p:pRg st="0" end="0"/>
                                            </p:txEl>
                                          </p:spTgt>
                                        </p:tgtEl>
                                      </p:cBhvr>
                                    </p:animEffect>
                                    <p:anim calcmode="lin" valueType="num">
                                      <p:cBhvr>
                                        <p:cTn id="5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4" dur="500" fill="hold"/>
                                        <p:tgtEl>
                                          <p:spTgt spid="34">
                                            <p:txEl>
                                              <p:pRg st="0" end="0"/>
                                            </p:txEl>
                                          </p:spTgt>
                                        </p:tgtEl>
                                        <p:attrNameLst>
                                          <p:attrName>ppt_y</p:attrName>
                                        </p:attrNameLst>
                                      </p:cBhvr>
                                      <p:tavLst>
                                        <p:tav tm="0">
                                          <p:val>
                                            <p:strVal val="#ppt_y+.1"/>
                                          </p:val>
                                        </p:tav>
                                        <p:tav tm="100000">
                                          <p:val>
                                            <p:strVal val="#ppt_y"/>
                                          </p:val>
                                        </p:tav>
                                      </p:tavLst>
                                    </p:anim>
                                  </p:childTnLst>
                                </p:cTn>
                              </p:par>
                              <p:par>
                                <p:cTn id="55" presetID="10" presetClass="entr" presetSubtype="0" fill="hold" grpId="0" nodeType="withEffect">
                                  <p:stCondLst>
                                    <p:cond delay="800"/>
                                  </p:stCondLst>
                                  <p:childTnLst>
                                    <p:set>
                                      <p:cBhvr>
                                        <p:cTn id="56" dur="1" fill="hold">
                                          <p:stCondLst>
                                            <p:cond delay="0"/>
                                          </p:stCondLst>
                                        </p:cTn>
                                        <p:tgtEl>
                                          <p:spTgt spid="35">
                                            <p:txEl>
                                              <p:pRg st="0" end="0"/>
                                            </p:txEl>
                                          </p:spTgt>
                                        </p:tgtEl>
                                        <p:attrNameLst>
                                          <p:attrName>style.visibility</p:attrName>
                                        </p:attrNameLst>
                                      </p:cBhvr>
                                      <p:to>
                                        <p:strVal val="visible"/>
                                      </p:to>
                                    </p:set>
                                    <p:animEffect transition="in" filter="fade">
                                      <p:cBhvr>
                                        <p:cTn id="57" dur="500"/>
                                        <p:tgtEl>
                                          <p:spTgt spid="35">
                                            <p:txEl>
                                              <p:pRg st="0" end="0"/>
                                            </p:txEl>
                                          </p:spTgt>
                                        </p:tgtEl>
                                      </p:cBhvr>
                                    </p:animEffect>
                                  </p:childTnLst>
                                </p:cTn>
                              </p:par>
                            </p:childTnLst>
                          </p:cTn>
                        </p:par>
                        <p:par>
                          <p:cTn id="58" fill="hold">
                            <p:stCondLst>
                              <p:cond delay="2500"/>
                            </p:stCondLst>
                            <p:childTnLst>
                              <p:par>
                                <p:cTn id="59" presetID="53" presetClass="entr" presetSubtype="16"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p:cTn id="61" dur="400" fill="hold"/>
                                        <p:tgtEl>
                                          <p:spTgt spid="40"/>
                                        </p:tgtEl>
                                        <p:attrNameLst>
                                          <p:attrName>ppt_w</p:attrName>
                                        </p:attrNameLst>
                                      </p:cBhvr>
                                      <p:tavLst>
                                        <p:tav tm="0">
                                          <p:val>
                                            <p:fltVal val="0"/>
                                          </p:val>
                                        </p:tav>
                                        <p:tav tm="100000">
                                          <p:val>
                                            <p:strVal val="#ppt_w"/>
                                          </p:val>
                                        </p:tav>
                                      </p:tavLst>
                                    </p:anim>
                                    <p:anim calcmode="lin" valueType="num">
                                      <p:cBhvr>
                                        <p:cTn id="62" dur="400" fill="hold"/>
                                        <p:tgtEl>
                                          <p:spTgt spid="40"/>
                                        </p:tgtEl>
                                        <p:attrNameLst>
                                          <p:attrName>ppt_h</p:attrName>
                                        </p:attrNameLst>
                                      </p:cBhvr>
                                      <p:tavLst>
                                        <p:tav tm="0">
                                          <p:val>
                                            <p:fltVal val="0"/>
                                          </p:val>
                                        </p:tav>
                                        <p:tav tm="100000">
                                          <p:val>
                                            <p:strVal val="#ppt_h"/>
                                          </p:val>
                                        </p:tav>
                                      </p:tavLst>
                                    </p:anim>
                                    <p:animEffect transition="in" filter="fade">
                                      <p:cBhvr>
                                        <p:cTn id="63" dur="400"/>
                                        <p:tgtEl>
                                          <p:spTgt spid="40"/>
                                        </p:tgtEl>
                                      </p:cBhvr>
                                    </p:animEffect>
                                  </p:childTnLst>
                                </p:cTn>
                              </p:par>
                            </p:childTnLst>
                          </p:cTn>
                        </p:par>
                        <p:par>
                          <p:cTn id="64" fill="hold">
                            <p:stCondLst>
                              <p:cond delay="3000"/>
                            </p:stCondLst>
                            <p:childTnLst>
                              <p:par>
                                <p:cTn id="65" presetID="53" presetClass="entr" presetSubtype="16" fill="hold" grpId="0" nodeType="after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anim calcmode="lin" valueType="num">
                                      <p:cBhvr>
                                        <p:cTn id="67" dur="3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68" dur="3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69" dur="300"/>
                                        <p:tgtEl>
                                          <p:spTgt spid="41">
                                            <p:txEl>
                                              <p:pRg st="0" end="0"/>
                                            </p:txEl>
                                          </p:spTgt>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fade">
                                      <p:cBhvr>
                                        <p:cTn id="72" dur="500"/>
                                        <p:tgtEl>
                                          <p:spTgt spid="42">
                                            <p:txEl>
                                              <p:pRg st="0" end="0"/>
                                            </p:txEl>
                                          </p:spTgt>
                                        </p:tgtEl>
                                      </p:cBhvr>
                                    </p:animEffect>
                                    <p:anim calcmode="lin" valueType="num">
                                      <p:cBhvr>
                                        <p:cTn id="73"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74" dur="500" fill="hold"/>
                                        <p:tgtEl>
                                          <p:spTgt spid="42">
                                            <p:txEl>
                                              <p:pRg st="0" end="0"/>
                                            </p:txEl>
                                          </p:spTgt>
                                        </p:tgtEl>
                                        <p:attrNameLst>
                                          <p:attrName>ppt_y</p:attrName>
                                        </p:attrNameLst>
                                      </p:cBhvr>
                                      <p:tavLst>
                                        <p:tav tm="0">
                                          <p:val>
                                            <p:strVal val="#ppt_y+.1"/>
                                          </p:val>
                                        </p:tav>
                                        <p:tav tm="100000">
                                          <p:val>
                                            <p:strVal val="#ppt_y"/>
                                          </p:val>
                                        </p:tav>
                                      </p:tavLst>
                                    </p:anim>
                                  </p:childTnLst>
                                </p:cTn>
                              </p:par>
                              <p:par>
                                <p:cTn id="75" presetID="10" presetClass="entr" presetSubtype="0" fill="hold" grpId="0" nodeType="withEffect">
                                  <p:stCondLst>
                                    <p:cond delay="800"/>
                                  </p:stCondLst>
                                  <p:childTnLst>
                                    <p:set>
                                      <p:cBhvr>
                                        <p:cTn id="76" dur="1" fill="hold">
                                          <p:stCondLst>
                                            <p:cond delay="0"/>
                                          </p:stCondLst>
                                        </p:cTn>
                                        <p:tgtEl>
                                          <p:spTgt spid="43">
                                            <p:txEl>
                                              <p:pRg st="0" end="0"/>
                                            </p:txEl>
                                          </p:spTgt>
                                        </p:tgtEl>
                                        <p:attrNameLst>
                                          <p:attrName>style.visibility</p:attrName>
                                        </p:attrNameLst>
                                      </p:cBhvr>
                                      <p:to>
                                        <p:strVal val="visible"/>
                                      </p:to>
                                    </p:set>
                                    <p:animEffect transition="in" filter="fade">
                                      <p:cBhvr>
                                        <p:cTn id="7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3" grpId="0" animBg="1"/>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2" grpId="0" animBg="1"/>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300" fill="hold"/>
                        <p:tgtEl>
                          <p:spTgt spid="33"/>
                        </p:tgtEl>
                        <p:attrNameLst>
                          <p:attrName>ppt_w</p:attrName>
                        </p:attrNameLst>
                      </p:cBhvr>
                      <p:tavLst>
                        <p:tav tm="0">
                          <p:val>
                            <p:fltVal val="0"/>
                          </p:val>
                        </p:tav>
                        <p:tav tm="100000">
                          <p:val>
                            <p:strVal val="#ppt_w"/>
                          </p:val>
                        </p:tav>
                      </p:tavLst>
                    </p:anim>
                    <p:anim calcmode="lin" valueType="num">
                      <p:cBhvr>
                        <p:cTn dur="300" fill="hold"/>
                        <p:tgtEl>
                          <p:spTgt spid="33"/>
                        </p:tgtEl>
                        <p:attrNameLst>
                          <p:attrName>ppt_h</p:attrName>
                        </p:attrNameLst>
                      </p:cBhvr>
                      <p:tavLst>
                        <p:tav tm="0">
                          <p:val>
                            <p:fltVal val="0"/>
                          </p:val>
                        </p:tav>
                        <p:tav tm="100000">
                          <p:val>
                            <p:strVal val="#ppt_h"/>
                          </p:val>
                        </p:tav>
                      </p:tavLst>
                    </p:anim>
                    <p:animEffect transition="in" filter="fade">
                      <p:cBhvr>
                        <p:cTn dur="3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8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0" grpId="0" animBg="1"/>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300" fill="hold"/>
                        <p:tgtEl>
                          <p:spTgt spid="41"/>
                        </p:tgtEl>
                        <p:attrNameLst>
                          <p:attrName>ppt_w</p:attrName>
                        </p:attrNameLst>
                      </p:cBhvr>
                      <p:tavLst>
                        <p:tav tm="0">
                          <p:val>
                            <p:fltVal val="0"/>
                          </p:val>
                        </p:tav>
                        <p:tav tm="100000">
                          <p:val>
                            <p:strVal val="#ppt_w"/>
                          </p:val>
                        </p:tav>
                      </p:tavLst>
                    </p:anim>
                    <p:anim calcmode="lin" valueType="num">
                      <p:cBhvr>
                        <p:cTn dur="300" fill="hold"/>
                        <p:tgtEl>
                          <p:spTgt spid="41"/>
                        </p:tgtEl>
                        <p:attrNameLst>
                          <p:attrName>ppt_h</p:attrName>
                        </p:attrNameLst>
                      </p:cBhvr>
                      <p:tavLst>
                        <p:tav tm="0">
                          <p:val>
                            <p:fltVal val="0"/>
                          </p:val>
                        </p:tav>
                        <p:tav tm="100000">
                          <p:val>
                            <p:strVal val="#ppt_h"/>
                          </p:val>
                        </p:tav>
                      </p:tavLst>
                    </p:anim>
                    <p:animEffect transition="in" filter="fade">
                      <p:cBhvr>
                        <p:cTn dur="300"/>
                        <p:tgtEl>
                          <p:spTgt spid="41"/>
                        </p:tgtEl>
                      </p:cBhvr>
                    </p:animEffect>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10" presetClass="entr" presetSubtype="0" fill="hold" nodeType="withEffect">
                  <p:stCondLst>
                    <p:cond delay="8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 infographic">
    <p:spTree>
      <p:nvGrpSpPr>
        <p:cNvPr id="1" name=""/>
        <p:cNvGrpSpPr/>
        <p:nvPr/>
      </p:nvGrpSpPr>
      <p:grpSpPr>
        <a:xfrm>
          <a:off x="0" y="0"/>
          <a:ext cx="0" cy="0"/>
          <a:chOff x="0" y="0"/>
          <a:chExt cx="0" cy="0"/>
        </a:xfrm>
      </p:grpSpPr>
      <p:sp>
        <p:nvSpPr>
          <p:cNvPr id="53" name="Oval 52"/>
          <p:cNvSpPr>
            <a:spLocks noChangeAspect="1"/>
          </p:cNvSpPr>
          <p:nvPr userDrawn="1"/>
        </p:nvSpPr>
        <p:spPr>
          <a:xfrm>
            <a:off x="861369" y="1766844"/>
            <a:ext cx="3120004" cy="2808000"/>
          </a:xfrm>
          <a:prstGeom prst="ellipse">
            <a:avLst/>
          </a:prstGeom>
          <a:ln w="381000" cap="rnd"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6" name="Group 15"/>
          <p:cNvGrpSpPr/>
          <p:nvPr userDrawn="1"/>
        </p:nvGrpSpPr>
        <p:grpSpPr>
          <a:xfrm>
            <a:off x="101309" y="385540"/>
            <a:ext cx="383999" cy="342172"/>
            <a:chOff x="5270500" y="1460500"/>
            <a:chExt cx="1701800" cy="2705100"/>
          </a:xfrm>
        </p:grpSpPr>
        <p:sp>
          <p:nvSpPr>
            <p:cNvPr id="17" name="Rounded Rectangle 1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 Placeholder 7"/>
          <p:cNvSpPr>
            <a:spLocks noGrp="1"/>
          </p:cNvSpPr>
          <p:nvPr>
            <p:ph type="body" sz="quarter" idx="20" hasCustomPrompt="1"/>
          </p:nvPr>
        </p:nvSpPr>
        <p:spPr>
          <a:xfrm>
            <a:off x="964496" y="5151591"/>
            <a:ext cx="2941464"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9" name="Text Placeholder 2"/>
          <p:cNvSpPr>
            <a:spLocks noGrp="1"/>
          </p:cNvSpPr>
          <p:nvPr>
            <p:ph type="body" sz="quarter" idx="16" hasCustomPrompt="1"/>
          </p:nvPr>
        </p:nvSpPr>
        <p:spPr>
          <a:xfrm>
            <a:off x="964501" y="5461324"/>
            <a:ext cx="2941463"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t>
            </a:r>
            <a:r>
              <a:rPr lang="en-US" dirty="0" smtClean="0"/>
              <a:t>. </a:t>
            </a:r>
            <a:endParaRPr lang="en-US" dirty="0" smtClean="0"/>
          </a:p>
        </p:txBody>
      </p:sp>
      <p:sp>
        <p:nvSpPr>
          <p:cNvPr id="21" name="Picture Placeholder 2"/>
          <p:cNvSpPr>
            <a:spLocks noGrp="1" noChangeAspect="1"/>
          </p:cNvSpPr>
          <p:nvPr>
            <p:ph type="pic" sz="quarter" idx="17"/>
          </p:nvPr>
        </p:nvSpPr>
        <p:spPr>
          <a:xfrm>
            <a:off x="1099962" y="1991361"/>
            <a:ext cx="2639997" cy="2375998"/>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5" name="Oval 24"/>
          <p:cNvSpPr>
            <a:spLocks noChangeAspect="1"/>
          </p:cNvSpPr>
          <p:nvPr userDrawn="1"/>
        </p:nvSpPr>
        <p:spPr>
          <a:xfrm>
            <a:off x="4518970" y="1766844"/>
            <a:ext cx="3120004" cy="2808000"/>
          </a:xfrm>
          <a:prstGeom prst="ellipse">
            <a:avLst/>
          </a:prstGeom>
          <a:ln w="381000" cap="rnd"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Placeholder 7"/>
          <p:cNvSpPr>
            <a:spLocks noGrp="1"/>
          </p:cNvSpPr>
          <p:nvPr>
            <p:ph type="body" sz="quarter" idx="21" hasCustomPrompt="1"/>
          </p:nvPr>
        </p:nvSpPr>
        <p:spPr>
          <a:xfrm>
            <a:off x="4622088" y="5151591"/>
            <a:ext cx="2941464"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22" hasCustomPrompt="1"/>
          </p:nvPr>
        </p:nvSpPr>
        <p:spPr>
          <a:xfrm>
            <a:off x="4622093" y="5461324"/>
            <a:ext cx="2941463"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t>
            </a:r>
            <a:r>
              <a:rPr lang="en-US" dirty="0" smtClean="0"/>
              <a:t>. </a:t>
            </a:r>
            <a:endParaRPr lang="en-US" dirty="0" smtClean="0"/>
          </a:p>
        </p:txBody>
      </p:sp>
      <p:sp>
        <p:nvSpPr>
          <p:cNvPr id="32" name="Picture Placeholder 2"/>
          <p:cNvSpPr>
            <a:spLocks noGrp="1" noChangeAspect="1"/>
          </p:cNvSpPr>
          <p:nvPr>
            <p:ph type="pic" sz="quarter" idx="18"/>
          </p:nvPr>
        </p:nvSpPr>
        <p:spPr>
          <a:xfrm>
            <a:off x="4757555" y="1991361"/>
            <a:ext cx="2639997" cy="2375998"/>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4" name="Oval 33"/>
          <p:cNvSpPr>
            <a:spLocks noChangeAspect="1"/>
          </p:cNvSpPr>
          <p:nvPr userDrawn="1"/>
        </p:nvSpPr>
        <p:spPr>
          <a:xfrm>
            <a:off x="8199147" y="1766844"/>
            <a:ext cx="3120004" cy="2808000"/>
          </a:xfrm>
          <a:prstGeom prst="ellipse">
            <a:avLst/>
          </a:prstGeom>
          <a:ln w="381000" cap="rnd"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384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Placeholder 7"/>
          <p:cNvSpPr>
            <a:spLocks noGrp="1"/>
          </p:cNvSpPr>
          <p:nvPr>
            <p:ph type="body" sz="quarter" idx="23" hasCustomPrompt="1"/>
          </p:nvPr>
        </p:nvSpPr>
        <p:spPr>
          <a:xfrm>
            <a:off x="8295917" y="5151591"/>
            <a:ext cx="2941464"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6" name="Text Placeholder 2"/>
          <p:cNvSpPr>
            <a:spLocks noGrp="1"/>
          </p:cNvSpPr>
          <p:nvPr>
            <p:ph type="body" sz="quarter" idx="24" hasCustomPrompt="1"/>
          </p:nvPr>
        </p:nvSpPr>
        <p:spPr>
          <a:xfrm>
            <a:off x="8295922" y="5461324"/>
            <a:ext cx="2941463"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t>
            </a:r>
            <a:r>
              <a:rPr lang="en-US" dirty="0" smtClean="0"/>
              <a:t>. </a:t>
            </a:r>
            <a:endParaRPr lang="en-US" dirty="0" smtClean="0"/>
          </a:p>
        </p:txBody>
      </p:sp>
      <p:sp>
        <p:nvSpPr>
          <p:cNvPr id="37" name="Picture Placeholder 2"/>
          <p:cNvSpPr>
            <a:spLocks noGrp="1" noChangeAspect="1"/>
          </p:cNvSpPr>
          <p:nvPr>
            <p:ph type="pic" sz="quarter" idx="19"/>
          </p:nvPr>
        </p:nvSpPr>
        <p:spPr>
          <a:xfrm>
            <a:off x="8453962" y="1991361"/>
            <a:ext cx="2639997" cy="2375998"/>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fade">
                                      <p:cBhvr>
                                        <p:cTn id="20" dur="500"/>
                                        <p:tgtEl>
                                          <p:spTgt spid="28">
                                            <p:txEl>
                                              <p:pRg st="0" end="0"/>
                                            </p:txEl>
                                          </p:spTgt>
                                        </p:tgtEl>
                                      </p:cBhvr>
                                    </p:animEffect>
                                    <p:anim calcmode="lin" valueType="num">
                                      <p:cBhvr>
                                        <p:cTn id="2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28">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childTnLst>
                          </p:cTn>
                        </p:par>
                        <p:par>
                          <p:cTn id="31" fill="hold">
                            <p:stCondLst>
                              <p:cond delay="500"/>
                            </p:stCondLst>
                            <p:childTnLst>
                              <p:par>
                                <p:cTn id="32" presetID="53" presetClass="entr" presetSubtype="16" fill="hold" grpId="0" nodeType="afterEffect" nodePh="1">
                                  <p:stCondLst>
                                    <p:cond delay="0"/>
                                  </p:stCondLst>
                                  <p:endCondLst>
                                    <p:cond evt="begin" delay="0">
                                      <p:tn val="32"/>
                                    </p:cond>
                                  </p:end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42" presetClass="entr" presetSubtype="0" fill="hold" grpId="0" nodeType="withEffect">
                                  <p:stCondLst>
                                    <p:cond delay="200"/>
                                  </p:stCondLst>
                                  <p:childTnLst>
                                    <p:set>
                                      <p:cBhvr>
                                        <p:cTn id="38" dur="1" fill="hold">
                                          <p:stCondLst>
                                            <p:cond delay="0"/>
                                          </p:stCondLst>
                                        </p:cTn>
                                        <p:tgtEl>
                                          <p:spTgt spid="26">
                                            <p:txEl>
                                              <p:pRg st="0" end="0"/>
                                            </p:txEl>
                                          </p:spTgt>
                                        </p:tgtEl>
                                        <p:attrNameLst>
                                          <p:attrName>style.visibility</p:attrName>
                                        </p:attrNameLst>
                                      </p:cBhvr>
                                      <p:to>
                                        <p:strVal val="visible"/>
                                      </p:to>
                                    </p:set>
                                    <p:animEffect transition="in" filter="fade">
                                      <p:cBhvr>
                                        <p:cTn id="39" dur="500"/>
                                        <p:tgtEl>
                                          <p:spTgt spid="26">
                                            <p:txEl>
                                              <p:pRg st="0" end="0"/>
                                            </p:txEl>
                                          </p:spTgt>
                                        </p:tgtEl>
                                      </p:cBhvr>
                                    </p:animEffect>
                                    <p:anim calcmode="lin" valueType="num">
                                      <p:cBhvr>
                                        <p:cTn id="4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26">
                                            <p:txEl>
                                              <p:pRg st="0" end="0"/>
                                            </p:txEl>
                                          </p:spTgt>
                                        </p:tgtEl>
                                        <p:attrNameLst>
                                          <p:attrName>ppt_y</p:attrName>
                                        </p:attrNameLst>
                                      </p:cBhvr>
                                      <p:tavLst>
                                        <p:tav tm="0">
                                          <p:val>
                                            <p:strVal val="#ppt_y+.1"/>
                                          </p:val>
                                        </p:tav>
                                        <p:tav tm="100000">
                                          <p:val>
                                            <p:strVal val="#ppt_y"/>
                                          </p:val>
                                        </p:tav>
                                      </p:tavLst>
                                    </p:anim>
                                  </p:childTnLst>
                                </p:cTn>
                              </p:par>
                              <p:par>
                                <p:cTn id="42" presetID="10" presetClass="entr" presetSubtype="0" fill="hold" grpId="0" nodeType="withEffect">
                                  <p:stCondLst>
                                    <p:cond delay="800"/>
                                  </p:stCondLst>
                                  <p:childTnLst>
                                    <p:set>
                                      <p:cBhvr>
                                        <p:cTn id="43" dur="1" fill="hold">
                                          <p:stCondLst>
                                            <p:cond delay="0"/>
                                          </p:stCondLst>
                                        </p:cTn>
                                        <p:tgtEl>
                                          <p:spTgt spid="27">
                                            <p:txEl>
                                              <p:pRg st="0" end="0"/>
                                            </p:txEl>
                                          </p:spTgt>
                                        </p:tgtEl>
                                        <p:attrNameLst>
                                          <p:attrName>style.visibility</p:attrName>
                                        </p:attrNameLst>
                                      </p:cBhvr>
                                      <p:to>
                                        <p:strVal val="visible"/>
                                      </p:to>
                                    </p:set>
                                    <p:animEffect transition="in" filter="fade">
                                      <p:cBhvr>
                                        <p:cTn id="44" dur="500"/>
                                        <p:tgtEl>
                                          <p:spTgt spid="27">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par>
                          <p:cTn id="50" fill="hold">
                            <p:stCondLst>
                              <p:cond delay="1000"/>
                            </p:stCondLst>
                            <p:childTnLst>
                              <p:par>
                                <p:cTn id="51" presetID="53" presetClass="entr" presetSubtype="16" fill="hold" grpId="0" nodeType="afterEffect" nodePh="1">
                                  <p:stCondLst>
                                    <p:cond delay="0"/>
                                  </p:stCondLst>
                                  <p:endCondLst>
                                    <p:cond evt="begin" delay="0">
                                      <p:tn val="51"/>
                                    </p:cond>
                                  </p:end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par>
                                <p:cTn id="56" presetID="42" presetClass="entr" presetSubtype="0" fill="hold" grpId="0" nodeType="withEffect">
                                  <p:stCondLst>
                                    <p:cond delay="200"/>
                                  </p:stCondLst>
                                  <p:childTnLst>
                                    <p:set>
                                      <p:cBhvr>
                                        <p:cTn id="57" dur="1" fill="hold">
                                          <p:stCondLst>
                                            <p:cond delay="0"/>
                                          </p:stCondLst>
                                        </p:cTn>
                                        <p:tgtEl>
                                          <p:spTgt spid="35">
                                            <p:txEl>
                                              <p:pRg st="0" end="0"/>
                                            </p:txEl>
                                          </p:spTgt>
                                        </p:tgtEl>
                                        <p:attrNameLst>
                                          <p:attrName>style.visibility</p:attrName>
                                        </p:attrNameLst>
                                      </p:cBhvr>
                                      <p:to>
                                        <p:strVal val="visible"/>
                                      </p:to>
                                    </p:set>
                                    <p:animEffect transition="in" filter="fade">
                                      <p:cBhvr>
                                        <p:cTn id="58" dur="500"/>
                                        <p:tgtEl>
                                          <p:spTgt spid="35">
                                            <p:txEl>
                                              <p:pRg st="0" end="0"/>
                                            </p:txEl>
                                          </p:spTgt>
                                        </p:tgtEl>
                                      </p:cBhvr>
                                    </p:animEffect>
                                    <p:anim calcmode="lin" valueType="num">
                                      <p:cBhvr>
                                        <p:cTn id="5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60" dur="500" fill="hold"/>
                                        <p:tgtEl>
                                          <p:spTgt spid="35">
                                            <p:txEl>
                                              <p:pRg st="0" end="0"/>
                                            </p:txEl>
                                          </p:spTgt>
                                        </p:tgtEl>
                                        <p:attrNameLst>
                                          <p:attrName>ppt_y</p:attrName>
                                        </p:attrNameLst>
                                      </p:cBhvr>
                                      <p:tavLst>
                                        <p:tav tm="0">
                                          <p:val>
                                            <p:strVal val="#ppt_y+.1"/>
                                          </p:val>
                                        </p:tav>
                                        <p:tav tm="100000">
                                          <p:val>
                                            <p:strVal val="#ppt_y"/>
                                          </p:val>
                                        </p:tav>
                                      </p:tavLst>
                                    </p:anim>
                                  </p:childTnLst>
                                </p:cTn>
                              </p:par>
                              <p:par>
                                <p:cTn id="61" presetID="10" presetClass="entr" presetSubtype="0" fill="hold" grpId="0" nodeType="withEffect">
                                  <p:stCondLst>
                                    <p:cond delay="800"/>
                                  </p:stCondLst>
                                  <p:childTnLst>
                                    <p:set>
                                      <p:cBhvr>
                                        <p:cTn id="62" dur="1" fill="hold">
                                          <p:stCondLst>
                                            <p:cond delay="0"/>
                                          </p:stCondLst>
                                        </p:cTn>
                                        <p:tgtEl>
                                          <p:spTgt spid="36">
                                            <p:txEl>
                                              <p:pRg st="0" end="0"/>
                                            </p:txEl>
                                          </p:spTgt>
                                        </p:tgtEl>
                                        <p:attrNameLst>
                                          <p:attrName>style.visibility</p:attrName>
                                        </p:attrNameLst>
                                      </p:cBhvr>
                                      <p:to>
                                        <p:strVal val="visible"/>
                                      </p:to>
                                    </p:set>
                                    <p:animEffect transition="in" filter="fade">
                                      <p:cBhvr>
                                        <p:cTn id="63" dur="500"/>
                                        <p:tgtEl>
                                          <p:spTgt spid="36">
                                            <p:txEl>
                                              <p:pRg st="0" end="0"/>
                                            </p:tx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500" fill="hold"/>
                                        <p:tgtEl>
                                          <p:spTgt spid="34"/>
                                        </p:tgtEl>
                                        <p:attrNameLst>
                                          <p:attrName>ppt_w</p:attrName>
                                        </p:attrNameLst>
                                      </p:cBhvr>
                                      <p:tavLst>
                                        <p:tav tm="0">
                                          <p:val>
                                            <p:fltVal val="0"/>
                                          </p:val>
                                        </p:tav>
                                        <p:tav tm="100000">
                                          <p:val>
                                            <p:strVal val="#ppt_w"/>
                                          </p:val>
                                        </p:tav>
                                      </p:tavLst>
                                    </p:anim>
                                    <p:anim calcmode="lin" valueType="num">
                                      <p:cBhvr>
                                        <p:cTn id="67" dur="500" fill="hold"/>
                                        <p:tgtEl>
                                          <p:spTgt spid="34"/>
                                        </p:tgtEl>
                                        <p:attrNameLst>
                                          <p:attrName>ppt_h</p:attrName>
                                        </p:attrNameLst>
                                      </p:cBhvr>
                                      <p:tavLst>
                                        <p:tav tm="0">
                                          <p:val>
                                            <p:fltVal val="0"/>
                                          </p:val>
                                        </p:tav>
                                        <p:tav tm="100000">
                                          <p:val>
                                            <p:strVal val="#ppt_h"/>
                                          </p:val>
                                        </p:tav>
                                      </p:tavLst>
                                    </p:anim>
                                    <p:animEffect transition="in" filter="fade">
                                      <p:cBhvr>
                                        <p:cTn id="68" dur="500"/>
                                        <p:tgtEl>
                                          <p:spTgt spid="34"/>
                                        </p:tgtEl>
                                      </p:cBhvr>
                                    </p:animEffect>
                                  </p:childTnLst>
                                </p:cTn>
                              </p:par>
                            </p:childTnLst>
                          </p:cTn>
                        </p:par>
                        <p:par>
                          <p:cTn id="69" fill="hold">
                            <p:stCondLst>
                              <p:cond delay="1500"/>
                            </p:stCondLst>
                            <p:childTnLst>
                              <p:par>
                                <p:cTn id="70" presetID="53" presetClass="entr" presetSubtype="16" fill="hold" grpId="0" nodeType="afterEffect" nodePh="1">
                                  <p:stCondLst>
                                    <p:cond delay="0"/>
                                  </p:stCondLst>
                                  <p:endCondLst>
                                    <p:cond evt="begin" delay="0">
                                      <p:tn val="70"/>
                                    </p:cond>
                                  </p:endCondLst>
                                  <p:childTnLst>
                                    <p:set>
                                      <p:cBhvr>
                                        <p:cTn id="71" dur="1" fill="hold">
                                          <p:stCondLst>
                                            <p:cond delay="0"/>
                                          </p:stCondLst>
                                        </p:cTn>
                                        <p:tgtEl>
                                          <p:spTgt spid="37"/>
                                        </p:tgtEl>
                                        <p:attrNameLst>
                                          <p:attrName>style.visibility</p:attrName>
                                        </p:attrNameLst>
                                      </p:cBhvr>
                                      <p:to>
                                        <p:strVal val="visible"/>
                                      </p:to>
                                    </p:set>
                                    <p:anim calcmode="lin" valueType="num">
                                      <p:cBhvr>
                                        <p:cTn id="72" dur="500" fill="hold"/>
                                        <p:tgtEl>
                                          <p:spTgt spid="37"/>
                                        </p:tgtEl>
                                        <p:attrNameLst>
                                          <p:attrName>ppt_w</p:attrName>
                                        </p:attrNameLst>
                                      </p:cBhvr>
                                      <p:tavLst>
                                        <p:tav tm="0">
                                          <p:val>
                                            <p:fltVal val="0"/>
                                          </p:val>
                                        </p:tav>
                                        <p:tav tm="100000">
                                          <p:val>
                                            <p:strVal val="#ppt_w"/>
                                          </p:val>
                                        </p:tav>
                                      </p:tavLst>
                                    </p:anim>
                                    <p:anim calcmode="lin" valueType="num">
                                      <p:cBhvr>
                                        <p:cTn id="73" dur="500" fill="hold"/>
                                        <p:tgtEl>
                                          <p:spTgt spid="37"/>
                                        </p:tgtEl>
                                        <p:attrNameLst>
                                          <p:attrName>ppt_h</p:attrName>
                                        </p:attrNameLst>
                                      </p:cBhvr>
                                      <p:tavLst>
                                        <p:tav tm="0">
                                          <p:val>
                                            <p:fltVal val="0"/>
                                          </p:val>
                                        </p:tav>
                                        <p:tav tm="100000">
                                          <p:val>
                                            <p:strVal val="#ppt_h"/>
                                          </p:val>
                                        </p:tav>
                                      </p:tavLst>
                                    </p:anim>
                                    <p:animEffect transition="in" filter="fade">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10" presetClass="entr" presetSubtype="0" fill="hold" nodeType="withEffect">
                  <p:stCondLst>
                    <p:cond delay="8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21" grpId="0"/>
      <p:bldP spid="25" grpId="0" animBg="1"/>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2" grpId="0"/>
      <p:bldP spid="34" grpId="0" animBg="1"/>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ound bars char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example</a:t>
            </a:r>
            <a:endParaRPr lang="es-ES_tradnl" dirty="0" smtClean="0"/>
          </a:p>
        </p:txBody>
      </p:sp>
      <p:sp>
        <p:nvSpPr>
          <p:cNvPr id="9"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6" name="Group 15"/>
          <p:cNvGrpSpPr/>
          <p:nvPr userDrawn="1"/>
        </p:nvGrpSpPr>
        <p:grpSpPr>
          <a:xfrm>
            <a:off x="101309" y="385540"/>
            <a:ext cx="383999" cy="342172"/>
            <a:chOff x="5270500" y="1460500"/>
            <a:chExt cx="1701800" cy="2705100"/>
          </a:xfrm>
        </p:grpSpPr>
        <p:sp>
          <p:nvSpPr>
            <p:cNvPr id="17" name="Rounded Rectangle 1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 Placeholder 7"/>
          <p:cNvSpPr>
            <a:spLocks noGrp="1"/>
          </p:cNvSpPr>
          <p:nvPr>
            <p:ph type="body" sz="quarter" idx="20" hasCustomPrompt="1"/>
          </p:nvPr>
        </p:nvSpPr>
        <p:spPr>
          <a:xfrm>
            <a:off x="964496" y="5151591"/>
            <a:ext cx="2941464"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9" name="Text Placeholder 2"/>
          <p:cNvSpPr>
            <a:spLocks noGrp="1"/>
          </p:cNvSpPr>
          <p:nvPr>
            <p:ph type="body" sz="quarter" idx="16" hasCustomPrompt="1"/>
          </p:nvPr>
        </p:nvSpPr>
        <p:spPr>
          <a:xfrm>
            <a:off x="964501" y="5461324"/>
            <a:ext cx="2941463"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t>
            </a:r>
            <a:r>
              <a:rPr lang="en-US" dirty="0" smtClean="0"/>
              <a:t>. </a:t>
            </a:r>
            <a:endParaRPr lang="en-US" dirty="0" smtClean="0"/>
          </a:p>
        </p:txBody>
      </p:sp>
      <p:sp>
        <p:nvSpPr>
          <p:cNvPr id="44" name="Text Placeholder 7"/>
          <p:cNvSpPr>
            <a:spLocks noGrp="1"/>
          </p:cNvSpPr>
          <p:nvPr>
            <p:ph type="body" sz="quarter" idx="21" hasCustomPrompt="1"/>
          </p:nvPr>
        </p:nvSpPr>
        <p:spPr>
          <a:xfrm>
            <a:off x="4622088" y="5151591"/>
            <a:ext cx="2941464"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5" name="Text Placeholder 2"/>
          <p:cNvSpPr>
            <a:spLocks noGrp="1"/>
          </p:cNvSpPr>
          <p:nvPr>
            <p:ph type="body" sz="quarter" idx="22" hasCustomPrompt="1"/>
          </p:nvPr>
        </p:nvSpPr>
        <p:spPr>
          <a:xfrm>
            <a:off x="4622093" y="5461324"/>
            <a:ext cx="2941463"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t>
            </a:r>
            <a:r>
              <a:rPr lang="en-US" dirty="0" smtClean="0"/>
              <a:t>. </a:t>
            </a:r>
            <a:endParaRPr lang="en-US" dirty="0" smtClean="0"/>
          </a:p>
        </p:txBody>
      </p:sp>
      <p:sp>
        <p:nvSpPr>
          <p:cNvPr id="49" name="Text Placeholder 7"/>
          <p:cNvSpPr>
            <a:spLocks noGrp="1"/>
          </p:cNvSpPr>
          <p:nvPr>
            <p:ph type="body" sz="quarter" idx="23" hasCustomPrompt="1"/>
          </p:nvPr>
        </p:nvSpPr>
        <p:spPr>
          <a:xfrm>
            <a:off x="8295917" y="5151591"/>
            <a:ext cx="2941464" cy="228451"/>
          </a:xfrm>
          <a:prstGeom prst="rect">
            <a:avLst/>
          </a:prstGeom>
        </p:spPr>
        <p:txBody>
          <a:bodyPr vert="horz" lIns="0" tIns="40504" rIns="0" bIns="40504" anchor="ctr"/>
          <a:lstStyle>
            <a:lvl1pPr marL="0" indent="0" algn="ctr">
              <a:lnSpc>
                <a:spcPct val="100000"/>
              </a:lnSpc>
              <a:spcBef>
                <a:spcPts val="0"/>
              </a:spcBef>
              <a:spcAft>
                <a:spcPts val="0"/>
              </a:spcAft>
              <a:buNone/>
              <a:defRPr sz="216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0" name="Text Placeholder 2"/>
          <p:cNvSpPr>
            <a:spLocks noGrp="1"/>
          </p:cNvSpPr>
          <p:nvPr>
            <p:ph type="body" sz="quarter" idx="24" hasCustomPrompt="1"/>
          </p:nvPr>
        </p:nvSpPr>
        <p:spPr>
          <a:xfrm>
            <a:off x="8295922" y="5461324"/>
            <a:ext cx="2941463" cy="779972"/>
          </a:xfrm>
          <a:prstGeom prst="rect">
            <a:avLst/>
          </a:prstGeom>
        </p:spPr>
        <p:txBody>
          <a:bodyPr vert="horz" lIns="0" tIns="0" rIns="0" bIns="0"/>
          <a:lstStyle>
            <a:lvl1pPr marL="0" indent="0" algn="ctr">
              <a:lnSpc>
                <a:spcPct val="130000"/>
              </a:lnSpc>
              <a:buNone/>
              <a:defRPr sz="1080" baseline="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purusaecen</a:t>
            </a:r>
            <a:r>
              <a:rPr lang="en-US" dirty="0" smtClean="0"/>
              <a:t>. </a:t>
            </a:r>
            <a:endParaRPr lang="en-US" dirty="0" smtClean="0"/>
          </a:p>
        </p:txBody>
      </p:sp>
      <p:grpSp>
        <p:nvGrpSpPr>
          <p:cNvPr id="5" name="Group 4"/>
          <p:cNvGrpSpPr/>
          <p:nvPr userDrawn="1"/>
        </p:nvGrpSpPr>
        <p:grpSpPr>
          <a:xfrm>
            <a:off x="603251" y="1767848"/>
            <a:ext cx="10972800" cy="2833612"/>
            <a:chOff x="452438" y="1473206"/>
            <a:chExt cx="8229600" cy="2361343"/>
          </a:xfrm>
        </p:grpSpPr>
        <p:sp>
          <p:nvSpPr>
            <p:cNvPr id="2" name="TextBox 1"/>
            <p:cNvSpPr txBox="1"/>
            <p:nvPr userDrawn="1"/>
          </p:nvSpPr>
          <p:spPr>
            <a:xfrm>
              <a:off x="452438" y="1473206"/>
              <a:ext cx="347691" cy="261610"/>
            </a:xfrm>
            <a:prstGeom prst="rect">
              <a:avLst/>
            </a:prstGeom>
            <a:noFill/>
          </p:spPr>
          <p:txBody>
            <a:bodyPr wrap="none" rtlCol="0">
              <a:spAutoFit/>
            </a:bodyPr>
            <a:lstStyle/>
            <a:p>
              <a:pPr marL="0" marR="0" lvl="0" indent="0" algn="l" defTabSz="485140" rtl="0" eaLnBrk="1" fontAlgn="auto" latinLnBrk="0" hangingPunct="1">
                <a:lnSpc>
                  <a:spcPct val="100000"/>
                </a:lnSpc>
                <a:spcBef>
                  <a:spcPts val="0"/>
                </a:spcBef>
                <a:spcAft>
                  <a:spcPts val="0"/>
                </a:spcAft>
                <a:buClrTx/>
                <a:buSzTx/>
                <a:buFontTx/>
                <a:buNone/>
                <a:defRPr/>
              </a:pPr>
              <a:r>
                <a:rPr kumimoji="0" lang="en-US" sz="1440" b="0" i="0" u="none" strike="noStrike" kern="1200" cap="none" spc="0" normalizeH="0" baseline="0" noProof="0" dirty="0" smtClean="0">
                  <a:ln>
                    <a:noFill/>
                  </a:ln>
                  <a:solidFill>
                    <a:srgbClr val="5B9BD5"/>
                  </a:solidFill>
                  <a:effectLst/>
                  <a:uLnTx/>
                  <a:uFillTx/>
                  <a:latin typeface="Lato Regular"/>
                  <a:ea typeface="+mn-ea"/>
                  <a:cs typeface="Lato Regular"/>
                </a:rPr>
                <a:t>100</a:t>
              </a:r>
              <a:endParaRPr kumimoji="0" lang="en-US" sz="1440" b="0" i="0" u="none" strike="noStrike" kern="1200" cap="none" spc="0" normalizeH="0" baseline="0" noProof="0" dirty="0">
                <a:ln>
                  <a:noFill/>
                </a:ln>
                <a:solidFill>
                  <a:srgbClr val="5B9BD5"/>
                </a:solidFill>
                <a:effectLst/>
                <a:uLnTx/>
                <a:uFillTx/>
                <a:latin typeface="Lato Regular"/>
                <a:ea typeface="+mn-ea"/>
                <a:cs typeface="Lato Regular"/>
              </a:endParaRPr>
            </a:p>
          </p:txBody>
        </p:sp>
        <p:cxnSp>
          <p:nvCxnSpPr>
            <p:cNvPr id="4" name="Straight Connector 3"/>
            <p:cNvCxnSpPr/>
            <p:nvPr userDrawn="1"/>
          </p:nvCxnSpPr>
          <p:spPr>
            <a:xfrm>
              <a:off x="906408" y="1645572"/>
              <a:ext cx="7775630" cy="1390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452438" y="3572939"/>
              <a:ext cx="208230" cy="261610"/>
            </a:xfrm>
            <a:prstGeom prst="rect">
              <a:avLst/>
            </a:prstGeom>
            <a:noFill/>
          </p:spPr>
          <p:txBody>
            <a:bodyPr wrap="none" rtlCol="0">
              <a:spAutoFit/>
            </a:bodyPr>
            <a:lstStyle/>
            <a:p>
              <a:pPr marL="0" marR="0" lvl="0" indent="0" algn="l" defTabSz="485140" rtl="0" eaLnBrk="1" fontAlgn="auto" latinLnBrk="0" hangingPunct="1">
                <a:lnSpc>
                  <a:spcPct val="100000"/>
                </a:lnSpc>
                <a:spcBef>
                  <a:spcPts val="0"/>
                </a:spcBef>
                <a:spcAft>
                  <a:spcPts val="0"/>
                </a:spcAft>
                <a:buClrTx/>
                <a:buSzTx/>
                <a:buFontTx/>
                <a:buNone/>
                <a:defRPr/>
              </a:pPr>
              <a:r>
                <a:rPr kumimoji="0" lang="en-US" sz="1440" b="0" i="0" u="none" strike="noStrike" kern="1200" cap="none" spc="0" normalizeH="0" baseline="0" noProof="0" dirty="0" smtClean="0">
                  <a:ln>
                    <a:noFill/>
                  </a:ln>
                  <a:solidFill>
                    <a:srgbClr val="5B9BD5"/>
                  </a:solidFill>
                  <a:effectLst/>
                  <a:uLnTx/>
                  <a:uFillTx/>
                  <a:latin typeface="Lato Regular"/>
                  <a:ea typeface="+mn-ea"/>
                  <a:cs typeface="Lato Regular"/>
                </a:rPr>
                <a:t>0</a:t>
              </a:r>
              <a:endParaRPr kumimoji="0" lang="en-US" sz="1440" b="0" i="0" u="none" strike="noStrike" kern="1200" cap="none" spc="0" normalizeH="0" baseline="0" noProof="0" dirty="0">
                <a:ln>
                  <a:noFill/>
                </a:ln>
                <a:solidFill>
                  <a:srgbClr val="5B9BD5"/>
                </a:solidFill>
                <a:effectLst/>
                <a:uLnTx/>
                <a:uFillTx/>
                <a:latin typeface="Lato Regular"/>
                <a:ea typeface="+mn-ea"/>
                <a:cs typeface="Lato Regular"/>
              </a:endParaRPr>
            </a:p>
          </p:txBody>
        </p:sp>
        <p:cxnSp>
          <p:nvCxnSpPr>
            <p:cNvPr id="25" name="Straight Connector 24"/>
            <p:cNvCxnSpPr/>
            <p:nvPr userDrawn="1"/>
          </p:nvCxnSpPr>
          <p:spPr>
            <a:xfrm>
              <a:off x="906408" y="3745305"/>
              <a:ext cx="7775630" cy="1390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userDrawn="1"/>
          </p:nvSpPr>
          <p:spPr>
            <a:xfrm>
              <a:off x="452438" y="2540006"/>
              <a:ext cx="277961" cy="261610"/>
            </a:xfrm>
            <a:prstGeom prst="rect">
              <a:avLst/>
            </a:prstGeom>
            <a:noFill/>
          </p:spPr>
          <p:txBody>
            <a:bodyPr wrap="none" rtlCol="0">
              <a:spAutoFit/>
            </a:bodyPr>
            <a:lstStyle/>
            <a:p>
              <a:pPr marL="0" marR="0" lvl="0" indent="0" algn="l" defTabSz="485140" rtl="0" eaLnBrk="1" fontAlgn="auto" latinLnBrk="0" hangingPunct="1">
                <a:lnSpc>
                  <a:spcPct val="100000"/>
                </a:lnSpc>
                <a:spcBef>
                  <a:spcPts val="0"/>
                </a:spcBef>
                <a:spcAft>
                  <a:spcPts val="0"/>
                </a:spcAft>
                <a:buClrTx/>
                <a:buSzTx/>
                <a:buFontTx/>
                <a:buNone/>
                <a:defRPr/>
              </a:pPr>
              <a:r>
                <a:rPr kumimoji="0" lang="en-US" sz="1440" b="0" i="0" u="none" strike="noStrike" kern="1200" cap="none" spc="0" normalizeH="0" baseline="0" noProof="0" dirty="0" smtClean="0">
                  <a:ln>
                    <a:noFill/>
                  </a:ln>
                  <a:solidFill>
                    <a:srgbClr val="5B9BD5"/>
                  </a:solidFill>
                  <a:effectLst/>
                  <a:uLnTx/>
                  <a:uFillTx/>
                  <a:latin typeface="Lato Regular"/>
                  <a:ea typeface="+mn-ea"/>
                  <a:cs typeface="Lato Regular"/>
                </a:rPr>
                <a:t>50</a:t>
              </a:r>
              <a:endParaRPr kumimoji="0" lang="en-US" sz="1440" b="0" i="0" u="none" strike="noStrike" kern="1200" cap="none" spc="0" normalizeH="0" baseline="0" noProof="0" dirty="0">
                <a:ln>
                  <a:noFill/>
                </a:ln>
                <a:solidFill>
                  <a:srgbClr val="5B9BD5"/>
                </a:solidFill>
                <a:effectLst/>
                <a:uLnTx/>
                <a:uFillTx/>
                <a:latin typeface="Lato Regular"/>
                <a:ea typeface="+mn-ea"/>
                <a:cs typeface="Lato Regular"/>
              </a:endParaRPr>
            </a:p>
          </p:txBody>
        </p:sp>
        <p:cxnSp>
          <p:nvCxnSpPr>
            <p:cNvPr id="27" name="Straight Connector 26"/>
            <p:cNvCxnSpPr/>
            <p:nvPr userDrawn="1"/>
          </p:nvCxnSpPr>
          <p:spPr>
            <a:xfrm>
              <a:off x="906408" y="2712372"/>
              <a:ext cx="7775630" cy="1390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userDrawn="1"/>
          </p:nvSpPr>
          <p:spPr>
            <a:xfrm>
              <a:off x="452438" y="2032006"/>
              <a:ext cx="277961" cy="261610"/>
            </a:xfrm>
            <a:prstGeom prst="rect">
              <a:avLst/>
            </a:prstGeom>
            <a:noFill/>
          </p:spPr>
          <p:txBody>
            <a:bodyPr wrap="none" rtlCol="0">
              <a:spAutoFit/>
            </a:bodyPr>
            <a:lstStyle/>
            <a:p>
              <a:pPr marL="0" marR="0" lvl="0" indent="0" algn="l" defTabSz="485140" rtl="0" eaLnBrk="1" fontAlgn="auto" latinLnBrk="0" hangingPunct="1">
                <a:lnSpc>
                  <a:spcPct val="100000"/>
                </a:lnSpc>
                <a:spcBef>
                  <a:spcPts val="0"/>
                </a:spcBef>
                <a:spcAft>
                  <a:spcPts val="0"/>
                </a:spcAft>
                <a:buClrTx/>
                <a:buSzTx/>
                <a:buFontTx/>
                <a:buNone/>
                <a:defRPr/>
              </a:pPr>
              <a:r>
                <a:rPr kumimoji="0" lang="en-US" sz="1440" b="0" i="0" u="none" strike="noStrike" kern="1200" cap="none" spc="0" normalizeH="0" baseline="0" noProof="0" dirty="0" smtClean="0">
                  <a:ln>
                    <a:noFill/>
                  </a:ln>
                  <a:solidFill>
                    <a:srgbClr val="5B9BD5"/>
                  </a:solidFill>
                  <a:effectLst/>
                  <a:uLnTx/>
                  <a:uFillTx/>
                  <a:latin typeface="Lato Regular"/>
                  <a:ea typeface="+mn-ea"/>
                  <a:cs typeface="Lato Regular"/>
                </a:rPr>
                <a:t>75</a:t>
              </a:r>
              <a:endParaRPr kumimoji="0" lang="en-US" sz="1440" b="0" i="0" u="none" strike="noStrike" kern="1200" cap="none" spc="0" normalizeH="0" baseline="0" noProof="0" dirty="0">
                <a:ln>
                  <a:noFill/>
                </a:ln>
                <a:solidFill>
                  <a:srgbClr val="5B9BD5"/>
                </a:solidFill>
                <a:effectLst/>
                <a:uLnTx/>
                <a:uFillTx/>
                <a:latin typeface="Lato Regular"/>
                <a:ea typeface="+mn-ea"/>
                <a:cs typeface="Lato Regular"/>
              </a:endParaRPr>
            </a:p>
          </p:txBody>
        </p:sp>
        <p:cxnSp>
          <p:nvCxnSpPr>
            <p:cNvPr id="31" name="Straight Connector 30"/>
            <p:cNvCxnSpPr/>
            <p:nvPr userDrawn="1"/>
          </p:nvCxnSpPr>
          <p:spPr>
            <a:xfrm>
              <a:off x="906408" y="2204372"/>
              <a:ext cx="7775630" cy="1390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userDrawn="1"/>
          </p:nvSpPr>
          <p:spPr>
            <a:xfrm>
              <a:off x="452438" y="3064940"/>
              <a:ext cx="277961" cy="261610"/>
            </a:xfrm>
            <a:prstGeom prst="rect">
              <a:avLst/>
            </a:prstGeom>
            <a:noFill/>
          </p:spPr>
          <p:txBody>
            <a:bodyPr wrap="none" rtlCol="0">
              <a:spAutoFit/>
            </a:bodyPr>
            <a:lstStyle/>
            <a:p>
              <a:pPr marL="0" marR="0" lvl="0" indent="0" algn="l" defTabSz="485140" rtl="0" eaLnBrk="1" fontAlgn="auto" latinLnBrk="0" hangingPunct="1">
                <a:lnSpc>
                  <a:spcPct val="100000"/>
                </a:lnSpc>
                <a:spcBef>
                  <a:spcPts val="0"/>
                </a:spcBef>
                <a:spcAft>
                  <a:spcPts val="0"/>
                </a:spcAft>
                <a:buClrTx/>
                <a:buSzTx/>
                <a:buFontTx/>
                <a:buNone/>
                <a:defRPr/>
              </a:pPr>
              <a:r>
                <a:rPr kumimoji="0" lang="en-US" sz="1440" b="0" i="0" u="none" strike="noStrike" kern="1200" cap="none" spc="0" normalizeH="0" baseline="0" noProof="0" dirty="0" smtClean="0">
                  <a:ln>
                    <a:noFill/>
                  </a:ln>
                  <a:solidFill>
                    <a:srgbClr val="5B9BD5"/>
                  </a:solidFill>
                  <a:effectLst/>
                  <a:uLnTx/>
                  <a:uFillTx/>
                  <a:latin typeface="Lato Regular"/>
                  <a:ea typeface="+mn-ea"/>
                  <a:cs typeface="Lato Regular"/>
                </a:rPr>
                <a:t>25</a:t>
              </a:r>
              <a:endParaRPr kumimoji="0" lang="en-US" sz="1440" b="0" i="0" u="none" strike="noStrike" kern="1200" cap="none" spc="0" normalizeH="0" baseline="0" noProof="0" dirty="0">
                <a:ln>
                  <a:noFill/>
                </a:ln>
                <a:solidFill>
                  <a:srgbClr val="5B9BD5"/>
                </a:solidFill>
                <a:effectLst/>
                <a:uLnTx/>
                <a:uFillTx/>
                <a:latin typeface="Lato Regular"/>
                <a:ea typeface="+mn-ea"/>
                <a:cs typeface="Lato Regular"/>
              </a:endParaRPr>
            </a:p>
          </p:txBody>
        </p:sp>
        <p:cxnSp>
          <p:nvCxnSpPr>
            <p:cNvPr id="33" name="Straight Connector 32"/>
            <p:cNvCxnSpPr/>
            <p:nvPr userDrawn="1"/>
          </p:nvCxnSpPr>
          <p:spPr>
            <a:xfrm>
              <a:off x="906408" y="3237306"/>
              <a:ext cx="7775630" cy="1390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fade">
                                      <p:cBhvr>
                                        <p:cTn id="20" dur="500"/>
                                        <p:tgtEl>
                                          <p:spTgt spid="28">
                                            <p:txEl>
                                              <p:pRg st="0" end="0"/>
                                            </p:txEl>
                                          </p:spTgt>
                                        </p:tgtEl>
                                      </p:cBhvr>
                                    </p:animEffect>
                                    <p:anim calcmode="lin" valueType="num">
                                      <p:cBhvr>
                                        <p:cTn id="2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28">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par>
                                <p:cTn id="26" presetID="42" presetClass="entr" presetSubtype="0" fill="hold" grpId="0" nodeType="withEffect">
                                  <p:stCondLst>
                                    <p:cond delay="200"/>
                                  </p:stCondLst>
                                  <p:childTnLst>
                                    <p:set>
                                      <p:cBhvr>
                                        <p:cTn id="27" dur="1" fill="hold">
                                          <p:stCondLst>
                                            <p:cond delay="0"/>
                                          </p:stCondLst>
                                        </p:cTn>
                                        <p:tgtEl>
                                          <p:spTgt spid="44">
                                            <p:txEl>
                                              <p:pRg st="0" end="0"/>
                                            </p:txEl>
                                          </p:spTgt>
                                        </p:tgtEl>
                                        <p:attrNameLst>
                                          <p:attrName>style.visibility</p:attrName>
                                        </p:attrNameLst>
                                      </p:cBhvr>
                                      <p:to>
                                        <p:strVal val="visible"/>
                                      </p:to>
                                    </p:set>
                                    <p:animEffect transition="in" filter="fade">
                                      <p:cBhvr>
                                        <p:cTn id="28" dur="500"/>
                                        <p:tgtEl>
                                          <p:spTgt spid="44">
                                            <p:txEl>
                                              <p:pRg st="0" end="0"/>
                                            </p:txEl>
                                          </p:spTgt>
                                        </p:tgtEl>
                                      </p:cBhvr>
                                    </p:animEffect>
                                    <p:anim calcmode="lin" valueType="num">
                                      <p:cBhvr>
                                        <p:cTn id="29"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44">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45">
                                            <p:txEl>
                                              <p:pRg st="0" end="0"/>
                                            </p:txEl>
                                          </p:spTgt>
                                        </p:tgtEl>
                                        <p:attrNameLst>
                                          <p:attrName>style.visibility</p:attrName>
                                        </p:attrNameLst>
                                      </p:cBhvr>
                                      <p:to>
                                        <p:strVal val="visible"/>
                                      </p:to>
                                    </p:set>
                                    <p:animEffect transition="in" filter="fade">
                                      <p:cBhvr>
                                        <p:cTn id="33" dur="500"/>
                                        <p:tgtEl>
                                          <p:spTgt spid="45">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49">
                                            <p:txEl>
                                              <p:pRg st="0" end="0"/>
                                            </p:txEl>
                                          </p:spTgt>
                                        </p:tgtEl>
                                        <p:attrNameLst>
                                          <p:attrName>style.visibility</p:attrName>
                                        </p:attrNameLst>
                                      </p:cBhvr>
                                      <p:to>
                                        <p:strVal val="visible"/>
                                      </p:to>
                                    </p:set>
                                    <p:animEffect transition="in" filter="fade">
                                      <p:cBhvr>
                                        <p:cTn id="36" dur="500"/>
                                        <p:tgtEl>
                                          <p:spTgt spid="49">
                                            <p:txEl>
                                              <p:pRg st="0" end="0"/>
                                            </p:txEl>
                                          </p:spTgt>
                                        </p:tgtEl>
                                      </p:cBhvr>
                                    </p:animEffect>
                                    <p:anim calcmode="lin" valueType="num">
                                      <p:cBhvr>
                                        <p:cTn id="37"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49">
                                            <p:txEl>
                                              <p:pRg st="0" end="0"/>
                                            </p:txEl>
                                          </p:spTgt>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800"/>
                                  </p:stCondLst>
                                  <p:childTnLst>
                                    <p:set>
                                      <p:cBhvr>
                                        <p:cTn id="40" dur="1" fill="hold">
                                          <p:stCondLst>
                                            <p:cond delay="0"/>
                                          </p:stCondLst>
                                        </p:cTn>
                                        <p:tgtEl>
                                          <p:spTgt spid="50">
                                            <p:txEl>
                                              <p:pRg st="0" end="0"/>
                                            </p:txEl>
                                          </p:spTgt>
                                        </p:tgtEl>
                                        <p:attrNameLst>
                                          <p:attrName>style.visibility</p:attrName>
                                        </p:attrNameLst>
                                      </p:cBhvr>
                                      <p:to>
                                        <p:strVal val="visible"/>
                                      </p:to>
                                    </p:set>
                                    <p:animEffect transition="in" filter="fade">
                                      <p:cBhvr>
                                        <p:cTn id="41" dur="500"/>
                                        <p:tgtEl>
                                          <p:spTgt spid="50">
                                            <p:txEl>
                                              <p:pRg st="0" end="0"/>
                                            </p:txEl>
                                          </p:spTgt>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9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10" presetClass="entr" presetSubtype="0" fill="hold" nodeType="withEffect">
                  <p:stCondLst>
                    <p:cond delay="8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4" grpId="0" build="p">
        <p:tmplLst>
          <p:tmpl lvl="1">
            <p:tnLst>
              <p:par>
                <p:cTn presetID="42" presetClass="entr" presetSubtype="0" fill="hold" nodeType="withEffect">
                  <p:stCondLst>
                    <p:cond delay="2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anim calcmode="lin" valueType="num">
                      <p:cBhvr>
                        <p:cTn dur="500" fill="hold"/>
                        <p:tgtEl>
                          <p:spTgt spid="44"/>
                        </p:tgtEl>
                        <p:attrNameLst>
                          <p:attrName>ppt_x</p:attrName>
                        </p:attrNameLst>
                      </p:cBhvr>
                      <p:tavLst>
                        <p:tav tm="0">
                          <p:val>
                            <p:strVal val="#ppt_x"/>
                          </p:val>
                        </p:tav>
                        <p:tav tm="100000">
                          <p:val>
                            <p:strVal val="#ppt_x"/>
                          </p:val>
                        </p:tav>
                      </p:tavLst>
                    </p:anim>
                    <p:anim calcmode="lin" valueType="num">
                      <p:cBhvr>
                        <p:cTn dur="500" fill="hold"/>
                        <p:tgtEl>
                          <p:spTgt spid="44"/>
                        </p:tgtEl>
                        <p:attrNameLst>
                          <p:attrName>ppt_y</p:attrName>
                        </p:attrNameLst>
                      </p:cBhvr>
                      <p:tavLst>
                        <p:tav tm="0">
                          <p:val>
                            <p:strVal val="#ppt_y+.1"/>
                          </p:val>
                        </p:tav>
                        <p:tav tm="100000">
                          <p:val>
                            <p:strVal val="#ppt_y"/>
                          </p:val>
                        </p:tav>
                      </p:tavLst>
                    </p:anim>
                  </p:childTnLst>
                </p:cTn>
              </p:par>
            </p:tnLst>
          </p:tmpl>
        </p:tmplLst>
      </p:bldP>
      <p:bldP spid="45" grpId="0" build="p">
        <p:tmplLst>
          <p:tmpl lvl="1">
            <p:tnLst>
              <p:par>
                <p:cTn presetID="10" presetClass="entr" presetSubtype="0" fill="hold" nodeType="withEffect">
                  <p:stCondLst>
                    <p:cond delay="80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9" grpId="0" build="p">
        <p:tmplLst>
          <p:tmpl lvl="1">
            <p:tnLst>
              <p:par>
                <p:cTn presetID="42" presetClass="entr" presetSubtype="0" fill="hold" nodeType="withEffect">
                  <p:stCondLst>
                    <p:cond delay="2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anim calcmode="lin" valueType="num">
                      <p:cBhvr>
                        <p:cTn dur="500" fill="hold"/>
                        <p:tgtEl>
                          <p:spTgt spid="49"/>
                        </p:tgtEl>
                        <p:attrNameLst>
                          <p:attrName>ppt_x</p:attrName>
                        </p:attrNameLst>
                      </p:cBhvr>
                      <p:tavLst>
                        <p:tav tm="0">
                          <p:val>
                            <p:strVal val="#ppt_x"/>
                          </p:val>
                        </p:tav>
                        <p:tav tm="100000">
                          <p:val>
                            <p:strVal val="#ppt_x"/>
                          </p:val>
                        </p:tav>
                      </p:tavLst>
                    </p:anim>
                    <p:anim calcmode="lin" valueType="num">
                      <p:cBhvr>
                        <p:cTn dur="5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10" presetClass="entr" presetSubtype="0" fill="hold" nodeType="withEffect">
                  <p:stCondLst>
                    <p:cond delay="8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41AFC7-AF1E-4F87-BCC2-1B83FC6BEC3D}" type="slidenum">
              <a:rPr lang="zh-CN" altLang="en-US" smtClean="0"/>
            </a:fld>
            <a:endParaRPr lang="zh-CN" altLang="en-US"/>
          </a:p>
        </p:txBody>
      </p:sp>
      <p:sp>
        <p:nvSpPr>
          <p:cNvPr id="7" name="矩形 6"/>
          <p:cNvSpPr/>
          <p:nvPr userDrawn="1"/>
        </p:nvSpPr>
        <p:spPr>
          <a:xfrm>
            <a:off x="0" y="342900"/>
            <a:ext cx="171450" cy="57150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19050" y="314980"/>
            <a:ext cx="2247900" cy="584775"/>
          </a:xfrm>
          <a:prstGeom prst="rect">
            <a:avLst/>
          </a:prstGeom>
          <a:noFill/>
        </p:spPr>
        <p:txBody>
          <a:bodyPr wrap="square" rtlCol="0">
            <a:spAutoFit/>
          </a:bodyPr>
          <a:lstStyle/>
          <a:p>
            <a:pPr algn="ctr"/>
            <a:r>
              <a:rPr lang="zh-CN" altLang="en-US" sz="3200" b="1" dirty="0">
                <a:solidFill>
                  <a:srgbClr val="D76739"/>
                </a:solidFill>
                <a:latin typeface="微软雅黑" panose="020B0503020204020204" pitchFamily="34" charset="-122"/>
                <a:ea typeface="微软雅黑" panose="020B0503020204020204" pitchFamily="34" charset="-122"/>
              </a:rPr>
              <a:t>标题内容</a:t>
            </a:r>
            <a:endParaRPr lang="zh-CN" altLang="en-US" sz="3200" b="1" dirty="0">
              <a:solidFill>
                <a:srgbClr val="D76739"/>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ight column with date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2"/>
          <p:cNvSpPr>
            <a:spLocks noGrp="1"/>
          </p:cNvSpPr>
          <p:nvPr>
            <p:ph type="body" sz="quarter" idx="64" hasCustomPrompt="1"/>
          </p:nvPr>
        </p:nvSpPr>
        <p:spPr>
          <a:xfrm>
            <a:off x="6331655" y="2145650"/>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5" name="Text Placeholder 7"/>
          <p:cNvSpPr>
            <a:spLocks noGrp="1"/>
          </p:cNvSpPr>
          <p:nvPr>
            <p:ph type="body" sz="quarter" idx="18" hasCustomPrompt="1"/>
          </p:nvPr>
        </p:nvSpPr>
        <p:spPr>
          <a:xfrm>
            <a:off x="6738048" y="1527880"/>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Regular"/>
                <a:cs typeface="Lato Regular"/>
              </a:defRPr>
            </a:lvl1pPr>
          </a:lstStyle>
          <a:p>
            <a:pPr lvl="0"/>
            <a:r>
              <a:rPr lang="es-ES_tradnl" dirty="0" smtClean="0"/>
              <a:t>2000</a:t>
            </a:r>
            <a:endParaRPr lang="es-ES_tradnl" dirty="0" smtClean="0"/>
          </a:p>
        </p:txBody>
      </p:sp>
      <p:sp>
        <p:nvSpPr>
          <p:cNvPr id="7" name="Text Placeholder 7"/>
          <p:cNvSpPr>
            <a:spLocks noGrp="1"/>
          </p:cNvSpPr>
          <p:nvPr>
            <p:ph type="body" sz="quarter" idx="65" hasCustomPrompt="1"/>
          </p:nvPr>
        </p:nvSpPr>
        <p:spPr>
          <a:xfrm>
            <a:off x="6331655" y="18988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8" name="Text Placeholder 2"/>
          <p:cNvSpPr>
            <a:spLocks noGrp="1"/>
          </p:cNvSpPr>
          <p:nvPr>
            <p:ph type="body" sz="quarter" idx="66" hasCustomPrompt="1"/>
          </p:nvPr>
        </p:nvSpPr>
        <p:spPr>
          <a:xfrm>
            <a:off x="9215262" y="2145650"/>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19" name="Text Placeholder 7"/>
          <p:cNvSpPr>
            <a:spLocks noGrp="1"/>
          </p:cNvSpPr>
          <p:nvPr>
            <p:ph type="body" sz="quarter" idx="67" hasCustomPrompt="1"/>
          </p:nvPr>
        </p:nvSpPr>
        <p:spPr>
          <a:xfrm>
            <a:off x="9621655" y="1527880"/>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Regular"/>
                <a:cs typeface="Lato Regular"/>
              </a:defRPr>
            </a:lvl1pPr>
          </a:lstStyle>
          <a:p>
            <a:pPr lvl="0"/>
            <a:r>
              <a:rPr lang="es-ES_tradnl" dirty="0" smtClean="0"/>
              <a:t>2000</a:t>
            </a:r>
            <a:endParaRPr lang="es-ES_tradnl" dirty="0" smtClean="0"/>
          </a:p>
        </p:txBody>
      </p:sp>
      <p:sp>
        <p:nvSpPr>
          <p:cNvPr id="20" name="Text Placeholder 7"/>
          <p:cNvSpPr>
            <a:spLocks noGrp="1"/>
          </p:cNvSpPr>
          <p:nvPr>
            <p:ph type="body" sz="quarter" idx="68" hasCustomPrompt="1"/>
          </p:nvPr>
        </p:nvSpPr>
        <p:spPr>
          <a:xfrm>
            <a:off x="9215262" y="18988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1" name="Text Placeholder 2"/>
          <p:cNvSpPr>
            <a:spLocks noGrp="1"/>
          </p:cNvSpPr>
          <p:nvPr>
            <p:ph type="body" sz="quarter" idx="69" hasCustomPrompt="1"/>
          </p:nvPr>
        </p:nvSpPr>
        <p:spPr>
          <a:xfrm>
            <a:off x="6331655" y="3762176"/>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2" name="Text Placeholder 7"/>
          <p:cNvSpPr>
            <a:spLocks noGrp="1"/>
          </p:cNvSpPr>
          <p:nvPr>
            <p:ph type="body" sz="quarter" idx="70" hasCustomPrompt="1"/>
          </p:nvPr>
        </p:nvSpPr>
        <p:spPr>
          <a:xfrm>
            <a:off x="6738048" y="3144408"/>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Regular"/>
                <a:cs typeface="Lato Regular"/>
              </a:defRPr>
            </a:lvl1pPr>
          </a:lstStyle>
          <a:p>
            <a:pPr lvl="0"/>
            <a:r>
              <a:rPr lang="es-ES_tradnl" dirty="0" smtClean="0"/>
              <a:t>2000</a:t>
            </a:r>
            <a:endParaRPr lang="es-ES_tradnl" dirty="0" smtClean="0"/>
          </a:p>
        </p:txBody>
      </p:sp>
      <p:sp>
        <p:nvSpPr>
          <p:cNvPr id="23" name="Text Placeholder 7"/>
          <p:cNvSpPr>
            <a:spLocks noGrp="1"/>
          </p:cNvSpPr>
          <p:nvPr>
            <p:ph type="body" sz="quarter" idx="71" hasCustomPrompt="1"/>
          </p:nvPr>
        </p:nvSpPr>
        <p:spPr>
          <a:xfrm>
            <a:off x="6331655" y="3515357"/>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4" name="Text Placeholder 2"/>
          <p:cNvSpPr>
            <a:spLocks noGrp="1"/>
          </p:cNvSpPr>
          <p:nvPr>
            <p:ph type="body" sz="quarter" idx="72" hasCustomPrompt="1"/>
          </p:nvPr>
        </p:nvSpPr>
        <p:spPr>
          <a:xfrm>
            <a:off x="9215262" y="3762176"/>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5" name="Text Placeholder 7"/>
          <p:cNvSpPr>
            <a:spLocks noGrp="1"/>
          </p:cNvSpPr>
          <p:nvPr>
            <p:ph type="body" sz="quarter" idx="73" hasCustomPrompt="1"/>
          </p:nvPr>
        </p:nvSpPr>
        <p:spPr>
          <a:xfrm>
            <a:off x="9621655" y="3144408"/>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Regular"/>
                <a:cs typeface="Lato Regular"/>
              </a:defRPr>
            </a:lvl1pPr>
          </a:lstStyle>
          <a:p>
            <a:pPr lvl="0"/>
            <a:r>
              <a:rPr lang="es-ES_tradnl" dirty="0" smtClean="0"/>
              <a:t>2000</a:t>
            </a:r>
            <a:endParaRPr lang="es-ES_tradnl" dirty="0" smtClean="0"/>
          </a:p>
        </p:txBody>
      </p:sp>
      <p:sp>
        <p:nvSpPr>
          <p:cNvPr id="26" name="Text Placeholder 7"/>
          <p:cNvSpPr>
            <a:spLocks noGrp="1"/>
          </p:cNvSpPr>
          <p:nvPr>
            <p:ph type="body" sz="quarter" idx="74" hasCustomPrompt="1"/>
          </p:nvPr>
        </p:nvSpPr>
        <p:spPr>
          <a:xfrm>
            <a:off x="9215262" y="3515357"/>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75" hasCustomPrompt="1"/>
          </p:nvPr>
        </p:nvSpPr>
        <p:spPr>
          <a:xfrm>
            <a:off x="6331655" y="5344250"/>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8" name="Text Placeholder 7"/>
          <p:cNvSpPr>
            <a:spLocks noGrp="1"/>
          </p:cNvSpPr>
          <p:nvPr>
            <p:ph type="body" sz="quarter" idx="76" hasCustomPrompt="1"/>
          </p:nvPr>
        </p:nvSpPr>
        <p:spPr>
          <a:xfrm>
            <a:off x="6738048" y="4746930"/>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Regular"/>
                <a:cs typeface="Lato Regular"/>
              </a:defRPr>
            </a:lvl1pPr>
          </a:lstStyle>
          <a:p>
            <a:pPr lvl="0"/>
            <a:r>
              <a:rPr lang="es-ES_tradnl" dirty="0" smtClean="0"/>
              <a:t>2000</a:t>
            </a:r>
            <a:endParaRPr lang="es-ES_tradnl" dirty="0" smtClean="0"/>
          </a:p>
        </p:txBody>
      </p:sp>
      <p:sp>
        <p:nvSpPr>
          <p:cNvPr id="29" name="Text Placeholder 7"/>
          <p:cNvSpPr>
            <a:spLocks noGrp="1"/>
          </p:cNvSpPr>
          <p:nvPr>
            <p:ph type="body" sz="quarter" idx="77" hasCustomPrompt="1"/>
          </p:nvPr>
        </p:nvSpPr>
        <p:spPr>
          <a:xfrm>
            <a:off x="6331655" y="50974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0" name="Text Placeholder 2"/>
          <p:cNvSpPr>
            <a:spLocks noGrp="1"/>
          </p:cNvSpPr>
          <p:nvPr>
            <p:ph type="body" sz="quarter" idx="78" hasCustomPrompt="1"/>
          </p:nvPr>
        </p:nvSpPr>
        <p:spPr>
          <a:xfrm>
            <a:off x="9215262" y="5344250"/>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31" name="Text Placeholder 7"/>
          <p:cNvSpPr>
            <a:spLocks noGrp="1"/>
          </p:cNvSpPr>
          <p:nvPr>
            <p:ph type="body" sz="quarter" idx="79" hasCustomPrompt="1"/>
          </p:nvPr>
        </p:nvSpPr>
        <p:spPr>
          <a:xfrm>
            <a:off x="9621655" y="4746930"/>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Regular"/>
                <a:cs typeface="Lato Regular"/>
              </a:defRPr>
            </a:lvl1pPr>
          </a:lstStyle>
          <a:p>
            <a:pPr lvl="0"/>
            <a:r>
              <a:rPr lang="es-ES_tradnl" dirty="0" smtClean="0"/>
              <a:t>2000</a:t>
            </a:r>
            <a:endParaRPr lang="es-ES_tradnl" dirty="0" smtClean="0"/>
          </a:p>
        </p:txBody>
      </p:sp>
      <p:sp>
        <p:nvSpPr>
          <p:cNvPr id="32" name="Text Placeholder 7"/>
          <p:cNvSpPr>
            <a:spLocks noGrp="1"/>
          </p:cNvSpPr>
          <p:nvPr>
            <p:ph type="body" sz="quarter" idx="80" hasCustomPrompt="1"/>
          </p:nvPr>
        </p:nvSpPr>
        <p:spPr>
          <a:xfrm>
            <a:off x="9215262" y="50974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33" name="Group 32"/>
          <p:cNvGrpSpPr/>
          <p:nvPr userDrawn="1"/>
        </p:nvGrpSpPr>
        <p:grpSpPr>
          <a:xfrm>
            <a:off x="101309" y="385540"/>
            <a:ext cx="383999" cy="342172"/>
            <a:chOff x="5270500" y="1460500"/>
            <a:chExt cx="1701800" cy="2705100"/>
          </a:xfrm>
        </p:grpSpPr>
        <p:sp>
          <p:nvSpPr>
            <p:cNvPr id="34" name="Rounded Rectangle 33"/>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34"/>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le 35"/>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Oval 36"/>
          <p:cNvSpPr>
            <a:spLocks noChangeAspect="1"/>
          </p:cNvSpPr>
          <p:nvPr userDrawn="1"/>
        </p:nvSpPr>
        <p:spPr>
          <a:xfrm flipH="1">
            <a:off x="6331655" y="1568515"/>
            <a:ext cx="288000" cy="259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a:spLocks noChangeAspect="1"/>
          </p:cNvSpPr>
          <p:nvPr userDrawn="1"/>
        </p:nvSpPr>
        <p:spPr>
          <a:xfrm flipH="1">
            <a:off x="9215261" y="1568515"/>
            <a:ext cx="288000" cy="2592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a:spLocks noChangeAspect="1"/>
          </p:cNvSpPr>
          <p:nvPr userDrawn="1"/>
        </p:nvSpPr>
        <p:spPr>
          <a:xfrm flipH="1">
            <a:off x="6331655" y="3174886"/>
            <a:ext cx="288000" cy="2592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a:spLocks noChangeAspect="1"/>
          </p:cNvSpPr>
          <p:nvPr userDrawn="1"/>
        </p:nvSpPr>
        <p:spPr>
          <a:xfrm flipH="1">
            <a:off x="9215261" y="3174886"/>
            <a:ext cx="288000" cy="2592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a:spLocks noChangeAspect="1"/>
          </p:cNvSpPr>
          <p:nvPr userDrawn="1"/>
        </p:nvSpPr>
        <p:spPr>
          <a:xfrm flipH="1">
            <a:off x="6331655" y="4762168"/>
            <a:ext cx="288000" cy="25920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a:spLocks noChangeAspect="1"/>
          </p:cNvSpPr>
          <p:nvPr userDrawn="1"/>
        </p:nvSpPr>
        <p:spPr>
          <a:xfrm flipH="1">
            <a:off x="9215261" y="4762168"/>
            <a:ext cx="288000" cy="2592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400"/>
                                        <p:tgtEl>
                                          <p:spTgt spid="5">
                                            <p:txEl>
                                              <p:pRg st="0" end="0"/>
                                            </p:txEl>
                                          </p:spTgt>
                                        </p:tgtEl>
                                      </p:cBhvr>
                                    </p:animEffect>
                                    <p:anim calcmode="lin" valueType="num">
                                      <p:cBhvr>
                                        <p:cTn id="24"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anim calcmode="lin" valueType="num">
                                      <p:cBhvr>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400"/>
                                        <p:tgtEl>
                                          <p:spTgt spid="19">
                                            <p:txEl>
                                              <p:pRg st="0" end="0"/>
                                            </p:txEl>
                                          </p:spTgt>
                                        </p:tgtEl>
                                      </p:cBhvr>
                                    </p:animEffect>
                                    <p:anim calcmode="lin" valueType="num">
                                      <p:cBhvr>
                                        <p:cTn id="37" dur="4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8" dur="400" fill="hold"/>
                                        <p:tgtEl>
                                          <p:spTgt spid="19">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80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fade">
                                      <p:cBhvr>
                                        <p:cTn id="46" dur="500"/>
                                        <p:tgtEl>
                                          <p:spTgt spid="21">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22">
                                            <p:txEl>
                                              <p:pRg st="0" end="0"/>
                                            </p:txEl>
                                          </p:spTgt>
                                        </p:tgtEl>
                                        <p:attrNameLst>
                                          <p:attrName>style.visibility</p:attrName>
                                        </p:attrNameLst>
                                      </p:cBhvr>
                                      <p:to>
                                        <p:strVal val="visible"/>
                                      </p:to>
                                    </p:set>
                                    <p:animEffect transition="in" filter="fade">
                                      <p:cBhvr>
                                        <p:cTn id="49" dur="400"/>
                                        <p:tgtEl>
                                          <p:spTgt spid="22">
                                            <p:txEl>
                                              <p:pRg st="0" end="0"/>
                                            </p:txEl>
                                          </p:spTgt>
                                        </p:tgtEl>
                                      </p:cBhvr>
                                    </p:animEffect>
                                    <p:anim calcmode="lin" valueType="num">
                                      <p:cBhvr>
                                        <p:cTn id="50" dur="4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51" dur="400" fill="hold"/>
                                        <p:tgtEl>
                                          <p:spTgt spid="22">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
                                  </p:stCondLst>
                                  <p:childTnLst>
                                    <p:set>
                                      <p:cBhvr>
                                        <p:cTn id="53" dur="1" fill="hold">
                                          <p:stCondLst>
                                            <p:cond delay="0"/>
                                          </p:stCondLst>
                                        </p:cTn>
                                        <p:tgtEl>
                                          <p:spTgt spid="23">
                                            <p:txEl>
                                              <p:pRg st="0" end="0"/>
                                            </p:txEl>
                                          </p:spTgt>
                                        </p:tgtEl>
                                        <p:attrNameLst>
                                          <p:attrName>style.visibility</p:attrName>
                                        </p:attrNameLst>
                                      </p:cBhvr>
                                      <p:to>
                                        <p:strVal val="visible"/>
                                      </p:to>
                                    </p:set>
                                    <p:animEffect transition="in" filter="fade">
                                      <p:cBhvr>
                                        <p:cTn id="54" dur="500"/>
                                        <p:tgtEl>
                                          <p:spTgt spid="23">
                                            <p:txEl>
                                              <p:pRg st="0" end="0"/>
                                            </p:txEl>
                                          </p:spTgt>
                                        </p:tgtEl>
                                      </p:cBhvr>
                                    </p:animEffect>
                                    <p:anim calcmode="lin" valueType="num">
                                      <p:cBhvr>
                                        <p:cTn id="5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23">
                                            <p:txEl>
                                              <p:pRg st="0" end="0"/>
                                            </p:txEl>
                                          </p:spTgt>
                                        </p:tgtEl>
                                        <p:attrNameLst>
                                          <p:attrName>ppt_y</p:attrName>
                                        </p:attrNameLst>
                                      </p:cBhvr>
                                      <p:tavLst>
                                        <p:tav tm="0">
                                          <p:val>
                                            <p:strVal val="#ppt_y+.1"/>
                                          </p:val>
                                        </p:tav>
                                        <p:tav tm="100000">
                                          <p:val>
                                            <p:strVal val="#ppt_y"/>
                                          </p:val>
                                        </p:tav>
                                      </p:tavLst>
                                    </p:anim>
                                  </p:childTnLst>
                                </p:cTn>
                              </p:par>
                              <p:par>
                                <p:cTn id="57" presetID="10" presetClass="entr" presetSubtype="0" fill="hold" grpId="0" nodeType="withEffect">
                                  <p:stCondLst>
                                    <p:cond delay="800"/>
                                  </p:stCondLst>
                                  <p:childTnLst>
                                    <p:set>
                                      <p:cBhvr>
                                        <p:cTn id="58" dur="1" fill="hold">
                                          <p:stCondLst>
                                            <p:cond delay="0"/>
                                          </p:stCondLst>
                                        </p:cTn>
                                        <p:tgtEl>
                                          <p:spTgt spid="24">
                                            <p:txEl>
                                              <p:pRg st="0" end="0"/>
                                            </p:txEl>
                                          </p:spTgt>
                                        </p:tgtEl>
                                        <p:attrNameLst>
                                          <p:attrName>style.visibility</p:attrName>
                                        </p:attrNameLst>
                                      </p:cBhvr>
                                      <p:to>
                                        <p:strVal val="visible"/>
                                      </p:to>
                                    </p:set>
                                    <p:animEffect transition="in" filter="fade">
                                      <p:cBhvr>
                                        <p:cTn id="59" dur="500"/>
                                        <p:tgtEl>
                                          <p:spTgt spid="24">
                                            <p:txEl>
                                              <p:pRg st="0" end="0"/>
                                            </p:txEl>
                                          </p:spTgt>
                                        </p:tgtEl>
                                      </p:cBhvr>
                                    </p:animEffect>
                                  </p:childTnLst>
                                </p:cTn>
                              </p:par>
                              <p:par>
                                <p:cTn id="60" presetID="42" presetClass="entr" presetSubtype="0" fill="hold" grpId="0" nodeType="withEffect">
                                  <p:stCondLst>
                                    <p:cond delay="20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400"/>
                                        <p:tgtEl>
                                          <p:spTgt spid="25">
                                            <p:txEl>
                                              <p:pRg st="0" end="0"/>
                                            </p:txEl>
                                          </p:spTgt>
                                        </p:tgtEl>
                                      </p:cBhvr>
                                    </p:animEffect>
                                    <p:anim calcmode="lin" valueType="num">
                                      <p:cBhvr>
                                        <p:cTn id="63" dur="4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25">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00"/>
                                  </p:stCondLst>
                                  <p:childTnLst>
                                    <p:set>
                                      <p:cBhvr>
                                        <p:cTn id="66" dur="1" fill="hold">
                                          <p:stCondLst>
                                            <p:cond delay="0"/>
                                          </p:stCondLst>
                                        </p:cTn>
                                        <p:tgtEl>
                                          <p:spTgt spid="26">
                                            <p:txEl>
                                              <p:pRg st="0" end="0"/>
                                            </p:txEl>
                                          </p:spTgt>
                                        </p:tgtEl>
                                        <p:attrNameLst>
                                          <p:attrName>style.visibility</p:attrName>
                                        </p:attrNameLst>
                                      </p:cBhvr>
                                      <p:to>
                                        <p:strVal val="visible"/>
                                      </p:to>
                                    </p:set>
                                    <p:animEffect transition="in" filter="fade">
                                      <p:cBhvr>
                                        <p:cTn id="67" dur="500"/>
                                        <p:tgtEl>
                                          <p:spTgt spid="26">
                                            <p:txEl>
                                              <p:pRg st="0" end="0"/>
                                            </p:txEl>
                                          </p:spTgt>
                                        </p:tgtEl>
                                      </p:cBhvr>
                                    </p:animEffect>
                                    <p:anim calcmode="lin" valueType="num">
                                      <p:cBhvr>
                                        <p:cTn id="68"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69" dur="500" fill="hold"/>
                                        <p:tgtEl>
                                          <p:spTgt spid="26">
                                            <p:txEl>
                                              <p:pRg st="0" end="0"/>
                                            </p:txEl>
                                          </p:spTgt>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800"/>
                                  </p:stCondLst>
                                  <p:childTnLst>
                                    <p:set>
                                      <p:cBhvr>
                                        <p:cTn id="71" dur="1" fill="hold">
                                          <p:stCondLst>
                                            <p:cond delay="0"/>
                                          </p:stCondLst>
                                        </p:cTn>
                                        <p:tgtEl>
                                          <p:spTgt spid="27">
                                            <p:txEl>
                                              <p:pRg st="0" end="0"/>
                                            </p:txEl>
                                          </p:spTgt>
                                        </p:tgtEl>
                                        <p:attrNameLst>
                                          <p:attrName>style.visibility</p:attrName>
                                        </p:attrNameLst>
                                      </p:cBhvr>
                                      <p:to>
                                        <p:strVal val="visible"/>
                                      </p:to>
                                    </p:set>
                                    <p:animEffect transition="in" filter="fade">
                                      <p:cBhvr>
                                        <p:cTn id="72" dur="500"/>
                                        <p:tgtEl>
                                          <p:spTgt spid="27">
                                            <p:txEl>
                                              <p:pRg st="0" end="0"/>
                                            </p:txEl>
                                          </p:spTgt>
                                        </p:tgtEl>
                                      </p:cBhvr>
                                    </p:animEffect>
                                  </p:childTnLst>
                                </p:cTn>
                              </p:par>
                              <p:par>
                                <p:cTn id="73" presetID="42" presetClass="entr" presetSubtype="0" fill="hold" grpId="0" nodeType="withEffect">
                                  <p:stCondLst>
                                    <p:cond delay="200"/>
                                  </p:stCondLst>
                                  <p:childTnLst>
                                    <p:set>
                                      <p:cBhvr>
                                        <p:cTn id="74" dur="1" fill="hold">
                                          <p:stCondLst>
                                            <p:cond delay="0"/>
                                          </p:stCondLst>
                                        </p:cTn>
                                        <p:tgtEl>
                                          <p:spTgt spid="28">
                                            <p:txEl>
                                              <p:pRg st="0" end="0"/>
                                            </p:txEl>
                                          </p:spTgt>
                                        </p:tgtEl>
                                        <p:attrNameLst>
                                          <p:attrName>style.visibility</p:attrName>
                                        </p:attrNameLst>
                                      </p:cBhvr>
                                      <p:to>
                                        <p:strVal val="visible"/>
                                      </p:to>
                                    </p:set>
                                    <p:animEffect transition="in" filter="fade">
                                      <p:cBhvr>
                                        <p:cTn id="75" dur="400"/>
                                        <p:tgtEl>
                                          <p:spTgt spid="28">
                                            <p:txEl>
                                              <p:pRg st="0" end="0"/>
                                            </p:txEl>
                                          </p:spTgt>
                                        </p:tgtEl>
                                      </p:cBhvr>
                                    </p:animEffect>
                                    <p:anim calcmode="lin" valueType="num">
                                      <p:cBhvr>
                                        <p:cTn id="76"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7" dur="400" fill="hold"/>
                                        <p:tgtEl>
                                          <p:spTgt spid="28">
                                            <p:txEl>
                                              <p:pRg st="0" end="0"/>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200"/>
                                  </p:stCondLst>
                                  <p:childTnLst>
                                    <p:set>
                                      <p:cBhvr>
                                        <p:cTn id="79" dur="1" fill="hold">
                                          <p:stCondLst>
                                            <p:cond delay="0"/>
                                          </p:stCondLst>
                                        </p:cTn>
                                        <p:tgtEl>
                                          <p:spTgt spid="29">
                                            <p:txEl>
                                              <p:pRg st="0" end="0"/>
                                            </p:txEl>
                                          </p:spTgt>
                                        </p:tgtEl>
                                        <p:attrNameLst>
                                          <p:attrName>style.visibility</p:attrName>
                                        </p:attrNameLst>
                                      </p:cBhvr>
                                      <p:to>
                                        <p:strVal val="visible"/>
                                      </p:to>
                                    </p:set>
                                    <p:animEffect transition="in" filter="fade">
                                      <p:cBhvr>
                                        <p:cTn id="80" dur="500"/>
                                        <p:tgtEl>
                                          <p:spTgt spid="29">
                                            <p:txEl>
                                              <p:pRg st="0" end="0"/>
                                            </p:txEl>
                                          </p:spTgt>
                                        </p:tgtEl>
                                      </p:cBhvr>
                                    </p:animEffect>
                                    <p:anim calcmode="lin" valueType="num">
                                      <p:cBhvr>
                                        <p:cTn id="81"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82" dur="500" fill="hold"/>
                                        <p:tgtEl>
                                          <p:spTgt spid="29">
                                            <p:txEl>
                                              <p:pRg st="0" end="0"/>
                                            </p:txEl>
                                          </p:spTgt>
                                        </p:tgtEl>
                                        <p:attrNameLst>
                                          <p:attrName>ppt_y</p:attrName>
                                        </p:attrNameLst>
                                      </p:cBhvr>
                                      <p:tavLst>
                                        <p:tav tm="0">
                                          <p:val>
                                            <p:strVal val="#ppt_y+.1"/>
                                          </p:val>
                                        </p:tav>
                                        <p:tav tm="100000">
                                          <p:val>
                                            <p:strVal val="#ppt_y"/>
                                          </p:val>
                                        </p:tav>
                                      </p:tavLst>
                                    </p:anim>
                                  </p:childTnLst>
                                </p:cTn>
                              </p:par>
                              <p:par>
                                <p:cTn id="83" presetID="10" presetClass="entr" presetSubtype="0" fill="hold" grpId="0" nodeType="withEffect">
                                  <p:stCondLst>
                                    <p:cond delay="800"/>
                                  </p:stCondLst>
                                  <p:childTnLst>
                                    <p:set>
                                      <p:cBhvr>
                                        <p:cTn id="84" dur="1" fill="hold">
                                          <p:stCondLst>
                                            <p:cond delay="0"/>
                                          </p:stCondLst>
                                        </p:cTn>
                                        <p:tgtEl>
                                          <p:spTgt spid="30">
                                            <p:txEl>
                                              <p:pRg st="0" end="0"/>
                                            </p:txEl>
                                          </p:spTgt>
                                        </p:tgtEl>
                                        <p:attrNameLst>
                                          <p:attrName>style.visibility</p:attrName>
                                        </p:attrNameLst>
                                      </p:cBhvr>
                                      <p:to>
                                        <p:strVal val="visible"/>
                                      </p:to>
                                    </p:set>
                                    <p:animEffect transition="in" filter="fade">
                                      <p:cBhvr>
                                        <p:cTn id="85" dur="500"/>
                                        <p:tgtEl>
                                          <p:spTgt spid="30">
                                            <p:txEl>
                                              <p:pRg st="0" end="0"/>
                                            </p:txEl>
                                          </p:spTgt>
                                        </p:tgtEl>
                                      </p:cBhvr>
                                    </p:animEffect>
                                  </p:childTnLst>
                                </p:cTn>
                              </p:par>
                              <p:par>
                                <p:cTn id="86" presetID="42" presetClass="entr" presetSubtype="0" fill="hold" grpId="0" nodeType="withEffect">
                                  <p:stCondLst>
                                    <p:cond delay="200"/>
                                  </p:stCondLst>
                                  <p:childTnLst>
                                    <p:set>
                                      <p:cBhvr>
                                        <p:cTn id="87" dur="1" fill="hold">
                                          <p:stCondLst>
                                            <p:cond delay="0"/>
                                          </p:stCondLst>
                                        </p:cTn>
                                        <p:tgtEl>
                                          <p:spTgt spid="31">
                                            <p:txEl>
                                              <p:pRg st="0" end="0"/>
                                            </p:txEl>
                                          </p:spTgt>
                                        </p:tgtEl>
                                        <p:attrNameLst>
                                          <p:attrName>style.visibility</p:attrName>
                                        </p:attrNameLst>
                                      </p:cBhvr>
                                      <p:to>
                                        <p:strVal val="visible"/>
                                      </p:to>
                                    </p:set>
                                    <p:animEffect transition="in" filter="fade">
                                      <p:cBhvr>
                                        <p:cTn id="88" dur="400"/>
                                        <p:tgtEl>
                                          <p:spTgt spid="31">
                                            <p:txEl>
                                              <p:pRg st="0" end="0"/>
                                            </p:txEl>
                                          </p:spTgt>
                                        </p:tgtEl>
                                      </p:cBhvr>
                                    </p:animEffect>
                                    <p:anim calcmode="lin" valueType="num">
                                      <p:cBhvr>
                                        <p:cTn id="89" dur="4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90" dur="400" fill="hold"/>
                                        <p:tgtEl>
                                          <p:spTgt spid="31">
                                            <p:txEl>
                                              <p:pRg st="0" end="0"/>
                                            </p:txEl>
                                          </p:spTgt>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200"/>
                                  </p:stCondLst>
                                  <p:childTnLst>
                                    <p:set>
                                      <p:cBhvr>
                                        <p:cTn id="92" dur="1" fill="hold">
                                          <p:stCondLst>
                                            <p:cond delay="0"/>
                                          </p:stCondLst>
                                        </p:cTn>
                                        <p:tgtEl>
                                          <p:spTgt spid="32">
                                            <p:txEl>
                                              <p:pRg st="0" end="0"/>
                                            </p:txEl>
                                          </p:spTgt>
                                        </p:tgtEl>
                                        <p:attrNameLst>
                                          <p:attrName>style.visibility</p:attrName>
                                        </p:attrNameLst>
                                      </p:cBhvr>
                                      <p:to>
                                        <p:strVal val="visible"/>
                                      </p:to>
                                    </p:set>
                                    <p:animEffect transition="in" filter="fade">
                                      <p:cBhvr>
                                        <p:cTn id="93" dur="500"/>
                                        <p:tgtEl>
                                          <p:spTgt spid="32">
                                            <p:txEl>
                                              <p:pRg st="0" end="0"/>
                                            </p:txEl>
                                          </p:spTgt>
                                        </p:tgtEl>
                                      </p:cBhvr>
                                    </p:animEffect>
                                    <p:anim calcmode="lin" valueType="num">
                                      <p:cBhvr>
                                        <p:cTn id="9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5"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200" fill="hold"/>
                                        <p:tgtEl>
                                          <p:spTgt spid="37"/>
                                        </p:tgtEl>
                                        <p:attrNameLst>
                                          <p:attrName>ppt_w</p:attrName>
                                        </p:attrNameLst>
                                      </p:cBhvr>
                                      <p:tavLst>
                                        <p:tav tm="0">
                                          <p:val>
                                            <p:fltVal val="0"/>
                                          </p:val>
                                        </p:tav>
                                        <p:tav tm="100000">
                                          <p:val>
                                            <p:strVal val="#ppt_w"/>
                                          </p:val>
                                        </p:tav>
                                      </p:tavLst>
                                    </p:anim>
                                    <p:anim calcmode="lin" valueType="num">
                                      <p:cBhvr>
                                        <p:cTn id="100" dur="200" fill="hold"/>
                                        <p:tgtEl>
                                          <p:spTgt spid="37"/>
                                        </p:tgtEl>
                                        <p:attrNameLst>
                                          <p:attrName>ppt_h</p:attrName>
                                        </p:attrNameLst>
                                      </p:cBhvr>
                                      <p:tavLst>
                                        <p:tav tm="0">
                                          <p:val>
                                            <p:fltVal val="0"/>
                                          </p:val>
                                        </p:tav>
                                        <p:tav tm="100000">
                                          <p:val>
                                            <p:strVal val="#ppt_h"/>
                                          </p:val>
                                        </p:tav>
                                      </p:tavLst>
                                    </p:anim>
                                    <p:animEffect transition="in" filter="fade">
                                      <p:cBhvr>
                                        <p:cTn id="101" dur="200"/>
                                        <p:tgtEl>
                                          <p:spTgt spid="37"/>
                                        </p:tgtEl>
                                      </p:cBhvr>
                                    </p:animEffect>
                                  </p:childTnLst>
                                </p:cTn>
                              </p:par>
                            </p:childTnLst>
                          </p:cTn>
                        </p:par>
                        <p:par>
                          <p:cTn id="102" fill="hold">
                            <p:stCondLst>
                              <p:cond delay="1000"/>
                            </p:stCondLst>
                            <p:childTnLst>
                              <p:par>
                                <p:cTn id="103" presetID="53" presetClass="entr" presetSubtype="16" fill="hold" grpId="0" nodeType="after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p:cTn id="105" dur="200" fill="hold"/>
                                        <p:tgtEl>
                                          <p:spTgt spid="38"/>
                                        </p:tgtEl>
                                        <p:attrNameLst>
                                          <p:attrName>ppt_w</p:attrName>
                                        </p:attrNameLst>
                                      </p:cBhvr>
                                      <p:tavLst>
                                        <p:tav tm="0">
                                          <p:val>
                                            <p:fltVal val="0"/>
                                          </p:val>
                                        </p:tav>
                                        <p:tav tm="100000">
                                          <p:val>
                                            <p:strVal val="#ppt_w"/>
                                          </p:val>
                                        </p:tav>
                                      </p:tavLst>
                                    </p:anim>
                                    <p:anim calcmode="lin" valueType="num">
                                      <p:cBhvr>
                                        <p:cTn id="106" dur="200" fill="hold"/>
                                        <p:tgtEl>
                                          <p:spTgt spid="38"/>
                                        </p:tgtEl>
                                        <p:attrNameLst>
                                          <p:attrName>ppt_h</p:attrName>
                                        </p:attrNameLst>
                                      </p:cBhvr>
                                      <p:tavLst>
                                        <p:tav tm="0">
                                          <p:val>
                                            <p:fltVal val="0"/>
                                          </p:val>
                                        </p:tav>
                                        <p:tav tm="100000">
                                          <p:val>
                                            <p:strVal val="#ppt_h"/>
                                          </p:val>
                                        </p:tav>
                                      </p:tavLst>
                                    </p:anim>
                                    <p:animEffect transition="in" filter="fade">
                                      <p:cBhvr>
                                        <p:cTn id="107" dur="200"/>
                                        <p:tgtEl>
                                          <p:spTgt spid="38"/>
                                        </p:tgtEl>
                                      </p:cBhvr>
                                    </p:animEffect>
                                  </p:childTnLst>
                                </p:cTn>
                              </p:par>
                            </p:childTnLst>
                          </p:cTn>
                        </p:par>
                        <p:par>
                          <p:cTn id="108" fill="hold">
                            <p:stCondLst>
                              <p:cond delay="1500"/>
                            </p:stCondLst>
                            <p:childTnLst>
                              <p:par>
                                <p:cTn id="109" presetID="53" presetClass="entr" presetSubtype="16"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p:cTn id="111" dur="200" fill="hold"/>
                                        <p:tgtEl>
                                          <p:spTgt spid="39"/>
                                        </p:tgtEl>
                                        <p:attrNameLst>
                                          <p:attrName>ppt_w</p:attrName>
                                        </p:attrNameLst>
                                      </p:cBhvr>
                                      <p:tavLst>
                                        <p:tav tm="0">
                                          <p:val>
                                            <p:fltVal val="0"/>
                                          </p:val>
                                        </p:tav>
                                        <p:tav tm="100000">
                                          <p:val>
                                            <p:strVal val="#ppt_w"/>
                                          </p:val>
                                        </p:tav>
                                      </p:tavLst>
                                    </p:anim>
                                    <p:anim calcmode="lin" valueType="num">
                                      <p:cBhvr>
                                        <p:cTn id="112" dur="200" fill="hold"/>
                                        <p:tgtEl>
                                          <p:spTgt spid="39"/>
                                        </p:tgtEl>
                                        <p:attrNameLst>
                                          <p:attrName>ppt_h</p:attrName>
                                        </p:attrNameLst>
                                      </p:cBhvr>
                                      <p:tavLst>
                                        <p:tav tm="0">
                                          <p:val>
                                            <p:fltVal val="0"/>
                                          </p:val>
                                        </p:tav>
                                        <p:tav tm="100000">
                                          <p:val>
                                            <p:strVal val="#ppt_h"/>
                                          </p:val>
                                        </p:tav>
                                      </p:tavLst>
                                    </p:anim>
                                    <p:animEffect transition="in" filter="fade">
                                      <p:cBhvr>
                                        <p:cTn id="113" dur="200"/>
                                        <p:tgtEl>
                                          <p:spTgt spid="39"/>
                                        </p:tgtEl>
                                      </p:cBhvr>
                                    </p:animEffect>
                                  </p:childTnLst>
                                </p:cTn>
                              </p:par>
                            </p:childTnLst>
                          </p:cTn>
                        </p:par>
                        <p:par>
                          <p:cTn id="114" fill="hold">
                            <p:stCondLst>
                              <p:cond delay="2000"/>
                            </p:stCondLst>
                            <p:childTnLst>
                              <p:par>
                                <p:cTn id="115" presetID="53" presetClass="entr" presetSubtype="16"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200" fill="hold"/>
                                        <p:tgtEl>
                                          <p:spTgt spid="40"/>
                                        </p:tgtEl>
                                        <p:attrNameLst>
                                          <p:attrName>ppt_w</p:attrName>
                                        </p:attrNameLst>
                                      </p:cBhvr>
                                      <p:tavLst>
                                        <p:tav tm="0">
                                          <p:val>
                                            <p:fltVal val="0"/>
                                          </p:val>
                                        </p:tav>
                                        <p:tav tm="100000">
                                          <p:val>
                                            <p:strVal val="#ppt_w"/>
                                          </p:val>
                                        </p:tav>
                                      </p:tavLst>
                                    </p:anim>
                                    <p:anim calcmode="lin" valueType="num">
                                      <p:cBhvr>
                                        <p:cTn id="118" dur="200" fill="hold"/>
                                        <p:tgtEl>
                                          <p:spTgt spid="40"/>
                                        </p:tgtEl>
                                        <p:attrNameLst>
                                          <p:attrName>ppt_h</p:attrName>
                                        </p:attrNameLst>
                                      </p:cBhvr>
                                      <p:tavLst>
                                        <p:tav tm="0">
                                          <p:val>
                                            <p:fltVal val="0"/>
                                          </p:val>
                                        </p:tav>
                                        <p:tav tm="100000">
                                          <p:val>
                                            <p:strVal val="#ppt_h"/>
                                          </p:val>
                                        </p:tav>
                                      </p:tavLst>
                                    </p:anim>
                                    <p:animEffect transition="in" filter="fade">
                                      <p:cBhvr>
                                        <p:cTn id="119" dur="200"/>
                                        <p:tgtEl>
                                          <p:spTgt spid="40"/>
                                        </p:tgtEl>
                                      </p:cBhvr>
                                    </p:animEffect>
                                  </p:childTnLst>
                                </p:cTn>
                              </p:par>
                            </p:childTnLst>
                          </p:cTn>
                        </p:par>
                        <p:par>
                          <p:cTn id="120" fill="hold">
                            <p:stCondLst>
                              <p:cond delay="2500"/>
                            </p:stCondLst>
                            <p:childTnLst>
                              <p:par>
                                <p:cTn id="121" presetID="53" presetClass="entr" presetSubtype="16" fill="hold" grpId="0" nodeType="afterEffect">
                                  <p:stCondLst>
                                    <p:cond delay="0"/>
                                  </p:stCondLst>
                                  <p:childTnLst>
                                    <p:set>
                                      <p:cBhvr>
                                        <p:cTn id="122" dur="1" fill="hold">
                                          <p:stCondLst>
                                            <p:cond delay="0"/>
                                          </p:stCondLst>
                                        </p:cTn>
                                        <p:tgtEl>
                                          <p:spTgt spid="41"/>
                                        </p:tgtEl>
                                        <p:attrNameLst>
                                          <p:attrName>style.visibility</p:attrName>
                                        </p:attrNameLst>
                                      </p:cBhvr>
                                      <p:to>
                                        <p:strVal val="visible"/>
                                      </p:to>
                                    </p:set>
                                    <p:anim calcmode="lin" valueType="num">
                                      <p:cBhvr>
                                        <p:cTn id="123" dur="200" fill="hold"/>
                                        <p:tgtEl>
                                          <p:spTgt spid="41"/>
                                        </p:tgtEl>
                                        <p:attrNameLst>
                                          <p:attrName>ppt_w</p:attrName>
                                        </p:attrNameLst>
                                      </p:cBhvr>
                                      <p:tavLst>
                                        <p:tav tm="0">
                                          <p:val>
                                            <p:fltVal val="0"/>
                                          </p:val>
                                        </p:tav>
                                        <p:tav tm="100000">
                                          <p:val>
                                            <p:strVal val="#ppt_w"/>
                                          </p:val>
                                        </p:tav>
                                      </p:tavLst>
                                    </p:anim>
                                    <p:anim calcmode="lin" valueType="num">
                                      <p:cBhvr>
                                        <p:cTn id="124" dur="200" fill="hold"/>
                                        <p:tgtEl>
                                          <p:spTgt spid="41"/>
                                        </p:tgtEl>
                                        <p:attrNameLst>
                                          <p:attrName>ppt_h</p:attrName>
                                        </p:attrNameLst>
                                      </p:cBhvr>
                                      <p:tavLst>
                                        <p:tav tm="0">
                                          <p:val>
                                            <p:fltVal val="0"/>
                                          </p:val>
                                        </p:tav>
                                        <p:tav tm="100000">
                                          <p:val>
                                            <p:strVal val="#ppt_h"/>
                                          </p:val>
                                        </p:tav>
                                      </p:tavLst>
                                    </p:anim>
                                    <p:animEffect transition="in" filter="fade">
                                      <p:cBhvr>
                                        <p:cTn id="125" dur="200"/>
                                        <p:tgtEl>
                                          <p:spTgt spid="41"/>
                                        </p:tgtEl>
                                      </p:cBhvr>
                                    </p:animEffect>
                                  </p:childTnLst>
                                </p:cTn>
                              </p:par>
                            </p:childTnLst>
                          </p:cTn>
                        </p:par>
                        <p:par>
                          <p:cTn id="126" fill="hold">
                            <p:stCondLst>
                              <p:cond delay="3000"/>
                            </p:stCondLst>
                            <p:childTnLst>
                              <p:par>
                                <p:cTn id="127" presetID="53" presetClass="entr" presetSubtype="16" fill="hold" grpId="0" nodeType="afterEffect">
                                  <p:stCondLst>
                                    <p:cond delay="0"/>
                                  </p:stCondLst>
                                  <p:childTnLst>
                                    <p:set>
                                      <p:cBhvr>
                                        <p:cTn id="128" dur="1" fill="hold">
                                          <p:stCondLst>
                                            <p:cond delay="0"/>
                                          </p:stCondLst>
                                        </p:cTn>
                                        <p:tgtEl>
                                          <p:spTgt spid="42"/>
                                        </p:tgtEl>
                                        <p:attrNameLst>
                                          <p:attrName>style.visibility</p:attrName>
                                        </p:attrNameLst>
                                      </p:cBhvr>
                                      <p:to>
                                        <p:strVal val="visible"/>
                                      </p:to>
                                    </p:set>
                                    <p:anim calcmode="lin" valueType="num">
                                      <p:cBhvr>
                                        <p:cTn id="129" dur="200" fill="hold"/>
                                        <p:tgtEl>
                                          <p:spTgt spid="42"/>
                                        </p:tgtEl>
                                        <p:attrNameLst>
                                          <p:attrName>ppt_w</p:attrName>
                                        </p:attrNameLst>
                                      </p:cBhvr>
                                      <p:tavLst>
                                        <p:tav tm="0">
                                          <p:val>
                                            <p:fltVal val="0"/>
                                          </p:val>
                                        </p:tav>
                                        <p:tav tm="100000">
                                          <p:val>
                                            <p:strVal val="#ppt_w"/>
                                          </p:val>
                                        </p:tav>
                                      </p:tavLst>
                                    </p:anim>
                                    <p:anim calcmode="lin" valueType="num">
                                      <p:cBhvr>
                                        <p:cTn id="130" dur="200" fill="hold"/>
                                        <p:tgtEl>
                                          <p:spTgt spid="42"/>
                                        </p:tgtEl>
                                        <p:attrNameLst>
                                          <p:attrName>ppt_h</p:attrName>
                                        </p:attrNameLst>
                                      </p:cBhvr>
                                      <p:tavLst>
                                        <p:tav tm="0">
                                          <p:val>
                                            <p:fltVal val="0"/>
                                          </p:val>
                                        </p:tav>
                                        <p:tav tm="100000">
                                          <p:val>
                                            <p:strVal val="#ppt_h"/>
                                          </p:val>
                                        </p:tav>
                                      </p:tavLst>
                                    </p:anim>
                                    <p:animEffect transition="in" filter="fade">
                                      <p:cBhvr>
                                        <p:cTn id="131" dur="2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400"/>
                        <p:tgtEl>
                          <p:spTgt spid="19"/>
                        </p:tgtEl>
                      </p:cBhvr>
                    </p:animEffect>
                    <p:anim calcmode="lin" valueType="num">
                      <p:cBhvr>
                        <p:cTn dur="400" fill="hold"/>
                        <p:tgtEl>
                          <p:spTgt spid="19"/>
                        </p:tgtEl>
                        <p:attrNameLst>
                          <p:attrName>ppt_x</p:attrName>
                        </p:attrNameLst>
                      </p:cBhvr>
                      <p:tavLst>
                        <p:tav tm="0">
                          <p:val>
                            <p:strVal val="#ppt_x"/>
                          </p:val>
                        </p:tav>
                        <p:tav tm="100000">
                          <p:val>
                            <p:strVal val="#ppt_x"/>
                          </p:val>
                        </p:tav>
                      </p:tavLst>
                    </p:anim>
                    <p:anim calcmode="lin" valueType="num">
                      <p:cBhvr>
                        <p:cTn dur="4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42"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400"/>
                        <p:tgtEl>
                          <p:spTgt spid="22"/>
                        </p:tgtEl>
                      </p:cBhvr>
                    </p:animEffect>
                    <p:anim calcmode="lin" valueType="num">
                      <p:cBhvr>
                        <p:cTn dur="400" fill="hold"/>
                        <p:tgtEl>
                          <p:spTgt spid="22"/>
                        </p:tgtEl>
                        <p:attrNameLst>
                          <p:attrName>ppt_x</p:attrName>
                        </p:attrNameLst>
                      </p:cBhvr>
                      <p:tavLst>
                        <p:tav tm="0">
                          <p:val>
                            <p:strVal val="#ppt_x"/>
                          </p:val>
                        </p:tav>
                        <p:tav tm="100000">
                          <p:val>
                            <p:strVal val="#ppt_x"/>
                          </p:val>
                        </p:tav>
                      </p:tavLst>
                    </p:anim>
                    <p:anim calcmode="lin" valueType="num">
                      <p:cBhvr>
                        <p:cTn dur="4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400"/>
                        <p:tgtEl>
                          <p:spTgt spid="25"/>
                        </p:tgtEl>
                      </p:cBhvr>
                    </p:animEffect>
                    <p:anim calcmode="lin" valueType="num">
                      <p:cBhvr>
                        <p:cTn dur="400" fill="hold"/>
                        <p:tgtEl>
                          <p:spTgt spid="25"/>
                        </p:tgtEl>
                        <p:attrNameLst>
                          <p:attrName>ppt_x</p:attrName>
                        </p:attrNameLst>
                      </p:cBhvr>
                      <p:tavLst>
                        <p:tav tm="0">
                          <p:val>
                            <p:strVal val="#ppt_x"/>
                          </p:val>
                        </p:tav>
                        <p:tav tm="100000">
                          <p:val>
                            <p:strVal val="#ppt_x"/>
                          </p:val>
                        </p:tav>
                      </p:tavLst>
                    </p:anim>
                    <p:anim calcmode="lin" valueType="num">
                      <p:cBhvr>
                        <p:cTn dur="4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10" presetClass="entr" presetSubtype="0" fill="hold" nodeType="withEffect">
                  <p:stCondLst>
                    <p:cond delay="8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400"/>
                        <p:tgtEl>
                          <p:spTgt spid="31"/>
                        </p:tgtEl>
                      </p:cBhvr>
                    </p:animEffect>
                    <p:anim calcmode="lin" valueType="num">
                      <p:cBhvr>
                        <p:cTn dur="400" fill="hold"/>
                        <p:tgtEl>
                          <p:spTgt spid="31"/>
                        </p:tgtEl>
                        <p:attrNameLst>
                          <p:attrName>ppt_x</p:attrName>
                        </p:attrNameLst>
                      </p:cBhvr>
                      <p:tavLst>
                        <p:tav tm="0">
                          <p:val>
                            <p:strVal val="#ppt_x"/>
                          </p:val>
                        </p:tav>
                        <p:tav tm="100000">
                          <p:val>
                            <p:strVal val="#ppt_x"/>
                          </p:val>
                        </p:tav>
                      </p:tavLst>
                    </p:anim>
                    <p:anim calcmode="lin" valueType="num">
                      <p:cBhvr>
                        <p:cTn dur="4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P spid="37" grpId="0" animBg="1"/>
      <p:bldP spid="38" grpId="0" animBg="1"/>
      <p:bldP spid="39" grpId="0" animBg="1"/>
      <p:bldP spid="40" grpId="0" animBg="1"/>
      <p:bldP spid="41" grpId="0" animBg="1"/>
      <p:bldP spid="4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Right column with date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2"/>
          <p:cNvSpPr>
            <a:spLocks noGrp="1"/>
          </p:cNvSpPr>
          <p:nvPr>
            <p:ph type="body" sz="quarter" idx="64" hasCustomPrompt="1"/>
          </p:nvPr>
        </p:nvSpPr>
        <p:spPr>
          <a:xfrm>
            <a:off x="603251" y="2145650"/>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5" name="Text Placeholder 7"/>
          <p:cNvSpPr>
            <a:spLocks noGrp="1"/>
          </p:cNvSpPr>
          <p:nvPr>
            <p:ph type="body" sz="quarter" idx="18" hasCustomPrompt="1"/>
          </p:nvPr>
        </p:nvSpPr>
        <p:spPr>
          <a:xfrm>
            <a:off x="1009644" y="1527880"/>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Light"/>
                <a:cs typeface="Lato Light"/>
              </a:defRPr>
            </a:lvl1pPr>
          </a:lstStyle>
          <a:p>
            <a:pPr lvl="0"/>
            <a:r>
              <a:rPr lang="es-ES_tradnl" dirty="0" smtClean="0"/>
              <a:t>2000</a:t>
            </a:r>
            <a:endParaRPr lang="es-ES_tradnl" dirty="0" smtClean="0"/>
          </a:p>
        </p:txBody>
      </p:sp>
      <p:sp>
        <p:nvSpPr>
          <p:cNvPr id="7" name="Text Placeholder 7"/>
          <p:cNvSpPr>
            <a:spLocks noGrp="1"/>
          </p:cNvSpPr>
          <p:nvPr>
            <p:ph type="body" sz="quarter" idx="65" hasCustomPrompt="1"/>
          </p:nvPr>
        </p:nvSpPr>
        <p:spPr>
          <a:xfrm>
            <a:off x="603251" y="18988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8" name="Text Placeholder 2"/>
          <p:cNvSpPr>
            <a:spLocks noGrp="1"/>
          </p:cNvSpPr>
          <p:nvPr>
            <p:ph type="body" sz="quarter" idx="66" hasCustomPrompt="1"/>
          </p:nvPr>
        </p:nvSpPr>
        <p:spPr>
          <a:xfrm>
            <a:off x="9215262" y="2145650"/>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19" name="Text Placeholder 7"/>
          <p:cNvSpPr>
            <a:spLocks noGrp="1"/>
          </p:cNvSpPr>
          <p:nvPr>
            <p:ph type="body" sz="quarter" idx="67" hasCustomPrompt="1"/>
          </p:nvPr>
        </p:nvSpPr>
        <p:spPr>
          <a:xfrm>
            <a:off x="9621655" y="1527880"/>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Light"/>
                <a:cs typeface="Lato Light"/>
              </a:defRPr>
            </a:lvl1pPr>
          </a:lstStyle>
          <a:p>
            <a:pPr lvl="0"/>
            <a:r>
              <a:rPr lang="es-ES_tradnl" dirty="0" smtClean="0"/>
              <a:t>2000</a:t>
            </a:r>
            <a:endParaRPr lang="es-ES_tradnl" dirty="0" smtClean="0"/>
          </a:p>
        </p:txBody>
      </p:sp>
      <p:sp>
        <p:nvSpPr>
          <p:cNvPr id="20" name="Text Placeholder 7"/>
          <p:cNvSpPr>
            <a:spLocks noGrp="1"/>
          </p:cNvSpPr>
          <p:nvPr>
            <p:ph type="body" sz="quarter" idx="68" hasCustomPrompt="1"/>
          </p:nvPr>
        </p:nvSpPr>
        <p:spPr>
          <a:xfrm>
            <a:off x="9215262" y="18988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1" name="Text Placeholder 2"/>
          <p:cNvSpPr>
            <a:spLocks noGrp="1"/>
          </p:cNvSpPr>
          <p:nvPr>
            <p:ph type="body" sz="quarter" idx="69" hasCustomPrompt="1"/>
          </p:nvPr>
        </p:nvSpPr>
        <p:spPr>
          <a:xfrm>
            <a:off x="603251" y="3762176"/>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2" name="Text Placeholder 7"/>
          <p:cNvSpPr>
            <a:spLocks noGrp="1"/>
          </p:cNvSpPr>
          <p:nvPr>
            <p:ph type="body" sz="quarter" idx="70" hasCustomPrompt="1"/>
          </p:nvPr>
        </p:nvSpPr>
        <p:spPr>
          <a:xfrm>
            <a:off x="1009644" y="3144408"/>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Light"/>
                <a:cs typeface="Lato Light"/>
              </a:defRPr>
            </a:lvl1pPr>
          </a:lstStyle>
          <a:p>
            <a:pPr lvl="0"/>
            <a:r>
              <a:rPr lang="es-ES_tradnl" dirty="0" smtClean="0"/>
              <a:t>2000</a:t>
            </a:r>
            <a:endParaRPr lang="es-ES_tradnl" dirty="0" smtClean="0"/>
          </a:p>
        </p:txBody>
      </p:sp>
      <p:sp>
        <p:nvSpPr>
          <p:cNvPr id="23" name="Text Placeholder 7"/>
          <p:cNvSpPr>
            <a:spLocks noGrp="1"/>
          </p:cNvSpPr>
          <p:nvPr>
            <p:ph type="body" sz="quarter" idx="71" hasCustomPrompt="1"/>
          </p:nvPr>
        </p:nvSpPr>
        <p:spPr>
          <a:xfrm>
            <a:off x="603251" y="3515357"/>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4" name="Text Placeholder 2"/>
          <p:cNvSpPr>
            <a:spLocks noGrp="1"/>
          </p:cNvSpPr>
          <p:nvPr>
            <p:ph type="body" sz="quarter" idx="72" hasCustomPrompt="1"/>
          </p:nvPr>
        </p:nvSpPr>
        <p:spPr>
          <a:xfrm>
            <a:off x="9215262" y="3762176"/>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5" name="Text Placeholder 7"/>
          <p:cNvSpPr>
            <a:spLocks noGrp="1"/>
          </p:cNvSpPr>
          <p:nvPr>
            <p:ph type="body" sz="quarter" idx="73" hasCustomPrompt="1"/>
          </p:nvPr>
        </p:nvSpPr>
        <p:spPr>
          <a:xfrm>
            <a:off x="9621655" y="3144408"/>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Light"/>
                <a:cs typeface="Lato Light"/>
              </a:defRPr>
            </a:lvl1pPr>
          </a:lstStyle>
          <a:p>
            <a:pPr lvl="0"/>
            <a:r>
              <a:rPr lang="es-ES_tradnl" dirty="0" smtClean="0"/>
              <a:t>2000</a:t>
            </a:r>
            <a:endParaRPr lang="es-ES_tradnl" dirty="0" smtClean="0"/>
          </a:p>
        </p:txBody>
      </p:sp>
      <p:sp>
        <p:nvSpPr>
          <p:cNvPr id="26" name="Text Placeholder 7"/>
          <p:cNvSpPr>
            <a:spLocks noGrp="1"/>
          </p:cNvSpPr>
          <p:nvPr>
            <p:ph type="body" sz="quarter" idx="74" hasCustomPrompt="1"/>
          </p:nvPr>
        </p:nvSpPr>
        <p:spPr>
          <a:xfrm>
            <a:off x="9215262" y="3515357"/>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7" name="Text Placeholder 2"/>
          <p:cNvSpPr>
            <a:spLocks noGrp="1"/>
          </p:cNvSpPr>
          <p:nvPr>
            <p:ph type="body" sz="quarter" idx="75" hasCustomPrompt="1"/>
          </p:nvPr>
        </p:nvSpPr>
        <p:spPr>
          <a:xfrm>
            <a:off x="603251" y="5344250"/>
            <a:ext cx="236078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8" name="Text Placeholder 7"/>
          <p:cNvSpPr>
            <a:spLocks noGrp="1"/>
          </p:cNvSpPr>
          <p:nvPr>
            <p:ph type="body" sz="quarter" idx="76" hasCustomPrompt="1"/>
          </p:nvPr>
        </p:nvSpPr>
        <p:spPr>
          <a:xfrm>
            <a:off x="1009644" y="4746930"/>
            <a:ext cx="1967997"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bg1"/>
                </a:solidFill>
                <a:latin typeface="Lato Light"/>
                <a:cs typeface="Lato Light"/>
              </a:defRPr>
            </a:lvl1pPr>
          </a:lstStyle>
          <a:p>
            <a:pPr lvl="0"/>
            <a:r>
              <a:rPr lang="es-ES_tradnl" dirty="0" smtClean="0"/>
              <a:t>2000</a:t>
            </a:r>
            <a:endParaRPr lang="es-ES_tradnl" dirty="0" smtClean="0"/>
          </a:p>
        </p:txBody>
      </p:sp>
      <p:sp>
        <p:nvSpPr>
          <p:cNvPr id="29" name="Text Placeholder 7"/>
          <p:cNvSpPr>
            <a:spLocks noGrp="1"/>
          </p:cNvSpPr>
          <p:nvPr>
            <p:ph type="body" sz="quarter" idx="77" hasCustomPrompt="1"/>
          </p:nvPr>
        </p:nvSpPr>
        <p:spPr>
          <a:xfrm>
            <a:off x="603251" y="5097430"/>
            <a:ext cx="2360789"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33" name="Group 32"/>
          <p:cNvGrpSpPr/>
          <p:nvPr userDrawn="1"/>
        </p:nvGrpSpPr>
        <p:grpSpPr>
          <a:xfrm>
            <a:off x="101309" y="385540"/>
            <a:ext cx="383999" cy="342172"/>
            <a:chOff x="5270500" y="1460500"/>
            <a:chExt cx="1701800" cy="2705100"/>
          </a:xfrm>
        </p:grpSpPr>
        <p:sp>
          <p:nvSpPr>
            <p:cNvPr id="34" name="Rounded Rectangle 33"/>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34"/>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le 35"/>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userDrawn="1"/>
        </p:nvGrpSpPr>
        <p:grpSpPr>
          <a:xfrm>
            <a:off x="3882071" y="1568515"/>
            <a:ext cx="3953299" cy="4873008"/>
            <a:chOff x="-1393297" y="-1336778"/>
            <a:chExt cx="6142038" cy="8412162"/>
          </a:xfrm>
        </p:grpSpPr>
        <p:grpSp>
          <p:nvGrpSpPr>
            <p:cNvPr id="2" name="Group 1"/>
            <p:cNvGrpSpPr/>
            <p:nvPr userDrawn="1"/>
          </p:nvGrpSpPr>
          <p:grpSpPr>
            <a:xfrm>
              <a:off x="-1393297" y="-1336778"/>
              <a:ext cx="6142038" cy="8412162"/>
              <a:chOff x="-1393297" y="-1336778"/>
              <a:chExt cx="6142038" cy="8412162"/>
            </a:xfrm>
          </p:grpSpPr>
          <p:sp>
            <p:nvSpPr>
              <p:cNvPr id="43" name="AutoShape 1"/>
              <p:cNvSpPr/>
              <p:nvPr userDrawn="1"/>
            </p:nvSpPr>
            <p:spPr bwMode="auto">
              <a:xfrm>
                <a:off x="-1385359" y="3649559"/>
                <a:ext cx="6134100" cy="3425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 y="0"/>
                    </a:moveTo>
                    <a:cubicBezTo>
                      <a:pt x="1" y="44"/>
                      <a:pt x="0" y="88"/>
                      <a:pt x="0" y="132"/>
                    </a:cubicBezTo>
                    <a:lnTo>
                      <a:pt x="0" y="2252"/>
                    </a:lnTo>
                    <a:cubicBezTo>
                      <a:pt x="0" y="12937"/>
                      <a:pt x="4834" y="21599"/>
                      <a:pt x="10799" y="21599"/>
                    </a:cubicBezTo>
                    <a:cubicBezTo>
                      <a:pt x="16763" y="21599"/>
                      <a:pt x="21599" y="12937"/>
                      <a:pt x="21599" y="2252"/>
                    </a:cubicBezTo>
                    <a:lnTo>
                      <a:pt x="21599" y="132"/>
                    </a:lnTo>
                    <a:cubicBezTo>
                      <a:pt x="21599" y="88"/>
                      <a:pt x="21598" y="44"/>
                      <a:pt x="21598" y="0"/>
                    </a:cubicBezTo>
                    <a:lnTo>
                      <a:pt x="18198" y="0"/>
                    </a:lnTo>
                    <a:lnTo>
                      <a:pt x="18198" y="2520"/>
                    </a:lnTo>
                    <a:cubicBezTo>
                      <a:pt x="18198" y="9811"/>
                      <a:pt x="14900" y="15722"/>
                      <a:pt x="10830" y="15722"/>
                    </a:cubicBezTo>
                    <a:cubicBezTo>
                      <a:pt x="6759" y="15722"/>
                      <a:pt x="3460" y="9811"/>
                      <a:pt x="3460" y="2520"/>
                    </a:cubicBezTo>
                    <a:lnTo>
                      <a:pt x="3460" y="0"/>
                    </a:lnTo>
                    <a:lnTo>
                      <a:pt x="1" y="0"/>
                    </a:lnTo>
                    <a:close/>
                  </a:path>
                </a:pathLst>
              </a:custGeom>
              <a:solidFill>
                <a:schemeClr val="accent1">
                  <a:lumMod val="75000"/>
                </a:schemeClr>
              </a:solidFill>
              <a:ln>
                <a:noFill/>
              </a:ln>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44" name="AutoShape 17"/>
              <p:cNvSpPr/>
              <p:nvPr userDrawn="1"/>
            </p:nvSpPr>
            <p:spPr bwMode="auto">
              <a:xfrm>
                <a:off x="2408766" y="-789091"/>
                <a:ext cx="993775" cy="5443538"/>
              </a:xfrm>
              <a:prstGeom prst="roundRect">
                <a:avLst>
                  <a:gd name="adj" fmla="val 49824"/>
                </a:avLst>
              </a:prstGeom>
              <a:solidFill>
                <a:schemeClr val="accent4"/>
              </a:solidFill>
              <a:ln>
                <a:noFill/>
              </a:ln>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46" name="AutoShape 20"/>
              <p:cNvSpPr/>
              <p:nvPr userDrawn="1"/>
            </p:nvSpPr>
            <p:spPr bwMode="auto">
              <a:xfrm>
                <a:off x="-161397" y="-654153"/>
                <a:ext cx="993775" cy="5308600"/>
              </a:xfrm>
              <a:prstGeom prst="roundRect">
                <a:avLst>
                  <a:gd name="adj" fmla="val 49824"/>
                </a:avLst>
              </a:prstGeom>
              <a:solidFill>
                <a:schemeClr val="accent2"/>
              </a:solidFill>
              <a:ln>
                <a:noFill/>
              </a:ln>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48" name="AutoShape 24"/>
              <p:cNvSpPr/>
              <p:nvPr userDrawn="1"/>
            </p:nvSpPr>
            <p:spPr bwMode="auto">
              <a:xfrm>
                <a:off x="1070503" y="-1336778"/>
                <a:ext cx="993775" cy="6003925"/>
              </a:xfrm>
              <a:prstGeom prst="roundRect">
                <a:avLst>
                  <a:gd name="adj" fmla="val 49824"/>
                </a:avLst>
              </a:prstGeom>
              <a:solidFill>
                <a:schemeClr val="accent3"/>
              </a:solidFill>
              <a:ln>
                <a:noFill/>
              </a:ln>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50" name="AutoShape 27"/>
              <p:cNvSpPr/>
              <p:nvPr userDrawn="1"/>
            </p:nvSpPr>
            <p:spPr bwMode="auto">
              <a:xfrm>
                <a:off x="-1393297" y="2030309"/>
                <a:ext cx="993775" cy="2624138"/>
              </a:xfrm>
              <a:prstGeom prst="roundRect">
                <a:avLst>
                  <a:gd name="adj" fmla="val 49824"/>
                </a:avLst>
              </a:prstGeom>
              <a:solidFill>
                <a:schemeClr val="accent1"/>
              </a:solidFill>
              <a:ln>
                <a:noFill/>
              </a:ln>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52" name="AutoShape 30"/>
              <p:cNvSpPr/>
              <p:nvPr userDrawn="1"/>
            </p:nvSpPr>
            <p:spPr bwMode="auto">
              <a:xfrm>
                <a:off x="3772428" y="561872"/>
                <a:ext cx="968375" cy="4060825"/>
              </a:xfrm>
              <a:prstGeom prst="roundRect">
                <a:avLst>
                  <a:gd name="adj" fmla="val 48509"/>
                </a:avLst>
              </a:prstGeom>
              <a:solidFill>
                <a:schemeClr val="accent5"/>
              </a:solidFill>
              <a:ln>
                <a:noFill/>
              </a:ln>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grpSp>
        <p:sp>
          <p:nvSpPr>
            <p:cNvPr id="45" name="AutoShape 18"/>
            <p:cNvSpPr/>
            <p:nvPr userDrawn="1"/>
          </p:nvSpPr>
          <p:spPr bwMode="auto">
            <a:xfrm>
              <a:off x="2415116" y="1404214"/>
              <a:ext cx="969962" cy="968375"/>
            </a:xfrm>
            <a:prstGeom prst="roundRect">
              <a:avLst>
                <a:gd name="adj" fmla="val 49819"/>
              </a:avLst>
            </a:prstGeom>
            <a:solidFill>
              <a:schemeClr val="accent4">
                <a:lumMod val="60000"/>
                <a:lumOff val="40000"/>
              </a:schemeClr>
            </a:solidFill>
            <a:ln>
              <a:noFill/>
            </a:ln>
            <a:effectLst>
              <a:outerShdw blurRad="127000" dist="25400" dir="5400000" algn="ctr" rotWithShape="0">
                <a:srgbClr val="000000">
                  <a:alpha val="50000"/>
                </a:srgbClr>
              </a:outerShdw>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47" name="AutoShape 21"/>
            <p:cNvSpPr/>
            <p:nvPr userDrawn="1"/>
          </p:nvSpPr>
          <p:spPr bwMode="auto">
            <a:xfrm>
              <a:off x="-159809" y="1404214"/>
              <a:ext cx="968375" cy="968375"/>
            </a:xfrm>
            <a:prstGeom prst="roundRect">
              <a:avLst>
                <a:gd name="adj" fmla="val 49819"/>
              </a:avLst>
            </a:prstGeom>
            <a:solidFill>
              <a:schemeClr val="accent2">
                <a:lumMod val="60000"/>
                <a:lumOff val="40000"/>
              </a:schemeClr>
            </a:solidFill>
            <a:ln>
              <a:noFill/>
            </a:ln>
            <a:effectLst>
              <a:outerShdw blurRad="127000" dist="25400" dir="5400000" algn="ctr" rotWithShape="0">
                <a:srgbClr val="000000">
                  <a:alpha val="50000"/>
                </a:srgbClr>
              </a:outerShdw>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49" name="AutoShape 25"/>
            <p:cNvSpPr/>
            <p:nvPr userDrawn="1"/>
          </p:nvSpPr>
          <p:spPr bwMode="auto">
            <a:xfrm>
              <a:off x="1072091" y="388214"/>
              <a:ext cx="968375" cy="968375"/>
            </a:xfrm>
            <a:prstGeom prst="roundRect">
              <a:avLst>
                <a:gd name="adj" fmla="val 49819"/>
              </a:avLst>
            </a:prstGeom>
            <a:solidFill>
              <a:schemeClr val="accent3">
                <a:lumMod val="60000"/>
                <a:lumOff val="40000"/>
              </a:schemeClr>
            </a:solidFill>
            <a:ln>
              <a:noFill/>
            </a:ln>
            <a:effectLst>
              <a:outerShdw blurRad="127000" dist="25400" dir="5400000" algn="ctr" rotWithShape="0">
                <a:srgbClr val="000000">
                  <a:alpha val="50000"/>
                </a:srgbClr>
              </a:outerShdw>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51" name="AutoShape 28"/>
            <p:cNvSpPr/>
            <p:nvPr userDrawn="1"/>
          </p:nvSpPr>
          <p:spPr bwMode="auto">
            <a:xfrm>
              <a:off x="-1379009" y="2420214"/>
              <a:ext cx="968375" cy="968375"/>
            </a:xfrm>
            <a:prstGeom prst="roundRect">
              <a:avLst>
                <a:gd name="adj" fmla="val 49819"/>
              </a:avLst>
            </a:prstGeom>
            <a:solidFill>
              <a:schemeClr val="accent1">
                <a:lumMod val="60000"/>
                <a:lumOff val="40000"/>
              </a:schemeClr>
            </a:solidFill>
            <a:ln>
              <a:noFill/>
            </a:ln>
            <a:effectLst>
              <a:outerShdw blurRad="127000" dist="25400" dir="5400000" algn="ctr" rotWithShape="0">
                <a:srgbClr val="000000">
                  <a:alpha val="50000"/>
                </a:srgbClr>
              </a:outerShdw>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53" name="AutoShape 31"/>
            <p:cNvSpPr/>
            <p:nvPr userDrawn="1"/>
          </p:nvSpPr>
          <p:spPr bwMode="auto">
            <a:xfrm>
              <a:off x="3772428" y="2401784"/>
              <a:ext cx="968375" cy="968375"/>
            </a:xfrm>
            <a:prstGeom prst="roundRect">
              <a:avLst>
                <a:gd name="adj" fmla="val 49819"/>
              </a:avLst>
            </a:prstGeom>
            <a:solidFill>
              <a:schemeClr val="accent5">
                <a:lumMod val="60000"/>
                <a:lumOff val="40000"/>
              </a:schemeClr>
            </a:solidFill>
            <a:ln>
              <a:noFill/>
            </a:ln>
            <a:effectLst>
              <a:outerShdw blurRad="127000" dist="25400" dir="5400000" algn="ctr" rotWithShape="0">
                <a:srgbClr val="000000">
                  <a:alpha val="50000"/>
                </a:srgbClr>
              </a:outerShdw>
            </a:effectLst>
          </p:spPr>
          <p:txBody>
            <a:bodyPr lIns="0" tIns="0" rIns="0" bIns="0" anchor="ctr"/>
            <a:lstStyle/>
            <a:p>
              <a:pPr marL="0" marR="0" lvl="0" indent="0" algn="l" defTabSz="485140" rtl="0" eaLnBrk="1" fontAlgn="auto" latinLnBrk="0" hangingPunct="1">
                <a:lnSpc>
                  <a:spcPct val="100000"/>
                </a:lnSpc>
                <a:spcBef>
                  <a:spcPts val="0"/>
                </a:spcBef>
                <a:spcAft>
                  <a:spcPts val="0"/>
                </a:spcAft>
                <a:buClrTx/>
                <a:buSzTx/>
                <a:buFontTx/>
                <a:buNone/>
                <a:defRPr/>
              </a:pPr>
              <a:endParaRPr kumimoji="0" lang="es-ES" sz="6720" b="0" i="0" u="none" strike="noStrike" kern="1200" cap="none" spc="0" normalizeH="0" baseline="0" noProof="0">
                <a:ln>
                  <a:noFill/>
                </a:ln>
                <a:solidFill>
                  <a:prstClr val="black"/>
                </a:solidFill>
                <a:effectLst>
                  <a:outerShdw blurRad="38100" dist="38100" dir="2700000" algn="tl">
                    <a:srgbClr val="000000"/>
                  </a:outerShdw>
                </a:effectLst>
                <a:uLnTx/>
                <a:uFillTx/>
                <a:latin typeface="Gill Sans" charset="0"/>
                <a:ea typeface="+mn-ea"/>
                <a:cs typeface="Gill Sans" charset="0"/>
                <a:sym typeface="Gill Sans" charset="0"/>
              </a:endParaRPr>
            </a:p>
          </p:txBody>
        </p:sp>
      </p:grpSp>
      <p:sp>
        <p:nvSpPr>
          <p:cNvPr id="54" name="Text Placeholder 7"/>
          <p:cNvSpPr>
            <a:spLocks noGrp="1" noChangeAspect="1"/>
          </p:cNvSpPr>
          <p:nvPr>
            <p:ph type="body" sz="quarter" idx="81" hasCustomPrompt="1"/>
          </p:nvPr>
        </p:nvSpPr>
        <p:spPr>
          <a:xfrm>
            <a:off x="3917827" y="3734194"/>
            <a:ext cx="556876" cy="56159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Lato Black"/>
                <a:cs typeface="Lato Black"/>
              </a:defRPr>
            </a:lvl1pPr>
          </a:lstStyle>
          <a:p>
            <a:pPr lvl="0"/>
            <a:r>
              <a:rPr lang="es-ES_tradnl" dirty="0" smtClean="0"/>
              <a:t>01</a:t>
            </a:r>
            <a:endParaRPr lang="es-ES_tradnl" dirty="0" smtClean="0"/>
          </a:p>
        </p:txBody>
      </p:sp>
      <p:sp>
        <p:nvSpPr>
          <p:cNvPr id="55" name="Text Placeholder 7"/>
          <p:cNvSpPr>
            <a:spLocks noGrp="1" noChangeAspect="1"/>
          </p:cNvSpPr>
          <p:nvPr>
            <p:ph type="body" sz="quarter" idx="47" hasCustomPrompt="1"/>
          </p:nvPr>
        </p:nvSpPr>
        <p:spPr>
          <a:xfrm>
            <a:off x="4697095" y="3159647"/>
            <a:ext cx="556876" cy="56159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Lato Black"/>
                <a:cs typeface="Lato Black"/>
              </a:defRPr>
            </a:lvl1pPr>
          </a:lstStyle>
          <a:p>
            <a:pPr lvl="0"/>
            <a:r>
              <a:rPr lang="es-ES_tradnl" dirty="0" smtClean="0"/>
              <a:t>02</a:t>
            </a:r>
            <a:endParaRPr lang="es-ES_tradnl" dirty="0" smtClean="0"/>
          </a:p>
        </p:txBody>
      </p:sp>
      <p:sp>
        <p:nvSpPr>
          <p:cNvPr id="56" name="Text Placeholder 7"/>
          <p:cNvSpPr>
            <a:spLocks noGrp="1" noChangeAspect="1"/>
          </p:cNvSpPr>
          <p:nvPr>
            <p:ph type="body" sz="quarter" idx="48" hasCustomPrompt="1"/>
          </p:nvPr>
        </p:nvSpPr>
        <p:spPr>
          <a:xfrm>
            <a:off x="5500482" y="2567771"/>
            <a:ext cx="556876" cy="56159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Lato Black"/>
                <a:cs typeface="Lato Black"/>
              </a:defRPr>
            </a:lvl1pPr>
          </a:lstStyle>
          <a:p>
            <a:pPr lvl="0"/>
            <a:r>
              <a:rPr lang="es-ES_tradnl" dirty="0" smtClean="0"/>
              <a:t>03</a:t>
            </a:r>
            <a:endParaRPr lang="es-ES_tradnl" dirty="0" smtClean="0"/>
          </a:p>
        </p:txBody>
      </p:sp>
      <p:sp>
        <p:nvSpPr>
          <p:cNvPr id="57" name="Text Placeholder 7"/>
          <p:cNvSpPr>
            <a:spLocks noGrp="1" noChangeAspect="1"/>
          </p:cNvSpPr>
          <p:nvPr>
            <p:ph type="body" sz="quarter" idx="49" hasCustomPrompt="1"/>
          </p:nvPr>
        </p:nvSpPr>
        <p:spPr>
          <a:xfrm>
            <a:off x="6361221" y="3137655"/>
            <a:ext cx="556876" cy="56159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Lato Black"/>
                <a:cs typeface="Lato Black"/>
              </a:defRPr>
            </a:lvl1pPr>
          </a:lstStyle>
          <a:p>
            <a:pPr lvl="0"/>
            <a:r>
              <a:rPr lang="es-ES_tradnl" dirty="0" smtClean="0"/>
              <a:t>04</a:t>
            </a:r>
            <a:endParaRPr lang="es-ES_tradnl" dirty="0" smtClean="0"/>
          </a:p>
        </p:txBody>
      </p:sp>
      <p:sp>
        <p:nvSpPr>
          <p:cNvPr id="58" name="Text Placeholder 7"/>
          <p:cNvSpPr>
            <a:spLocks noGrp="1" noChangeAspect="1"/>
          </p:cNvSpPr>
          <p:nvPr>
            <p:ph type="body" sz="quarter" idx="50" hasCustomPrompt="1"/>
          </p:nvPr>
        </p:nvSpPr>
        <p:spPr>
          <a:xfrm>
            <a:off x="7245102" y="3733557"/>
            <a:ext cx="556876" cy="561599"/>
          </a:xfrm>
          <a:prstGeom prst="rect">
            <a:avLst/>
          </a:prstGeom>
        </p:spPr>
        <p:txBody>
          <a:bodyPr vert="horz" lIns="0" tIns="103884" rIns="0" bIns="103884" anchor="ctr"/>
          <a:lstStyle>
            <a:lvl1pPr marL="0" indent="0" algn="ctr">
              <a:lnSpc>
                <a:spcPct val="100000"/>
              </a:lnSpc>
              <a:spcBef>
                <a:spcPts val="0"/>
              </a:spcBef>
              <a:buNone/>
              <a:defRPr sz="2400" b="1">
                <a:solidFill>
                  <a:schemeClr val="bg1"/>
                </a:solidFill>
                <a:latin typeface="Lato Black"/>
                <a:cs typeface="Lato Black"/>
              </a:defRPr>
            </a:lvl1pPr>
          </a:lstStyle>
          <a:p>
            <a:pPr lvl="0"/>
            <a:r>
              <a:rPr lang="es-ES_tradnl" dirty="0" smtClean="0"/>
              <a:t>05</a:t>
            </a:r>
            <a:endParaRPr lang="es-ES_tradnl" dirty="0" smtClean="0"/>
          </a:p>
        </p:txBody>
      </p:sp>
      <p:sp>
        <p:nvSpPr>
          <p:cNvPr id="59" name="Text Placeholder 7"/>
          <p:cNvSpPr>
            <a:spLocks noGrp="1"/>
          </p:cNvSpPr>
          <p:nvPr>
            <p:ph type="body" sz="quarter" idx="82" hasCustomPrompt="1"/>
          </p:nvPr>
        </p:nvSpPr>
        <p:spPr>
          <a:xfrm>
            <a:off x="603254" y="1527880"/>
            <a:ext cx="406393"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accent1">
                    <a:lumMod val="60000"/>
                    <a:lumOff val="40000"/>
                  </a:schemeClr>
                </a:solidFill>
                <a:latin typeface="Lato Regular"/>
                <a:cs typeface="Lato Regular"/>
              </a:defRPr>
            </a:lvl1pPr>
          </a:lstStyle>
          <a:p>
            <a:pPr lvl="0"/>
            <a:r>
              <a:rPr lang="es-ES_tradnl" dirty="0" smtClean="0"/>
              <a:t>01</a:t>
            </a:r>
            <a:endParaRPr lang="es-ES_tradnl" dirty="0" smtClean="0"/>
          </a:p>
        </p:txBody>
      </p:sp>
      <p:sp>
        <p:nvSpPr>
          <p:cNvPr id="60" name="Text Placeholder 7"/>
          <p:cNvSpPr>
            <a:spLocks noGrp="1"/>
          </p:cNvSpPr>
          <p:nvPr>
            <p:ph type="body" sz="quarter" idx="83" hasCustomPrompt="1"/>
          </p:nvPr>
        </p:nvSpPr>
        <p:spPr>
          <a:xfrm>
            <a:off x="9215265" y="1527880"/>
            <a:ext cx="406393"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accent2"/>
                </a:solidFill>
                <a:latin typeface="Lato Regular"/>
                <a:cs typeface="Lato Regular"/>
              </a:defRPr>
            </a:lvl1pPr>
          </a:lstStyle>
          <a:p>
            <a:pPr lvl="0"/>
            <a:r>
              <a:rPr lang="es-ES_tradnl" dirty="0" smtClean="0"/>
              <a:t>02</a:t>
            </a:r>
            <a:endParaRPr lang="es-ES_tradnl" dirty="0" smtClean="0"/>
          </a:p>
        </p:txBody>
      </p:sp>
      <p:sp>
        <p:nvSpPr>
          <p:cNvPr id="61" name="Text Placeholder 7"/>
          <p:cNvSpPr>
            <a:spLocks noGrp="1"/>
          </p:cNvSpPr>
          <p:nvPr>
            <p:ph type="body" sz="quarter" idx="84" hasCustomPrompt="1"/>
          </p:nvPr>
        </p:nvSpPr>
        <p:spPr>
          <a:xfrm>
            <a:off x="603254" y="3144408"/>
            <a:ext cx="406393"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accent3"/>
                </a:solidFill>
                <a:latin typeface="Lato Regular"/>
                <a:cs typeface="Lato Regular"/>
              </a:defRPr>
            </a:lvl1pPr>
          </a:lstStyle>
          <a:p>
            <a:pPr lvl="0"/>
            <a:r>
              <a:rPr lang="es-ES_tradnl" dirty="0" smtClean="0"/>
              <a:t>03</a:t>
            </a:r>
            <a:endParaRPr lang="es-ES_tradnl" dirty="0" smtClean="0"/>
          </a:p>
        </p:txBody>
      </p:sp>
      <p:sp>
        <p:nvSpPr>
          <p:cNvPr id="62" name="Text Placeholder 7"/>
          <p:cNvSpPr>
            <a:spLocks noGrp="1"/>
          </p:cNvSpPr>
          <p:nvPr>
            <p:ph type="body" sz="quarter" idx="85" hasCustomPrompt="1"/>
          </p:nvPr>
        </p:nvSpPr>
        <p:spPr>
          <a:xfrm>
            <a:off x="9215265" y="3144408"/>
            <a:ext cx="406393"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accent4"/>
                </a:solidFill>
                <a:latin typeface="Lato Regular"/>
                <a:cs typeface="Lato Regular"/>
              </a:defRPr>
            </a:lvl1pPr>
          </a:lstStyle>
          <a:p>
            <a:pPr lvl="0"/>
            <a:r>
              <a:rPr lang="es-ES_tradnl" dirty="0" smtClean="0"/>
              <a:t>04</a:t>
            </a:r>
            <a:endParaRPr lang="es-ES_tradnl" dirty="0" smtClean="0"/>
          </a:p>
        </p:txBody>
      </p:sp>
      <p:sp>
        <p:nvSpPr>
          <p:cNvPr id="63" name="Text Placeholder 7"/>
          <p:cNvSpPr>
            <a:spLocks noGrp="1"/>
          </p:cNvSpPr>
          <p:nvPr>
            <p:ph type="body" sz="quarter" idx="86" hasCustomPrompt="1"/>
          </p:nvPr>
        </p:nvSpPr>
        <p:spPr>
          <a:xfrm>
            <a:off x="603254" y="4746930"/>
            <a:ext cx="406393" cy="345380"/>
          </a:xfrm>
          <a:prstGeom prst="rect">
            <a:avLst/>
          </a:prstGeom>
        </p:spPr>
        <p:txBody>
          <a:bodyPr vert="horz" lIns="0" tIns="40504" rIns="0" bIns="40504" anchor="ctr"/>
          <a:lstStyle>
            <a:lvl1pPr marL="0" indent="0" algn="l">
              <a:lnSpc>
                <a:spcPct val="100000"/>
              </a:lnSpc>
              <a:spcBef>
                <a:spcPts val="0"/>
              </a:spcBef>
              <a:buNone/>
              <a:defRPr sz="2160" b="1" baseline="0">
                <a:solidFill>
                  <a:schemeClr val="accent5"/>
                </a:solidFill>
                <a:latin typeface="Lato Regular"/>
                <a:cs typeface="Lato Regular"/>
              </a:defRPr>
            </a:lvl1pPr>
          </a:lstStyle>
          <a:p>
            <a:pPr lvl="0"/>
            <a:r>
              <a:rPr lang="es-ES_tradnl" dirty="0" smtClean="0"/>
              <a:t>05</a:t>
            </a:r>
            <a:endParaRPr lang="es-ES_tradnl"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400"/>
                                        <p:tgtEl>
                                          <p:spTgt spid="5">
                                            <p:txEl>
                                              <p:pRg st="0" end="0"/>
                                            </p:txEl>
                                          </p:spTgt>
                                        </p:tgtEl>
                                      </p:cBhvr>
                                    </p:animEffect>
                                    <p:anim calcmode="lin" valueType="num">
                                      <p:cBhvr>
                                        <p:cTn id="24"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anim calcmode="lin" valueType="num">
                                      <p:cBhvr>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400"/>
                                        <p:tgtEl>
                                          <p:spTgt spid="19">
                                            <p:txEl>
                                              <p:pRg st="0" end="0"/>
                                            </p:txEl>
                                          </p:spTgt>
                                        </p:tgtEl>
                                      </p:cBhvr>
                                    </p:animEffect>
                                    <p:anim calcmode="lin" valueType="num">
                                      <p:cBhvr>
                                        <p:cTn id="37" dur="4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8" dur="400" fill="hold"/>
                                        <p:tgtEl>
                                          <p:spTgt spid="19">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80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fade">
                                      <p:cBhvr>
                                        <p:cTn id="46" dur="500"/>
                                        <p:tgtEl>
                                          <p:spTgt spid="21">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22">
                                            <p:txEl>
                                              <p:pRg st="0" end="0"/>
                                            </p:txEl>
                                          </p:spTgt>
                                        </p:tgtEl>
                                        <p:attrNameLst>
                                          <p:attrName>style.visibility</p:attrName>
                                        </p:attrNameLst>
                                      </p:cBhvr>
                                      <p:to>
                                        <p:strVal val="visible"/>
                                      </p:to>
                                    </p:set>
                                    <p:animEffect transition="in" filter="fade">
                                      <p:cBhvr>
                                        <p:cTn id="49" dur="400"/>
                                        <p:tgtEl>
                                          <p:spTgt spid="22">
                                            <p:txEl>
                                              <p:pRg st="0" end="0"/>
                                            </p:txEl>
                                          </p:spTgt>
                                        </p:tgtEl>
                                      </p:cBhvr>
                                    </p:animEffect>
                                    <p:anim calcmode="lin" valueType="num">
                                      <p:cBhvr>
                                        <p:cTn id="50" dur="4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51" dur="400" fill="hold"/>
                                        <p:tgtEl>
                                          <p:spTgt spid="22">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
                                  </p:stCondLst>
                                  <p:childTnLst>
                                    <p:set>
                                      <p:cBhvr>
                                        <p:cTn id="53" dur="1" fill="hold">
                                          <p:stCondLst>
                                            <p:cond delay="0"/>
                                          </p:stCondLst>
                                        </p:cTn>
                                        <p:tgtEl>
                                          <p:spTgt spid="23">
                                            <p:txEl>
                                              <p:pRg st="0" end="0"/>
                                            </p:txEl>
                                          </p:spTgt>
                                        </p:tgtEl>
                                        <p:attrNameLst>
                                          <p:attrName>style.visibility</p:attrName>
                                        </p:attrNameLst>
                                      </p:cBhvr>
                                      <p:to>
                                        <p:strVal val="visible"/>
                                      </p:to>
                                    </p:set>
                                    <p:animEffect transition="in" filter="fade">
                                      <p:cBhvr>
                                        <p:cTn id="54" dur="500"/>
                                        <p:tgtEl>
                                          <p:spTgt spid="23">
                                            <p:txEl>
                                              <p:pRg st="0" end="0"/>
                                            </p:txEl>
                                          </p:spTgt>
                                        </p:tgtEl>
                                      </p:cBhvr>
                                    </p:animEffect>
                                    <p:anim calcmode="lin" valueType="num">
                                      <p:cBhvr>
                                        <p:cTn id="5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23">
                                            <p:txEl>
                                              <p:pRg st="0" end="0"/>
                                            </p:txEl>
                                          </p:spTgt>
                                        </p:tgtEl>
                                        <p:attrNameLst>
                                          <p:attrName>ppt_y</p:attrName>
                                        </p:attrNameLst>
                                      </p:cBhvr>
                                      <p:tavLst>
                                        <p:tav tm="0">
                                          <p:val>
                                            <p:strVal val="#ppt_y+.1"/>
                                          </p:val>
                                        </p:tav>
                                        <p:tav tm="100000">
                                          <p:val>
                                            <p:strVal val="#ppt_y"/>
                                          </p:val>
                                        </p:tav>
                                      </p:tavLst>
                                    </p:anim>
                                  </p:childTnLst>
                                </p:cTn>
                              </p:par>
                              <p:par>
                                <p:cTn id="57" presetID="10" presetClass="entr" presetSubtype="0" fill="hold" grpId="0" nodeType="withEffect">
                                  <p:stCondLst>
                                    <p:cond delay="800"/>
                                  </p:stCondLst>
                                  <p:childTnLst>
                                    <p:set>
                                      <p:cBhvr>
                                        <p:cTn id="58" dur="1" fill="hold">
                                          <p:stCondLst>
                                            <p:cond delay="0"/>
                                          </p:stCondLst>
                                        </p:cTn>
                                        <p:tgtEl>
                                          <p:spTgt spid="24">
                                            <p:txEl>
                                              <p:pRg st="0" end="0"/>
                                            </p:txEl>
                                          </p:spTgt>
                                        </p:tgtEl>
                                        <p:attrNameLst>
                                          <p:attrName>style.visibility</p:attrName>
                                        </p:attrNameLst>
                                      </p:cBhvr>
                                      <p:to>
                                        <p:strVal val="visible"/>
                                      </p:to>
                                    </p:set>
                                    <p:animEffect transition="in" filter="fade">
                                      <p:cBhvr>
                                        <p:cTn id="59" dur="500"/>
                                        <p:tgtEl>
                                          <p:spTgt spid="24">
                                            <p:txEl>
                                              <p:pRg st="0" end="0"/>
                                            </p:txEl>
                                          </p:spTgt>
                                        </p:tgtEl>
                                      </p:cBhvr>
                                    </p:animEffect>
                                  </p:childTnLst>
                                </p:cTn>
                              </p:par>
                              <p:par>
                                <p:cTn id="60" presetID="42" presetClass="entr" presetSubtype="0" fill="hold" grpId="0" nodeType="withEffect">
                                  <p:stCondLst>
                                    <p:cond delay="20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400"/>
                                        <p:tgtEl>
                                          <p:spTgt spid="25">
                                            <p:txEl>
                                              <p:pRg st="0" end="0"/>
                                            </p:txEl>
                                          </p:spTgt>
                                        </p:tgtEl>
                                      </p:cBhvr>
                                    </p:animEffect>
                                    <p:anim calcmode="lin" valueType="num">
                                      <p:cBhvr>
                                        <p:cTn id="63" dur="4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25">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00"/>
                                  </p:stCondLst>
                                  <p:childTnLst>
                                    <p:set>
                                      <p:cBhvr>
                                        <p:cTn id="66" dur="1" fill="hold">
                                          <p:stCondLst>
                                            <p:cond delay="0"/>
                                          </p:stCondLst>
                                        </p:cTn>
                                        <p:tgtEl>
                                          <p:spTgt spid="26">
                                            <p:txEl>
                                              <p:pRg st="0" end="0"/>
                                            </p:txEl>
                                          </p:spTgt>
                                        </p:tgtEl>
                                        <p:attrNameLst>
                                          <p:attrName>style.visibility</p:attrName>
                                        </p:attrNameLst>
                                      </p:cBhvr>
                                      <p:to>
                                        <p:strVal val="visible"/>
                                      </p:to>
                                    </p:set>
                                    <p:animEffect transition="in" filter="fade">
                                      <p:cBhvr>
                                        <p:cTn id="67" dur="500"/>
                                        <p:tgtEl>
                                          <p:spTgt spid="26">
                                            <p:txEl>
                                              <p:pRg st="0" end="0"/>
                                            </p:txEl>
                                          </p:spTgt>
                                        </p:tgtEl>
                                      </p:cBhvr>
                                    </p:animEffect>
                                    <p:anim calcmode="lin" valueType="num">
                                      <p:cBhvr>
                                        <p:cTn id="68"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69" dur="500" fill="hold"/>
                                        <p:tgtEl>
                                          <p:spTgt spid="26">
                                            <p:txEl>
                                              <p:pRg st="0" end="0"/>
                                            </p:txEl>
                                          </p:spTgt>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800"/>
                                  </p:stCondLst>
                                  <p:childTnLst>
                                    <p:set>
                                      <p:cBhvr>
                                        <p:cTn id="71" dur="1" fill="hold">
                                          <p:stCondLst>
                                            <p:cond delay="0"/>
                                          </p:stCondLst>
                                        </p:cTn>
                                        <p:tgtEl>
                                          <p:spTgt spid="27">
                                            <p:txEl>
                                              <p:pRg st="0" end="0"/>
                                            </p:txEl>
                                          </p:spTgt>
                                        </p:tgtEl>
                                        <p:attrNameLst>
                                          <p:attrName>style.visibility</p:attrName>
                                        </p:attrNameLst>
                                      </p:cBhvr>
                                      <p:to>
                                        <p:strVal val="visible"/>
                                      </p:to>
                                    </p:set>
                                    <p:animEffect transition="in" filter="fade">
                                      <p:cBhvr>
                                        <p:cTn id="72" dur="500"/>
                                        <p:tgtEl>
                                          <p:spTgt spid="27">
                                            <p:txEl>
                                              <p:pRg st="0" end="0"/>
                                            </p:txEl>
                                          </p:spTgt>
                                        </p:tgtEl>
                                      </p:cBhvr>
                                    </p:animEffect>
                                  </p:childTnLst>
                                </p:cTn>
                              </p:par>
                              <p:par>
                                <p:cTn id="73" presetID="42" presetClass="entr" presetSubtype="0" fill="hold" grpId="0" nodeType="withEffect">
                                  <p:stCondLst>
                                    <p:cond delay="200"/>
                                  </p:stCondLst>
                                  <p:childTnLst>
                                    <p:set>
                                      <p:cBhvr>
                                        <p:cTn id="74" dur="1" fill="hold">
                                          <p:stCondLst>
                                            <p:cond delay="0"/>
                                          </p:stCondLst>
                                        </p:cTn>
                                        <p:tgtEl>
                                          <p:spTgt spid="28">
                                            <p:txEl>
                                              <p:pRg st="0" end="0"/>
                                            </p:txEl>
                                          </p:spTgt>
                                        </p:tgtEl>
                                        <p:attrNameLst>
                                          <p:attrName>style.visibility</p:attrName>
                                        </p:attrNameLst>
                                      </p:cBhvr>
                                      <p:to>
                                        <p:strVal val="visible"/>
                                      </p:to>
                                    </p:set>
                                    <p:animEffect transition="in" filter="fade">
                                      <p:cBhvr>
                                        <p:cTn id="75" dur="400"/>
                                        <p:tgtEl>
                                          <p:spTgt spid="28">
                                            <p:txEl>
                                              <p:pRg st="0" end="0"/>
                                            </p:txEl>
                                          </p:spTgt>
                                        </p:tgtEl>
                                      </p:cBhvr>
                                    </p:animEffect>
                                    <p:anim calcmode="lin" valueType="num">
                                      <p:cBhvr>
                                        <p:cTn id="76"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7" dur="400" fill="hold"/>
                                        <p:tgtEl>
                                          <p:spTgt spid="28">
                                            <p:txEl>
                                              <p:pRg st="0" end="0"/>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200"/>
                                  </p:stCondLst>
                                  <p:childTnLst>
                                    <p:set>
                                      <p:cBhvr>
                                        <p:cTn id="79" dur="1" fill="hold">
                                          <p:stCondLst>
                                            <p:cond delay="0"/>
                                          </p:stCondLst>
                                        </p:cTn>
                                        <p:tgtEl>
                                          <p:spTgt spid="29">
                                            <p:txEl>
                                              <p:pRg st="0" end="0"/>
                                            </p:txEl>
                                          </p:spTgt>
                                        </p:tgtEl>
                                        <p:attrNameLst>
                                          <p:attrName>style.visibility</p:attrName>
                                        </p:attrNameLst>
                                      </p:cBhvr>
                                      <p:to>
                                        <p:strVal val="visible"/>
                                      </p:to>
                                    </p:set>
                                    <p:animEffect transition="in" filter="fade">
                                      <p:cBhvr>
                                        <p:cTn id="80" dur="500"/>
                                        <p:tgtEl>
                                          <p:spTgt spid="29">
                                            <p:txEl>
                                              <p:pRg st="0" end="0"/>
                                            </p:txEl>
                                          </p:spTgt>
                                        </p:tgtEl>
                                      </p:cBhvr>
                                    </p:animEffect>
                                    <p:anim calcmode="lin" valueType="num">
                                      <p:cBhvr>
                                        <p:cTn id="81"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82" dur="500" fill="hold"/>
                                        <p:tgtEl>
                                          <p:spTgt spid="29">
                                            <p:txEl>
                                              <p:pRg st="0" end="0"/>
                                            </p:txEl>
                                          </p:spTgt>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200"/>
                                  </p:stCondLst>
                                  <p:childTnLst>
                                    <p:set>
                                      <p:cBhvr>
                                        <p:cTn id="84" dur="1" fill="hold">
                                          <p:stCondLst>
                                            <p:cond delay="0"/>
                                          </p:stCondLst>
                                        </p:cTn>
                                        <p:tgtEl>
                                          <p:spTgt spid="54">
                                            <p:txEl>
                                              <p:pRg st="0" end="0"/>
                                            </p:txEl>
                                          </p:spTgt>
                                        </p:tgtEl>
                                        <p:attrNameLst>
                                          <p:attrName>style.visibility</p:attrName>
                                        </p:attrNameLst>
                                      </p:cBhvr>
                                      <p:to>
                                        <p:strVal val="visible"/>
                                      </p:to>
                                    </p:set>
                                    <p:animEffect transition="in" filter="fade">
                                      <p:cBhvr>
                                        <p:cTn id="85" dur="400"/>
                                        <p:tgtEl>
                                          <p:spTgt spid="54">
                                            <p:txEl>
                                              <p:pRg st="0" end="0"/>
                                            </p:txEl>
                                          </p:spTgt>
                                        </p:tgtEl>
                                      </p:cBhvr>
                                    </p:animEffect>
                                    <p:anim calcmode="lin" valueType="num">
                                      <p:cBhvr>
                                        <p:cTn id="86" dur="4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54">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55">
                                            <p:txEl>
                                              <p:pRg st="0" end="0"/>
                                            </p:txEl>
                                          </p:spTgt>
                                        </p:tgtEl>
                                        <p:attrNameLst>
                                          <p:attrName>style.visibility</p:attrName>
                                        </p:attrNameLst>
                                      </p:cBhvr>
                                      <p:to>
                                        <p:strVal val="visible"/>
                                      </p:to>
                                    </p:set>
                                    <p:animEffect transition="in" filter="fade">
                                      <p:cBhvr>
                                        <p:cTn id="90" dur="400"/>
                                        <p:tgtEl>
                                          <p:spTgt spid="55">
                                            <p:txEl>
                                              <p:pRg st="0" end="0"/>
                                            </p:txEl>
                                          </p:spTgt>
                                        </p:tgtEl>
                                      </p:cBhvr>
                                    </p:animEffect>
                                    <p:anim calcmode="lin" valueType="num">
                                      <p:cBhvr>
                                        <p:cTn id="91" dur="4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2" dur="400" fill="hold"/>
                                        <p:tgtEl>
                                          <p:spTgt spid="55">
                                            <p:txEl>
                                              <p:pRg st="0" end="0"/>
                                            </p:tx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200"/>
                                  </p:stCondLst>
                                  <p:childTnLst>
                                    <p:set>
                                      <p:cBhvr>
                                        <p:cTn id="94" dur="1" fill="hold">
                                          <p:stCondLst>
                                            <p:cond delay="0"/>
                                          </p:stCondLst>
                                        </p:cTn>
                                        <p:tgtEl>
                                          <p:spTgt spid="56">
                                            <p:txEl>
                                              <p:pRg st="0" end="0"/>
                                            </p:txEl>
                                          </p:spTgt>
                                        </p:tgtEl>
                                        <p:attrNameLst>
                                          <p:attrName>style.visibility</p:attrName>
                                        </p:attrNameLst>
                                      </p:cBhvr>
                                      <p:to>
                                        <p:strVal val="visible"/>
                                      </p:to>
                                    </p:set>
                                    <p:animEffect transition="in" filter="fade">
                                      <p:cBhvr>
                                        <p:cTn id="95" dur="400"/>
                                        <p:tgtEl>
                                          <p:spTgt spid="56">
                                            <p:txEl>
                                              <p:pRg st="0" end="0"/>
                                            </p:txEl>
                                          </p:spTgt>
                                        </p:tgtEl>
                                      </p:cBhvr>
                                    </p:animEffect>
                                    <p:anim calcmode="lin" valueType="num">
                                      <p:cBhvr>
                                        <p:cTn id="96" dur="4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97" dur="400" fill="hold"/>
                                        <p:tgtEl>
                                          <p:spTgt spid="56">
                                            <p:txEl>
                                              <p:pRg st="0" end="0"/>
                                            </p:txEl>
                                          </p:spTgt>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200"/>
                                  </p:stCondLst>
                                  <p:childTnLst>
                                    <p:set>
                                      <p:cBhvr>
                                        <p:cTn id="99" dur="1" fill="hold">
                                          <p:stCondLst>
                                            <p:cond delay="0"/>
                                          </p:stCondLst>
                                        </p:cTn>
                                        <p:tgtEl>
                                          <p:spTgt spid="57">
                                            <p:txEl>
                                              <p:pRg st="0" end="0"/>
                                            </p:txEl>
                                          </p:spTgt>
                                        </p:tgtEl>
                                        <p:attrNameLst>
                                          <p:attrName>style.visibility</p:attrName>
                                        </p:attrNameLst>
                                      </p:cBhvr>
                                      <p:to>
                                        <p:strVal val="visible"/>
                                      </p:to>
                                    </p:set>
                                    <p:animEffect transition="in" filter="fade">
                                      <p:cBhvr>
                                        <p:cTn id="100" dur="400"/>
                                        <p:tgtEl>
                                          <p:spTgt spid="57">
                                            <p:txEl>
                                              <p:pRg st="0" end="0"/>
                                            </p:txEl>
                                          </p:spTgt>
                                        </p:tgtEl>
                                      </p:cBhvr>
                                    </p:animEffect>
                                    <p:anim calcmode="lin" valueType="num">
                                      <p:cBhvr>
                                        <p:cTn id="101" dur="4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102" dur="400" fill="hold"/>
                                        <p:tgtEl>
                                          <p:spTgt spid="57">
                                            <p:txEl>
                                              <p:pRg st="0" end="0"/>
                                            </p:txEl>
                                          </p:spTgt>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200"/>
                                  </p:stCondLst>
                                  <p:childTnLst>
                                    <p:set>
                                      <p:cBhvr>
                                        <p:cTn id="104" dur="1" fill="hold">
                                          <p:stCondLst>
                                            <p:cond delay="0"/>
                                          </p:stCondLst>
                                        </p:cTn>
                                        <p:tgtEl>
                                          <p:spTgt spid="58">
                                            <p:txEl>
                                              <p:pRg st="0" end="0"/>
                                            </p:txEl>
                                          </p:spTgt>
                                        </p:tgtEl>
                                        <p:attrNameLst>
                                          <p:attrName>style.visibility</p:attrName>
                                        </p:attrNameLst>
                                      </p:cBhvr>
                                      <p:to>
                                        <p:strVal val="visible"/>
                                      </p:to>
                                    </p:set>
                                    <p:animEffect transition="in" filter="fade">
                                      <p:cBhvr>
                                        <p:cTn id="105" dur="400"/>
                                        <p:tgtEl>
                                          <p:spTgt spid="58">
                                            <p:txEl>
                                              <p:pRg st="0" end="0"/>
                                            </p:txEl>
                                          </p:spTgt>
                                        </p:tgtEl>
                                      </p:cBhvr>
                                    </p:animEffect>
                                    <p:anim calcmode="lin" valueType="num">
                                      <p:cBhvr>
                                        <p:cTn id="106" dur="4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07" dur="400" fill="hold"/>
                                        <p:tgtEl>
                                          <p:spTgt spid="58">
                                            <p:txEl>
                                              <p:pRg st="0" end="0"/>
                                            </p:tx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200"/>
                                  </p:stCondLst>
                                  <p:childTnLst>
                                    <p:set>
                                      <p:cBhvr>
                                        <p:cTn id="109" dur="1" fill="hold">
                                          <p:stCondLst>
                                            <p:cond delay="0"/>
                                          </p:stCondLst>
                                        </p:cTn>
                                        <p:tgtEl>
                                          <p:spTgt spid="59">
                                            <p:txEl>
                                              <p:pRg st="0" end="0"/>
                                            </p:txEl>
                                          </p:spTgt>
                                        </p:tgtEl>
                                        <p:attrNameLst>
                                          <p:attrName>style.visibility</p:attrName>
                                        </p:attrNameLst>
                                      </p:cBhvr>
                                      <p:to>
                                        <p:strVal val="visible"/>
                                      </p:to>
                                    </p:set>
                                    <p:animEffect transition="in" filter="fade">
                                      <p:cBhvr>
                                        <p:cTn id="110" dur="400"/>
                                        <p:tgtEl>
                                          <p:spTgt spid="59">
                                            <p:txEl>
                                              <p:pRg st="0" end="0"/>
                                            </p:txEl>
                                          </p:spTgt>
                                        </p:tgtEl>
                                      </p:cBhvr>
                                    </p:animEffect>
                                    <p:anim calcmode="lin" valueType="num">
                                      <p:cBhvr>
                                        <p:cTn id="111" dur="4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12" dur="400" fill="hold"/>
                                        <p:tgtEl>
                                          <p:spTgt spid="59">
                                            <p:txEl>
                                              <p:pRg st="0" end="0"/>
                                            </p:txEl>
                                          </p:spTgt>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200"/>
                                  </p:stCondLst>
                                  <p:childTnLst>
                                    <p:set>
                                      <p:cBhvr>
                                        <p:cTn id="114" dur="1" fill="hold">
                                          <p:stCondLst>
                                            <p:cond delay="0"/>
                                          </p:stCondLst>
                                        </p:cTn>
                                        <p:tgtEl>
                                          <p:spTgt spid="60">
                                            <p:txEl>
                                              <p:pRg st="0" end="0"/>
                                            </p:txEl>
                                          </p:spTgt>
                                        </p:tgtEl>
                                        <p:attrNameLst>
                                          <p:attrName>style.visibility</p:attrName>
                                        </p:attrNameLst>
                                      </p:cBhvr>
                                      <p:to>
                                        <p:strVal val="visible"/>
                                      </p:to>
                                    </p:set>
                                    <p:animEffect transition="in" filter="fade">
                                      <p:cBhvr>
                                        <p:cTn id="115" dur="400"/>
                                        <p:tgtEl>
                                          <p:spTgt spid="60">
                                            <p:txEl>
                                              <p:pRg st="0" end="0"/>
                                            </p:txEl>
                                          </p:spTgt>
                                        </p:tgtEl>
                                      </p:cBhvr>
                                    </p:animEffect>
                                    <p:anim calcmode="lin" valueType="num">
                                      <p:cBhvr>
                                        <p:cTn id="116" dur="4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117" dur="400" fill="hold"/>
                                        <p:tgtEl>
                                          <p:spTgt spid="60">
                                            <p:txEl>
                                              <p:pRg st="0" end="0"/>
                                            </p:txEl>
                                          </p:spTgt>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200"/>
                                  </p:stCondLst>
                                  <p:childTnLst>
                                    <p:set>
                                      <p:cBhvr>
                                        <p:cTn id="119" dur="1" fill="hold">
                                          <p:stCondLst>
                                            <p:cond delay="0"/>
                                          </p:stCondLst>
                                        </p:cTn>
                                        <p:tgtEl>
                                          <p:spTgt spid="61">
                                            <p:txEl>
                                              <p:pRg st="0" end="0"/>
                                            </p:txEl>
                                          </p:spTgt>
                                        </p:tgtEl>
                                        <p:attrNameLst>
                                          <p:attrName>style.visibility</p:attrName>
                                        </p:attrNameLst>
                                      </p:cBhvr>
                                      <p:to>
                                        <p:strVal val="visible"/>
                                      </p:to>
                                    </p:set>
                                    <p:animEffect transition="in" filter="fade">
                                      <p:cBhvr>
                                        <p:cTn id="120" dur="400"/>
                                        <p:tgtEl>
                                          <p:spTgt spid="61">
                                            <p:txEl>
                                              <p:pRg st="0" end="0"/>
                                            </p:txEl>
                                          </p:spTgt>
                                        </p:tgtEl>
                                      </p:cBhvr>
                                    </p:animEffect>
                                    <p:anim calcmode="lin" valueType="num">
                                      <p:cBhvr>
                                        <p:cTn id="121" dur="4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122" dur="400" fill="hold"/>
                                        <p:tgtEl>
                                          <p:spTgt spid="61">
                                            <p:txEl>
                                              <p:pRg st="0" end="0"/>
                                            </p:txEl>
                                          </p:spTgt>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200"/>
                                  </p:stCondLst>
                                  <p:childTnLst>
                                    <p:set>
                                      <p:cBhvr>
                                        <p:cTn id="124" dur="1" fill="hold">
                                          <p:stCondLst>
                                            <p:cond delay="0"/>
                                          </p:stCondLst>
                                        </p:cTn>
                                        <p:tgtEl>
                                          <p:spTgt spid="62">
                                            <p:txEl>
                                              <p:pRg st="0" end="0"/>
                                            </p:txEl>
                                          </p:spTgt>
                                        </p:tgtEl>
                                        <p:attrNameLst>
                                          <p:attrName>style.visibility</p:attrName>
                                        </p:attrNameLst>
                                      </p:cBhvr>
                                      <p:to>
                                        <p:strVal val="visible"/>
                                      </p:to>
                                    </p:set>
                                    <p:animEffect transition="in" filter="fade">
                                      <p:cBhvr>
                                        <p:cTn id="125" dur="400"/>
                                        <p:tgtEl>
                                          <p:spTgt spid="62">
                                            <p:txEl>
                                              <p:pRg st="0" end="0"/>
                                            </p:txEl>
                                          </p:spTgt>
                                        </p:tgtEl>
                                      </p:cBhvr>
                                    </p:animEffect>
                                    <p:anim calcmode="lin" valueType="num">
                                      <p:cBhvr>
                                        <p:cTn id="126" dur="4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127" dur="400" fill="hold"/>
                                        <p:tgtEl>
                                          <p:spTgt spid="62">
                                            <p:txEl>
                                              <p:pRg st="0" end="0"/>
                                            </p:txEl>
                                          </p:spTgt>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200"/>
                                  </p:stCondLst>
                                  <p:childTnLst>
                                    <p:set>
                                      <p:cBhvr>
                                        <p:cTn id="129" dur="1" fill="hold">
                                          <p:stCondLst>
                                            <p:cond delay="0"/>
                                          </p:stCondLst>
                                        </p:cTn>
                                        <p:tgtEl>
                                          <p:spTgt spid="63">
                                            <p:txEl>
                                              <p:pRg st="0" end="0"/>
                                            </p:txEl>
                                          </p:spTgt>
                                        </p:tgtEl>
                                        <p:attrNameLst>
                                          <p:attrName>style.visibility</p:attrName>
                                        </p:attrNameLst>
                                      </p:cBhvr>
                                      <p:to>
                                        <p:strVal val="visible"/>
                                      </p:to>
                                    </p:set>
                                    <p:animEffect transition="in" filter="fade">
                                      <p:cBhvr>
                                        <p:cTn id="130" dur="400"/>
                                        <p:tgtEl>
                                          <p:spTgt spid="63">
                                            <p:txEl>
                                              <p:pRg st="0" end="0"/>
                                            </p:txEl>
                                          </p:spTgt>
                                        </p:tgtEl>
                                      </p:cBhvr>
                                    </p:animEffect>
                                    <p:anim calcmode="lin" valueType="num">
                                      <p:cBhvr>
                                        <p:cTn id="131" dur="4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132" dur="400" fill="hold"/>
                                        <p:tgtEl>
                                          <p:spTgt spid="63">
                                            <p:txEl>
                                              <p:pRg st="0" end="0"/>
                                            </p:txEl>
                                          </p:spTgt>
                                        </p:tgtEl>
                                        <p:attrNameLst>
                                          <p:attrName>ppt_y</p:attrName>
                                        </p:attrNameLst>
                                      </p:cBhvr>
                                      <p:tavLst>
                                        <p:tav tm="0">
                                          <p:val>
                                            <p:strVal val="#ppt_y+.1"/>
                                          </p:val>
                                        </p:tav>
                                        <p:tav tm="100000">
                                          <p:val>
                                            <p:strVal val="#ppt_y"/>
                                          </p:val>
                                        </p:tav>
                                      </p:tavLst>
                                    </p:anim>
                                  </p:childTnLst>
                                </p:cTn>
                              </p:par>
                            </p:childTnLst>
                          </p:cTn>
                        </p:par>
                        <p:par>
                          <p:cTn id="133" fill="hold">
                            <p:stCondLst>
                              <p:cond delay="500"/>
                            </p:stCondLst>
                            <p:childTnLst>
                              <p:par>
                                <p:cTn id="134" presetID="53" presetClass="entr" presetSubtype="16" fill="hold" grpId="1" nodeType="afterEffect">
                                  <p:stCondLst>
                                    <p:cond delay="0"/>
                                  </p:stCondLst>
                                  <p:childTnLst>
                                    <p:set>
                                      <p:cBhvr>
                                        <p:cTn id="135" dur="1" fill="hold">
                                          <p:stCondLst>
                                            <p:cond delay="0"/>
                                          </p:stCondLst>
                                        </p:cTn>
                                        <p:tgtEl>
                                          <p:spTgt spid="54">
                                            <p:txEl>
                                              <p:pRg st="0" end="0"/>
                                            </p:txEl>
                                          </p:spTgt>
                                        </p:tgtEl>
                                        <p:attrNameLst>
                                          <p:attrName>style.visibility</p:attrName>
                                        </p:attrNameLst>
                                      </p:cBhvr>
                                      <p:to>
                                        <p:strVal val="visible"/>
                                      </p:to>
                                    </p:set>
                                    <p:anim calcmode="lin" valueType="num">
                                      <p:cBhvr>
                                        <p:cTn id="136"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137"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138" dur="500"/>
                                        <p:tgtEl>
                                          <p:spTgt spid="54">
                                            <p:txEl>
                                              <p:pRg st="0" end="0"/>
                                            </p:txEl>
                                          </p:spTgt>
                                        </p:tgtEl>
                                      </p:cBhvr>
                                    </p:animEffect>
                                  </p:childTnLst>
                                </p:cTn>
                              </p:par>
                            </p:childTnLst>
                          </p:cTn>
                        </p:par>
                        <p:par>
                          <p:cTn id="139" fill="hold">
                            <p:stCondLst>
                              <p:cond delay="1000"/>
                            </p:stCondLst>
                            <p:childTnLst>
                              <p:par>
                                <p:cTn id="140" presetID="53" presetClass="entr" presetSubtype="16" fill="hold" grpId="1" nodeType="afterEffect">
                                  <p:stCondLst>
                                    <p:cond delay="0"/>
                                  </p:stCondLst>
                                  <p:childTnLst>
                                    <p:set>
                                      <p:cBhvr>
                                        <p:cTn id="141" dur="1" fill="hold">
                                          <p:stCondLst>
                                            <p:cond delay="0"/>
                                          </p:stCondLst>
                                        </p:cTn>
                                        <p:tgtEl>
                                          <p:spTgt spid="55">
                                            <p:txEl>
                                              <p:pRg st="0" end="0"/>
                                            </p:txEl>
                                          </p:spTgt>
                                        </p:tgtEl>
                                        <p:attrNameLst>
                                          <p:attrName>style.visibility</p:attrName>
                                        </p:attrNameLst>
                                      </p:cBhvr>
                                      <p:to>
                                        <p:strVal val="visible"/>
                                      </p:to>
                                    </p:set>
                                    <p:anim calcmode="lin" valueType="num">
                                      <p:cBhvr>
                                        <p:cTn id="142"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143"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144" dur="500"/>
                                        <p:tgtEl>
                                          <p:spTgt spid="55">
                                            <p:txEl>
                                              <p:pRg st="0" end="0"/>
                                            </p:txEl>
                                          </p:spTgt>
                                        </p:tgtEl>
                                      </p:cBhvr>
                                    </p:animEffect>
                                  </p:childTnLst>
                                </p:cTn>
                              </p:par>
                            </p:childTnLst>
                          </p:cTn>
                        </p:par>
                        <p:par>
                          <p:cTn id="145" fill="hold">
                            <p:stCondLst>
                              <p:cond delay="1500"/>
                            </p:stCondLst>
                            <p:childTnLst>
                              <p:par>
                                <p:cTn id="146" presetID="53" presetClass="entr" presetSubtype="16" fill="hold" grpId="1" nodeType="afterEffect">
                                  <p:stCondLst>
                                    <p:cond delay="0"/>
                                  </p:stCondLst>
                                  <p:childTnLst>
                                    <p:set>
                                      <p:cBhvr>
                                        <p:cTn id="147" dur="1" fill="hold">
                                          <p:stCondLst>
                                            <p:cond delay="0"/>
                                          </p:stCondLst>
                                        </p:cTn>
                                        <p:tgtEl>
                                          <p:spTgt spid="56">
                                            <p:txEl>
                                              <p:pRg st="0" end="0"/>
                                            </p:txEl>
                                          </p:spTgt>
                                        </p:tgtEl>
                                        <p:attrNameLst>
                                          <p:attrName>style.visibility</p:attrName>
                                        </p:attrNameLst>
                                      </p:cBhvr>
                                      <p:to>
                                        <p:strVal val="visible"/>
                                      </p:to>
                                    </p:set>
                                    <p:anim calcmode="lin" valueType="num">
                                      <p:cBhvr>
                                        <p:cTn id="148"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149" dur="5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150" dur="500"/>
                                        <p:tgtEl>
                                          <p:spTgt spid="56">
                                            <p:txEl>
                                              <p:pRg st="0" end="0"/>
                                            </p:txEl>
                                          </p:spTgt>
                                        </p:tgtEl>
                                      </p:cBhvr>
                                    </p:animEffect>
                                  </p:childTnLst>
                                </p:cTn>
                              </p:par>
                            </p:childTnLst>
                          </p:cTn>
                        </p:par>
                        <p:par>
                          <p:cTn id="151" fill="hold">
                            <p:stCondLst>
                              <p:cond delay="2000"/>
                            </p:stCondLst>
                            <p:childTnLst>
                              <p:par>
                                <p:cTn id="152" presetID="53" presetClass="entr" presetSubtype="16" fill="hold" grpId="1" nodeType="afterEffect">
                                  <p:stCondLst>
                                    <p:cond delay="0"/>
                                  </p:stCondLst>
                                  <p:childTnLst>
                                    <p:set>
                                      <p:cBhvr>
                                        <p:cTn id="153" dur="1" fill="hold">
                                          <p:stCondLst>
                                            <p:cond delay="0"/>
                                          </p:stCondLst>
                                        </p:cTn>
                                        <p:tgtEl>
                                          <p:spTgt spid="57">
                                            <p:txEl>
                                              <p:pRg st="0" end="0"/>
                                            </p:txEl>
                                          </p:spTgt>
                                        </p:tgtEl>
                                        <p:attrNameLst>
                                          <p:attrName>style.visibility</p:attrName>
                                        </p:attrNameLst>
                                      </p:cBhvr>
                                      <p:to>
                                        <p:strVal val="visible"/>
                                      </p:to>
                                    </p:set>
                                    <p:anim calcmode="lin" valueType="num">
                                      <p:cBhvr>
                                        <p:cTn id="154" dur="5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155" dur="5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156" dur="500"/>
                                        <p:tgtEl>
                                          <p:spTgt spid="57">
                                            <p:txEl>
                                              <p:pRg st="0" end="0"/>
                                            </p:txEl>
                                          </p:spTgt>
                                        </p:tgtEl>
                                      </p:cBhvr>
                                    </p:animEffect>
                                  </p:childTnLst>
                                </p:cTn>
                              </p:par>
                            </p:childTnLst>
                          </p:cTn>
                        </p:par>
                        <p:par>
                          <p:cTn id="157" fill="hold">
                            <p:stCondLst>
                              <p:cond delay="2500"/>
                            </p:stCondLst>
                            <p:childTnLst>
                              <p:par>
                                <p:cTn id="158" presetID="53" presetClass="entr" presetSubtype="16" fill="hold" grpId="1" nodeType="afterEffect">
                                  <p:stCondLst>
                                    <p:cond delay="0"/>
                                  </p:stCondLst>
                                  <p:childTnLst>
                                    <p:set>
                                      <p:cBhvr>
                                        <p:cTn id="159" dur="1" fill="hold">
                                          <p:stCondLst>
                                            <p:cond delay="0"/>
                                          </p:stCondLst>
                                        </p:cTn>
                                        <p:tgtEl>
                                          <p:spTgt spid="58">
                                            <p:txEl>
                                              <p:pRg st="0" end="0"/>
                                            </p:txEl>
                                          </p:spTgt>
                                        </p:tgtEl>
                                        <p:attrNameLst>
                                          <p:attrName>style.visibility</p:attrName>
                                        </p:attrNameLst>
                                      </p:cBhvr>
                                      <p:to>
                                        <p:strVal val="visible"/>
                                      </p:to>
                                    </p:set>
                                    <p:anim calcmode="lin" valueType="num">
                                      <p:cBhvr>
                                        <p:cTn id="160" dur="500" fill="hold"/>
                                        <p:tgtEl>
                                          <p:spTgt spid="58">
                                            <p:txEl>
                                              <p:pRg st="0" end="0"/>
                                            </p:txEl>
                                          </p:spTgt>
                                        </p:tgtEl>
                                        <p:attrNameLst>
                                          <p:attrName>ppt_w</p:attrName>
                                        </p:attrNameLst>
                                      </p:cBhvr>
                                      <p:tavLst>
                                        <p:tav tm="0">
                                          <p:val>
                                            <p:fltVal val="0"/>
                                          </p:val>
                                        </p:tav>
                                        <p:tav tm="100000">
                                          <p:val>
                                            <p:strVal val="#ppt_w"/>
                                          </p:val>
                                        </p:tav>
                                      </p:tavLst>
                                    </p:anim>
                                    <p:anim calcmode="lin" valueType="num">
                                      <p:cBhvr>
                                        <p:cTn id="161" dur="500" fill="hold"/>
                                        <p:tgtEl>
                                          <p:spTgt spid="58">
                                            <p:txEl>
                                              <p:pRg st="0" end="0"/>
                                            </p:txEl>
                                          </p:spTgt>
                                        </p:tgtEl>
                                        <p:attrNameLst>
                                          <p:attrName>ppt_h</p:attrName>
                                        </p:attrNameLst>
                                      </p:cBhvr>
                                      <p:tavLst>
                                        <p:tav tm="0">
                                          <p:val>
                                            <p:fltVal val="0"/>
                                          </p:val>
                                        </p:tav>
                                        <p:tav tm="100000">
                                          <p:val>
                                            <p:strVal val="#ppt_h"/>
                                          </p:val>
                                        </p:tav>
                                      </p:tavLst>
                                    </p:anim>
                                    <p:animEffect transition="in" filter="fade">
                                      <p:cBhvr>
                                        <p:cTn id="162" dur="500"/>
                                        <p:tgtEl>
                                          <p:spTgt spid="58">
                                            <p:txEl>
                                              <p:pRg st="0" end="0"/>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6" presetClass="entr" presetSubtype="32" fill="hold" nodeType="clickEffect">
                                  <p:stCondLst>
                                    <p:cond delay="0"/>
                                  </p:stCondLst>
                                  <p:childTnLst>
                                    <p:set>
                                      <p:cBhvr>
                                        <p:cTn id="166" dur="1" fill="hold">
                                          <p:stCondLst>
                                            <p:cond delay="0"/>
                                          </p:stCondLst>
                                        </p:cTn>
                                        <p:tgtEl>
                                          <p:spTgt spid="3"/>
                                        </p:tgtEl>
                                        <p:attrNameLst>
                                          <p:attrName>style.visibility</p:attrName>
                                        </p:attrNameLst>
                                      </p:cBhvr>
                                      <p:to>
                                        <p:strVal val="visible"/>
                                      </p:to>
                                    </p:set>
                                    <p:animEffect transition="in" filter="circle(out)">
                                      <p:cBhvr>
                                        <p:cTn id="16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400"/>
                        <p:tgtEl>
                          <p:spTgt spid="19"/>
                        </p:tgtEl>
                      </p:cBhvr>
                    </p:animEffect>
                    <p:anim calcmode="lin" valueType="num">
                      <p:cBhvr>
                        <p:cTn dur="400" fill="hold"/>
                        <p:tgtEl>
                          <p:spTgt spid="19"/>
                        </p:tgtEl>
                        <p:attrNameLst>
                          <p:attrName>ppt_x</p:attrName>
                        </p:attrNameLst>
                      </p:cBhvr>
                      <p:tavLst>
                        <p:tav tm="0">
                          <p:val>
                            <p:strVal val="#ppt_x"/>
                          </p:val>
                        </p:tav>
                        <p:tav tm="100000">
                          <p:val>
                            <p:strVal val="#ppt_x"/>
                          </p:val>
                        </p:tav>
                      </p:tavLst>
                    </p:anim>
                    <p:anim calcmode="lin" valueType="num">
                      <p:cBhvr>
                        <p:cTn dur="4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42"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400"/>
                        <p:tgtEl>
                          <p:spTgt spid="22"/>
                        </p:tgtEl>
                      </p:cBhvr>
                    </p:animEffect>
                    <p:anim calcmode="lin" valueType="num">
                      <p:cBhvr>
                        <p:cTn dur="400" fill="hold"/>
                        <p:tgtEl>
                          <p:spTgt spid="22"/>
                        </p:tgtEl>
                        <p:attrNameLst>
                          <p:attrName>ppt_x</p:attrName>
                        </p:attrNameLst>
                      </p:cBhvr>
                      <p:tavLst>
                        <p:tav tm="0">
                          <p:val>
                            <p:strVal val="#ppt_x"/>
                          </p:val>
                        </p:tav>
                        <p:tav tm="100000">
                          <p:val>
                            <p:strVal val="#ppt_x"/>
                          </p:val>
                        </p:tav>
                      </p:tavLst>
                    </p:anim>
                    <p:anim calcmode="lin" valueType="num">
                      <p:cBhvr>
                        <p:cTn dur="4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400"/>
                        <p:tgtEl>
                          <p:spTgt spid="25"/>
                        </p:tgtEl>
                      </p:cBhvr>
                    </p:animEffect>
                    <p:anim calcmode="lin" valueType="num">
                      <p:cBhvr>
                        <p:cTn dur="400" fill="hold"/>
                        <p:tgtEl>
                          <p:spTgt spid="25"/>
                        </p:tgtEl>
                        <p:attrNameLst>
                          <p:attrName>ppt_x</p:attrName>
                        </p:attrNameLst>
                      </p:cBhvr>
                      <p:tavLst>
                        <p:tav tm="0">
                          <p:val>
                            <p:strVal val="#ppt_x"/>
                          </p:val>
                        </p:tav>
                        <p:tav tm="100000">
                          <p:val>
                            <p:strVal val="#ppt_x"/>
                          </p:val>
                        </p:tav>
                      </p:tavLst>
                    </p:anim>
                    <p:anim calcmode="lin" valueType="num">
                      <p:cBhvr>
                        <p:cTn dur="4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54" grpId="0" build="p">
        <p:tmplLst>
          <p:tmpl lvl="1">
            <p:tnLst>
              <p:par>
                <p:cTn presetID="42" presetClass="entr" presetSubtype="0" fill="hold" nodeType="withEffect">
                  <p:stCondLst>
                    <p:cond delay="200"/>
                  </p:stCondLst>
                  <p:childTnLst>
                    <p:set>
                      <p:cBhvr>
                        <p:cTn dur="1" fill="hold">
                          <p:stCondLst>
                            <p:cond delay="0"/>
                          </p:stCondLst>
                        </p:cTn>
                        <p:tgtEl>
                          <p:spTgt spid="54"/>
                        </p:tgtEl>
                        <p:attrNameLst>
                          <p:attrName>style.visibility</p:attrName>
                        </p:attrNameLst>
                      </p:cBhvr>
                      <p:to>
                        <p:strVal val="visible"/>
                      </p:to>
                    </p:set>
                    <p:animEffect transition="in" filter="fade">
                      <p:cBhvr>
                        <p:cTn dur="400"/>
                        <p:tgtEl>
                          <p:spTgt spid="54"/>
                        </p:tgtEl>
                      </p:cBhvr>
                    </p:animEffect>
                    <p:anim calcmode="lin" valueType="num">
                      <p:cBhvr>
                        <p:cTn dur="400" fill="hold"/>
                        <p:tgtEl>
                          <p:spTgt spid="54"/>
                        </p:tgtEl>
                        <p:attrNameLst>
                          <p:attrName>ppt_x</p:attrName>
                        </p:attrNameLst>
                      </p:cBhvr>
                      <p:tavLst>
                        <p:tav tm="0">
                          <p:val>
                            <p:strVal val="#ppt_x"/>
                          </p:val>
                        </p:tav>
                        <p:tav tm="100000">
                          <p:val>
                            <p:strVal val="#ppt_x"/>
                          </p:val>
                        </p:tav>
                      </p:tavLst>
                    </p:anim>
                    <p:anim calcmode="lin" valueType="num">
                      <p:cBhvr>
                        <p:cTn dur="400" fill="hold"/>
                        <p:tgtEl>
                          <p:spTgt spid="54"/>
                        </p:tgtEl>
                        <p:attrNameLst>
                          <p:attrName>ppt_y</p:attrName>
                        </p:attrNameLst>
                      </p:cBhvr>
                      <p:tavLst>
                        <p:tav tm="0">
                          <p:val>
                            <p:strVal val="#ppt_y+.1"/>
                          </p:val>
                        </p:tav>
                        <p:tav tm="100000">
                          <p:val>
                            <p:strVal val="#ppt_y"/>
                          </p:val>
                        </p:tav>
                      </p:tavLst>
                    </p:anim>
                  </p:childTnLst>
                </p:cTn>
              </p:par>
            </p:tnLst>
          </p:tmpl>
        </p:tmplLst>
      </p:bldP>
      <p:bldP spid="54" grpId="1"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42" presetClass="entr" presetSubtype="0" fill="hold" nodeType="withEffect">
                  <p:stCondLst>
                    <p:cond delay="200"/>
                  </p:stCondLst>
                  <p:childTnLst>
                    <p:set>
                      <p:cBhvr>
                        <p:cTn dur="1" fill="hold">
                          <p:stCondLst>
                            <p:cond delay="0"/>
                          </p:stCondLst>
                        </p:cTn>
                        <p:tgtEl>
                          <p:spTgt spid="55"/>
                        </p:tgtEl>
                        <p:attrNameLst>
                          <p:attrName>style.visibility</p:attrName>
                        </p:attrNameLst>
                      </p:cBhvr>
                      <p:to>
                        <p:strVal val="visible"/>
                      </p:to>
                    </p:set>
                    <p:animEffect transition="in" filter="fade">
                      <p:cBhvr>
                        <p:cTn dur="400"/>
                        <p:tgtEl>
                          <p:spTgt spid="55"/>
                        </p:tgtEl>
                      </p:cBhvr>
                    </p:animEffect>
                    <p:anim calcmode="lin" valueType="num">
                      <p:cBhvr>
                        <p:cTn dur="400" fill="hold"/>
                        <p:tgtEl>
                          <p:spTgt spid="55"/>
                        </p:tgtEl>
                        <p:attrNameLst>
                          <p:attrName>ppt_x</p:attrName>
                        </p:attrNameLst>
                      </p:cBhvr>
                      <p:tavLst>
                        <p:tav tm="0">
                          <p:val>
                            <p:strVal val="#ppt_x"/>
                          </p:val>
                        </p:tav>
                        <p:tav tm="100000">
                          <p:val>
                            <p:strVal val="#ppt_x"/>
                          </p:val>
                        </p:tav>
                      </p:tavLst>
                    </p:anim>
                    <p:anim calcmode="lin" valueType="num">
                      <p:cBhvr>
                        <p:cTn dur="400" fill="hold"/>
                        <p:tgtEl>
                          <p:spTgt spid="55"/>
                        </p:tgtEl>
                        <p:attrNameLst>
                          <p:attrName>ppt_y</p:attrName>
                        </p:attrNameLst>
                      </p:cBhvr>
                      <p:tavLst>
                        <p:tav tm="0">
                          <p:val>
                            <p:strVal val="#ppt_y+.1"/>
                          </p:val>
                        </p:tav>
                        <p:tav tm="100000">
                          <p:val>
                            <p:strVal val="#ppt_y"/>
                          </p:val>
                        </p:tav>
                      </p:tavLst>
                    </p:anim>
                  </p:childTnLst>
                </p:cTn>
              </p:par>
            </p:tnLst>
          </p:tmpl>
        </p:tmplLst>
      </p:bldP>
      <p:bldP spid="55" grpId="1"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56" grpId="0" build="p">
        <p:tmplLst>
          <p:tmpl lvl="1">
            <p:tnLst>
              <p:par>
                <p:cTn presetID="42" presetClass="entr" presetSubtype="0" fill="hold" nodeType="withEffect">
                  <p:stCondLst>
                    <p:cond delay="200"/>
                  </p:stCondLst>
                  <p:childTnLst>
                    <p:set>
                      <p:cBhvr>
                        <p:cTn dur="1" fill="hold">
                          <p:stCondLst>
                            <p:cond delay="0"/>
                          </p:stCondLst>
                        </p:cTn>
                        <p:tgtEl>
                          <p:spTgt spid="56"/>
                        </p:tgtEl>
                        <p:attrNameLst>
                          <p:attrName>style.visibility</p:attrName>
                        </p:attrNameLst>
                      </p:cBhvr>
                      <p:to>
                        <p:strVal val="visible"/>
                      </p:to>
                    </p:set>
                    <p:animEffect transition="in" filter="fade">
                      <p:cBhvr>
                        <p:cTn dur="400"/>
                        <p:tgtEl>
                          <p:spTgt spid="56"/>
                        </p:tgtEl>
                      </p:cBhvr>
                    </p:animEffect>
                    <p:anim calcmode="lin" valueType="num">
                      <p:cBhvr>
                        <p:cTn dur="400" fill="hold"/>
                        <p:tgtEl>
                          <p:spTgt spid="56"/>
                        </p:tgtEl>
                        <p:attrNameLst>
                          <p:attrName>ppt_x</p:attrName>
                        </p:attrNameLst>
                      </p:cBhvr>
                      <p:tavLst>
                        <p:tav tm="0">
                          <p:val>
                            <p:strVal val="#ppt_x"/>
                          </p:val>
                        </p:tav>
                        <p:tav tm="100000">
                          <p:val>
                            <p:strVal val="#ppt_x"/>
                          </p:val>
                        </p:tav>
                      </p:tavLst>
                    </p:anim>
                    <p:anim calcmode="lin" valueType="num">
                      <p:cBhvr>
                        <p:cTn dur="400" fill="hold"/>
                        <p:tgtEl>
                          <p:spTgt spid="56"/>
                        </p:tgtEl>
                        <p:attrNameLst>
                          <p:attrName>ppt_y</p:attrName>
                        </p:attrNameLst>
                      </p:cBhvr>
                      <p:tavLst>
                        <p:tav tm="0">
                          <p:val>
                            <p:strVal val="#ppt_y+.1"/>
                          </p:val>
                        </p:tav>
                        <p:tav tm="100000">
                          <p:val>
                            <p:strVal val="#ppt_y"/>
                          </p:val>
                        </p:tav>
                      </p:tavLst>
                    </p:anim>
                  </p:childTnLst>
                </p:cTn>
              </p:par>
            </p:tnLst>
          </p:tmpl>
        </p:tmplLst>
      </p:bldP>
      <p:bldP spid="56" grpId="1" build="p">
        <p:tmplLst>
          <p:tmpl lvl="1">
            <p:tnLst>
              <p:par>
                <p:cTn presetID="53" presetClass="entr" presetSubtype="16"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animEffect transition="in" filter="fade">
                      <p:cBhvr>
                        <p:cTn dur="500"/>
                        <p:tgtEl>
                          <p:spTgt spid="56"/>
                        </p:tgtEl>
                      </p:cBhvr>
                    </p:animEffect>
                  </p:childTnLst>
                </p:cTn>
              </p:par>
            </p:tnLst>
          </p:tmpl>
        </p:tmplLst>
      </p:bldP>
      <p:bldP spid="57" grpId="0" build="p">
        <p:tmplLst>
          <p:tmpl lvl="1">
            <p:tnLst>
              <p:par>
                <p:cTn presetID="42" presetClass="entr" presetSubtype="0"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Effect transition="in" filter="fade">
                      <p:cBhvr>
                        <p:cTn dur="400"/>
                        <p:tgtEl>
                          <p:spTgt spid="57"/>
                        </p:tgtEl>
                      </p:cBhvr>
                    </p:animEffect>
                    <p:anim calcmode="lin" valueType="num">
                      <p:cBhvr>
                        <p:cTn dur="400" fill="hold"/>
                        <p:tgtEl>
                          <p:spTgt spid="57"/>
                        </p:tgtEl>
                        <p:attrNameLst>
                          <p:attrName>ppt_x</p:attrName>
                        </p:attrNameLst>
                      </p:cBhvr>
                      <p:tavLst>
                        <p:tav tm="0">
                          <p:val>
                            <p:strVal val="#ppt_x"/>
                          </p:val>
                        </p:tav>
                        <p:tav tm="100000">
                          <p:val>
                            <p:strVal val="#ppt_x"/>
                          </p:val>
                        </p:tav>
                      </p:tavLst>
                    </p:anim>
                    <p:anim calcmode="lin" valueType="num">
                      <p:cBhvr>
                        <p:cTn dur="400" fill="hold"/>
                        <p:tgtEl>
                          <p:spTgt spid="57"/>
                        </p:tgtEl>
                        <p:attrNameLst>
                          <p:attrName>ppt_y</p:attrName>
                        </p:attrNameLst>
                      </p:cBhvr>
                      <p:tavLst>
                        <p:tav tm="0">
                          <p:val>
                            <p:strVal val="#ppt_y+.1"/>
                          </p:val>
                        </p:tav>
                        <p:tav tm="100000">
                          <p:val>
                            <p:strVal val="#ppt_y"/>
                          </p:val>
                        </p:tav>
                      </p:tavLst>
                    </p:anim>
                  </p:childTnLst>
                </p:cTn>
              </p:par>
            </p:tnLst>
          </p:tmpl>
        </p:tmplLst>
      </p:bldP>
      <p:bldP spid="57" grpId="1" build="p">
        <p:tmplLst>
          <p:tmpl lvl="1">
            <p:tnLst>
              <p:par>
                <p:cTn presetID="53" presetClass="entr" presetSubtype="16"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500" fill="hold"/>
                        <p:tgtEl>
                          <p:spTgt spid="57"/>
                        </p:tgtEl>
                        <p:attrNameLst>
                          <p:attrName>ppt_w</p:attrName>
                        </p:attrNameLst>
                      </p:cBhvr>
                      <p:tavLst>
                        <p:tav tm="0">
                          <p:val>
                            <p:fltVal val="0"/>
                          </p:val>
                        </p:tav>
                        <p:tav tm="100000">
                          <p:val>
                            <p:strVal val="#ppt_w"/>
                          </p:val>
                        </p:tav>
                      </p:tavLst>
                    </p:anim>
                    <p:anim calcmode="lin" valueType="num">
                      <p:cBhvr>
                        <p:cTn dur="500" fill="hold"/>
                        <p:tgtEl>
                          <p:spTgt spid="57"/>
                        </p:tgtEl>
                        <p:attrNameLst>
                          <p:attrName>ppt_h</p:attrName>
                        </p:attrNameLst>
                      </p:cBhvr>
                      <p:tavLst>
                        <p:tav tm="0">
                          <p:val>
                            <p:fltVal val="0"/>
                          </p:val>
                        </p:tav>
                        <p:tav tm="100000">
                          <p:val>
                            <p:strVal val="#ppt_h"/>
                          </p:val>
                        </p:tav>
                      </p:tavLst>
                    </p:anim>
                    <p:animEffect transition="in" filter="fade">
                      <p:cBhvr>
                        <p:cTn dur="500"/>
                        <p:tgtEl>
                          <p:spTgt spid="57"/>
                        </p:tgtEl>
                      </p:cBhvr>
                    </p:animEffect>
                  </p:childTnLst>
                </p:cTn>
              </p:par>
            </p:tnLst>
          </p:tmpl>
        </p:tmplLst>
      </p:bldP>
      <p:bldP spid="58" grpId="0" build="p">
        <p:tmplLst>
          <p:tmpl lvl="1">
            <p:tnLst>
              <p:par>
                <p:cTn presetID="42" presetClass="entr" presetSubtype="0"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400"/>
                        <p:tgtEl>
                          <p:spTgt spid="58"/>
                        </p:tgtEl>
                      </p:cBhvr>
                    </p:animEffect>
                    <p:anim calcmode="lin" valueType="num">
                      <p:cBhvr>
                        <p:cTn dur="400" fill="hold"/>
                        <p:tgtEl>
                          <p:spTgt spid="58"/>
                        </p:tgtEl>
                        <p:attrNameLst>
                          <p:attrName>ppt_x</p:attrName>
                        </p:attrNameLst>
                      </p:cBhvr>
                      <p:tavLst>
                        <p:tav tm="0">
                          <p:val>
                            <p:strVal val="#ppt_x"/>
                          </p:val>
                        </p:tav>
                        <p:tav tm="100000">
                          <p:val>
                            <p:strVal val="#ppt_x"/>
                          </p:val>
                        </p:tav>
                      </p:tavLst>
                    </p:anim>
                    <p:anim calcmode="lin" valueType="num">
                      <p:cBhvr>
                        <p:cTn dur="400" fill="hold"/>
                        <p:tgtEl>
                          <p:spTgt spid="58"/>
                        </p:tgtEl>
                        <p:attrNameLst>
                          <p:attrName>ppt_y</p:attrName>
                        </p:attrNameLst>
                      </p:cBhvr>
                      <p:tavLst>
                        <p:tav tm="0">
                          <p:val>
                            <p:strVal val="#ppt_y+.1"/>
                          </p:val>
                        </p:tav>
                        <p:tav tm="100000">
                          <p:val>
                            <p:strVal val="#ppt_y"/>
                          </p:val>
                        </p:tav>
                      </p:tavLst>
                    </p:anim>
                  </p:childTnLst>
                </p:cTn>
              </p:par>
            </p:tnLst>
          </p:tmpl>
        </p:tmplLst>
      </p:bldP>
      <p:bldP spid="58" grpId="1" build="p">
        <p:tmplLst>
          <p:tmpl lvl="1">
            <p:tnLst>
              <p:par>
                <p:cTn presetID="53" presetClass="entr" presetSubtype="16"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p:cTn dur="500" fill="hold"/>
                        <p:tgtEl>
                          <p:spTgt spid="58"/>
                        </p:tgtEl>
                        <p:attrNameLst>
                          <p:attrName>ppt_w</p:attrName>
                        </p:attrNameLst>
                      </p:cBhvr>
                      <p:tavLst>
                        <p:tav tm="0">
                          <p:val>
                            <p:fltVal val="0"/>
                          </p:val>
                        </p:tav>
                        <p:tav tm="100000">
                          <p:val>
                            <p:strVal val="#ppt_w"/>
                          </p:val>
                        </p:tav>
                      </p:tavLst>
                    </p:anim>
                    <p:anim calcmode="lin" valueType="num">
                      <p:cBhvr>
                        <p:cTn dur="500" fill="hold"/>
                        <p:tgtEl>
                          <p:spTgt spid="58"/>
                        </p:tgtEl>
                        <p:attrNameLst>
                          <p:attrName>ppt_h</p:attrName>
                        </p:attrNameLst>
                      </p:cBhvr>
                      <p:tavLst>
                        <p:tav tm="0">
                          <p:val>
                            <p:fltVal val="0"/>
                          </p:val>
                        </p:tav>
                        <p:tav tm="100000">
                          <p:val>
                            <p:strVal val="#ppt_h"/>
                          </p:val>
                        </p:tav>
                      </p:tavLst>
                    </p:anim>
                    <p:animEffect transition="in" filter="fade">
                      <p:cBhvr>
                        <p:cTn dur="500"/>
                        <p:tgtEl>
                          <p:spTgt spid="58"/>
                        </p:tgtEl>
                      </p:cBhvr>
                    </p:animEffect>
                  </p:childTnLst>
                </p:cTn>
              </p:par>
            </p:tnLst>
          </p:tmpl>
        </p:tmplLst>
      </p:bldP>
      <p:bldP spid="59" grpId="0" build="p">
        <p:tmplLst>
          <p:tmpl lvl="1">
            <p:tnLst>
              <p:par>
                <p:cTn presetID="42"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400"/>
                        <p:tgtEl>
                          <p:spTgt spid="59"/>
                        </p:tgtEl>
                      </p:cBhvr>
                    </p:animEffect>
                    <p:anim calcmode="lin" valueType="num">
                      <p:cBhvr>
                        <p:cTn dur="400" fill="hold"/>
                        <p:tgtEl>
                          <p:spTgt spid="59"/>
                        </p:tgtEl>
                        <p:attrNameLst>
                          <p:attrName>ppt_x</p:attrName>
                        </p:attrNameLst>
                      </p:cBhvr>
                      <p:tavLst>
                        <p:tav tm="0">
                          <p:val>
                            <p:strVal val="#ppt_x"/>
                          </p:val>
                        </p:tav>
                        <p:tav tm="100000">
                          <p:val>
                            <p:strVal val="#ppt_x"/>
                          </p:val>
                        </p:tav>
                      </p:tavLst>
                    </p:anim>
                    <p:anim calcmode="lin" valueType="num">
                      <p:cBhvr>
                        <p:cTn dur="400" fill="hold"/>
                        <p:tgtEl>
                          <p:spTgt spid="59"/>
                        </p:tgtEl>
                        <p:attrNameLst>
                          <p:attrName>ppt_y</p:attrName>
                        </p:attrNameLst>
                      </p:cBhvr>
                      <p:tavLst>
                        <p:tav tm="0">
                          <p:val>
                            <p:strVal val="#ppt_y+.1"/>
                          </p:val>
                        </p:tav>
                        <p:tav tm="100000">
                          <p:val>
                            <p:strVal val="#ppt_y"/>
                          </p:val>
                        </p:tav>
                      </p:tavLst>
                    </p:anim>
                  </p:childTnLst>
                </p:cTn>
              </p:par>
            </p:tnLst>
          </p:tmpl>
        </p:tmplLst>
      </p:bldP>
      <p:bldP spid="60" grpId="0" build="p">
        <p:tmplLst>
          <p:tmpl lvl="1">
            <p:tnLst>
              <p:par>
                <p:cTn presetID="42" presetClass="entr" presetSubtype="0" fill="hold" nodeType="withEffect">
                  <p:stCondLst>
                    <p:cond delay="200"/>
                  </p:stCondLst>
                  <p:childTnLst>
                    <p:set>
                      <p:cBhvr>
                        <p:cTn dur="1" fill="hold">
                          <p:stCondLst>
                            <p:cond delay="0"/>
                          </p:stCondLst>
                        </p:cTn>
                        <p:tgtEl>
                          <p:spTgt spid="60"/>
                        </p:tgtEl>
                        <p:attrNameLst>
                          <p:attrName>style.visibility</p:attrName>
                        </p:attrNameLst>
                      </p:cBhvr>
                      <p:to>
                        <p:strVal val="visible"/>
                      </p:to>
                    </p:set>
                    <p:animEffect transition="in" filter="fade">
                      <p:cBhvr>
                        <p:cTn dur="400"/>
                        <p:tgtEl>
                          <p:spTgt spid="60"/>
                        </p:tgtEl>
                      </p:cBhvr>
                    </p:animEffect>
                    <p:anim calcmode="lin" valueType="num">
                      <p:cBhvr>
                        <p:cTn dur="400" fill="hold"/>
                        <p:tgtEl>
                          <p:spTgt spid="60"/>
                        </p:tgtEl>
                        <p:attrNameLst>
                          <p:attrName>ppt_x</p:attrName>
                        </p:attrNameLst>
                      </p:cBhvr>
                      <p:tavLst>
                        <p:tav tm="0">
                          <p:val>
                            <p:strVal val="#ppt_x"/>
                          </p:val>
                        </p:tav>
                        <p:tav tm="100000">
                          <p:val>
                            <p:strVal val="#ppt_x"/>
                          </p:val>
                        </p:tav>
                      </p:tavLst>
                    </p:anim>
                    <p:anim calcmode="lin" valueType="num">
                      <p:cBhvr>
                        <p:cTn dur="400" fill="hold"/>
                        <p:tgtEl>
                          <p:spTgt spid="60"/>
                        </p:tgtEl>
                        <p:attrNameLst>
                          <p:attrName>ppt_y</p:attrName>
                        </p:attrNameLst>
                      </p:cBhvr>
                      <p:tavLst>
                        <p:tav tm="0">
                          <p:val>
                            <p:strVal val="#ppt_y+.1"/>
                          </p:val>
                        </p:tav>
                        <p:tav tm="100000">
                          <p:val>
                            <p:strVal val="#ppt_y"/>
                          </p:val>
                        </p:tav>
                      </p:tavLst>
                    </p:anim>
                  </p:childTnLst>
                </p:cTn>
              </p:par>
            </p:tnLst>
          </p:tmpl>
        </p:tmplLst>
      </p:bldP>
      <p:bldP spid="61" grpId="0" build="p">
        <p:tmplLst>
          <p:tmpl lvl="1">
            <p:tnLst>
              <p:par>
                <p:cTn presetID="42" presetClass="entr" presetSubtype="0" fill="hold" nodeType="withEffect">
                  <p:stCondLst>
                    <p:cond delay="200"/>
                  </p:stCondLst>
                  <p:childTnLst>
                    <p:set>
                      <p:cBhvr>
                        <p:cTn dur="1" fill="hold">
                          <p:stCondLst>
                            <p:cond delay="0"/>
                          </p:stCondLst>
                        </p:cTn>
                        <p:tgtEl>
                          <p:spTgt spid="61"/>
                        </p:tgtEl>
                        <p:attrNameLst>
                          <p:attrName>style.visibility</p:attrName>
                        </p:attrNameLst>
                      </p:cBhvr>
                      <p:to>
                        <p:strVal val="visible"/>
                      </p:to>
                    </p:set>
                    <p:animEffect transition="in" filter="fade">
                      <p:cBhvr>
                        <p:cTn dur="400"/>
                        <p:tgtEl>
                          <p:spTgt spid="61"/>
                        </p:tgtEl>
                      </p:cBhvr>
                    </p:animEffect>
                    <p:anim calcmode="lin" valueType="num">
                      <p:cBhvr>
                        <p:cTn dur="400" fill="hold"/>
                        <p:tgtEl>
                          <p:spTgt spid="61"/>
                        </p:tgtEl>
                        <p:attrNameLst>
                          <p:attrName>ppt_x</p:attrName>
                        </p:attrNameLst>
                      </p:cBhvr>
                      <p:tavLst>
                        <p:tav tm="0">
                          <p:val>
                            <p:strVal val="#ppt_x"/>
                          </p:val>
                        </p:tav>
                        <p:tav tm="100000">
                          <p:val>
                            <p:strVal val="#ppt_x"/>
                          </p:val>
                        </p:tav>
                      </p:tavLst>
                    </p:anim>
                    <p:anim calcmode="lin" valueType="num">
                      <p:cBhvr>
                        <p:cTn dur="400" fill="hold"/>
                        <p:tgtEl>
                          <p:spTgt spid="61"/>
                        </p:tgtEl>
                        <p:attrNameLst>
                          <p:attrName>ppt_y</p:attrName>
                        </p:attrNameLst>
                      </p:cBhvr>
                      <p:tavLst>
                        <p:tav tm="0">
                          <p:val>
                            <p:strVal val="#ppt_y+.1"/>
                          </p:val>
                        </p:tav>
                        <p:tav tm="100000">
                          <p:val>
                            <p:strVal val="#ppt_y"/>
                          </p:val>
                        </p:tav>
                      </p:tavLst>
                    </p:anim>
                  </p:childTnLst>
                </p:cTn>
              </p:par>
            </p:tnLst>
          </p:tmpl>
        </p:tmplLst>
      </p:bldP>
      <p:bldP spid="62" grpId="0" build="p">
        <p:tmplLst>
          <p:tmpl lvl="1">
            <p:tnLst>
              <p:par>
                <p:cTn presetID="42"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400"/>
                        <p:tgtEl>
                          <p:spTgt spid="62"/>
                        </p:tgtEl>
                      </p:cBhvr>
                    </p:animEffect>
                    <p:anim calcmode="lin" valueType="num">
                      <p:cBhvr>
                        <p:cTn dur="400" fill="hold"/>
                        <p:tgtEl>
                          <p:spTgt spid="62"/>
                        </p:tgtEl>
                        <p:attrNameLst>
                          <p:attrName>ppt_x</p:attrName>
                        </p:attrNameLst>
                      </p:cBhvr>
                      <p:tavLst>
                        <p:tav tm="0">
                          <p:val>
                            <p:strVal val="#ppt_x"/>
                          </p:val>
                        </p:tav>
                        <p:tav tm="100000">
                          <p:val>
                            <p:strVal val="#ppt_x"/>
                          </p:val>
                        </p:tav>
                      </p:tavLst>
                    </p:anim>
                    <p:anim calcmode="lin" valueType="num">
                      <p:cBhvr>
                        <p:cTn dur="400" fill="hold"/>
                        <p:tgtEl>
                          <p:spTgt spid="62"/>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400"/>
                        <p:tgtEl>
                          <p:spTgt spid="63"/>
                        </p:tgtEl>
                      </p:cBhvr>
                    </p:animEffect>
                    <p:anim calcmode="lin" valueType="num">
                      <p:cBhvr>
                        <p:cTn dur="400" fill="hold"/>
                        <p:tgtEl>
                          <p:spTgt spid="63"/>
                        </p:tgtEl>
                        <p:attrNameLst>
                          <p:attrName>ppt_x</p:attrName>
                        </p:attrNameLst>
                      </p:cBhvr>
                      <p:tavLst>
                        <p:tav tm="0">
                          <p:val>
                            <p:strVal val="#ppt_x"/>
                          </p:val>
                        </p:tav>
                        <p:tav tm="100000">
                          <p:val>
                            <p:strVal val="#ppt_x"/>
                          </p:val>
                        </p:tav>
                      </p:tavLst>
                    </p:anim>
                    <p:anim calcmode="lin" valueType="num">
                      <p:cBhvr>
                        <p:cTn dur="400" fill="hold"/>
                        <p:tgtEl>
                          <p:spTgt spid="6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with content Clear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2"/>
          <p:cNvSpPr>
            <a:spLocks noGrp="1"/>
          </p:cNvSpPr>
          <p:nvPr>
            <p:ph type="body" sz="quarter" idx="64" hasCustomPrompt="1"/>
          </p:nvPr>
        </p:nvSpPr>
        <p:spPr>
          <a:xfrm>
            <a:off x="591965" y="5655212"/>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endParaRPr lang="en-US" dirty="0" smtClean="0"/>
          </a:p>
        </p:txBody>
      </p:sp>
      <p:sp>
        <p:nvSpPr>
          <p:cNvPr id="5" name="Text Placeholder 7"/>
          <p:cNvSpPr>
            <a:spLocks noGrp="1"/>
          </p:cNvSpPr>
          <p:nvPr>
            <p:ph type="body" sz="quarter" idx="18" hasCustomPrompt="1"/>
          </p:nvPr>
        </p:nvSpPr>
        <p:spPr>
          <a:xfrm>
            <a:off x="569384" y="5200833"/>
            <a:ext cx="10996083"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bg1"/>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grpSp>
        <p:nvGrpSpPr>
          <p:cNvPr id="7" name="Group 6"/>
          <p:cNvGrpSpPr/>
          <p:nvPr userDrawn="1"/>
        </p:nvGrpSpPr>
        <p:grpSpPr>
          <a:xfrm>
            <a:off x="101309" y="385540"/>
            <a:ext cx="383999" cy="342172"/>
            <a:chOff x="5270500" y="1460500"/>
            <a:chExt cx="1701800" cy="2705100"/>
          </a:xfrm>
        </p:grpSpPr>
        <p:sp>
          <p:nvSpPr>
            <p:cNvPr id="9" name="Rounded Rectangle 8"/>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 Placeholder 7"/>
          <p:cNvSpPr>
            <a:spLocks noGrp="1"/>
          </p:cNvSpPr>
          <p:nvPr>
            <p:ph type="body" sz="quarter" idx="77" hasCustomPrompt="1"/>
          </p:nvPr>
        </p:nvSpPr>
        <p:spPr>
          <a:xfrm>
            <a:off x="857384" y="4274774"/>
            <a:ext cx="2399995" cy="216000"/>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4" name="Oval 13"/>
          <p:cNvSpPr>
            <a:spLocks noChangeAspect="1"/>
          </p:cNvSpPr>
          <p:nvPr userDrawn="1"/>
        </p:nvSpPr>
        <p:spPr>
          <a:xfrm flipH="1">
            <a:off x="569384" y="4289746"/>
            <a:ext cx="240000" cy="21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7"/>
          <p:cNvSpPr>
            <a:spLocks noGrp="1"/>
          </p:cNvSpPr>
          <p:nvPr>
            <p:ph type="body" sz="quarter" idx="78" hasCustomPrompt="1"/>
          </p:nvPr>
        </p:nvSpPr>
        <p:spPr>
          <a:xfrm>
            <a:off x="857384" y="4640534"/>
            <a:ext cx="2399995" cy="216000"/>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6" name="Oval 15"/>
          <p:cNvSpPr>
            <a:spLocks noChangeAspect="1"/>
          </p:cNvSpPr>
          <p:nvPr userDrawn="1"/>
        </p:nvSpPr>
        <p:spPr>
          <a:xfrm flipH="1">
            <a:off x="569384" y="4655506"/>
            <a:ext cx="240000" cy="216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7"/>
          <p:cNvSpPr>
            <a:spLocks noGrp="1"/>
          </p:cNvSpPr>
          <p:nvPr>
            <p:ph type="body" sz="quarter" idx="79" hasCustomPrompt="1"/>
          </p:nvPr>
        </p:nvSpPr>
        <p:spPr>
          <a:xfrm>
            <a:off x="3630045" y="4274774"/>
            <a:ext cx="2399995" cy="216000"/>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8" name="Oval 17"/>
          <p:cNvSpPr>
            <a:spLocks noChangeAspect="1"/>
          </p:cNvSpPr>
          <p:nvPr userDrawn="1"/>
        </p:nvSpPr>
        <p:spPr>
          <a:xfrm flipH="1">
            <a:off x="3342045" y="4289746"/>
            <a:ext cx="240000" cy="216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Placeholder 7"/>
          <p:cNvSpPr>
            <a:spLocks noGrp="1"/>
          </p:cNvSpPr>
          <p:nvPr>
            <p:ph type="body" sz="quarter" idx="80" hasCustomPrompt="1"/>
          </p:nvPr>
        </p:nvSpPr>
        <p:spPr>
          <a:xfrm>
            <a:off x="3630045" y="4640534"/>
            <a:ext cx="2399995" cy="216000"/>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0" name="Oval 19"/>
          <p:cNvSpPr>
            <a:spLocks noChangeAspect="1"/>
          </p:cNvSpPr>
          <p:nvPr userDrawn="1"/>
        </p:nvSpPr>
        <p:spPr>
          <a:xfrm flipH="1">
            <a:off x="3342045" y="4655506"/>
            <a:ext cx="240000" cy="216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 Placeholder 7"/>
          <p:cNvSpPr>
            <a:spLocks noGrp="1"/>
          </p:cNvSpPr>
          <p:nvPr>
            <p:ph type="body" sz="quarter" idx="81" hasCustomPrompt="1"/>
          </p:nvPr>
        </p:nvSpPr>
        <p:spPr>
          <a:xfrm>
            <a:off x="6318040" y="4274774"/>
            <a:ext cx="2399995" cy="216000"/>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2" name="Oval 21"/>
          <p:cNvSpPr>
            <a:spLocks noChangeAspect="1"/>
          </p:cNvSpPr>
          <p:nvPr userDrawn="1"/>
        </p:nvSpPr>
        <p:spPr>
          <a:xfrm flipH="1">
            <a:off x="6030040" y="4289746"/>
            <a:ext cx="240000" cy="216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 Placeholder 7"/>
          <p:cNvSpPr>
            <a:spLocks noGrp="1"/>
          </p:cNvSpPr>
          <p:nvPr>
            <p:ph type="body" sz="quarter" idx="82" hasCustomPrompt="1"/>
          </p:nvPr>
        </p:nvSpPr>
        <p:spPr>
          <a:xfrm>
            <a:off x="6318040" y="4640534"/>
            <a:ext cx="2399995" cy="216000"/>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4" name="Oval 23"/>
          <p:cNvSpPr>
            <a:spLocks noChangeAspect="1"/>
          </p:cNvSpPr>
          <p:nvPr userDrawn="1"/>
        </p:nvSpPr>
        <p:spPr>
          <a:xfrm flipH="1">
            <a:off x="6030040" y="4655506"/>
            <a:ext cx="240000" cy="216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7"/>
          <p:cNvSpPr>
            <a:spLocks noGrp="1"/>
          </p:cNvSpPr>
          <p:nvPr>
            <p:ph type="body" sz="quarter" idx="83" hasCustomPrompt="1"/>
          </p:nvPr>
        </p:nvSpPr>
        <p:spPr>
          <a:xfrm>
            <a:off x="9006035" y="4274774"/>
            <a:ext cx="2399995" cy="216000"/>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6" name="Oval 25"/>
          <p:cNvSpPr>
            <a:spLocks noChangeAspect="1"/>
          </p:cNvSpPr>
          <p:nvPr userDrawn="1"/>
        </p:nvSpPr>
        <p:spPr>
          <a:xfrm flipH="1">
            <a:off x="8718035" y="4289746"/>
            <a:ext cx="240000" cy="216000"/>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 Placeholder 7"/>
          <p:cNvSpPr>
            <a:spLocks noGrp="1"/>
          </p:cNvSpPr>
          <p:nvPr>
            <p:ph type="body" sz="quarter" idx="84" hasCustomPrompt="1"/>
          </p:nvPr>
        </p:nvSpPr>
        <p:spPr>
          <a:xfrm>
            <a:off x="9006035" y="4640534"/>
            <a:ext cx="2399995" cy="216000"/>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8" name="Oval 27"/>
          <p:cNvSpPr>
            <a:spLocks noChangeAspect="1"/>
          </p:cNvSpPr>
          <p:nvPr userDrawn="1"/>
        </p:nvSpPr>
        <p:spPr>
          <a:xfrm flipH="1">
            <a:off x="8718035" y="4655506"/>
            <a:ext cx="240000" cy="216000"/>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400"/>
                                        <p:tgtEl>
                                          <p:spTgt spid="5">
                                            <p:txEl>
                                              <p:pRg st="0" end="0"/>
                                            </p:txEl>
                                          </p:spTgt>
                                        </p:tgtEl>
                                      </p:cBhvr>
                                    </p:animEffect>
                                    <p:anim calcmode="lin" valueType="num">
                                      <p:cBhvr>
                                        <p:cTn id="24"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anim calcmode="lin" valueType="num">
                                      <p:cBhvr>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00" fill="hold"/>
                                        <p:tgtEl>
                                          <p:spTgt spid="14"/>
                                        </p:tgtEl>
                                        <p:attrNameLst>
                                          <p:attrName>ppt_w</p:attrName>
                                        </p:attrNameLst>
                                      </p:cBhvr>
                                      <p:tavLst>
                                        <p:tav tm="0">
                                          <p:val>
                                            <p:fltVal val="0"/>
                                          </p:val>
                                        </p:tav>
                                        <p:tav tm="100000">
                                          <p:val>
                                            <p:strVal val="#ppt_w"/>
                                          </p:val>
                                        </p:tav>
                                      </p:tavLst>
                                    </p:anim>
                                    <p:anim calcmode="lin" valueType="num">
                                      <p:cBhvr>
                                        <p:cTn id="35" dur="200" fill="hold"/>
                                        <p:tgtEl>
                                          <p:spTgt spid="14"/>
                                        </p:tgtEl>
                                        <p:attrNameLst>
                                          <p:attrName>ppt_h</p:attrName>
                                        </p:attrNameLst>
                                      </p:cBhvr>
                                      <p:tavLst>
                                        <p:tav tm="0">
                                          <p:val>
                                            <p:fltVal val="0"/>
                                          </p:val>
                                        </p:tav>
                                        <p:tav tm="100000">
                                          <p:val>
                                            <p:strVal val="#ppt_h"/>
                                          </p:val>
                                        </p:tav>
                                      </p:tavLst>
                                    </p:anim>
                                    <p:animEffect transition="in" filter="fade">
                                      <p:cBhvr>
                                        <p:cTn id="36" dur="200"/>
                                        <p:tgtEl>
                                          <p:spTgt spid="14"/>
                                        </p:tgtEl>
                                      </p:cBhvr>
                                    </p:animEffect>
                                  </p:childTnLst>
                                </p:cTn>
                              </p:par>
                              <p:par>
                                <p:cTn id="37" presetID="42" presetClass="entr" presetSubtype="0" fill="hold" grpId="0" nodeType="withEffect">
                                  <p:stCondLst>
                                    <p:cond delay="20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fade">
                                      <p:cBhvr>
                                        <p:cTn id="39" dur="500"/>
                                        <p:tgtEl>
                                          <p:spTgt spid="15">
                                            <p:txEl>
                                              <p:pRg st="0" end="0"/>
                                            </p:txEl>
                                          </p:spTgt>
                                        </p:tgtEl>
                                      </p:cBhvr>
                                    </p:animEffect>
                                    <p:anim calcmode="lin" valueType="num">
                                      <p:cBhvr>
                                        <p:cTn id="4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200" fill="hold"/>
                                        <p:tgtEl>
                                          <p:spTgt spid="16"/>
                                        </p:tgtEl>
                                        <p:attrNameLst>
                                          <p:attrName>ppt_w</p:attrName>
                                        </p:attrNameLst>
                                      </p:cBhvr>
                                      <p:tavLst>
                                        <p:tav tm="0">
                                          <p:val>
                                            <p:fltVal val="0"/>
                                          </p:val>
                                        </p:tav>
                                        <p:tav tm="100000">
                                          <p:val>
                                            <p:strVal val="#ppt_w"/>
                                          </p:val>
                                        </p:tav>
                                      </p:tavLst>
                                    </p:anim>
                                    <p:anim calcmode="lin" valueType="num">
                                      <p:cBhvr>
                                        <p:cTn id="46" dur="200" fill="hold"/>
                                        <p:tgtEl>
                                          <p:spTgt spid="16"/>
                                        </p:tgtEl>
                                        <p:attrNameLst>
                                          <p:attrName>ppt_h</p:attrName>
                                        </p:attrNameLst>
                                      </p:cBhvr>
                                      <p:tavLst>
                                        <p:tav tm="0">
                                          <p:val>
                                            <p:fltVal val="0"/>
                                          </p:val>
                                        </p:tav>
                                        <p:tav tm="100000">
                                          <p:val>
                                            <p:strVal val="#ppt_h"/>
                                          </p:val>
                                        </p:tav>
                                      </p:tavLst>
                                    </p:anim>
                                    <p:animEffect transition="in" filter="fade">
                                      <p:cBhvr>
                                        <p:cTn id="47" dur="200"/>
                                        <p:tgtEl>
                                          <p:spTgt spid="16"/>
                                        </p:tgtEl>
                                      </p:cBhvr>
                                    </p:animEffect>
                                  </p:childTnLst>
                                </p:cTn>
                              </p:par>
                              <p:par>
                                <p:cTn id="48" presetID="42" presetClass="entr" presetSubtype="0" fill="hold" grpId="0" nodeType="withEffect">
                                  <p:stCondLst>
                                    <p:cond delay="20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fade">
                                      <p:cBhvr>
                                        <p:cTn id="50" dur="500"/>
                                        <p:tgtEl>
                                          <p:spTgt spid="17">
                                            <p:txEl>
                                              <p:pRg st="0" end="0"/>
                                            </p:txEl>
                                          </p:spTgt>
                                        </p:tgtEl>
                                      </p:cBhvr>
                                    </p:animEffect>
                                    <p:anim calcmode="lin" valueType="num">
                                      <p:cBhvr>
                                        <p:cTn id="5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2"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53" presetClass="entr" presetSubtype="16"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200" fill="hold"/>
                                        <p:tgtEl>
                                          <p:spTgt spid="18"/>
                                        </p:tgtEl>
                                        <p:attrNameLst>
                                          <p:attrName>ppt_w</p:attrName>
                                        </p:attrNameLst>
                                      </p:cBhvr>
                                      <p:tavLst>
                                        <p:tav tm="0">
                                          <p:val>
                                            <p:fltVal val="0"/>
                                          </p:val>
                                        </p:tav>
                                        <p:tav tm="100000">
                                          <p:val>
                                            <p:strVal val="#ppt_w"/>
                                          </p:val>
                                        </p:tav>
                                      </p:tavLst>
                                    </p:anim>
                                    <p:anim calcmode="lin" valueType="num">
                                      <p:cBhvr>
                                        <p:cTn id="57" dur="200" fill="hold"/>
                                        <p:tgtEl>
                                          <p:spTgt spid="18"/>
                                        </p:tgtEl>
                                        <p:attrNameLst>
                                          <p:attrName>ppt_h</p:attrName>
                                        </p:attrNameLst>
                                      </p:cBhvr>
                                      <p:tavLst>
                                        <p:tav tm="0">
                                          <p:val>
                                            <p:fltVal val="0"/>
                                          </p:val>
                                        </p:tav>
                                        <p:tav tm="100000">
                                          <p:val>
                                            <p:strVal val="#ppt_h"/>
                                          </p:val>
                                        </p:tav>
                                      </p:tavLst>
                                    </p:anim>
                                    <p:animEffect transition="in" filter="fade">
                                      <p:cBhvr>
                                        <p:cTn id="58" dur="200"/>
                                        <p:tgtEl>
                                          <p:spTgt spid="18"/>
                                        </p:tgtEl>
                                      </p:cBhvr>
                                    </p:animEffect>
                                  </p:childTnLst>
                                </p:cTn>
                              </p:par>
                              <p:par>
                                <p:cTn id="59" presetID="42" presetClass="entr" presetSubtype="0" fill="hold" grpId="0" nodeType="withEffect">
                                  <p:stCondLst>
                                    <p:cond delay="200"/>
                                  </p:stCondLst>
                                  <p:childTnLst>
                                    <p:set>
                                      <p:cBhvr>
                                        <p:cTn id="60" dur="1" fill="hold">
                                          <p:stCondLst>
                                            <p:cond delay="0"/>
                                          </p:stCondLst>
                                        </p:cTn>
                                        <p:tgtEl>
                                          <p:spTgt spid="19">
                                            <p:txEl>
                                              <p:pRg st="0" end="0"/>
                                            </p:txEl>
                                          </p:spTgt>
                                        </p:tgtEl>
                                        <p:attrNameLst>
                                          <p:attrName>style.visibility</p:attrName>
                                        </p:attrNameLst>
                                      </p:cBhvr>
                                      <p:to>
                                        <p:strVal val="visible"/>
                                      </p:to>
                                    </p:set>
                                    <p:animEffect transition="in" filter="fade">
                                      <p:cBhvr>
                                        <p:cTn id="61" dur="500"/>
                                        <p:tgtEl>
                                          <p:spTgt spid="19">
                                            <p:txEl>
                                              <p:pRg st="0" end="0"/>
                                            </p:txEl>
                                          </p:spTgt>
                                        </p:tgtEl>
                                      </p:cBhvr>
                                    </p:animEffect>
                                    <p:anim calcmode="lin" valueType="num">
                                      <p:cBhvr>
                                        <p:cTn id="6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63"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53" presetClass="entr" presetSubtype="16"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200" fill="hold"/>
                                        <p:tgtEl>
                                          <p:spTgt spid="20"/>
                                        </p:tgtEl>
                                        <p:attrNameLst>
                                          <p:attrName>ppt_w</p:attrName>
                                        </p:attrNameLst>
                                      </p:cBhvr>
                                      <p:tavLst>
                                        <p:tav tm="0">
                                          <p:val>
                                            <p:fltVal val="0"/>
                                          </p:val>
                                        </p:tav>
                                        <p:tav tm="100000">
                                          <p:val>
                                            <p:strVal val="#ppt_w"/>
                                          </p:val>
                                        </p:tav>
                                      </p:tavLst>
                                    </p:anim>
                                    <p:anim calcmode="lin" valueType="num">
                                      <p:cBhvr>
                                        <p:cTn id="68" dur="200" fill="hold"/>
                                        <p:tgtEl>
                                          <p:spTgt spid="20"/>
                                        </p:tgtEl>
                                        <p:attrNameLst>
                                          <p:attrName>ppt_h</p:attrName>
                                        </p:attrNameLst>
                                      </p:cBhvr>
                                      <p:tavLst>
                                        <p:tav tm="0">
                                          <p:val>
                                            <p:fltVal val="0"/>
                                          </p:val>
                                        </p:tav>
                                        <p:tav tm="100000">
                                          <p:val>
                                            <p:strVal val="#ppt_h"/>
                                          </p:val>
                                        </p:tav>
                                      </p:tavLst>
                                    </p:anim>
                                    <p:animEffect transition="in" filter="fade">
                                      <p:cBhvr>
                                        <p:cTn id="69" dur="200"/>
                                        <p:tgtEl>
                                          <p:spTgt spid="20"/>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21">
                                            <p:txEl>
                                              <p:pRg st="0" end="0"/>
                                            </p:txEl>
                                          </p:spTgt>
                                        </p:tgtEl>
                                        <p:attrNameLst>
                                          <p:attrName>style.visibility</p:attrName>
                                        </p:attrNameLst>
                                      </p:cBhvr>
                                      <p:to>
                                        <p:strVal val="visible"/>
                                      </p:to>
                                    </p:set>
                                    <p:animEffect transition="in" filter="fade">
                                      <p:cBhvr>
                                        <p:cTn id="72" dur="500"/>
                                        <p:tgtEl>
                                          <p:spTgt spid="21">
                                            <p:txEl>
                                              <p:pRg st="0" end="0"/>
                                            </p:txEl>
                                          </p:spTgt>
                                        </p:tgtEl>
                                      </p:cBhvr>
                                    </p:animEffect>
                                    <p:anim calcmode="lin" valueType="num">
                                      <p:cBhvr>
                                        <p:cTn id="7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74"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75" fill="hold">
                            <p:stCondLst>
                              <p:cond delay="2500"/>
                            </p:stCondLst>
                            <p:childTnLst>
                              <p:par>
                                <p:cTn id="76" presetID="53" presetClass="entr" presetSubtype="16"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200" fill="hold"/>
                                        <p:tgtEl>
                                          <p:spTgt spid="22"/>
                                        </p:tgtEl>
                                        <p:attrNameLst>
                                          <p:attrName>ppt_w</p:attrName>
                                        </p:attrNameLst>
                                      </p:cBhvr>
                                      <p:tavLst>
                                        <p:tav tm="0">
                                          <p:val>
                                            <p:fltVal val="0"/>
                                          </p:val>
                                        </p:tav>
                                        <p:tav tm="100000">
                                          <p:val>
                                            <p:strVal val="#ppt_w"/>
                                          </p:val>
                                        </p:tav>
                                      </p:tavLst>
                                    </p:anim>
                                    <p:anim calcmode="lin" valueType="num">
                                      <p:cBhvr>
                                        <p:cTn id="79" dur="200" fill="hold"/>
                                        <p:tgtEl>
                                          <p:spTgt spid="22"/>
                                        </p:tgtEl>
                                        <p:attrNameLst>
                                          <p:attrName>ppt_h</p:attrName>
                                        </p:attrNameLst>
                                      </p:cBhvr>
                                      <p:tavLst>
                                        <p:tav tm="0">
                                          <p:val>
                                            <p:fltVal val="0"/>
                                          </p:val>
                                        </p:tav>
                                        <p:tav tm="100000">
                                          <p:val>
                                            <p:strVal val="#ppt_h"/>
                                          </p:val>
                                        </p:tav>
                                      </p:tavLst>
                                    </p:anim>
                                    <p:animEffect transition="in" filter="fade">
                                      <p:cBhvr>
                                        <p:cTn id="80" dur="200"/>
                                        <p:tgtEl>
                                          <p:spTgt spid="22"/>
                                        </p:tgtEl>
                                      </p:cBhvr>
                                    </p:animEffect>
                                  </p:childTnLst>
                                </p:cTn>
                              </p:par>
                              <p:par>
                                <p:cTn id="81" presetID="42" presetClass="entr" presetSubtype="0" fill="hold" grpId="0" nodeType="withEffect">
                                  <p:stCondLst>
                                    <p:cond delay="200"/>
                                  </p:stCondLst>
                                  <p:childTnLst>
                                    <p:set>
                                      <p:cBhvr>
                                        <p:cTn id="82" dur="1" fill="hold">
                                          <p:stCondLst>
                                            <p:cond delay="0"/>
                                          </p:stCondLst>
                                        </p:cTn>
                                        <p:tgtEl>
                                          <p:spTgt spid="23">
                                            <p:txEl>
                                              <p:pRg st="0" end="0"/>
                                            </p:txEl>
                                          </p:spTgt>
                                        </p:tgtEl>
                                        <p:attrNameLst>
                                          <p:attrName>style.visibility</p:attrName>
                                        </p:attrNameLst>
                                      </p:cBhvr>
                                      <p:to>
                                        <p:strVal val="visible"/>
                                      </p:to>
                                    </p:set>
                                    <p:animEffect transition="in" filter="fade">
                                      <p:cBhvr>
                                        <p:cTn id="83" dur="500"/>
                                        <p:tgtEl>
                                          <p:spTgt spid="23">
                                            <p:txEl>
                                              <p:pRg st="0" end="0"/>
                                            </p:txEl>
                                          </p:spTgt>
                                        </p:tgtEl>
                                      </p:cBhvr>
                                    </p:animEffect>
                                    <p:anim calcmode="lin" valueType="num">
                                      <p:cBhvr>
                                        <p:cTn id="8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85" dur="5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86" fill="hold">
                            <p:stCondLst>
                              <p:cond delay="3000"/>
                            </p:stCondLst>
                            <p:childTnLst>
                              <p:par>
                                <p:cTn id="87" presetID="53" presetClass="entr" presetSubtype="16" fill="hold" grpId="0" nodeType="after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200" fill="hold"/>
                                        <p:tgtEl>
                                          <p:spTgt spid="24"/>
                                        </p:tgtEl>
                                        <p:attrNameLst>
                                          <p:attrName>ppt_w</p:attrName>
                                        </p:attrNameLst>
                                      </p:cBhvr>
                                      <p:tavLst>
                                        <p:tav tm="0">
                                          <p:val>
                                            <p:fltVal val="0"/>
                                          </p:val>
                                        </p:tav>
                                        <p:tav tm="100000">
                                          <p:val>
                                            <p:strVal val="#ppt_w"/>
                                          </p:val>
                                        </p:tav>
                                      </p:tavLst>
                                    </p:anim>
                                    <p:anim calcmode="lin" valueType="num">
                                      <p:cBhvr>
                                        <p:cTn id="90" dur="200" fill="hold"/>
                                        <p:tgtEl>
                                          <p:spTgt spid="24"/>
                                        </p:tgtEl>
                                        <p:attrNameLst>
                                          <p:attrName>ppt_h</p:attrName>
                                        </p:attrNameLst>
                                      </p:cBhvr>
                                      <p:tavLst>
                                        <p:tav tm="0">
                                          <p:val>
                                            <p:fltVal val="0"/>
                                          </p:val>
                                        </p:tav>
                                        <p:tav tm="100000">
                                          <p:val>
                                            <p:strVal val="#ppt_h"/>
                                          </p:val>
                                        </p:tav>
                                      </p:tavLst>
                                    </p:anim>
                                    <p:animEffect transition="in" filter="fade">
                                      <p:cBhvr>
                                        <p:cTn id="91" dur="200"/>
                                        <p:tgtEl>
                                          <p:spTgt spid="24"/>
                                        </p:tgtEl>
                                      </p:cBhvr>
                                    </p:animEffect>
                                  </p:childTnLst>
                                </p:cTn>
                              </p:par>
                              <p:par>
                                <p:cTn id="92" presetID="42" presetClass="entr" presetSubtype="0" fill="hold" grpId="0" nodeType="withEffect">
                                  <p:stCondLst>
                                    <p:cond delay="200"/>
                                  </p:stCondLst>
                                  <p:childTnLst>
                                    <p:set>
                                      <p:cBhvr>
                                        <p:cTn id="93" dur="1" fill="hold">
                                          <p:stCondLst>
                                            <p:cond delay="0"/>
                                          </p:stCondLst>
                                        </p:cTn>
                                        <p:tgtEl>
                                          <p:spTgt spid="25">
                                            <p:txEl>
                                              <p:pRg st="0" end="0"/>
                                            </p:txEl>
                                          </p:spTgt>
                                        </p:tgtEl>
                                        <p:attrNameLst>
                                          <p:attrName>style.visibility</p:attrName>
                                        </p:attrNameLst>
                                      </p:cBhvr>
                                      <p:to>
                                        <p:strVal val="visible"/>
                                      </p:to>
                                    </p:set>
                                    <p:animEffect transition="in" filter="fade">
                                      <p:cBhvr>
                                        <p:cTn id="94" dur="500"/>
                                        <p:tgtEl>
                                          <p:spTgt spid="25">
                                            <p:txEl>
                                              <p:pRg st="0" end="0"/>
                                            </p:txEl>
                                          </p:spTgt>
                                        </p:tgtEl>
                                      </p:cBhvr>
                                    </p:animEffect>
                                    <p:anim calcmode="lin" valueType="num">
                                      <p:cBhvr>
                                        <p:cTn id="9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6"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97" fill="hold">
                            <p:stCondLst>
                              <p:cond delay="3500"/>
                            </p:stCondLst>
                            <p:childTnLst>
                              <p:par>
                                <p:cTn id="98" presetID="53" presetClass="entr" presetSubtype="16" fill="hold" grpId="0" nodeType="afterEffect">
                                  <p:stCondLst>
                                    <p:cond delay="0"/>
                                  </p:stCondLst>
                                  <p:childTnLst>
                                    <p:set>
                                      <p:cBhvr>
                                        <p:cTn id="99" dur="1" fill="hold">
                                          <p:stCondLst>
                                            <p:cond delay="0"/>
                                          </p:stCondLst>
                                        </p:cTn>
                                        <p:tgtEl>
                                          <p:spTgt spid="26"/>
                                        </p:tgtEl>
                                        <p:attrNameLst>
                                          <p:attrName>style.visibility</p:attrName>
                                        </p:attrNameLst>
                                      </p:cBhvr>
                                      <p:to>
                                        <p:strVal val="visible"/>
                                      </p:to>
                                    </p:set>
                                    <p:anim calcmode="lin" valueType="num">
                                      <p:cBhvr>
                                        <p:cTn id="100" dur="200" fill="hold"/>
                                        <p:tgtEl>
                                          <p:spTgt spid="26"/>
                                        </p:tgtEl>
                                        <p:attrNameLst>
                                          <p:attrName>ppt_w</p:attrName>
                                        </p:attrNameLst>
                                      </p:cBhvr>
                                      <p:tavLst>
                                        <p:tav tm="0">
                                          <p:val>
                                            <p:fltVal val="0"/>
                                          </p:val>
                                        </p:tav>
                                        <p:tav tm="100000">
                                          <p:val>
                                            <p:strVal val="#ppt_w"/>
                                          </p:val>
                                        </p:tav>
                                      </p:tavLst>
                                    </p:anim>
                                    <p:anim calcmode="lin" valueType="num">
                                      <p:cBhvr>
                                        <p:cTn id="101" dur="200" fill="hold"/>
                                        <p:tgtEl>
                                          <p:spTgt spid="26"/>
                                        </p:tgtEl>
                                        <p:attrNameLst>
                                          <p:attrName>ppt_h</p:attrName>
                                        </p:attrNameLst>
                                      </p:cBhvr>
                                      <p:tavLst>
                                        <p:tav tm="0">
                                          <p:val>
                                            <p:fltVal val="0"/>
                                          </p:val>
                                        </p:tav>
                                        <p:tav tm="100000">
                                          <p:val>
                                            <p:strVal val="#ppt_h"/>
                                          </p:val>
                                        </p:tav>
                                      </p:tavLst>
                                    </p:anim>
                                    <p:animEffect transition="in" filter="fade">
                                      <p:cBhvr>
                                        <p:cTn id="102" dur="200"/>
                                        <p:tgtEl>
                                          <p:spTgt spid="26"/>
                                        </p:tgtEl>
                                      </p:cBhvr>
                                    </p:animEffect>
                                  </p:childTnLst>
                                </p:cTn>
                              </p:par>
                              <p:par>
                                <p:cTn id="103" presetID="42" presetClass="entr" presetSubtype="0" fill="hold" grpId="0" nodeType="withEffect">
                                  <p:stCondLst>
                                    <p:cond delay="200"/>
                                  </p:stCondLst>
                                  <p:childTnLst>
                                    <p:set>
                                      <p:cBhvr>
                                        <p:cTn id="104" dur="1" fill="hold">
                                          <p:stCondLst>
                                            <p:cond delay="0"/>
                                          </p:stCondLst>
                                        </p:cTn>
                                        <p:tgtEl>
                                          <p:spTgt spid="27">
                                            <p:txEl>
                                              <p:pRg st="0" end="0"/>
                                            </p:txEl>
                                          </p:spTgt>
                                        </p:tgtEl>
                                        <p:attrNameLst>
                                          <p:attrName>style.visibility</p:attrName>
                                        </p:attrNameLst>
                                      </p:cBhvr>
                                      <p:to>
                                        <p:strVal val="visible"/>
                                      </p:to>
                                    </p:set>
                                    <p:animEffect transition="in" filter="fade">
                                      <p:cBhvr>
                                        <p:cTn id="105" dur="500"/>
                                        <p:tgtEl>
                                          <p:spTgt spid="27">
                                            <p:txEl>
                                              <p:pRg st="0" end="0"/>
                                            </p:txEl>
                                          </p:spTgt>
                                        </p:tgtEl>
                                      </p:cBhvr>
                                    </p:animEffect>
                                    <p:anim calcmode="lin" valueType="num">
                                      <p:cBhvr>
                                        <p:cTn id="106"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7" dur="5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108" fill="hold">
                            <p:stCondLst>
                              <p:cond delay="4000"/>
                            </p:stCondLst>
                            <p:childTnLst>
                              <p:par>
                                <p:cTn id="109" presetID="53" presetClass="entr" presetSubtype="16" fill="hold" grpId="0" nodeType="afterEffect">
                                  <p:stCondLst>
                                    <p:cond delay="0"/>
                                  </p:stCondLst>
                                  <p:childTnLst>
                                    <p:set>
                                      <p:cBhvr>
                                        <p:cTn id="110" dur="1" fill="hold">
                                          <p:stCondLst>
                                            <p:cond delay="0"/>
                                          </p:stCondLst>
                                        </p:cTn>
                                        <p:tgtEl>
                                          <p:spTgt spid="28"/>
                                        </p:tgtEl>
                                        <p:attrNameLst>
                                          <p:attrName>style.visibility</p:attrName>
                                        </p:attrNameLst>
                                      </p:cBhvr>
                                      <p:to>
                                        <p:strVal val="visible"/>
                                      </p:to>
                                    </p:set>
                                    <p:anim calcmode="lin" valueType="num">
                                      <p:cBhvr>
                                        <p:cTn id="111" dur="200" fill="hold"/>
                                        <p:tgtEl>
                                          <p:spTgt spid="28"/>
                                        </p:tgtEl>
                                        <p:attrNameLst>
                                          <p:attrName>ppt_w</p:attrName>
                                        </p:attrNameLst>
                                      </p:cBhvr>
                                      <p:tavLst>
                                        <p:tav tm="0">
                                          <p:val>
                                            <p:fltVal val="0"/>
                                          </p:val>
                                        </p:tav>
                                        <p:tav tm="100000">
                                          <p:val>
                                            <p:strVal val="#ppt_w"/>
                                          </p:val>
                                        </p:tav>
                                      </p:tavLst>
                                    </p:anim>
                                    <p:anim calcmode="lin" valueType="num">
                                      <p:cBhvr>
                                        <p:cTn id="112" dur="200" fill="hold"/>
                                        <p:tgtEl>
                                          <p:spTgt spid="28"/>
                                        </p:tgtEl>
                                        <p:attrNameLst>
                                          <p:attrName>ppt_h</p:attrName>
                                        </p:attrNameLst>
                                      </p:cBhvr>
                                      <p:tavLst>
                                        <p:tav tm="0">
                                          <p:val>
                                            <p:fltVal val="0"/>
                                          </p:val>
                                        </p:tav>
                                        <p:tav tm="100000">
                                          <p:val>
                                            <p:strVal val="#ppt_h"/>
                                          </p:val>
                                        </p:tav>
                                      </p:tavLst>
                                    </p:anim>
                                    <p:animEffect transition="in" filter="fade">
                                      <p:cBhvr>
                                        <p:cTn id="113" dur="2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animBg="1"/>
      <p:bldP spid="15" grpId="0" build="p">
        <p:tmplLst>
          <p:tmpl lvl="1">
            <p:tnLst>
              <p:par>
                <p:cTn presetID="42"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animBg="1"/>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animBg="1"/>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animBg="1"/>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animBg="1"/>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4" grpId="0" animBg="1"/>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animBg="1"/>
      <p:bldP spid="27" grpId="0" build="p">
        <p:tmplLst>
          <p:tmpl lvl="1">
            <p:tnLst>
              <p:par>
                <p:cTn presetID="42" presetClass="entr" presetSubtype="0"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with content dark">
    <p:bg>
      <p:bgPr>
        <a:solidFill>
          <a:schemeClr val="accent1">
            <a:lumMod val="50000"/>
          </a:schemeClr>
        </a:solid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4"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5" name="Group 4"/>
          <p:cNvGrpSpPr/>
          <p:nvPr userDrawn="1"/>
        </p:nvGrpSpPr>
        <p:grpSpPr>
          <a:xfrm>
            <a:off x="101309" y="385540"/>
            <a:ext cx="383999" cy="342172"/>
            <a:chOff x="5270500" y="1460500"/>
            <a:chExt cx="1701800" cy="2705100"/>
          </a:xfrm>
        </p:grpSpPr>
        <p:sp>
          <p:nvSpPr>
            <p:cNvPr id="7" name="Rounded Rectangle 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400"/>
                                        <p:tgtEl>
                                          <p:spTgt spid="6">
                                            <p:txEl>
                                              <p:pRg st="0" end="0"/>
                                            </p:txEl>
                                          </p:spTgt>
                                        </p:tgtEl>
                                      </p:cBhvr>
                                    </p:animEffect>
                                    <p:anim calcmode="lin" valueType="num">
                                      <p:cBhvr>
                                        <p:cTn id="11"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6">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anim calcmode="lin" valueType="num">
                                      <p:cBhvr>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p slides">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Picture 9" descr="siluete-map.png"/>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603251" y="1143410"/>
            <a:ext cx="10972800" cy="5402555"/>
          </a:xfrm>
          <a:prstGeom prst="rect">
            <a:avLst/>
          </a:prstGeom>
        </p:spPr>
      </p:pic>
      <p:sp>
        <p:nvSpPr>
          <p:cNvPr id="6"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4"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5" name="Group 4"/>
          <p:cNvGrpSpPr/>
          <p:nvPr userDrawn="1"/>
        </p:nvGrpSpPr>
        <p:grpSpPr>
          <a:xfrm>
            <a:off x="101309" y="385540"/>
            <a:ext cx="383999" cy="342172"/>
            <a:chOff x="5270500" y="1460500"/>
            <a:chExt cx="1701800" cy="2705100"/>
          </a:xfrm>
        </p:grpSpPr>
        <p:sp>
          <p:nvSpPr>
            <p:cNvPr id="7" name="Rounded Rectangle 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400"/>
                                        <p:tgtEl>
                                          <p:spTgt spid="6">
                                            <p:txEl>
                                              <p:pRg st="0" end="0"/>
                                            </p:txEl>
                                          </p:spTgt>
                                        </p:tgtEl>
                                      </p:cBhvr>
                                    </p:animEffect>
                                    <p:anim calcmode="lin" valueType="num">
                                      <p:cBhvr>
                                        <p:cTn id="11"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6">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anim calcmode="lin" valueType="num">
                                      <p:cBhvr>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with content Clear">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tx1">
                    <a:lumMod val="75000"/>
                    <a:lumOff val="25000"/>
                  </a:schemeClr>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4" name="Group 3"/>
          <p:cNvGrpSpPr/>
          <p:nvPr userDrawn="1"/>
        </p:nvGrpSpPr>
        <p:grpSpPr>
          <a:xfrm>
            <a:off x="101309" y="385540"/>
            <a:ext cx="383999" cy="342172"/>
            <a:chOff x="5270500" y="1460500"/>
            <a:chExt cx="1701800" cy="2705100"/>
          </a:xfrm>
        </p:grpSpPr>
        <p:sp>
          <p:nvSpPr>
            <p:cNvPr id="5" name="Rounded Rectangle 4"/>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with content Clear">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7"/>
          <p:cNvSpPr>
            <a:spLocks noGrp="1"/>
          </p:cNvSpPr>
          <p:nvPr>
            <p:ph type="body" sz="quarter" idx="40" hasCustomPrompt="1"/>
          </p:nvPr>
        </p:nvSpPr>
        <p:spPr>
          <a:xfrm>
            <a:off x="603252" y="1467760"/>
            <a:ext cx="3931576" cy="431780"/>
          </a:xfrm>
          <a:prstGeom prst="rect">
            <a:avLst/>
          </a:prstGeom>
        </p:spPr>
        <p:txBody>
          <a:bodyPr vert="horz" lIns="0" tIns="40504" rIns="0" bIns="40504" anchor="ctr"/>
          <a:lstStyle>
            <a:lvl1pPr marL="0" indent="0" algn="l">
              <a:lnSpc>
                <a:spcPct val="100000"/>
              </a:lnSpc>
              <a:spcBef>
                <a:spcPts val="0"/>
              </a:spcBef>
              <a:buNone/>
              <a:defRPr sz="1920" b="1">
                <a:solidFill>
                  <a:schemeClr val="bg1"/>
                </a:solidFill>
                <a:latin typeface="Lato Light"/>
                <a:cs typeface="Lato Light"/>
              </a:defRPr>
            </a:lvl1pPr>
          </a:lstStyle>
          <a:p>
            <a:pPr lvl="0"/>
            <a:r>
              <a:rPr lang="es-ES_tradnl" dirty="0" err="1" smtClean="0"/>
              <a:t>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5" name="Text Placeholder 7"/>
          <p:cNvSpPr>
            <a:spLocks noGrp="1"/>
          </p:cNvSpPr>
          <p:nvPr>
            <p:ph type="body" sz="quarter" idx="41" hasCustomPrompt="1"/>
          </p:nvPr>
        </p:nvSpPr>
        <p:spPr>
          <a:xfrm>
            <a:off x="603254" y="1949956"/>
            <a:ext cx="393157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r>
              <a:rPr lang="es-ES_tradnl" dirty="0" smtClean="0"/>
              <a:t> </a:t>
            </a:r>
            <a:r>
              <a:rPr lang="es-ES_tradnl" dirty="0" err="1" smtClean="0"/>
              <a:t>Here</a:t>
            </a:r>
            <a:endParaRPr lang="es-ES_tradnl" dirty="0" smtClean="0"/>
          </a:p>
        </p:txBody>
      </p:sp>
      <p:sp>
        <p:nvSpPr>
          <p:cNvPr id="7" name="Text Placeholder 2"/>
          <p:cNvSpPr>
            <a:spLocks noGrp="1"/>
          </p:cNvSpPr>
          <p:nvPr>
            <p:ph type="body" sz="quarter" idx="42" hasCustomPrompt="1"/>
          </p:nvPr>
        </p:nvSpPr>
        <p:spPr>
          <a:xfrm>
            <a:off x="623715" y="2280931"/>
            <a:ext cx="3910188" cy="2152280"/>
          </a:xfrm>
          <a:prstGeom prst="rect">
            <a:avLst/>
          </a:prstGeom>
        </p:spPr>
        <p:txBody>
          <a:bodyPr vert="horz" lIns="0" tIns="0" rIns="0" bIns="0"/>
          <a:lstStyle>
            <a:lvl1pPr marL="0" marR="0" indent="0" algn="just" defTabSz="485140" rtl="0" eaLnBrk="1" fontAlgn="auto" latinLnBrk="0" hangingPunct="1">
              <a:lnSpc>
                <a:spcPct val="130000"/>
              </a:lnSpc>
              <a:spcBef>
                <a:spcPct val="20000"/>
              </a:spcBef>
              <a:spcAft>
                <a:spcPts val="0"/>
              </a:spcAft>
              <a:buClrTx/>
              <a:buSzTx/>
              <a:buFont typeface="Arial" panose="020B0604020202020204"/>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endParaRPr lang="en-US" dirty="0" smtClean="0"/>
          </a:p>
          <a:p>
            <a:pPr lvl="0"/>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fringillascipit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endParaRPr lang="en-US" dirty="0" smtClean="0"/>
          </a:p>
        </p:txBody>
      </p:sp>
      <p:sp>
        <p:nvSpPr>
          <p:cNvPr id="9" name="Text Placeholder 2"/>
          <p:cNvSpPr>
            <a:spLocks noGrp="1"/>
          </p:cNvSpPr>
          <p:nvPr>
            <p:ph type="body" sz="quarter" idx="64" hasCustomPrompt="1"/>
          </p:nvPr>
        </p:nvSpPr>
        <p:spPr>
          <a:xfrm>
            <a:off x="623714" y="5427908"/>
            <a:ext cx="3910188"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10" name="Text Placeholder 7"/>
          <p:cNvSpPr>
            <a:spLocks noGrp="1"/>
          </p:cNvSpPr>
          <p:nvPr>
            <p:ph type="body" sz="quarter" idx="18" hasCustomPrompt="1"/>
          </p:nvPr>
        </p:nvSpPr>
        <p:spPr>
          <a:xfrm>
            <a:off x="623714" y="4769500"/>
            <a:ext cx="3910188"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Light"/>
                <a:cs typeface="Lato Light"/>
              </a:defRPr>
            </a:lvl1pPr>
          </a:lstStyle>
          <a:p>
            <a:pPr lvl="0"/>
            <a:r>
              <a:rPr lang="es-ES_tradnl" dirty="0" smtClean="0"/>
              <a:t>RESULT 1</a:t>
            </a:r>
            <a:endParaRPr lang="es-ES_tradnl" dirty="0" smtClean="0"/>
          </a:p>
        </p:txBody>
      </p:sp>
      <p:sp>
        <p:nvSpPr>
          <p:cNvPr id="11" name="Text Placeholder 7"/>
          <p:cNvSpPr>
            <a:spLocks noGrp="1"/>
          </p:cNvSpPr>
          <p:nvPr>
            <p:ph type="body" sz="quarter" idx="65" hasCustomPrompt="1"/>
          </p:nvPr>
        </p:nvSpPr>
        <p:spPr>
          <a:xfrm>
            <a:off x="623714" y="5181089"/>
            <a:ext cx="3910188"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2" name="Group 11"/>
          <p:cNvGrpSpPr/>
          <p:nvPr userDrawn="1"/>
        </p:nvGrpSpPr>
        <p:grpSpPr>
          <a:xfrm>
            <a:off x="101309" y="385540"/>
            <a:ext cx="383999" cy="342172"/>
            <a:chOff x="5270500" y="1460500"/>
            <a:chExt cx="1701800" cy="2705100"/>
          </a:xfrm>
        </p:grpSpPr>
        <p:sp>
          <p:nvSpPr>
            <p:cNvPr id="13" name="Rounded Rectangle 12"/>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400"/>
                                        <p:tgtEl>
                                          <p:spTgt spid="4">
                                            <p:txEl>
                                              <p:pRg st="0" end="0"/>
                                            </p:txEl>
                                          </p:spTgt>
                                        </p:tgtEl>
                                      </p:cBhvr>
                                    </p:animEffect>
                                    <p:anim calcmode="lin" valueType="num">
                                      <p:cBhvr>
                                        <p:cTn id="21"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4">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anim calcmode="lin" valueType="num">
                                      <p:cBhvr>
                                        <p:cTn id="2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0" end="0"/>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80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500"/>
                                        <p:tgtEl>
                                          <p:spTgt spid="7">
                                            <p:txEl>
                                              <p:pRg st="1" end="1"/>
                                            </p:txEl>
                                          </p:spTgt>
                                        </p:tgtEl>
                                      </p:cBhvr>
                                    </p:animEffect>
                                  </p:childTnLst>
                                </p:cTn>
                              </p:par>
                              <p:par>
                                <p:cTn id="34" presetID="10" presetClass="entr" presetSubtype="0" fill="hold" grpId="0" nodeType="withEffect">
                                  <p:stCondLst>
                                    <p:cond delay="80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par>
                                <p:cTn id="37" presetID="42" presetClass="entr" presetSubtype="0" fill="hold" grpId="0" nodeType="withEffect">
                                  <p:stCondLst>
                                    <p:cond delay="20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400"/>
                                        <p:tgtEl>
                                          <p:spTgt spid="10">
                                            <p:txEl>
                                              <p:pRg st="0" end="0"/>
                                            </p:txEl>
                                          </p:spTgt>
                                        </p:tgtEl>
                                      </p:cBhvr>
                                    </p:animEffect>
                                    <p:anim calcmode="lin" valueType="num">
                                      <p:cBhvr>
                                        <p:cTn id="40"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1" dur="400" fill="hold"/>
                                        <p:tgtEl>
                                          <p:spTgt spid="10">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20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fade">
                                      <p:cBhvr>
                                        <p:cTn id="44" dur="500"/>
                                        <p:tgtEl>
                                          <p:spTgt spid="11">
                                            <p:txEl>
                                              <p:pRg st="0" end="0"/>
                                            </p:txEl>
                                          </p:spTgt>
                                        </p:tgtEl>
                                      </p:cBhvr>
                                    </p:animEffect>
                                    <p:anim calcmode="lin" valueType="num">
                                      <p:cBhvr>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6"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400"/>
                        <p:tgtEl>
                          <p:spTgt spid="4"/>
                        </p:tgtEl>
                      </p:cBhvr>
                    </p:animEffect>
                    <p:anim calcmode="lin" valueType="num">
                      <p:cBhvr>
                        <p:cTn dur="400" fill="hold"/>
                        <p:tgtEl>
                          <p:spTgt spid="4"/>
                        </p:tgtEl>
                        <p:attrNameLst>
                          <p:attrName>ppt_x</p:attrName>
                        </p:attrNameLst>
                      </p:cBhvr>
                      <p:tavLst>
                        <p:tav tm="0">
                          <p:val>
                            <p:strVal val="#ppt_x"/>
                          </p:val>
                        </p:tav>
                        <p:tav tm="100000">
                          <p:val>
                            <p:strVal val="#ppt_x"/>
                          </p:val>
                        </p:tav>
                      </p:tavLst>
                    </p:anim>
                    <p:anim calcmode="lin" valueType="num">
                      <p:cBhvr>
                        <p:cTn dur="4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with content Clear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2"/>
          <p:cNvSpPr>
            <a:spLocks noGrp="1"/>
          </p:cNvSpPr>
          <p:nvPr>
            <p:ph type="body" sz="quarter" idx="64" hasCustomPrompt="1"/>
          </p:nvPr>
        </p:nvSpPr>
        <p:spPr>
          <a:xfrm>
            <a:off x="591965" y="5563772"/>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endParaRPr lang="en-US" dirty="0" smtClean="0"/>
          </a:p>
        </p:txBody>
      </p:sp>
      <p:sp>
        <p:nvSpPr>
          <p:cNvPr id="5" name="Text Placeholder 7"/>
          <p:cNvSpPr>
            <a:spLocks noGrp="1"/>
          </p:cNvSpPr>
          <p:nvPr>
            <p:ph type="body" sz="quarter" idx="18" hasCustomPrompt="1"/>
          </p:nvPr>
        </p:nvSpPr>
        <p:spPr>
          <a:xfrm>
            <a:off x="569384" y="5109393"/>
            <a:ext cx="10996083"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bg1"/>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grpSp>
        <p:nvGrpSpPr>
          <p:cNvPr id="7" name="Group 6"/>
          <p:cNvGrpSpPr/>
          <p:nvPr userDrawn="1"/>
        </p:nvGrpSpPr>
        <p:grpSpPr>
          <a:xfrm>
            <a:off x="101309" y="385540"/>
            <a:ext cx="383999" cy="342172"/>
            <a:chOff x="5270500" y="1460500"/>
            <a:chExt cx="1701800" cy="2705100"/>
          </a:xfrm>
        </p:grpSpPr>
        <p:sp>
          <p:nvSpPr>
            <p:cNvPr id="9" name="Rounded Rectangle 8"/>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400"/>
                                        <p:tgtEl>
                                          <p:spTgt spid="5">
                                            <p:txEl>
                                              <p:pRg st="0" end="0"/>
                                            </p:txEl>
                                          </p:spTgt>
                                        </p:tgtEl>
                                      </p:cBhvr>
                                    </p:animEffect>
                                    <p:anim calcmode="lin" valueType="num">
                                      <p:cBhvr>
                                        <p:cTn id="24"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with date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0" name="Text Placeholder 2"/>
          <p:cNvSpPr>
            <a:spLocks noGrp="1"/>
          </p:cNvSpPr>
          <p:nvPr>
            <p:ph type="body" sz="quarter" idx="64" hasCustomPrompt="1"/>
          </p:nvPr>
        </p:nvSpPr>
        <p:spPr>
          <a:xfrm>
            <a:off x="591963" y="5482494"/>
            <a:ext cx="5210528"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endParaRPr lang="en-US" dirty="0" smtClean="0"/>
          </a:p>
        </p:txBody>
      </p:sp>
      <p:sp>
        <p:nvSpPr>
          <p:cNvPr id="11" name="Text Placeholder 7"/>
          <p:cNvSpPr>
            <a:spLocks noGrp="1"/>
          </p:cNvSpPr>
          <p:nvPr>
            <p:ph type="body" sz="quarter" idx="18" hasCustomPrompt="1"/>
          </p:nvPr>
        </p:nvSpPr>
        <p:spPr>
          <a:xfrm>
            <a:off x="569384" y="4664085"/>
            <a:ext cx="5233107" cy="454379"/>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Light"/>
                <a:cs typeface="Lato Light"/>
              </a:defRPr>
            </a:lvl1pPr>
          </a:lstStyle>
          <a:p>
            <a:pPr lvl="0"/>
            <a:r>
              <a:rPr lang="es-ES_tradnl" dirty="0" smtClean="0"/>
              <a:t>2015</a:t>
            </a:r>
            <a:endParaRPr lang="es-ES_tradnl" dirty="0" smtClean="0"/>
          </a:p>
        </p:txBody>
      </p:sp>
      <p:sp>
        <p:nvSpPr>
          <p:cNvPr id="12" name="Text Placeholder 7"/>
          <p:cNvSpPr>
            <a:spLocks noGrp="1"/>
          </p:cNvSpPr>
          <p:nvPr>
            <p:ph type="body" sz="quarter" idx="65" hasCustomPrompt="1"/>
          </p:nvPr>
        </p:nvSpPr>
        <p:spPr>
          <a:xfrm>
            <a:off x="603251" y="5151355"/>
            <a:ext cx="519924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13" name="Text Placeholder 2"/>
          <p:cNvSpPr>
            <a:spLocks noGrp="1"/>
          </p:cNvSpPr>
          <p:nvPr>
            <p:ph type="body" sz="quarter" idx="66" hasCustomPrompt="1"/>
          </p:nvPr>
        </p:nvSpPr>
        <p:spPr>
          <a:xfrm>
            <a:off x="6365523" y="5482494"/>
            <a:ext cx="5210528"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endParaRPr lang="en-US" dirty="0" smtClean="0"/>
          </a:p>
        </p:txBody>
      </p:sp>
      <p:sp>
        <p:nvSpPr>
          <p:cNvPr id="14" name="Text Placeholder 7"/>
          <p:cNvSpPr>
            <a:spLocks noGrp="1"/>
          </p:cNvSpPr>
          <p:nvPr>
            <p:ph type="body" sz="quarter" idx="67" hasCustomPrompt="1"/>
          </p:nvPr>
        </p:nvSpPr>
        <p:spPr>
          <a:xfrm>
            <a:off x="6342944" y="4664085"/>
            <a:ext cx="5233107" cy="454379"/>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Light"/>
                <a:cs typeface="Lato Light"/>
              </a:defRPr>
            </a:lvl1pPr>
          </a:lstStyle>
          <a:p>
            <a:pPr lvl="0"/>
            <a:r>
              <a:rPr lang="es-ES_tradnl" dirty="0" smtClean="0"/>
              <a:t>2016</a:t>
            </a:r>
            <a:endParaRPr lang="es-ES_tradnl" dirty="0" smtClean="0"/>
          </a:p>
        </p:txBody>
      </p:sp>
      <p:sp>
        <p:nvSpPr>
          <p:cNvPr id="15" name="Text Placeholder 7"/>
          <p:cNvSpPr>
            <a:spLocks noGrp="1"/>
          </p:cNvSpPr>
          <p:nvPr>
            <p:ph type="body" sz="quarter" idx="68" hasCustomPrompt="1"/>
          </p:nvPr>
        </p:nvSpPr>
        <p:spPr>
          <a:xfrm>
            <a:off x="6376811" y="5151355"/>
            <a:ext cx="519924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tx1">
                    <a:lumMod val="50000"/>
                    <a:lumOff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6" name="Group 15"/>
          <p:cNvGrpSpPr/>
          <p:nvPr userDrawn="1"/>
        </p:nvGrpSpPr>
        <p:grpSpPr>
          <a:xfrm>
            <a:off x="101309" y="385540"/>
            <a:ext cx="383999" cy="342172"/>
            <a:chOff x="5270500" y="1460500"/>
            <a:chExt cx="1701800" cy="2705100"/>
          </a:xfrm>
        </p:grpSpPr>
        <p:sp>
          <p:nvSpPr>
            <p:cNvPr id="17" name="Rounded Rectangle 1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400"/>
                                        <p:tgtEl>
                                          <p:spTgt spid="11">
                                            <p:txEl>
                                              <p:pRg st="0" end="0"/>
                                            </p:txEl>
                                          </p:spTgt>
                                        </p:tgtEl>
                                      </p:cBhvr>
                                    </p:animEffect>
                                    <p:anim calcmode="lin" valueType="num">
                                      <p:cBhvr>
                                        <p:cTn id="24" dur="4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11">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500"/>
                                        <p:tgtEl>
                                          <p:spTgt spid="12">
                                            <p:txEl>
                                              <p:pRg st="0" end="0"/>
                                            </p:txEl>
                                          </p:spTgt>
                                        </p:tgtEl>
                                      </p:cBhvr>
                                    </p:animEffect>
                                    <p:anim calcmode="lin" valueType="num">
                                      <p:cBhvr>
                                        <p:cTn id="2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2">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500"/>
                                        <p:tgtEl>
                                          <p:spTgt spid="13">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fade">
                                      <p:cBhvr>
                                        <p:cTn id="36" dur="400"/>
                                        <p:tgtEl>
                                          <p:spTgt spid="14">
                                            <p:txEl>
                                              <p:pRg st="0" end="0"/>
                                            </p:txEl>
                                          </p:spTgt>
                                        </p:tgtEl>
                                      </p:cBhvr>
                                    </p:animEffect>
                                    <p:anim calcmode="lin" valueType="num">
                                      <p:cBhvr>
                                        <p:cTn id="37"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8" dur="400" fill="hold"/>
                                        <p:tgtEl>
                                          <p:spTgt spid="14">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anim calcmode="lin" valueType="num">
                                      <p:cBhvr>
                                        <p:cTn id="4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400"/>
                        <p:tgtEl>
                          <p:spTgt spid="11"/>
                        </p:tgtEl>
                      </p:cBhvr>
                    </p:animEffect>
                    <p:anim calcmode="lin" valueType="num">
                      <p:cBhvr>
                        <p:cTn dur="400" fill="hold"/>
                        <p:tgtEl>
                          <p:spTgt spid="11"/>
                        </p:tgtEl>
                        <p:attrNameLst>
                          <p:attrName>ppt_x</p:attrName>
                        </p:attrNameLst>
                      </p:cBhvr>
                      <p:tavLst>
                        <p:tav tm="0">
                          <p:val>
                            <p:strVal val="#ppt_x"/>
                          </p:val>
                        </p:tav>
                        <p:tav tm="100000">
                          <p:val>
                            <p:strVal val="#ppt_x"/>
                          </p:val>
                        </p:tav>
                      </p:tavLst>
                    </p:anim>
                    <p:anim calcmode="lin" valueType="num">
                      <p:cBhvr>
                        <p:cTn dur="4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42"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10" presetClass="entr" presetSubtype="0" fill="hold" nodeType="withEffect">
                  <p:stCondLst>
                    <p:cond delay="8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42"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our columns results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 name="Text Placeholder 2"/>
          <p:cNvSpPr>
            <a:spLocks noGrp="1"/>
          </p:cNvSpPr>
          <p:nvPr>
            <p:ph type="body" sz="quarter" idx="64" hasCustomPrompt="1"/>
          </p:nvPr>
        </p:nvSpPr>
        <p:spPr>
          <a:xfrm>
            <a:off x="551748" y="4795537"/>
            <a:ext cx="2360789" cy="841393"/>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5" name="Text Placeholder 7"/>
          <p:cNvSpPr>
            <a:spLocks noGrp="1"/>
          </p:cNvSpPr>
          <p:nvPr>
            <p:ph type="body" sz="quarter" idx="18" hasCustomPrompt="1"/>
          </p:nvPr>
        </p:nvSpPr>
        <p:spPr>
          <a:xfrm>
            <a:off x="551748" y="4137128"/>
            <a:ext cx="2360789" cy="345380"/>
          </a:xfrm>
          <a:prstGeom prst="rect">
            <a:avLst/>
          </a:prstGeom>
        </p:spPr>
        <p:txBody>
          <a:bodyPr vert="horz" lIns="0" tIns="40504" rIns="0" bIns="40504" anchor="ctr"/>
          <a:lstStyle>
            <a:lvl1pPr marL="0" indent="0" algn="ctr">
              <a:lnSpc>
                <a:spcPct val="100000"/>
              </a:lnSpc>
              <a:spcBef>
                <a:spcPts val="0"/>
              </a:spcBef>
              <a:buNone/>
              <a:defRPr sz="2400" b="1" baseline="0">
                <a:solidFill>
                  <a:schemeClr val="bg1"/>
                </a:solidFill>
                <a:latin typeface="Lato Light"/>
                <a:cs typeface="Lato Light"/>
              </a:defRPr>
            </a:lvl1pPr>
          </a:lstStyle>
          <a:p>
            <a:pPr lvl="0"/>
            <a:r>
              <a:rPr lang="es-ES_tradnl" dirty="0" smtClean="0"/>
              <a:t>50%</a:t>
            </a:r>
            <a:endParaRPr lang="es-ES_tradnl" dirty="0" smtClean="0"/>
          </a:p>
        </p:txBody>
      </p:sp>
      <p:sp>
        <p:nvSpPr>
          <p:cNvPr id="7" name="Text Placeholder 7"/>
          <p:cNvSpPr>
            <a:spLocks noGrp="1"/>
          </p:cNvSpPr>
          <p:nvPr>
            <p:ph type="body" sz="quarter" idx="65" hasCustomPrompt="1"/>
          </p:nvPr>
        </p:nvSpPr>
        <p:spPr>
          <a:xfrm>
            <a:off x="551748" y="4548718"/>
            <a:ext cx="236078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3" name="Text Placeholder 2"/>
          <p:cNvSpPr>
            <a:spLocks noGrp="1"/>
          </p:cNvSpPr>
          <p:nvPr>
            <p:ph type="body" sz="quarter" idx="66" hasCustomPrompt="1"/>
          </p:nvPr>
        </p:nvSpPr>
        <p:spPr>
          <a:xfrm>
            <a:off x="3351388" y="4795537"/>
            <a:ext cx="2360789" cy="841393"/>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34" name="Text Placeholder 7"/>
          <p:cNvSpPr>
            <a:spLocks noGrp="1"/>
          </p:cNvSpPr>
          <p:nvPr>
            <p:ph type="body" sz="quarter" idx="67" hasCustomPrompt="1"/>
          </p:nvPr>
        </p:nvSpPr>
        <p:spPr>
          <a:xfrm>
            <a:off x="3351388" y="4137128"/>
            <a:ext cx="2360789" cy="345380"/>
          </a:xfrm>
          <a:prstGeom prst="rect">
            <a:avLst/>
          </a:prstGeom>
        </p:spPr>
        <p:txBody>
          <a:bodyPr vert="horz" lIns="0" tIns="40504" rIns="0" bIns="40504" anchor="ctr"/>
          <a:lstStyle>
            <a:lvl1pPr marL="0" indent="0" algn="ctr">
              <a:lnSpc>
                <a:spcPct val="100000"/>
              </a:lnSpc>
              <a:spcBef>
                <a:spcPts val="0"/>
              </a:spcBef>
              <a:buNone/>
              <a:defRPr sz="2400" b="1" baseline="0">
                <a:solidFill>
                  <a:schemeClr val="bg1"/>
                </a:solidFill>
                <a:latin typeface="Lato Light"/>
                <a:cs typeface="Lato Light"/>
              </a:defRPr>
            </a:lvl1pPr>
          </a:lstStyle>
          <a:p>
            <a:pPr lvl="0"/>
            <a:r>
              <a:rPr lang="es-ES_tradnl" dirty="0" smtClean="0"/>
              <a:t>50%</a:t>
            </a:r>
            <a:endParaRPr lang="es-ES_tradnl" dirty="0" smtClean="0"/>
          </a:p>
        </p:txBody>
      </p:sp>
      <p:sp>
        <p:nvSpPr>
          <p:cNvPr id="35" name="Text Placeholder 7"/>
          <p:cNvSpPr>
            <a:spLocks noGrp="1"/>
          </p:cNvSpPr>
          <p:nvPr>
            <p:ph type="body" sz="quarter" idx="68" hasCustomPrompt="1"/>
          </p:nvPr>
        </p:nvSpPr>
        <p:spPr>
          <a:xfrm>
            <a:off x="3351388" y="4548718"/>
            <a:ext cx="236078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6" name="Text Placeholder 2"/>
          <p:cNvSpPr>
            <a:spLocks noGrp="1"/>
          </p:cNvSpPr>
          <p:nvPr>
            <p:ph type="body" sz="quarter" idx="69" hasCustomPrompt="1"/>
          </p:nvPr>
        </p:nvSpPr>
        <p:spPr>
          <a:xfrm>
            <a:off x="6286494" y="4795537"/>
            <a:ext cx="2360789" cy="841393"/>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37" name="Text Placeholder 7"/>
          <p:cNvSpPr>
            <a:spLocks noGrp="1"/>
          </p:cNvSpPr>
          <p:nvPr>
            <p:ph type="body" sz="quarter" idx="70" hasCustomPrompt="1"/>
          </p:nvPr>
        </p:nvSpPr>
        <p:spPr>
          <a:xfrm>
            <a:off x="6286494" y="4137128"/>
            <a:ext cx="2360789" cy="345380"/>
          </a:xfrm>
          <a:prstGeom prst="rect">
            <a:avLst/>
          </a:prstGeom>
        </p:spPr>
        <p:txBody>
          <a:bodyPr vert="horz" lIns="0" tIns="40504" rIns="0" bIns="40504" anchor="ctr"/>
          <a:lstStyle>
            <a:lvl1pPr marL="0" indent="0" algn="ctr">
              <a:lnSpc>
                <a:spcPct val="100000"/>
              </a:lnSpc>
              <a:spcBef>
                <a:spcPts val="0"/>
              </a:spcBef>
              <a:buNone/>
              <a:defRPr sz="2400" b="1" baseline="0">
                <a:solidFill>
                  <a:schemeClr val="bg1"/>
                </a:solidFill>
                <a:latin typeface="Lato Light"/>
                <a:cs typeface="Lato Light"/>
              </a:defRPr>
            </a:lvl1pPr>
          </a:lstStyle>
          <a:p>
            <a:pPr lvl="0"/>
            <a:r>
              <a:rPr lang="es-ES_tradnl" dirty="0" smtClean="0"/>
              <a:t>50%</a:t>
            </a:r>
            <a:endParaRPr lang="es-ES_tradnl" dirty="0" smtClean="0"/>
          </a:p>
        </p:txBody>
      </p:sp>
      <p:sp>
        <p:nvSpPr>
          <p:cNvPr id="38" name="Text Placeholder 7"/>
          <p:cNvSpPr>
            <a:spLocks noGrp="1"/>
          </p:cNvSpPr>
          <p:nvPr>
            <p:ph type="body" sz="quarter" idx="71" hasCustomPrompt="1"/>
          </p:nvPr>
        </p:nvSpPr>
        <p:spPr>
          <a:xfrm>
            <a:off x="6286494" y="4548718"/>
            <a:ext cx="236078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9" name="Text Placeholder 2"/>
          <p:cNvSpPr>
            <a:spLocks noGrp="1"/>
          </p:cNvSpPr>
          <p:nvPr>
            <p:ph type="body" sz="quarter" idx="72" hasCustomPrompt="1"/>
          </p:nvPr>
        </p:nvSpPr>
        <p:spPr>
          <a:xfrm>
            <a:off x="9192684" y="4795537"/>
            <a:ext cx="2360789" cy="841393"/>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40" name="Text Placeholder 7"/>
          <p:cNvSpPr>
            <a:spLocks noGrp="1"/>
          </p:cNvSpPr>
          <p:nvPr>
            <p:ph type="body" sz="quarter" idx="73" hasCustomPrompt="1"/>
          </p:nvPr>
        </p:nvSpPr>
        <p:spPr>
          <a:xfrm>
            <a:off x="9192684" y="4137128"/>
            <a:ext cx="2360789" cy="345380"/>
          </a:xfrm>
          <a:prstGeom prst="rect">
            <a:avLst/>
          </a:prstGeom>
        </p:spPr>
        <p:txBody>
          <a:bodyPr vert="horz" lIns="0" tIns="40504" rIns="0" bIns="40504" anchor="ctr"/>
          <a:lstStyle>
            <a:lvl1pPr marL="0" indent="0" algn="ctr">
              <a:lnSpc>
                <a:spcPct val="100000"/>
              </a:lnSpc>
              <a:spcBef>
                <a:spcPts val="0"/>
              </a:spcBef>
              <a:buNone/>
              <a:defRPr sz="2400" b="1" baseline="0">
                <a:solidFill>
                  <a:schemeClr val="bg1"/>
                </a:solidFill>
                <a:latin typeface="Lato Light"/>
                <a:cs typeface="Lato Light"/>
              </a:defRPr>
            </a:lvl1pPr>
          </a:lstStyle>
          <a:p>
            <a:pPr lvl="0"/>
            <a:r>
              <a:rPr lang="es-ES_tradnl" dirty="0" smtClean="0"/>
              <a:t>50%</a:t>
            </a:r>
            <a:endParaRPr lang="es-ES_tradnl" dirty="0" smtClean="0"/>
          </a:p>
        </p:txBody>
      </p:sp>
      <p:sp>
        <p:nvSpPr>
          <p:cNvPr id="41" name="Text Placeholder 7"/>
          <p:cNvSpPr>
            <a:spLocks noGrp="1"/>
          </p:cNvSpPr>
          <p:nvPr>
            <p:ph type="body" sz="quarter" idx="74" hasCustomPrompt="1"/>
          </p:nvPr>
        </p:nvSpPr>
        <p:spPr>
          <a:xfrm>
            <a:off x="9192684" y="4548718"/>
            <a:ext cx="2360789" cy="228451"/>
          </a:xfrm>
          <a:prstGeom prst="rect">
            <a:avLst/>
          </a:prstGeom>
        </p:spPr>
        <p:txBody>
          <a:bodyPr vert="horz" lIns="0" tIns="40504" rIns="0" bIns="40504" anchor="ctr"/>
          <a:lstStyle>
            <a:lvl1pPr marL="0" indent="0" algn="ctr">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8" name="Group 17"/>
          <p:cNvGrpSpPr/>
          <p:nvPr userDrawn="1"/>
        </p:nvGrpSpPr>
        <p:grpSpPr>
          <a:xfrm>
            <a:off x="101309" y="385540"/>
            <a:ext cx="383999" cy="342172"/>
            <a:chOff x="5270500" y="1460500"/>
            <a:chExt cx="1701800" cy="2705100"/>
          </a:xfrm>
        </p:grpSpPr>
        <p:sp>
          <p:nvSpPr>
            <p:cNvPr id="19" name="Rounded Rectangle 18"/>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9"/>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20"/>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400"/>
                                        <p:tgtEl>
                                          <p:spTgt spid="5">
                                            <p:txEl>
                                              <p:pRg st="0" end="0"/>
                                            </p:txEl>
                                          </p:spTgt>
                                        </p:tgtEl>
                                      </p:cBhvr>
                                    </p:animEffect>
                                    <p:anim calcmode="lin" valueType="num">
                                      <p:cBhvr>
                                        <p:cTn id="24"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anim calcmode="lin" valueType="num">
                                      <p:cBhvr>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0" end="0"/>
                                            </p:txEl>
                                          </p:spTgt>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800"/>
                                  </p:stCondLst>
                                  <p:childTnLst>
                                    <p:set>
                                      <p:cBhvr>
                                        <p:cTn id="32" dur="1" fill="hold">
                                          <p:stCondLst>
                                            <p:cond delay="0"/>
                                          </p:stCondLst>
                                        </p:cTn>
                                        <p:tgtEl>
                                          <p:spTgt spid="33">
                                            <p:txEl>
                                              <p:pRg st="0" end="0"/>
                                            </p:txEl>
                                          </p:spTgt>
                                        </p:tgtEl>
                                        <p:attrNameLst>
                                          <p:attrName>style.visibility</p:attrName>
                                        </p:attrNameLst>
                                      </p:cBhvr>
                                      <p:to>
                                        <p:strVal val="visible"/>
                                      </p:to>
                                    </p:set>
                                    <p:animEffect transition="in" filter="fade">
                                      <p:cBhvr>
                                        <p:cTn id="33" dur="500"/>
                                        <p:tgtEl>
                                          <p:spTgt spid="33">
                                            <p:txEl>
                                              <p:pRg st="0" end="0"/>
                                            </p:txEl>
                                          </p:spTgt>
                                        </p:tgtEl>
                                      </p:cBhvr>
                                    </p:animEffect>
                                  </p:childTnLst>
                                </p:cTn>
                              </p:par>
                              <p:par>
                                <p:cTn id="34" presetID="42" presetClass="entr" presetSubtype="0" fill="hold" grpId="0" nodeType="withEffect">
                                  <p:stCondLst>
                                    <p:cond delay="200"/>
                                  </p:stCondLst>
                                  <p:childTnLst>
                                    <p:set>
                                      <p:cBhvr>
                                        <p:cTn id="35" dur="1" fill="hold">
                                          <p:stCondLst>
                                            <p:cond delay="0"/>
                                          </p:stCondLst>
                                        </p:cTn>
                                        <p:tgtEl>
                                          <p:spTgt spid="34">
                                            <p:txEl>
                                              <p:pRg st="0" end="0"/>
                                            </p:txEl>
                                          </p:spTgt>
                                        </p:tgtEl>
                                        <p:attrNameLst>
                                          <p:attrName>style.visibility</p:attrName>
                                        </p:attrNameLst>
                                      </p:cBhvr>
                                      <p:to>
                                        <p:strVal val="visible"/>
                                      </p:to>
                                    </p:set>
                                    <p:animEffect transition="in" filter="fade">
                                      <p:cBhvr>
                                        <p:cTn id="36" dur="400"/>
                                        <p:tgtEl>
                                          <p:spTgt spid="34">
                                            <p:txEl>
                                              <p:pRg st="0" end="0"/>
                                            </p:txEl>
                                          </p:spTgt>
                                        </p:tgtEl>
                                      </p:cBhvr>
                                    </p:animEffect>
                                    <p:anim calcmode="lin" valueType="num">
                                      <p:cBhvr>
                                        <p:cTn id="37"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8" dur="400" fill="hold"/>
                                        <p:tgtEl>
                                          <p:spTgt spid="34">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35">
                                            <p:txEl>
                                              <p:pRg st="0" end="0"/>
                                            </p:txEl>
                                          </p:spTgt>
                                        </p:tgtEl>
                                        <p:attrNameLst>
                                          <p:attrName>style.visibility</p:attrName>
                                        </p:attrNameLst>
                                      </p:cBhvr>
                                      <p:to>
                                        <p:strVal val="visible"/>
                                      </p:to>
                                    </p:set>
                                    <p:animEffect transition="in" filter="fade">
                                      <p:cBhvr>
                                        <p:cTn id="41" dur="500"/>
                                        <p:tgtEl>
                                          <p:spTgt spid="35">
                                            <p:txEl>
                                              <p:pRg st="0" end="0"/>
                                            </p:txEl>
                                          </p:spTgt>
                                        </p:tgtEl>
                                      </p:cBhvr>
                                    </p:animEffect>
                                    <p:anim calcmode="lin" valueType="num">
                                      <p:cBhvr>
                                        <p:cTn id="42"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35">
                                            <p:txEl>
                                              <p:pRg st="0" end="0"/>
                                            </p:txEl>
                                          </p:spTgt>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800"/>
                                  </p:stCondLst>
                                  <p:childTnLst>
                                    <p:set>
                                      <p:cBhvr>
                                        <p:cTn id="45" dur="1" fill="hold">
                                          <p:stCondLst>
                                            <p:cond delay="0"/>
                                          </p:stCondLst>
                                        </p:cTn>
                                        <p:tgtEl>
                                          <p:spTgt spid="36">
                                            <p:txEl>
                                              <p:pRg st="0" end="0"/>
                                            </p:txEl>
                                          </p:spTgt>
                                        </p:tgtEl>
                                        <p:attrNameLst>
                                          <p:attrName>style.visibility</p:attrName>
                                        </p:attrNameLst>
                                      </p:cBhvr>
                                      <p:to>
                                        <p:strVal val="visible"/>
                                      </p:to>
                                    </p:set>
                                    <p:animEffect transition="in" filter="fade">
                                      <p:cBhvr>
                                        <p:cTn id="46" dur="500"/>
                                        <p:tgtEl>
                                          <p:spTgt spid="36">
                                            <p:txEl>
                                              <p:pRg st="0" end="0"/>
                                            </p:txEl>
                                          </p:spTgt>
                                        </p:tgtEl>
                                      </p:cBhvr>
                                    </p:animEffect>
                                  </p:childTnLst>
                                </p:cTn>
                              </p:par>
                              <p:par>
                                <p:cTn id="47" presetID="42" presetClass="entr" presetSubtype="0" fill="hold" grpId="0" nodeType="withEffect">
                                  <p:stCondLst>
                                    <p:cond delay="20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fade">
                                      <p:cBhvr>
                                        <p:cTn id="49" dur="400"/>
                                        <p:tgtEl>
                                          <p:spTgt spid="37">
                                            <p:txEl>
                                              <p:pRg st="0" end="0"/>
                                            </p:txEl>
                                          </p:spTgt>
                                        </p:tgtEl>
                                      </p:cBhvr>
                                    </p:animEffect>
                                    <p:anim calcmode="lin" valueType="num">
                                      <p:cBhvr>
                                        <p:cTn id="50"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51" dur="400" fill="hold"/>
                                        <p:tgtEl>
                                          <p:spTgt spid="37">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
                                  </p:stCondLst>
                                  <p:childTnLst>
                                    <p:set>
                                      <p:cBhvr>
                                        <p:cTn id="53" dur="1" fill="hold">
                                          <p:stCondLst>
                                            <p:cond delay="0"/>
                                          </p:stCondLst>
                                        </p:cTn>
                                        <p:tgtEl>
                                          <p:spTgt spid="38">
                                            <p:txEl>
                                              <p:pRg st="0" end="0"/>
                                            </p:txEl>
                                          </p:spTgt>
                                        </p:tgtEl>
                                        <p:attrNameLst>
                                          <p:attrName>style.visibility</p:attrName>
                                        </p:attrNameLst>
                                      </p:cBhvr>
                                      <p:to>
                                        <p:strVal val="visible"/>
                                      </p:to>
                                    </p:set>
                                    <p:animEffect transition="in" filter="fade">
                                      <p:cBhvr>
                                        <p:cTn id="54" dur="500"/>
                                        <p:tgtEl>
                                          <p:spTgt spid="38">
                                            <p:txEl>
                                              <p:pRg st="0" end="0"/>
                                            </p:txEl>
                                          </p:spTgt>
                                        </p:tgtEl>
                                      </p:cBhvr>
                                    </p:animEffect>
                                    <p:anim calcmode="lin" valueType="num">
                                      <p:cBhvr>
                                        <p:cTn id="55"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38">
                                            <p:txEl>
                                              <p:pRg st="0" end="0"/>
                                            </p:txEl>
                                          </p:spTgt>
                                        </p:tgtEl>
                                        <p:attrNameLst>
                                          <p:attrName>ppt_y</p:attrName>
                                        </p:attrNameLst>
                                      </p:cBhvr>
                                      <p:tavLst>
                                        <p:tav tm="0">
                                          <p:val>
                                            <p:strVal val="#ppt_y+.1"/>
                                          </p:val>
                                        </p:tav>
                                        <p:tav tm="100000">
                                          <p:val>
                                            <p:strVal val="#ppt_y"/>
                                          </p:val>
                                        </p:tav>
                                      </p:tavLst>
                                    </p:anim>
                                  </p:childTnLst>
                                </p:cTn>
                              </p:par>
                              <p:par>
                                <p:cTn id="57" presetID="10" presetClass="entr" presetSubtype="0" fill="hold" grpId="0" nodeType="withEffect">
                                  <p:stCondLst>
                                    <p:cond delay="800"/>
                                  </p:stCondLst>
                                  <p:childTnLst>
                                    <p:set>
                                      <p:cBhvr>
                                        <p:cTn id="58" dur="1" fill="hold">
                                          <p:stCondLst>
                                            <p:cond delay="0"/>
                                          </p:stCondLst>
                                        </p:cTn>
                                        <p:tgtEl>
                                          <p:spTgt spid="39">
                                            <p:txEl>
                                              <p:pRg st="0" end="0"/>
                                            </p:txEl>
                                          </p:spTgt>
                                        </p:tgtEl>
                                        <p:attrNameLst>
                                          <p:attrName>style.visibility</p:attrName>
                                        </p:attrNameLst>
                                      </p:cBhvr>
                                      <p:to>
                                        <p:strVal val="visible"/>
                                      </p:to>
                                    </p:set>
                                    <p:animEffect transition="in" filter="fade">
                                      <p:cBhvr>
                                        <p:cTn id="59" dur="500"/>
                                        <p:tgtEl>
                                          <p:spTgt spid="39">
                                            <p:txEl>
                                              <p:pRg st="0" end="0"/>
                                            </p:txEl>
                                          </p:spTgt>
                                        </p:tgtEl>
                                      </p:cBhvr>
                                    </p:animEffect>
                                  </p:childTnLst>
                                </p:cTn>
                              </p:par>
                              <p:par>
                                <p:cTn id="60" presetID="42" presetClass="entr" presetSubtype="0" fill="hold" grpId="0" nodeType="withEffect">
                                  <p:stCondLst>
                                    <p:cond delay="200"/>
                                  </p:stCondLst>
                                  <p:childTnLst>
                                    <p:set>
                                      <p:cBhvr>
                                        <p:cTn id="61" dur="1" fill="hold">
                                          <p:stCondLst>
                                            <p:cond delay="0"/>
                                          </p:stCondLst>
                                        </p:cTn>
                                        <p:tgtEl>
                                          <p:spTgt spid="40">
                                            <p:txEl>
                                              <p:pRg st="0" end="0"/>
                                            </p:txEl>
                                          </p:spTgt>
                                        </p:tgtEl>
                                        <p:attrNameLst>
                                          <p:attrName>style.visibility</p:attrName>
                                        </p:attrNameLst>
                                      </p:cBhvr>
                                      <p:to>
                                        <p:strVal val="visible"/>
                                      </p:to>
                                    </p:set>
                                    <p:animEffect transition="in" filter="fade">
                                      <p:cBhvr>
                                        <p:cTn id="62" dur="400"/>
                                        <p:tgtEl>
                                          <p:spTgt spid="40">
                                            <p:txEl>
                                              <p:pRg st="0" end="0"/>
                                            </p:txEl>
                                          </p:spTgt>
                                        </p:tgtEl>
                                      </p:cBhvr>
                                    </p:animEffect>
                                    <p:anim calcmode="lin" valueType="num">
                                      <p:cBhvr>
                                        <p:cTn id="63" dur="4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40">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00"/>
                                  </p:stCondLst>
                                  <p:childTnLst>
                                    <p:set>
                                      <p:cBhvr>
                                        <p:cTn id="66" dur="1" fill="hold">
                                          <p:stCondLst>
                                            <p:cond delay="0"/>
                                          </p:stCondLst>
                                        </p:cTn>
                                        <p:tgtEl>
                                          <p:spTgt spid="41">
                                            <p:txEl>
                                              <p:pRg st="0" end="0"/>
                                            </p:txEl>
                                          </p:spTgt>
                                        </p:tgtEl>
                                        <p:attrNameLst>
                                          <p:attrName>style.visibility</p:attrName>
                                        </p:attrNameLst>
                                      </p:cBhvr>
                                      <p:to>
                                        <p:strVal val="visible"/>
                                      </p:to>
                                    </p:set>
                                    <p:animEffect transition="in" filter="fade">
                                      <p:cBhvr>
                                        <p:cTn id="67" dur="500"/>
                                        <p:tgtEl>
                                          <p:spTgt spid="41">
                                            <p:txEl>
                                              <p:pRg st="0" end="0"/>
                                            </p:txEl>
                                          </p:spTgt>
                                        </p:tgtEl>
                                      </p:cBhvr>
                                    </p:animEffect>
                                    <p:anim calcmode="lin" valueType="num">
                                      <p:cBhvr>
                                        <p:cTn id="68"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69" dur="5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10" presetClass="entr" presetSubtype="0" fill="hold" nodeType="withEffect">
                  <p:stCondLst>
                    <p:cond delay="8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400"/>
                        <p:tgtEl>
                          <p:spTgt spid="5"/>
                        </p:tgtEl>
                      </p:cBhvr>
                    </p:animEffect>
                    <p:anim calcmode="lin" valueType="num">
                      <p:cBhvr>
                        <p:cTn dur="400" fill="hold"/>
                        <p:tgtEl>
                          <p:spTgt spid="5"/>
                        </p:tgtEl>
                        <p:attrNameLst>
                          <p:attrName>ppt_x</p:attrName>
                        </p:attrNameLst>
                      </p:cBhvr>
                      <p:tavLst>
                        <p:tav tm="0">
                          <p:val>
                            <p:strVal val="#ppt_x"/>
                          </p:val>
                        </p:tav>
                        <p:tav tm="100000">
                          <p:val>
                            <p:strVal val="#ppt_x"/>
                          </p:val>
                        </p:tav>
                      </p:tavLst>
                    </p:anim>
                    <p:anim calcmode="lin" valueType="num">
                      <p:cBhvr>
                        <p:cTn dur="4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8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2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10" presetClass="entr" presetSubtype="0" fill="hold" nodeType="withEffect">
                  <p:stCondLst>
                    <p:cond delay="8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42" presetClass="entr" presetSubtype="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Effect transition="in" filter="fade">
                      <p:cBhvr>
                        <p:cTn dur="400"/>
                        <p:tgtEl>
                          <p:spTgt spid="40"/>
                        </p:tgtEl>
                      </p:cBhvr>
                    </p:animEffect>
                    <p:anim calcmode="lin" valueType="num">
                      <p:cBhvr>
                        <p:cTn dur="400" fill="hold"/>
                        <p:tgtEl>
                          <p:spTgt spid="40"/>
                        </p:tgtEl>
                        <p:attrNameLst>
                          <p:attrName>ppt_x</p:attrName>
                        </p:attrNameLst>
                      </p:cBhvr>
                      <p:tavLst>
                        <p:tav tm="0">
                          <p:val>
                            <p:strVal val="#ppt_x"/>
                          </p:val>
                        </p:tav>
                        <p:tav tm="100000">
                          <p:val>
                            <p:strVal val="#ppt_x"/>
                          </p:val>
                        </p:tav>
                      </p:tavLst>
                    </p:anim>
                    <p:anim calcmode="lin" valueType="num">
                      <p:cBhvr>
                        <p:cTn dur="400" fill="hold"/>
                        <p:tgtEl>
                          <p:spTgt spid="40"/>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images with caption">
    <p:spTree>
      <p:nvGrpSpPr>
        <p:cNvPr id="1" name=""/>
        <p:cNvGrpSpPr/>
        <p:nvPr/>
      </p:nvGrpSpPr>
      <p:grpSpPr>
        <a:xfrm>
          <a:off x="0" y="0"/>
          <a:ext cx="0" cy="0"/>
          <a:chOff x="0" y="0"/>
          <a:chExt cx="0" cy="0"/>
        </a:xfrm>
      </p:grpSpPr>
      <p:sp>
        <p:nvSpPr>
          <p:cNvPr id="22" name="Picture Placeholder 2"/>
          <p:cNvSpPr>
            <a:spLocks noGrp="1"/>
          </p:cNvSpPr>
          <p:nvPr>
            <p:ph type="pic" sz="quarter" idx="48"/>
          </p:nvPr>
        </p:nvSpPr>
        <p:spPr>
          <a:xfrm>
            <a:off x="603251" y="1369621"/>
            <a:ext cx="10972800" cy="3507180"/>
          </a:xfrm>
          <a:custGeom>
            <a:avLst/>
            <a:gdLst/>
            <a:ahLst/>
            <a:cxnLst/>
            <a:rect l="l" t="t" r="r" b="b"/>
            <a:pathLst>
              <a:path w="8229600" h="2922650">
                <a:moveTo>
                  <a:pt x="1461325" y="0"/>
                </a:moveTo>
                <a:lnTo>
                  <a:pt x="6768275" y="0"/>
                </a:lnTo>
                <a:cubicBezTo>
                  <a:pt x="7575343" y="0"/>
                  <a:pt x="8229600" y="654257"/>
                  <a:pt x="8229600" y="1461325"/>
                </a:cubicBezTo>
                <a:cubicBezTo>
                  <a:pt x="8229600" y="2268393"/>
                  <a:pt x="7575343" y="2922650"/>
                  <a:pt x="6768275" y="2922650"/>
                </a:cubicBezTo>
                <a:lnTo>
                  <a:pt x="1461325" y="2922650"/>
                </a:lnTo>
                <a:cubicBezTo>
                  <a:pt x="654257" y="2922650"/>
                  <a:pt x="0" y="2268393"/>
                  <a:pt x="0" y="1461325"/>
                </a:cubicBezTo>
                <a:cubicBezTo>
                  <a:pt x="0" y="654257"/>
                  <a:pt x="654257" y="0"/>
                  <a:pt x="1461325"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2" name="Group 11"/>
          <p:cNvGrpSpPr/>
          <p:nvPr userDrawn="1"/>
        </p:nvGrpSpPr>
        <p:grpSpPr>
          <a:xfrm>
            <a:off x="101309" y="385540"/>
            <a:ext cx="383999" cy="342172"/>
            <a:chOff x="5270500" y="1460500"/>
            <a:chExt cx="1701800" cy="2705100"/>
          </a:xfrm>
        </p:grpSpPr>
        <p:sp>
          <p:nvSpPr>
            <p:cNvPr id="13" name="Rounded Rectangle 12"/>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 Placeholder 2"/>
          <p:cNvSpPr>
            <a:spLocks noGrp="1"/>
          </p:cNvSpPr>
          <p:nvPr>
            <p:ph type="body" sz="quarter" idx="75" hasCustomPrompt="1"/>
          </p:nvPr>
        </p:nvSpPr>
        <p:spPr>
          <a:xfrm>
            <a:off x="591965" y="5563772"/>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endParaRPr lang="en-US" dirty="0" smtClean="0"/>
          </a:p>
        </p:txBody>
      </p:sp>
      <p:sp>
        <p:nvSpPr>
          <p:cNvPr id="19" name="Text Placeholder 7"/>
          <p:cNvSpPr>
            <a:spLocks noGrp="1"/>
          </p:cNvSpPr>
          <p:nvPr>
            <p:ph type="body" sz="quarter" idx="76" hasCustomPrompt="1"/>
          </p:nvPr>
        </p:nvSpPr>
        <p:spPr>
          <a:xfrm>
            <a:off x="569384" y="5109393"/>
            <a:ext cx="10996083"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bg1"/>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p:cTn id="20" dur="1000" fill="hold"/>
                                        <p:tgtEl>
                                          <p:spTgt spid="22"/>
                                        </p:tgtEl>
                                        <p:attrNameLst>
                                          <p:attrName>ppt_w</p:attrName>
                                        </p:attrNameLst>
                                      </p:cBhvr>
                                      <p:tavLst>
                                        <p:tav tm="0">
                                          <p:val>
                                            <p:fltVal val="0"/>
                                          </p:val>
                                        </p:tav>
                                        <p:tav tm="100000">
                                          <p:val>
                                            <p:strVal val="#ppt_w"/>
                                          </p:val>
                                        </p:tav>
                                      </p:tavLst>
                                    </p:anim>
                                    <p:anim calcmode="lin" valueType="num">
                                      <p:cBhvr>
                                        <p:cTn id="21" dur="1000" fill="hold"/>
                                        <p:tgtEl>
                                          <p:spTgt spid="22"/>
                                        </p:tgtEl>
                                        <p:attrNameLst>
                                          <p:attrName>ppt_h</p:attrName>
                                        </p:attrNameLst>
                                      </p:cBhvr>
                                      <p:tavLst>
                                        <p:tav tm="0">
                                          <p:val>
                                            <p:fltVal val="0"/>
                                          </p:val>
                                        </p:tav>
                                        <p:tav tm="100000">
                                          <p:val>
                                            <p:strVal val="#ppt_h"/>
                                          </p:val>
                                        </p:tav>
                                      </p:tavLst>
                                    </p:anim>
                                    <p:animEffect transition="in" filter="fade">
                                      <p:cBhvr>
                                        <p:cTn id="22" dur="1000"/>
                                        <p:tgtEl>
                                          <p:spTgt spid="22"/>
                                        </p:tgtEl>
                                      </p:cBhvr>
                                    </p:animEffect>
                                  </p:childTnLst>
                                </p:cTn>
                              </p:par>
                              <p:par>
                                <p:cTn id="23" presetID="10" presetClass="entr" presetSubtype="0" fill="hold" grpId="0" nodeType="withEffect">
                                  <p:stCondLst>
                                    <p:cond delay="80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fade">
                                      <p:cBhvr>
                                        <p:cTn id="25" dur="500"/>
                                        <p:tgtEl>
                                          <p:spTgt spid="18">
                                            <p:txEl>
                                              <p:pRg st="0" end="0"/>
                                            </p:txEl>
                                          </p:spTgt>
                                        </p:tgtEl>
                                      </p:cBhvr>
                                    </p:animEffect>
                                  </p:childTnLst>
                                </p:cTn>
                              </p:par>
                              <p:par>
                                <p:cTn id="26" presetID="42" presetClass="entr" presetSubtype="0" fill="hold" grpId="0" nodeType="withEffect">
                                  <p:stCondLst>
                                    <p:cond delay="20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400"/>
                                        <p:tgtEl>
                                          <p:spTgt spid="19">
                                            <p:txEl>
                                              <p:pRg st="0" end="0"/>
                                            </p:txEl>
                                          </p:spTgt>
                                        </p:tgtEl>
                                      </p:cBhvr>
                                    </p:animEffect>
                                    <p:anim calcmode="lin" valueType="num">
                                      <p:cBhvr>
                                        <p:cTn id="29" dur="4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0" dur="4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42" presetClass="entr" presetSubtype="0" fill="hold" nodeType="withEffect">
                  <p:stCondLst>
                    <p:cond delay="200"/>
                  </p:stCondLst>
                  <p:childTnLst>
                    <p:set>
                      <p:cBhvr>
                        <p:cTn dur="1" fill="hold">
                          <p:stCondLst>
                            <p:cond delay="0"/>
                          </p:stCondLst>
                        </p:cTn>
                        <p:tgtEl>
                          <p:spTgt spid="19"/>
                        </p:tgtEl>
                        <p:attrNameLst>
                          <p:attrName>style.visibility</p:attrName>
                        </p:attrNameLst>
                      </p:cBhvr>
                      <p:to>
                        <p:strVal val="visible"/>
                      </p:to>
                    </p:set>
                    <p:animEffect transition="in" filter="fade">
                      <p:cBhvr>
                        <p:cTn dur="400"/>
                        <p:tgtEl>
                          <p:spTgt spid="19"/>
                        </p:tgtEl>
                      </p:cBhvr>
                    </p:animEffect>
                    <p:anim calcmode="lin" valueType="num">
                      <p:cBhvr>
                        <p:cTn dur="400" fill="hold"/>
                        <p:tgtEl>
                          <p:spTgt spid="19"/>
                        </p:tgtEl>
                        <p:attrNameLst>
                          <p:attrName>ppt_x</p:attrName>
                        </p:attrNameLst>
                      </p:cBhvr>
                      <p:tavLst>
                        <p:tav tm="0">
                          <p:val>
                            <p:strVal val="#ppt_x"/>
                          </p:val>
                        </p:tav>
                        <p:tav tm="100000">
                          <p:val>
                            <p:strVal val="#ppt_x"/>
                          </p:val>
                        </p:tav>
                      </p:tavLst>
                    </p:anim>
                    <p:anim calcmode="lin" valueType="num">
                      <p:cBhvr>
                        <p:cTn dur="400" fill="hold"/>
                        <p:tgtEl>
                          <p:spTgt spid="1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images with caption">
    <p:spTree>
      <p:nvGrpSpPr>
        <p:cNvPr id="1" name=""/>
        <p:cNvGrpSpPr/>
        <p:nvPr/>
      </p:nvGrpSpPr>
      <p:grpSpPr>
        <a:xfrm>
          <a:off x="0" y="0"/>
          <a:ext cx="0" cy="0"/>
          <a:chOff x="0" y="0"/>
          <a:chExt cx="0" cy="0"/>
        </a:xfrm>
      </p:grpSpPr>
      <p:sp>
        <p:nvSpPr>
          <p:cNvPr id="22" name="Picture Placeholder 2"/>
          <p:cNvSpPr>
            <a:spLocks noGrp="1"/>
          </p:cNvSpPr>
          <p:nvPr>
            <p:ph type="pic" sz="quarter" idx="48"/>
          </p:nvPr>
        </p:nvSpPr>
        <p:spPr>
          <a:xfrm>
            <a:off x="603251" y="1473207"/>
            <a:ext cx="5204883" cy="3447167"/>
          </a:xfrm>
          <a:custGeom>
            <a:avLst/>
            <a:gdLst/>
            <a:ahLst/>
            <a:cxnLst/>
            <a:rect l="l" t="t" r="r" b="b"/>
            <a:pathLst>
              <a:path w="3903662" h="2872639">
                <a:moveTo>
                  <a:pt x="522813" y="0"/>
                </a:moveTo>
                <a:lnTo>
                  <a:pt x="3380849" y="0"/>
                </a:lnTo>
                <a:cubicBezTo>
                  <a:pt x="3669591" y="0"/>
                  <a:pt x="3903662" y="234071"/>
                  <a:pt x="3903662" y="522813"/>
                </a:cubicBezTo>
                <a:lnTo>
                  <a:pt x="3903662" y="2872639"/>
                </a:lnTo>
                <a:lnTo>
                  <a:pt x="0" y="2872639"/>
                </a:lnTo>
                <a:lnTo>
                  <a:pt x="0" y="522813"/>
                </a:lnTo>
                <a:cubicBezTo>
                  <a:pt x="0" y="234071"/>
                  <a:pt x="234071" y="0"/>
                  <a:pt x="522813"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7" name="Rounded Rectangle 16"/>
          <p:cNvSpPr/>
          <p:nvPr userDrawn="1"/>
        </p:nvSpPr>
        <p:spPr>
          <a:xfrm>
            <a:off x="603251" y="4920371"/>
            <a:ext cx="5204883" cy="1310640"/>
          </a:xfrm>
          <a:custGeom>
            <a:avLst/>
            <a:gdLst/>
            <a:ahLst/>
            <a:cxnLst/>
            <a:rect l="l" t="t" r="r" b="b"/>
            <a:pathLst>
              <a:path w="3903662" h="1092200">
                <a:moveTo>
                  <a:pt x="0" y="0"/>
                </a:moveTo>
                <a:lnTo>
                  <a:pt x="3903662" y="0"/>
                </a:lnTo>
                <a:lnTo>
                  <a:pt x="3903662" y="595030"/>
                </a:lnTo>
                <a:cubicBezTo>
                  <a:pt x="3903662" y="869609"/>
                  <a:pt x="3681071" y="1092200"/>
                  <a:pt x="3406492" y="1092200"/>
                </a:cubicBezTo>
                <a:lnTo>
                  <a:pt x="497170" y="1092200"/>
                </a:lnTo>
                <a:cubicBezTo>
                  <a:pt x="222591" y="1092200"/>
                  <a:pt x="0" y="869609"/>
                  <a:pt x="0" y="59503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2" name="Group 11"/>
          <p:cNvGrpSpPr/>
          <p:nvPr userDrawn="1"/>
        </p:nvGrpSpPr>
        <p:grpSpPr>
          <a:xfrm>
            <a:off x="101309" y="385540"/>
            <a:ext cx="383999" cy="342172"/>
            <a:chOff x="5270500" y="1460500"/>
            <a:chExt cx="1701800" cy="2705100"/>
          </a:xfrm>
        </p:grpSpPr>
        <p:sp>
          <p:nvSpPr>
            <p:cNvPr id="13" name="Rounded Rectangle 12"/>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 Placeholder 7"/>
          <p:cNvSpPr>
            <a:spLocks noGrp="1"/>
          </p:cNvSpPr>
          <p:nvPr>
            <p:ph type="body" sz="quarter" idx="65" hasCustomPrompt="1"/>
          </p:nvPr>
        </p:nvSpPr>
        <p:spPr>
          <a:xfrm>
            <a:off x="948267" y="5140217"/>
            <a:ext cx="4622800"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9" name="Text Placeholder 2"/>
          <p:cNvSpPr>
            <a:spLocks noGrp="1"/>
          </p:cNvSpPr>
          <p:nvPr>
            <p:ph type="body" sz="quarter" idx="64" hasCustomPrompt="1"/>
          </p:nvPr>
        </p:nvSpPr>
        <p:spPr>
          <a:xfrm>
            <a:off x="948267" y="5434998"/>
            <a:ext cx="4622800" cy="613133"/>
          </a:xfrm>
          <a:prstGeom prst="rect">
            <a:avLst/>
          </a:prstGeom>
        </p:spPr>
        <p:txBody>
          <a:bodyPr vert="horz" lIns="0" tIns="0" rIns="0" bIns="0"/>
          <a:lstStyle>
            <a:lvl1pPr marL="0" indent="0" algn="just">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46" name="Picture Placeholder 2"/>
          <p:cNvSpPr>
            <a:spLocks noGrp="1"/>
          </p:cNvSpPr>
          <p:nvPr>
            <p:ph type="pic" sz="quarter" idx="66"/>
          </p:nvPr>
        </p:nvSpPr>
        <p:spPr>
          <a:xfrm>
            <a:off x="6371168" y="1473207"/>
            <a:ext cx="5204883" cy="3447167"/>
          </a:xfrm>
          <a:custGeom>
            <a:avLst/>
            <a:gdLst/>
            <a:ahLst/>
            <a:cxnLst/>
            <a:rect l="l" t="t" r="r" b="b"/>
            <a:pathLst>
              <a:path w="3903662" h="2872639">
                <a:moveTo>
                  <a:pt x="522813" y="0"/>
                </a:moveTo>
                <a:lnTo>
                  <a:pt x="3380849" y="0"/>
                </a:lnTo>
                <a:cubicBezTo>
                  <a:pt x="3669591" y="0"/>
                  <a:pt x="3903662" y="234071"/>
                  <a:pt x="3903662" y="522813"/>
                </a:cubicBezTo>
                <a:lnTo>
                  <a:pt x="3903662" y="2872639"/>
                </a:lnTo>
                <a:lnTo>
                  <a:pt x="0" y="2872639"/>
                </a:lnTo>
                <a:lnTo>
                  <a:pt x="0" y="522813"/>
                </a:lnTo>
                <a:cubicBezTo>
                  <a:pt x="0" y="234071"/>
                  <a:pt x="234071" y="0"/>
                  <a:pt x="522813"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7" name="Rounded Rectangle 16"/>
          <p:cNvSpPr/>
          <p:nvPr userDrawn="1"/>
        </p:nvSpPr>
        <p:spPr>
          <a:xfrm>
            <a:off x="6371168" y="4920371"/>
            <a:ext cx="5204883" cy="1310640"/>
          </a:xfrm>
          <a:custGeom>
            <a:avLst/>
            <a:gdLst/>
            <a:ahLst/>
            <a:cxnLst/>
            <a:rect l="l" t="t" r="r" b="b"/>
            <a:pathLst>
              <a:path w="3903662" h="1092200">
                <a:moveTo>
                  <a:pt x="0" y="0"/>
                </a:moveTo>
                <a:lnTo>
                  <a:pt x="3903662" y="0"/>
                </a:lnTo>
                <a:lnTo>
                  <a:pt x="3903662" y="595030"/>
                </a:lnTo>
                <a:cubicBezTo>
                  <a:pt x="3903662" y="869609"/>
                  <a:pt x="3681071" y="1092200"/>
                  <a:pt x="3406492" y="1092200"/>
                </a:cubicBezTo>
                <a:lnTo>
                  <a:pt x="497170" y="1092200"/>
                </a:lnTo>
                <a:cubicBezTo>
                  <a:pt x="222591" y="1092200"/>
                  <a:pt x="0" y="869609"/>
                  <a:pt x="0" y="59503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 Placeholder 7"/>
          <p:cNvSpPr>
            <a:spLocks noGrp="1"/>
          </p:cNvSpPr>
          <p:nvPr>
            <p:ph type="body" sz="quarter" idx="67" hasCustomPrompt="1"/>
          </p:nvPr>
        </p:nvSpPr>
        <p:spPr>
          <a:xfrm>
            <a:off x="6716184" y="5140217"/>
            <a:ext cx="4622800"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9" name="Text Placeholder 2"/>
          <p:cNvSpPr>
            <a:spLocks noGrp="1"/>
          </p:cNvSpPr>
          <p:nvPr>
            <p:ph type="body" sz="quarter" idx="68" hasCustomPrompt="1"/>
          </p:nvPr>
        </p:nvSpPr>
        <p:spPr>
          <a:xfrm>
            <a:off x="6716184" y="5434998"/>
            <a:ext cx="4622800" cy="613133"/>
          </a:xfrm>
          <a:prstGeom prst="rect">
            <a:avLst/>
          </a:prstGeom>
        </p:spPr>
        <p:txBody>
          <a:bodyPr vert="horz" lIns="0" tIns="0" rIns="0" bIns="0"/>
          <a:lstStyle>
            <a:lvl1pPr marL="0" indent="0" algn="just">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p:cTn id="20" dur="1000" fill="hold"/>
                                        <p:tgtEl>
                                          <p:spTgt spid="22"/>
                                        </p:tgtEl>
                                        <p:attrNameLst>
                                          <p:attrName>ppt_w</p:attrName>
                                        </p:attrNameLst>
                                      </p:cBhvr>
                                      <p:tavLst>
                                        <p:tav tm="0">
                                          <p:val>
                                            <p:fltVal val="0"/>
                                          </p:val>
                                        </p:tav>
                                        <p:tav tm="100000">
                                          <p:val>
                                            <p:strVal val="#ppt_w"/>
                                          </p:val>
                                        </p:tav>
                                      </p:tavLst>
                                    </p:anim>
                                    <p:anim calcmode="lin" valueType="num">
                                      <p:cBhvr>
                                        <p:cTn id="21" dur="1000" fill="hold"/>
                                        <p:tgtEl>
                                          <p:spTgt spid="22"/>
                                        </p:tgtEl>
                                        <p:attrNameLst>
                                          <p:attrName>ppt_h</p:attrName>
                                        </p:attrNameLst>
                                      </p:cBhvr>
                                      <p:tavLst>
                                        <p:tav tm="0">
                                          <p:val>
                                            <p:fltVal val="0"/>
                                          </p:val>
                                        </p:tav>
                                        <p:tav tm="100000">
                                          <p:val>
                                            <p:strVal val="#ppt_h"/>
                                          </p:val>
                                        </p:tav>
                                      </p:tavLst>
                                    </p:anim>
                                    <p:animEffect transition="in" filter="fade">
                                      <p:cBhvr>
                                        <p:cTn id="22" dur="1000"/>
                                        <p:tgtEl>
                                          <p:spTgt spid="22"/>
                                        </p:tgtEl>
                                      </p:cBhvr>
                                    </p:animEffect>
                                  </p:childTnLst>
                                </p:cTn>
                              </p:par>
                            </p:childTnLst>
                          </p:cTn>
                        </p:par>
                        <p:par>
                          <p:cTn id="23" fill="hold">
                            <p:stCondLst>
                              <p:cond delay="500"/>
                            </p:stCondLst>
                            <p:childTnLst>
                              <p:par>
                                <p:cTn id="24" presetID="3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900" decel="100000" fill="hold"/>
                                        <p:tgtEl>
                                          <p:spTgt spid="17"/>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fade">
                                      <p:cBhvr>
                                        <p:cTn id="32" dur="500"/>
                                        <p:tgtEl>
                                          <p:spTgt spid="28">
                                            <p:txEl>
                                              <p:pRg st="0" end="0"/>
                                            </p:txEl>
                                          </p:spTgt>
                                        </p:tgtEl>
                                      </p:cBhvr>
                                    </p:animEffect>
                                    <p:anim calcmode="lin" valueType="num">
                                      <p:cBhvr>
                                        <p:cTn id="33"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28">
                                            <p:txEl>
                                              <p:pRg st="0" end="0"/>
                                            </p:txEl>
                                          </p:spTgt>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8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par>
                                <p:cTn id="38" presetID="53" presetClass="entr" presetSubtype="16" fill="hold" grpId="0" nodeType="withEffect" nodePh="1">
                                  <p:stCondLst>
                                    <p:cond delay="800"/>
                                  </p:stCondLst>
                                  <p:endCondLst>
                                    <p:cond evt="begin" delay="0">
                                      <p:tn val="38"/>
                                    </p:cond>
                                  </p:endCondLst>
                                  <p:childTnLst>
                                    <p:set>
                                      <p:cBhvr>
                                        <p:cTn id="39" dur="1" fill="hold">
                                          <p:stCondLst>
                                            <p:cond delay="0"/>
                                          </p:stCondLst>
                                        </p:cTn>
                                        <p:tgtEl>
                                          <p:spTgt spid="46"/>
                                        </p:tgtEl>
                                        <p:attrNameLst>
                                          <p:attrName>style.visibility</p:attrName>
                                        </p:attrNameLst>
                                      </p:cBhvr>
                                      <p:to>
                                        <p:strVal val="visible"/>
                                      </p:to>
                                    </p:set>
                                    <p:anim calcmode="lin" valueType="num">
                                      <p:cBhvr>
                                        <p:cTn id="40" dur="1000" fill="hold"/>
                                        <p:tgtEl>
                                          <p:spTgt spid="46"/>
                                        </p:tgtEl>
                                        <p:attrNameLst>
                                          <p:attrName>ppt_w</p:attrName>
                                        </p:attrNameLst>
                                      </p:cBhvr>
                                      <p:tavLst>
                                        <p:tav tm="0">
                                          <p:val>
                                            <p:fltVal val="0"/>
                                          </p:val>
                                        </p:tav>
                                        <p:tav tm="100000">
                                          <p:val>
                                            <p:strVal val="#ppt_w"/>
                                          </p:val>
                                        </p:tav>
                                      </p:tavLst>
                                    </p:anim>
                                    <p:anim calcmode="lin" valueType="num">
                                      <p:cBhvr>
                                        <p:cTn id="41" dur="1000" fill="hold"/>
                                        <p:tgtEl>
                                          <p:spTgt spid="46"/>
                                        </p:tgtEl>
                                        <p:attrNameLst>
                                          <p:attrName>ppt_h</p:attrName>
                                        </p:attrNameLst>
                                      </p:cBhvr>
                                      <p:tavLst>
                                        <p:tav tm="0">
                                          <p:val>
                                            <p:fltVal val="0"/>
                                          </p:val>
                                        </p:tav>
                                        <p:tav tm="100000">
                                          <p:val>
                                            <p:strVal val="#ppt_h"/>
                                          </p:val>
                                        </p:tav>
                                      </p:tavLst>
                                    </p:anim>
                                    <p:animEffect transition="in" filter="fade">
                                      <p:cBhvr>
                                        <p:cTn id="42" dur="1000"/>
                                        <p:tgtEl>
                                          <p:spTgt spid="46"/>
                                        </p:tgtEl>
                                      </p:cBhvr>
                                    </p:animEffect>
                                  </p:childTnLst>
                                </p:cTn>
                              </p:par>
                            </p:childTnLst>
                          </p:cTn>
                        </p:par>
                        <p:par>
                          <p:cTn id="43" fill="hold">
                            <p:stCondLst>
                              <p:cond delay="1500"/>
                            </p:stCondLst>
                            <p:childTnLst>
                              <p:par>
                                <p:cTn id="44" presetID="37"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ppt_x</p:attrName>
                                        </p:attrNameLst>
                                      </p:cBhvr>
                                      <p:tavLst>
                                        <p:tav tm="0">
                                          <p:val>
                                            <p:strVal val="#ppt_x"/>
                                          </p:val>
                                        </p:tav>
                                        <p:tav tm="100000">
                                          <p:val>
                                            <p:strVal val="#ppt_x"/>
                                          </p:val>
                                        </p:tav>
                                      </p:tavLst>
                                    </p:anim>
                                    <p:anim calcmode="lin" valueType="num">
                                      <p:cBhvr>
                                        <p:cTn id="48" dur="900" decel="100000" fill="hold"/>
                                        <p:tgtEl>
                                          <p:spTgt spid="4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50" presetID="42" presetClass="entr" presetSubtype="0" fill="hold" grpId="0" nodeType="withEffect">
                                  <p:stCondLst>
                                    <p:cond delay="200"/>
                                  </p:stCondLst>
                                  <p:childTnLst>
                                    <p:set>
                                      <p:cBhvr>
                                        <p:cTn id="51" dur="1" fill="hold">
                                          <p:stCondLst>
                                            <p:cond delay="0"/>
                                          </p:stCondLst>
                                        </p:cTn>
                                        <p:tgtEl>
                                          <p:spTgt spid="48">
                                            <p:txEl>
                                              <p:pRg st="0" end="0"/>
                                            </p:txEl>
                                          </p:spTgt>
                                        </p:tgtEl>
                                        <p:attrNameLst>
                                          <p:attrName>style.visibility</p:attrName>
                                        </p:attrNameLst>
                                      </p:cBhvr>
                                      <p:to>
                                        <p:strVal val="visible"/>
                                      </p:to>
                                    </p:set>
                                    <p:animEffect transition="in" filter="fade">
                                      <p:cBhvr>
                                        <p:cTn id="52" dur="500"/>
                                        <p:tgtEl>
                                          <p:spTgt spid="48">
                                            <p:txEl>
                                              <p:pRg st="0" end="0"/>
                                            </p:txEl>
                                          </p:spTgt>
                                        </p:tgtEl>
                                      </p:cBhvr>
                                    </p:animEffect>
                                    <p:anim calcmode="lin" valueType="num">
                                      <p:cBhvr>
                                        <p:cTn id="5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54" dur="500" fill="hold"/>
                                        <p:tgtEl>
                                          <p:spTgt spid="48">
                                            <p:txEl>
                                              <p:pRg st="0" end="0"/>
                                            </p:txEl>
                                          </p:spTgt>
                                        </p:tgtEl>
                                        <p:attrNameLst>
                                          <p:attrName>ppt_y</p:attrName>
                                        </p:attrNameLst>
                                      </p:cBhvr>
                                      <p:tavLst>
                                        <p:tav tm="0">
                                          <p:val>
                                            <p:strVal val="#ppt_y+.1"/>
                                          </p:val>
                                        </p:tav>
                                        <p:tav tm="100000">
                                          <p:val>
                                            <p:strVal val="#ppt_y"/>
                                          </p:val>
                                        </p:tav>
                                      </p:tavLst>
                                    </p:anim>
                                  </p:childTnLst>
                                </p:cTn>
                              </p:par>
                              <p:par>
                                <p:cTn id="55" presetID="10" presetClass="entr" presetSubtype="0" fill="hold" grpId="0" nodeType="withEffect">
                                  <p:stCondLst>
                                    <p:cond delay="800"/>
                                  </p:stCondLst>
                                  <p:childTnLst>
                                    <p:set>
                                      <p:cBhvr>
                                        <p:cTn id="56" dur="1" fill="hold">
                                          <p:stCondLst>
                                            <p:cond delay="0"/>
                                          </p:stCondLst>
                                        </p:cTn>
                                        <p:tgtEl>
                                          <p:spTgt spid="49">
                                            <p:txEl>
                                              <p:pRg st="0" end="0"/>
                                            </p:txEl>
                                          </p:spTgt>
                                        </p:tgtEl>
                                        <p:attrNameLst>
                                          <p:attrName>style.visibility</p:attrName>
                                        </p:attrNameLst>
                                      </p:cBhvr>
                                      <p:to>
                                        <p:strVal val="visible"/>
                                      </p:to>
                                    </p:set>
                                    <p:animEffect transition="in" filter="fade">
                                      <p:cBhvr>
                                        <p:cTn id="5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10" presetClass="entr" presetSubtype="0" fill="hold" nodeType="withEffect">
                  <p:stCondLst>
                    <p:cond delay="8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6" grpId="0"/>
      <p:bldP spid="47" grpId="0" animBg="1"/>
      <p:bldP spid="48" grpId="0" build="p">
        <p:tmplLst>
          <p:tmpl lvl="1">
            <p:tnLst>
              <p:par>
                <p:cTn presetID="42" presetClass="entr" presetSubtype="0" fill="hold" nodeType="withEffect">
                  <p:stCondLst>
                    <p:cond delay="2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anim calcmode="lin" valueType="num">
                      <p:cBhvr>
                        <p:cTn dur="500" fill="hold"/>
                        <p:tgtEl>
                          <p:spTgt spid="48"/>
                        </p:tgtEl>
                        <p:attrNameLst>
                          <p:attrName>ppt_x</p:attrName>
                        </p:attrNameLst>
                      </p:cBhvr>
                      <p:tavLst>
                        <p:tav tm="0">
                          <p:val>
                            <p:strVal val="#ppt_x"/>
                          </p:val>
                        </p:tav>
                        <p:tav tm="100000">
                          <p:val>
                            <p:strVal val="#ppt_x"/>
                          </p:val>
                        </p:tav>
                      </p:tavLst>
                    </p:anim>
                    <p:anim calcmode="lin" valueType="num">
                      <p:cBhvr>
                        <p:cTn dur="5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10" presetClass="entr" presetSubtype="0" fill="hold" nodeType="withEffect">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images with resul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6" name="Text Placeholder 2"/>
          <p:cNvSpPr>
            <a:spLocks noGrp="1"/>
          </p:cNvSpPr>
          <p:nvPr>
            <p:ph type="body" sz="quarter" idx="64" hasCustomPrompt="1"/>
          </p:nvPr>
        </p:nvSpPr>
        <p:spPr>
          <a:xfrm>
            <a:off x="603251" y="4802511"/>
            <a:ext cx="326026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grpSp>
        <p:nvGrpSpPr>
          <p:cNvPr id="22" name="Group 21"/>
          <p:cNvGrpSpPr/>
          <p:nvPr userDrawn="1"/>
        </p:nvGrpSpPr>
        <p:grpSpPr>
          <a:xfrm>
            <a:off x="101309" y="385540"/>
            <a:ext cx="383999" cy="342172"/>
            <a:chOff x="5270500" y="1460500"/>
            <a:chExt cx="1701800" cy="2705100"/>
          </a:xfrm>
        </p:grpSpPr>
        <p:sp>
          <p:nvSpPr>
            <p:cNvPr id="23" name="Rounded Rectangle 22"/>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Picture Placeholder 2"/>
          <p:cNvSpPr>
            <a:spLocks noGrp="1"/>
          </p:cNvSpPr>
          <p:nvPr>
            <p:ph type="pic" sz="quarter" idx="48"/>
          </p:nvPr>
        </p:nvSpPr>
        <p:spPr>
          <a:xfrm>
            <a:off x="603251" y="1579886"/>
            <a:ext cx="3260269" cy="2108197"/>
          </a:xfrm>
          <a:custGeom>
            <a:avLst/>
            <a:gdLst/>
            <a:ahLst/>
            <a:cxnLst/>
            <a:rect l="l" t="t" r="r" b="b"/>
            <a:pathLst>
              <a:path w="2445202" h="1756831">
                <a:moveTo>
                  <a:pt x="327483" y="0"/>
                </a:moveTo>
                <a:lnTo>
                  <a:pt x="2117719" y="0"/>
                </a:lnTo>
                <a:cubicBezTo>
                  <a:pt x="2298583" y="0"/>
                  <a:pt x="2445202" y="146619"/>
                  <a:pt x="2445202" y="327483"/>
                </a:cubicBezTo>
                <a:lnTo>
                  <a:pt x="2445202" y="1756831"/>
                </a:lnTo>
                <a:lnTo>
                  <a:pt x="0" y="1756831"/>
                </a:lnTo>
                <a:lnTo>
                  <a:pt x="0" y="327483"/>
                </a:lnTo>
                <a:cubicBezTo>
                  <a:pt x="0" y="146619"/>
                  <a:pt x="146619" y="0"/>
                  <a:pt x="327483"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9" name="Rounded Rectangle 28"/>
          <p:cNvSpPr/>
          <p:nvPr userDrawn="1"/>
        </p:nvSpPr>
        <p:spPr>
          <a:xfrm>
            <a:off x="603251" y="3703322"/>
            <a:ext cx="3260269" cy="777238"/>
          </a:xfrm>
          <a:custGeom>
            <a:avLst/>
            <a:gdLst/>
            <a:ahLst/>
            <a:cxnLst/>
            <a:rect l="l" t="t" r="r" b="b"/>
            <a:pathLst>
              <a:path w="2445202" h="647698">
                <a:moveTo>
                  <a:pt x="0" y="0"/>
                </a:moveTo>
                <a:lnTo>
                  <a:pt x="2445202" y="0"/>
                </a:lnTo>
                <a:lnTo>
                  <a:pt x="2445202" y="289024"/>
                </a:lnTo>
                <a:cubicBezTo>
                  <a:pt x="2445202" y="487114"/>
                  <a:pt x="2284618" y="647698"/>
                  <a:pt x="2086528" y="647698"/>
                </a:cubicBezTo>
                <a:lnTo>
                  <a:pt x="358674" y="647698"/>
                </a:lnTo>
                <a:cubicBezTo>
                  <a:pt x="160584" y="647698"/>
                  <a:pt x="0" y="487114"/>
                  <a:pt x="0" y="289024"/>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 Placeholder 7"/>
          <p:cNvSpPr>
            <a:spLocks noGrp="1"/>
          </p:cNvSpPr>
          <p:nvPr>
            <p:ph type="body" sz="quarter" idx="39" hasCustomPrompt="1"/>
          </p:nvPr>
        </p:nvSpPr>
        <p:spPr>
          <a:xfrm>
            <a:off x="868539" y="3794764"/>
            <a:ext cx="648408" cy="560681"/>
          </a:xfrm>
          <a:prstGeom prst="rect">
            <a:avLst/>
          </a:prstGeom>
        </p:spPr>
        <p:txBody>
          <a:bodyPr vert="horz" lIns="0" tIns="103884" rIns="0" bIns="103884" anchor="b"/>
          <a:lstStyle>
            <a:lvl1pPr marL="0" indent="0" algn="l">
              <a:lnSpc>
                <a:spcPct val="100000"/>
              </a:lnSpc>
              <a:spcBef>
                <a:spcPts val="0"/>
              </a:spcBef>
              <a:buNone/>
              <a:defRPr sz="3000" b="0">
                <a:solidFill>
                  <a:schemeClr val="bg1"/>
                </a:solidFill>
                <a:latin typeface="FontAwesome"/>
                <a:cs typeface="FontAwesome"/>
              </a:defRPr>
            </a:lvl1pPr>
          </a:lstStyle>
          <a:p>
            <a:pPr lvl="0"/>
            <a:r>
              <a:rPr lang="es-ES_tradnl" dirty="0" err="1" smtClean="0"/>
              <a:t>ico</a:t>
            </a:r>
            <a:endParaRPr lang="es-ES_tradnl" dirty="0" smtClean="0"/>
          </a:p>
        </p:txBody>
      </p:sp>
      <p:sp>
        <p:nvSpPr>
          <p:cNvPr id="77" name="Text Placeholder 7"/>
          <p:cNvSpPr>
            <a:spLocks noGrp="1"/>
          </p:cNvSpPr>
          <p:nvPr>
            <p:ph type="body" sz="quarter" idx="18" hasCustomPrompt="1"/>
          </p:nvPr>
        </p:nvSpPr>
        <p:spPr>
          <a:xfrm>
            <a:off x="1567748" y="3778347"/>
            <a:ext cx="2259187"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Light"/>
                <a:cs typeface="Lato Light"/>
              </a:defRPr>
            </a:lvl1pPr>
          </a:lstStyle>
          <a:p>
            <a:pPr lvl="0"/>
            <a:r>
              <a:rPr lang="es-ES_tradnl" dirty="0" smtClean="0"/>
              <a:t>RESULT 1</a:t>
            </a:r>
            <a:endParaRPr lang="es-ES_tradnl" dirty="0" smtClean="0"/>
          </a:p>
        </p:txBody>
      </p:sp>
      <p:sp>
        <p:nvSpPr>
          <p:cNvPr id="78" name="Text Placeholder 7"/>
          <p:cNvSpPr>
            <a:spLocks noGrp="1"/>
          </p:cNvSpPr>
          <p:nvPr>
            <p:ph type="body" sz="quarter" idx="65" hasCustomPrompt="1"/>
          </p:nvPr>
        </p:nvSpPr>
        <p:spPr>
          <a:xfrm>
            <a:off x="1567748" y="4153138"/>
            <a:ext cx="225918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2">
                    <a:lumMod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1" name="Text Placeholder 2"/>
          <p:cNvSpPr>
            <a:spLocks noGrp="1"/>
          </p:cNvSpPr>
          <p:nvPr>
            <p:ph type="body" sz="quarter" idx="66" hasCustomPrompt="1"/>
          </p:nvPr>
        </p:nvSpPr>
        <p:spPr>
          <a:xfrm>
            <a:off x="4345518" y="4802511"/>
            <a:ext cx="326026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32" name="Picture Placeholder 2"/>
          <p:cNvSpPr>
            <a:spLocks noGrp="1"/>
          </p:cNvSpPr>
          <p:nvPr>
            <p:ph type="pic" sz="quarter" idx="67"/>
          </p:nvPr>
        </p:nvSpPr>
        <p:spPr>
          <a:xfrm>
            <a:off x="4345518" y="1579886"/>
            <a:ext cx="3260269" cy="2108197"/>
          </a:xfrm>
          <a:custGeom>
            <a:avLst/>
            <a:gdLst/>
            <a:ahLst/>
            <a:cxnLst/>
            <a:rect l="l" t="t" r="r" b="b"/>
            <a:pathLst>
              <a:path w="2445202" h="1756831">
                <a:moveTo>
                  <a:pt x="327483" y="0"/>
                </a:moveTo>
                <a:lnTo>
                  <a:pt x="2117719" y="0"/>
                </a:lnTo>
                <a:cubicBezTo>
                  <a:pt x="2298583" y="0"/>
                  <a:pt x="2445202" y="146619"/>
                  <a:pt x="2445202" y="327483"/>
                </a:cubicBezTo>
                <a:lnTo>
                  <a:pt x="2445202" y="1756831"/>
                </a:lnTo>
                <a:lnTo>
                  <a:pt x="0" y="1756831"/>
                </a:lnTo>
                <a:lnTo>
                  <a:pt x="0" y="327483"/>
                </a:lnTo>
                <a:cubicBezTo>
                  <a:pt x="0" y="146619"/>
                  <a:pt x="146619" y="0"/>
                  <a:pt x="327483"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3" name="Rounded Rectangle 28"/>
          <p:cNvSpPr/>
          <p:nvPr userDrawn="1"/>
        </p:nvSpPr>
        <p:spPr>
          <a:xfrm>
            <a:off x="4345518" y="3703322"/>
            <a:ext cx="3260269" cy="777238"/>
          </a:xfrm>
          <a:custGeom>
            <a:avLst/>
            <a:gdLst/>
            <a:ahLst/>
            <a:cxnLst/>
            <a:rect l="l" t="t" r="r" b="b"/>
            <a:pathLst>
              <a:path w="2445202" h="647698">
                <a:moveTo>
                  <a:pt x="0" y="0"/>
                </a:moveTo>
                <a:lnTo>
                  <a:pt x="2445202" y="0"/>
                </a:lnTo>
                <a:lnTo>
                  <a:pt x="2445202" y="289024"/>
                </a:lnTo>
                <a:cubicBezTo>
                  <a:pt x="2445202" y="487114"/>
                  <a:pt x="2284618" y="647698"/>
                  <a:pt x="2086528" y="647698"/>
                </a:cubicBezTo>
                <a:lnTo>
                  <a:pt x="358674" y="647698"/>
                </a:lnTo>
                <a:cubicBezTo>
                  <a:pt x="160584" y="647698"/>
                  <a:pt x="0" y="487114"/>
                  <a:pt x="0" y="289024"/>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7"/>
          <p:cNvSpPr>
            <a:spLocks noGrp="1"/>
          </p:cNvSpPr>
          <p:nvPr>
            <p:ph type="body" sz="quarter" idx="68" hasCustomPrompt="1"/>
          </p:nvPr>
        </p:nvSpPr>
        <p:spPr>
          <a:xfrm>
            <a:off x="4610805" y="3794764"/>
            <a:ext cx="648408" cy="560681"/>
          </a:xfrm>
          <a:prstGeom prst="rect">
            <a:avLst/>
          </a:prstGeom>
        </p:spPr>
        <p:txBody>
          <a:bodyPr vert="horz" lIns="0" tIns="103884" rIns="0" bIns="103884" anchor="b"/>
          <a:lstStyle>
            <a:lvl1pPr marL="0" indent="0" algn="l">
              <a:lnSpc>
                <a:spcPct val="100000"/>
              </a:lnSpc>
              <a:spcBef>
                <a:spcPts val="0"/>
              </a:spcBef>
              <a:buNone/>
              <a:defRPr sz="3000" b="0">
                <a:solidFill>
                  <a:schemeClr val="bg1"/>
                </a:solidFill>
                <a:latin typeface="FontAwesome"/>
                <a:cs typeface="FontAwesome"/>
              </a:defRPr>
            </a:lvl1pPr>
          </a:lstStyle>
          <a:p>
            <a:pPr lvl="0"/>
            <a:r>
              <a:rPr lang="es-ES_tradnl" dirty="0" err="1" smtClean="0"/>
              <a:t>ico</a:t>
            </a:r>
            <a:endParaRPr lang="es-ES_tradnl" dirty="0" smtClean="0"/>
          </a:p>
        </p:txBody>
      </p:sp>
      <p:sp>
        <p:nvSpPr>
          <p:cNvPr id="35" name="Text Placeholder 7"/>
          <p:cNvSpPr>
            <a:spLocks noGrp="1"/>
          </p:cNvSpPr>
          <p:nvPr>
            <p:ph type="body" sz="quarter" idx="69" hasCustomPrompt="1"/>
          </p:nvPr>
        </p:nvSpPr>
        <p:spPr>
          <a:xfrm>
            <a:off x="5310014" y="3778347"/>
            <a:ext cx="2259187"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Light"/>
                <a:cs typeface="Lato Light"/>
              </a:defRPr>
            </a:lvl1pPr>
          </a:lstStyle>
          <a:p>
            <a:pPr lvl="0"/>
            <a:r>
              <a:rPr lang="es-ES_tradnl" dirty="0" smtClean="0"/>
              <a:t>RESULT 1</a:t>
            </a:r>
            <a:endParaRPr lang="es-ES_tradnl" dirty="0" smtClean="0"/>
          </a:p>
        </p:txBody>
      </p:sp>
      <p:sp>
        <p:nvSpPr>
          <p:cNvPr id="36" name="Text Placeholder 7"/>
          <p:cNvSpPr>
            <a:spLocks noGrp="1"/>
          </p:cNvSpPr>
          <p:nvPr>
            <p:ph type="body" sz="quarter" idx="70" hasCustomPrompt="1"/>
          </p:nvPr>
        </p:nvSpPr>
        <p:spPr>
          <a:xfrm>
            <a:off x="5310014" y="4153138"/>
            <a:ext cx="225918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lumMod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7" name="Text Placeholder 2"/>
          <p:cNvSpPr>
            <a:spLocks noGrp="1"/>
          </p:cNvSpPr>
          <p:nvPr>
            <p:ph type="body" sz="quarter" idx="71" hasCustomPrompt="1"/>
          </p:nvPr>
        </p:nvSpPr>
        <p:spPr>
          <a:xfrm>
            <a:off x="8315782" y="4802511"/>
            <a:ext cx="3260269"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38" name="Picture Placeholder 2"/>
          <p:cNvSpPr>
            <a:spLocks noGrp="1"/>
          </p:cNvSpPr>
          <p:nvPr>
            <p:ph type="pic" sz="quarter" idx="72"/>
          </p:nvPr>
        </p:nvSpPr>
        <p:spPr>
          <a:xfrm>
            <a:off x="8315782" y="1579886"/>
            <a:ext cx="3260269" cy="2108197"/>
          </a:xfrm>
          <a:custGeom>
            <a:avLst/>
            <a:gdLst/>
            <a:ahLst/>
            <a:cxnLst/>
            <a:rect l="l" t="t" r="r" b="b"/>
            <a:pathLst>
              <a:path w="2445202" h="1756831">
                <a:moveTo>
                  <a:pt x="327483" y="0"/>
                </a:moveTo>
                <a:lnTo>
                  <a:pt x="2117719" y="0"/>
                </a:lnTo>
                <a:cubicBezTo>
                  <a:pt x="2298583" y="0"/>
                  <a:pt x="2445202" y="146619"/>
                  <a:pt x="2445202" y="327483"/>
                </a:cubicBezTo>
                <a:lnTo>
                  <a:pt x="2445202" y="1756831"/>
                </a:lnTo>
                <a:lnTo>
                  <a:pt x="0" y="1756831"/>
                </a:lnTo>
                <a:lnTo>
                  <a:pt x="0" y="327483"/>
                </a:lnTo>
                <a:cubicBezTo>
                  <a:pt x="0" y="146619"/>
                  <a:pt x="146619" y="0"/>
                  <a:pt x="327483"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9" name="Rounded Rectangle 28"/>
          <p:cNvSpPr/>
          <p:nvPr userDrawn="1"/>
        </p:nvSpPr>
        <p:spPr>
          <a:xfrm>
            <a:off x="8315782" y="3703322"/>
            <a:ext cx="3260269" cy="777238"/>
          </a:xfrm>
          <a:custGeom>
            <a:avLst/>
            <a:gdLst/>
            <a:ahLst/>
            <a:cxnLst/>
            <a:rect l="l" t="t" r="r" b="b"/>
            <a:pathLst>
              <a:path w="2445202" h="647698">
                <a:moveTo>
                  <a:pt x="0" y="0"/>
                </a:moveTo>
                <a:lnTo>
                  <a:pt x="2445202" y="0"/>
                </a:lnTo>
                <a:lnTo>
                  <a:pt x="2445202" y="289024"/>
                </a:lnTo>
                <a:cubicBezTo>
                  <a:pt x="2445202" y="487114"/>
                  <a:pt x="2284618" y="647698"/>
                  <a:pt x="2086528" y="647698"/>
                </a:cubicBezTo>
                <a:lnTo>
                  <a:pt x="358674" y="647698"/>
                </a:lnTo>
                <a:cubicBezTo>
                  <a:pt x="160584" y="647698"/>
                  <a:pt x="0" y="487114"/>
                  <a:pt x="0" y="289024"/>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 Placeholder 7"/>
          <p:cNvSpPr>
            <a:spLocks noGrp="1"/>
          </p:cNvSpPr>
          <p:nvPr>
            <p:ph type="body" sz="quarter" idx="73" hasCustomPrompt="1"/>
          </p:nvPr>
        </p:nvSpPr>
        <p:spPr>
          <a:xfrm>
            <a:off x="8581069" y="3794764"/>
            <a:ext cx="648408" cy="560681"/>
          </a:xfrm>
          <a:prstGeom prst="rect">
            <a:avLst/>
          </a:prstGeom>
        </p:spPr>
        <p:txBody>
          <a:bodyPr vert="horz" lIns="0" tIns="103884" rIns="0" bIns="103884" anchor="b"/>
          <a:lstStyle>
            <a:lvl1pPr marL="0" indent="0" algn="l">
              <a:lnSpc>
                <a:spcPct val="100000"/>
              </a:lnSpc>
              <a:spcBef>
                <a:spcPts val="0"/>
              </a:spcBef>
              <a:buNone/>
              <a:defRPr sz="3000" b="0">
                <a:solidFill>
                  <a:schemeClr val="bg1"/>
                </a:solidFill>
                <a:latin typeface="FontAwesome"/>
                <a:cs typeface="FontAwesome"/>
              </a:defRPr>
            </a:lvl1pPr>
          </a:lstStyle>
          <a:p>
            <a:pPr lvl="0"/>
            <a:r>
              <a:rPr lang="es-ES_tradnl" dirty="0" err="1" smtClean="0"/>
              <a:t>ico</a:t>
            </a:r>
            <a:endParaRPr lang="es-ES_tradnl" dirty="0" smtClean="0"/>
          </a:p>
        </p:txBody>
      </p:sp>
      <p:sp>
        <p:nvSpPr>
          <p:cNvPr id="41" name="Text Placeholder 7"/>
          <p:cNvSpPr>
            <a:spLocks noGrp="1"/>
          </p:cNvSpPr>
          <p:nvPr>
            <p:ph type="body" sz="quarter" idx="74" hasCustomPrompt="1"/>
          </p:nvPr>
        </p:nvSpPr>
        <p:spPr>
          <a:xfrm>
            <a:off x="9280279" y="3778347"/>
            <a:ext cx="2259187"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Light"/>
                <a:cs typeface="Lato Light"/>
              </a:defRPr>
            </a:lvl1pPr>
          </a:lstStyle>
          <a:p>
            <a:pPr lvl="0"/>
            <a:r>
              <a:rPr lang="es-ES_tradnl" dirty="0" smtClean="0"/>
              <a:t>RESULT 1</a:t>
            </a:r>
            <a:endParaRPr lang="es-ES_tradnl" dirty="0" smtClean="0"/>
          </a:p>
        </p:txBody>
      </p:sp>
      <p:sp>
        <p:nvSpPr>
          <p:cNvPr id="42" name="Text Placeholder 7"/>
          <p:cNvSpPr>
            <a:spLocks noGrp="1"/>
          </p:cNvSpPr>
          <p:nvPr>
            <p:ph type="body" sz="quarter" idx="75" hasCustomPrompt="1"/>
          </p:nvPr>
        </p:nvSpPr>
        <p:spPr>
          <a:xfrm>
            <a:off x="9280279" y="4153138"/>
            <a:ext cx="225918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4">
                    <a:lumMod val="50000"/>
                  </a:schemeClr>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76">
                                            <p:txEl>
                                              <p:pRg st="0" end="0"/>
                                            </p:txEl>
                                          </p:spTgt>
                                        </p:tgtEl>
                                        <p:attrNameLst>
                                          <p:attrName>style.visibility</p:attrName>
                                        </p:attrNameLst>
                                      </p:cBhvr>
                                      <p:to>
                                        <p:strVal val="visible"/>
                                      </p:to>
                                    </p:set>
                                    <p:animEffect transition="in" filter="fade">
                                      <p:cBhvr>
                                        <p:cTn id="20" dur="500"/>
                                        <p:tgtEl>
                                          <p:spTgt spid="76">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77">
                                            <p:txEl>
                                              <p:pRg st="0" end="0"/>
                                            </p:txEl>
                                          </p:spTgt>
                                        </p:tgtEl>
                                        <p:attrNameLst>
                                          <p:attrName>style.visibility</p:attrName>
                                        </p:attrNameLst>
                                      </p:cBhvr>
                                      <p:to>
                                        <p:strVal val="visible"/>
                                      </p:to>
                                    </p:set>
                                    <p:animEffect transition="in" filter="fade">
                                      <p:cBhvr>
                                        <p:cTn id="23" dur="400"/>
                                        <p:tgtEl>
                                          <p:spTgt spid="77">
                                            <p:txEl>
                                              <p:pRg st="0" end="0"/>
                                            </p:txEl>
                                          </p:spTgt>
                                        </p:tgtEl>
                                      </p:cBhvr>
                                    </p:animEffect>
                                    <p:anim calcmode="lin" valueType="num">
                                      <p:cBhvr>
                                        <p:cTn id="24" dur="4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77">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
                                  </p:stCondLst>
                                  <p:childTnLst>
                                    <p:set>
                                      <p:cBhvr>
                                        <p:cTn id="27" dur="1" fill="hold">
                                          <p:stCondLst>
                                            <p:cond delay="0"/>
                                          </p:stCondLst>
                                        </p:cTn>
                                        <p:tgtEl>
                                          <p:spTgt spid="78">
                                            <p:txEl>
                                              <p:pRg st="0" end="0"/>
                                            </p:txEl>
                                          </p:spTgt>
                                        </p:tgtEl>
                                        <p:attrNameLst>
                                          <p:attrName>style.visibility</p:attrName>
                                        </p:attrNameLst>
                                      </p:cBhvr>
                                      <p:to>
                                        <p:strVal val="visible"/>
                                      </p:to>
                                    </p:set>
                                    <p:animEffect transition="in" filter="fade">
                                      <p:cBhvr>
                                        <p:cTn id="28" dur="500"/>
                                        <p:tgtEl>
                                          <p:spTgt spid="78">
                                            <p:txEl>
                                              <p:pRg st="0" end="0"/>
                                            </p:txEl>
                                          </p:spTgt>
                                        </p:tgtEl>
                                      </p:cBhvr>
                                    </p:animEffect>
                                    <p:anim calcmode="lin" valueType="num">
                                      <p:cBhvr>
                                        <p:cTn id="29"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79">
                                            <p:txEl>
                                              <p:pRg st="0" end="0"/>
                                            </p:txEl>
                                          </p:spTgt>
                                        </p:tgtEl>
                                        <p:attrNameLst>
                                          <p:attrName>style.visibility</p:attrName>
                                        </p:attrNameLst>
                                      </p:cBhvr>
                                      <p:to>
                                        <p:strVal val="visible"/>
                                      </p:to>
                                    </p:set>
                                    <p:anim calcmode="lin" valueType="num">
                                      <p:cBhvr>
                                        <p:cTn id="34" dur="300" fill="hold"/>
                                        <p:tgtEl>
                                          <p:spTgt spid="79">
                                            <p:txEl>
                                              <p:pRg st="0" end="0"/>
                                            </p:txEl>
                                          </p:spTgt>
                                        </p:tgtEl>
                                        <p:attrNameLst>
                                          <p:attrName>ppt_w</p:attrName>
                                        </p:attrNameLst>
                                      </p:cBhvr>
                                      <p:tavLst>
                                        <p:tav tm="0">
                                          <p:val>
                                            <p:fltVal val="0"/>
                                          </p:val>
                                        </p:tav>
                                        <p:tav tm="100000">
                                          <p:val>
                                            <p:strVal val="#ppt_w"/>
                                          </p:val>
                                        </p:tav>
                                      </p:tavLst>
                                    </p:anim>
                                    <p:anim calcmode="lin" valueType="num">
                                      <p:cBhvr>
                                        <p:cTn id="35" dur="300" fill="hold"/>
                                        <p:tgtEl>
                                          <p:spTgt spid="79">
                                            <p:txEl>
                                              <p:pRg st="0" end="0"/>
                                            </p:txEl>
                                          </p:spTgt>
                                        </p:tgtEl>
                                        <p:attrNameLst>
                                          <p:attrName>ppt_h</p:attrName>
                                        </p:attrNameLst>
                                      </p:cBhvr>
                                      <p:tavLst>
                                        <p:tav tm="0">
                                          <p:val>
                                            <p:fltVal val="0"/>
                                          </p:val>
                                        </p:tav>
                                        <p:tav tm="100000">
                                          <p:val>
                                            <p:strVal val="#ppt_h"/>
                                          </p:val>
                                        </p:tav>
                                      </p:tavLst>
                                    </p:anim>
                                    <p:animEffect transition="in" filter="fade">
                                      <p:cBhvr>
                                        <p:cTn id="36" dur="300"/>
                                        <p:tgtEl>
                                          <p:spTgt spid="79">
                                            <p:txEl>
                                              <p:pRg st="0" end="0"/>
                                            </p:txEl>
                                          </p:spTgt>
                                        </p:tgtEl>
                                      </p:cBhvr>
                                    </p:animEffect>
                                  </p:childTnLst>
                                </p:cTn>
                              </p:par>
                              <p:par>
                                <p:cTn id="37" presetID="53" presetClass="entr" presetSubtype="16" fill="hold" grpId="0" nodeType="withEffect" nodePh="1">
                                  <p:stCondLst>
                                    <p:cond delay="800"/>
                                  </p:stCondLst>
                                  <p:endCondLst>
                                    <p:cond evt="begin" delay="0">
                                      <p:tn val="37"/>
                                    </p:cond>
                                  </p:end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childTnLst>
                          </p:cTn>
                        </p:par>
                        <p:par>
                          <p:cTn id="42" fill="hold">
                            <p:stCondLst>
                              <p:cond delay="1000"/>
                            </p:stCondLst>
                            <p:childTnLst>
                              <p:par>
                                <p:cTn id="43" presetID="37"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900" decel="100000" fill="hold"/>
                                        <p:tgtEl>
                                          <p:spTgt spid="29"/>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49" presetID="10" presetClass="entr" presetSubtype="0" fill="hold" grpId="0" nodeType="withEffect">
                                  <p:stCondLst>
                                    <p:cond delay="800"/>
                                  </p:stCondLst>
                                  <p:childTnLst>
                                    <p:set>
                                      <p:cBhvr>
                                        <p:cTn id="50" dur="1" fill="hold">
                                          <p:stCondLst>
                                            <p:cond delay="0"/>
                                          </p:stCondLst>
                                        </p:cTn>
                                        <p:tgtEl>
                                          <p:spTgt spid="31">
                                            <p:txEl>
                                              <p:pRg st="0" end="0"/>
                                            </p:txEl>
                                          </p:spTgt>
                                        </p:tgtEl>
                                        <p:attrNameLst>
                                          <p:attrName>style.visibility</p:attrName>
                                        </p:attrNameLst>
                                      </p:cBhvr>
                                      <p:to>
                                        <p:strVal val="visible"/>
                                      </p:to>
                                    </p:set>
                                    <p:animEffect transition="in" filter="fade">
                                      <p:cBhvr>
                                        <p:cTn id="51" dur="500"/>
                                        <p:tgtEl>
                                          <p:spTgt spid="31">
                                            <p:txEl>
                                              <p:pRg st="0" end="0"/>
                                            </p:txEl>
                                          </p:spTgt>
                                        </p:tgtEl>
                                      </p:cBhvr>
                                    </p:animEffect>
                                  </p:childTnLst>
                                </p:cTn>
                              </p:par>
                              <p:par>
                                <p:cTn id="52" presetID="42" presetClass="entr" presetSubtype="0" fill="hold" grpId="0" nodeType="withEffect">
                                  <p:stCondLst>
                                    <p:cond delay="200"/>
                                  </p:stCondLst>
                                  <p:childTnLst>
                                    <p:set>
                                      <p:cBhvr>
                                        <p:cTn id="53" dur="1" fill="hold">
                                          <p:stCondLst>
                                            <p:cond delay="0"/>
                                          </p:stCondLst>
                                        </p:cTn>
                                        <p:tgtEl>
                                          <p:spTgt spid="35">
                                            <p:txEl>
                                              <p:pRg st="0" end="0"/>
                                            </p:txEl>
                                          </p:spTgt>
                                        </p:tgtEl>
                                        <p:attrNameLst>
                                          <p:attrName>style.visibility</p:attrName>
                                        </p:attrNameLst>
                                      </p:cBhvr>
                                      <p:to>
                                        <p:strVal val="visible"/>
                                      </p:to>
                                    </p:set>
                                    <p:animEffect transition="in" filter="fade">
                                      <p:cBhvr>
                                        <p:cTn id="54" dur="400"/>
                                        <p:tgtEl>
                                          <p:spTgt spid="35">
                                            <p:txEl>
                                              <p:pRg st="0" end="0"/>
                                            </p:txEl>
                                          </p:spTgt>
                                        </p:tgtEl>
                                      </p:cBhvr>
                                    </p:animEffect>
                                    <p:anim calcmode="lin" valueType="num">
                                      <p:cBhvr>
                                        <p:cTn id="55" dur="4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56" dur="400" fill="hold"/>
                                        <p:tgtEl>
                                          <p:spTgt spid="35">
                                            <p:txEl>
                                              <p:pRg st="0" end="0"/>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200"/>
                                  </p:stCondLst>
                                  <p:childTnLst>
                                    <p:set>
                                      <p:cBhvr>
                                        <p:cTn id="58" dur="1" fill="hold">
                                          <p:stCondLst>
                                            <p:cond delay="0"/>
                                          </p:stCondLst>
                                        </p:cTn>
                                        <p:tgtEl>
                                          <p:spTgt spid="36">
                                            <p:txEl>
                                              <p:pRg st="0" end="0"/>
                                            </p:txEl>
                                          </p:spTgt>
                                        </p:tgtEl>
                                        <p:attrNameLst>
                                          <p:attrName>style.visibility</p:attrName>
                                        </p:attrNameLst>
                                      </p:cBhvr>
                                      <p:to>
                                        <p:strVal val="visible"/>
                                      </p:to>
                                    </p:set>
                                    <p:animEffect transition="in" filter="fade">
                                      <p:cBhvr>
                                        <p:cTn id="59" dur="500"/>
                                        <p:tgtEl>
                                          <p:spTgt spid="36">
                                            <p:txEl>
                                              <p:pRg st="0" end="0"/>
                                            </p:txEl>
                                          </p:spTgt>
                                        </p:tgtEl>
                                      </p:cBhvr>
                                    </p:animEffect>
                                    <p:anim calcmode="lin" valueType="num">
                                      <p:cBhvr>
                                        <p:cTn id="60"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61" dur="5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53" presetClass="entr" presetSubtype="16" fill="hold" grpId="0" nodeType="afterEffect">
                                  <p:stCondLst>
                                    <p:cond delay="0"/>
                                  </p:stCondLst>
                                  <p:childTnLst>
                                    <p:set>
                                      <p:cBhvr>
                                        <p:cTn id="64" dur="1" fill="hold">
                                          <p:stCondLst>
                                            <p:cond delay="0"/>
                                          </p:stCondLst>
                                        </p:cTn>
                                        <p:tgtEl>
                                          <p:spTgt spid="34">
                                            <p:txEl>
                                              <p:pRg st="0" end="0"/>
                                            </p:txEl>
                                          </p:spTgt>
                                        </p:tgtEl>
                                        <p:attrNameLst>
                                          <p:attrName>style.visibility</p:attrName>
                                        </p:attrNameLst>
                                      </p:cBhvr>
                                      <p:to>
                                        <p:strVal val="visible"/>
                                      </p:to>
                                    </p:set>
                                    <p:anim calcmode="lin" valueType="num">
                                      <p:cBhvr>
                                        <p:cTn id="65" dur="3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66" dur="3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67" dur="300"/>
                                        <p:tgtEl>
                                          <p:spTgt spid="34">
                                            <p:txEl>
                                              <p:pRg st="0" end="0"/>
                                            </p:txEl>
                                          </p:spTgt>
                                        </p:tgtEl>
                                      </p:cBhvr>
                                    </p:animEffect>
                                  </p:childTnLst>
                                </p:cTn>
                              </p:par>
                              <p:par>
                                <p:cTn id="68" presetID="53" presetClass="entr" presetSubtype="16" fill="hold" grpId="0" nodeType="withEffect" nodePh="1">
                                  <p:stCondLst>
                                    <p:cond delay="800"/>
                                  </p:stCondLst>
                                  <p:endCondLst>
                                    <p:cond evt="begin" delay="0">
                                      <p:tn val="68"/>
                                    </p:cond>
                                  </p:end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Effect transition="in" filter="fade">
                                      <p:cBhvr>
                                        <p:cTn id="72" dur="1000"/>
                                        <p:tgtEl>
                                          <p:spTgt spid="32"/>
                                        </p:tgtEl>
                                      </p:cBhvr>
                                    </p:animEffect>
                                  </p:childTnLst>
                                </p:cTn>
                              </p:par>
                            </p:childTnLst>
                          </p:cTn>
                        </p:par>
                        <p:par>
                          <p:cTn id="73" fill="hold">
                            <p:stCondLst>
                              <p:cond delay="2500"/>
                            </p:stCondLst>
                            <p:childTnLst>
                              <p:par>
                                <p:cTn id="74" presetID="37" presetClass="entr" presetSubtype="0"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1000"/>
                                        <p:tgtEl>
                                          <p:spTgt spid="33"/>
                                        </p:tgtEl>
                                      </p:cBhvr>
                                    </p:animEffect>
                                    <p:anim calcmode="lin" valueType="num">
                                      <p:cBhvr>
                                        <p:cTn id="77" dur="1000" fill="hold"/>
                                        <p:tgtEl>
                                          <p:spTgt spid="33"/>
                                        </p:tgtEl>
                                        <p:attrNameLst>
                                          <p:attrName>ppt_x</p:attrName>
                                        </p:attrNameLst>
                                      </p:cBhvr>
                                      <p:tavLst>
                                        <p:tav tm="0">
                                          <p:val>
                                            <p:strVal val="#ppt_x"/>
                                          </p:val>
                                        </p:tav>
                                        <p:tav tm="100000">
                                          <p:val>
                                            <p:strVal val="#ppt_x"/>
                                          </p:val>
                                        </p:tav>
                                      </p:tavLst>
                                    </p:anim>
                                    <p:anim calcmode="lin" valueType="num">
                                      <p:cBhvr>
                                        <p:cTn id="78" dur="900" decel="100000" fill="hold"/>
                                        <p:tgtEl>
                                          <p:spTgt spid="33"/>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80" presetID="10" presetClass="entr" presetSubtype="0" fill="hold" grpId="0" nodeType="withEffect">
                                  <p:stCondLst>
                                    <p:cond delay="800"/>
                                  </p:stCondLst>
                                  <p:childTnLst>
                                    <p:set>
                                      <p:cBhvr>
                                        <p:cTn id="81" dur="1" fill="hold">
                                          <p:stCondLst>
                                            <p:cond delay="0"/>
                                          </p:stCondLst>
                                        </p:cTn>
                                        <p:tgtEl>
                                          <p:spTgt spid="37">
                                            <p:txEl>
                                              <p:pRg st="0" end="0"/>
                                            </p:txEl>
                                          </p:spTgt>
                                        </p:tgtEl>
                                        <p:attrNameLst>
                                          <p:attrName>style.visibility</p:attrName>
                                        </p:attrNameLst>
                                      </p:cBhvr>
                                      <p:to>
                                        <p:strVal val="visible"/>
                                      </p:to>
                                    </p:set>
                                    <p:animEffect transition="in" filter="fade">
                                      <p:cBhvr>
                                        <p:cTn id="82" dur="500"/>
                                        <p:tgtEl>
                                          <p:spTgt spid="37">
                                            <p:txEl>
                                              <p:pRg st="0" end="0"/>
                                            </p:txEl>
                                          </p:spTgt>
                                        </p:tgtEl>
                                      </p:cBhvr>
                                    </p:animEffect>
                                  </p:childTnLst>
                                </p:cTn>
                              </p:par>
                              <p:par>
                                <p:cTn id="83" presetID="42" presetClass="entr" presetSubtype="0" fill="hold" grpId="0" nodeType="withEffect">
                                  <p:stCondLst>
                                    <p:cond delay="200"/>
                                  </p:stCondLst>
                                  <p:childTnLst>
                                    <p:set>
                                      <p:cBhvr>
                                        <p:cTn id="84" dur="1" fill="hold">
                                          <p:stCondLst>
                                            <p:cond delay="0"/>
                                          </p:stCondLst>
                                        </p:cTn>
                                        <p:tgtEl>
                                          <p:spTgt spid="41">
                                            <p:txEl>
                                              <p:pRg st="0" end="0"/>
                                            </p:txEl>
                                          </p:spTgt>
                                        </p:tgtEl>
                                        <p:attrNameLst>
                                          <p:attrName>style.visibility</p:attrName>
                                        </p:attrNameLst>
                                      </p:cBhvr>
                                      <p:to>
                                        <p:strVal val="visible"/>
                                      </p:to>
                                    </p:set>
                                    <p:animEffect transition="in" filter="fade">
                                      <p:cBhvr>
                                        <p:cTn id="85" dur="400"/>
                                        <p:tgtEl>
                                          <p:spTgt spid="41">
                                            <p:txEl>
                                              <p:pRg st="0" end="0"/>
                                            </p:txEl>
                                          </p:spTgt>
                                        </p:tgtEl>
                                      </p:cBhvr>
                                    </p:animEffect>
                                    <p:anim calcmode="lin" valueType="num">
                                      <p:cBhvr>
                                        <p:cTn id="86" dur="4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87" dur="400" fill="hold"/>
                                        <p:tgtEl>
                                          <p:spTgt spid="41">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200"/>
                                  </p:stCondLst>
                                  <p:childTnLst>
                                    <p:set>
                                      <p:cBhvr>
                                        <p:cTn id="89" dur="1" fill="hold">
                                          <p:stCondLst>
                                            <p:cond delay="0"/>
                                          </p:stCondLst>
                                        </p:cTn>
                                        <p:tgtEl>
                                          <p:spTgt spid="42">
                                            <p:txEl>
                                              <p:pRg st="0" end="0"/>
                                            </p:txEl>
                                          </p:spTgt>
                                        </p:tgtEl>
                                        <p:attrNameLst>
                                          <p:attrName>style.visibility</p:attrName>
                                        </p:attrNameLst>
                                      </p:cBhvr>
                                      <p:to>
                                        <p:strVal val="visible"/>
                                      </p:to>
                                    </p:set>
                                    <p:animEffect transition="in" filter="fade">
                                      <p:cBhvr>
                                        <p:cTn id="90" dur="500"/>
                                        <p:tgtEl>
                                          <p:spTgt spid="42">
                                            <p:txEl>
                                              <p:pRg st="0" end="0"/>
                                            </p:txEl>
                                          </p:spTgt>
                                        </p:tgtEl>
                                      </p:cBhvr>
                                    </p:animEffect>
                                    <p:anim calcmode="lin" valueType="num">
                                      <p:cBhvr>
                                        <p:cTn id="91"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92" dur="5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par>
                          <p:cTn id="93" fill="hold">
                            <p:stCondLst>
                              <p:cond delay="3500"/>
                            </p:stCondLst>
                            <p:childTnLst>
                              <p:par>
                                <p:cTn id="94" presetID="53" presetClass="entr" presetSubtype="16" fill="hold" grpId="0" nodeType="afterEffect">
                                  <p:stCondLst>
                                    <p:cond delay="0"/>
                                  </p:stCondLst>
                                  <p:childTnLst>
                                    <p:set>
                                      <p:cBhvr>
                                        <p:cTn id="95" dur="1" fill="hold">
                                          <p:stCondLst>
                                            <p:cond delay="0"/>
                                          </p:stCondLst>
                                        </p:cTn>
                                        <p:tgtEl>
                                          <p:spTgt spid="40">
                                            <p:txEl>
                                              <p:pRg st="0" end="0"/>
                                            </p:txEl>
                                          </p:spTgt>
                                        </p:tgtEl>
                                        <p:attrNameLst>
                                          <p:attrName>style.visibility</p:attrName>
                                        </p:attrNameLst>
                                      </p:cBhvr>
                                      <p:to>
                                        <p:strVal val="visible"/>
                                      </p:to>
                                    </p:set>
                                    <p:anim calcmode="lin" valueType="num">
                                      <p:cBhvr>
                                        <p:cTn id="96" dur="3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97" dur="3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98" dur="300"/>
                                        <p:tgtEl>
                                          <p:spTgt spid="40">
                                            <p:txEl>
                                              <p:pRg st="0" end="0"/>
                                            </p:txEl>
                                          </p:spTgt>
                                        </p:tgtEl>
                                      </p:cBhvr>
                                    </p:animEffect>
                                  </p:childTnLst>
                                </p:cTn>
                              </p:par>
                              <p:par>
                                <p:cTn id="99" presetID="53" presetClass="entr" presetSubtype="16" fill="hold" grpId="0" nodeType="withEffect" nodePh="1">
                                  <p:stCondLst>
                                    <p:cond delay="800"/>
                                  </p:stCondLst>
                                  <p:endCondLst>
                                    <p:cond evt="begin" delay="0">
                                      <p:tn val="99"/>
                                    </p:cond>
                                  </p:endCondLst>
                                  <p:childTnLst>
                                    <p:set>
                                      <p:cBhvr>
                                        <p:cTn id="100" dur="1" fill="hold">
                                          <p:stCondLst>
                                            <p:cond delay="0"/>
                                          </p:stCondLst>
                                        </p:cTn>
                                        <p:tgtEl>
                                          <p:spTgt spid="38"/>
                                        </p:tgtEl>
                                        <p:attrNameLst>
                                          <p:attrName>style.visibility</p:attrName>
                                        </p:attrNameLst>
                                      </p:cBhvr>
                                      <p:to>
                                        <p:strVal val="visible"/>
                                      </p:to>
                                    </p:set>
                                    <p:anim calcmode="lin" valueType="num">
                                      <p:cBhvr>
                                        <p:cTn id="101" dur="1000" fill="hold"/>
                                        <p:tgtEl>
                                          <p:spTgt spid="38"/>
                                        </p:tgtEl>
                                        <p:attrNameLst>
                                          <p:attrName>ppt_w</p:attrName>
                                        </p:attrNameLst>
                                      </p:cBhvr>
                                      <p:tavLst>
                                        <p:tav tm="0">
                                          <p:val>
                                            <p:fltVal val="0"/>
                                          </p:val>
                                        </p:tav>
                                        <p:tav tm="100000">
                                          <p:val>
                                            <p:strVal val="#ppt_w"/>
                                          </p:val>
                                        </p:tav>
                                      </p:tavLst>
                                    </p:anim>
                                    <p:anim calcmode="lin" valueType="num">
                                      <p:cBhvr>
                                        <p:cTn id="102" dur="1000" fill="hold"/>
                                        <p:tgtEl>
                                          <p:spTgt spid="38"/>
                                        </p:tgtEl>
                                        <p:attrNameLst>
                                          <p:attrName>ppt_h</p:attrName>
                                        </p:attrNameLst>
                                      </p:cBhvr>
                                      <p:tavLst>
                                        <p:tav tm="0">
                                          <p:val>
                                            <p:fltVal val="0"/>
                                          </p:val>
                                        </p:tav>
                                        <p:tav tm="100000">
                                          <p:val>
                                            <p:strVal val="#ppt_h"/>
                                          </p:val>
                                        </p:tav>
                                      </p:tavLst>
                                    </p:anim>
                                    <p:animEffect transition="in" filter="fade">
                                      <p:cBhvr>
                                        <p:cTn id="103" dur="1000"/>
                                        <p:tgtEl>
                                          <p:spTgt spid="38"/>
                                        </p:tgtEl>
                                      </p:cBhvr>
                                    </p:animEffect>
                                  </p:childTnLst>
                                </p:cTn>
                              </p:par>
                            </p:childTnLst>
                          </p:cTn>
                        </p:par>
                        <p:par>
                          <p:cTn id="104" fill="hold">
                            <p:stCondLst>
                              <p:cond delay="4000"/>
                            </p:stCondLst>
                            <p:childTnLst>
                              <p:par>
                                <p:cTn id="105" presetID="37" presetClass="entr" presetSubtype="0" fill="hold" grpId="0" nodeType="after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1000"/>
                                        <p:tgtEl>
                                          <p:spTgt spid="39"/>
                                        </p:tgtEl>
                                      </p:cBhvr>
                                    </p:animEffect>
                                    <p:anim calcmode="lin" valueType="num">
                                      <p:cBhvr>
                                        <p:cTn id="108" dur="1000" fill="hold"/>
                                        <p:tgtEl>
                                          <p:spTgt spid="39"/>
                                        </p:tgtEl>
                                        <p:attrNameLst>
                                          <p:attrName>ppt_x</p:attrName>
                                        </p:attrNameLst>
                                      </p:cBhvr>
                                      <p:tavLst>
                                        <p:tav tm="0">
                                          <p:val>
                                            <p:strVal val="#ppt_x"/>
                                          </p:val>
                                        </p:tav>
                                        <p:tav tm="100000">
                                          <p:val>
                                            <p:strVal val="#ppt_x"/>
                                          </p:val>
                                        </p:tav>
                                      </p:tavLst>
                                    </p:anim>
                                    <p:anim calcmode="lin" valueType="num">
                                      <p:cBhvr>
                                        <p:cTn id="109" dur="900" decel="100000" fill="hold"/>
                                        <p:tgtEl>
                                          <p:spTgt spid="39"/>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6" grpId="0" build="p">
        <p:tmplLst>
          <p:tmpl lvl="1">
            <p:tnLst>
              <p:par>
                <p:cTn presetID="10" presetClass="entr" presetSubtype="0" fill="hold" nodeType="withEffect">
                  <p:stCondLst>
                    <p:cond delay="8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childTnLst>
                </p:cTn>
              </p:par>
            </p:tnLst>
          </p:tmpl>
        </p:tmplLst>
      </p:bldP>
      <p:bldP spid="27" grpId="0"/>
      <p:bldP spid="29" grpId="0" animBg="1"/>
      <p:bldP spid="79" grpId="0" build="p">
        <p:tmplLst>
          <p:tmpl lvl="1">
            <p:tnLst>
              <p:par>
                <p:cTn presetID="53" presetClass="entr" presetSubtype="16"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p:cTn dur="300" fill="hold"/>
                        <p:tgtEl>
                          <p:spTgt spid="79"/>
                        </p:tgtEl>
                        <p:attrNameLst>
                          <p:attrName>ppt_w</p:attrName>
                        </p:attrNameLst>
                      </p:cBhvr>
                      <p:tavLst>
                        <p:tav tm="0">
                          <p:val>
                            <p:fltVal val="0"/>
                          </p:val>
                        </p:tav>
                        <p:tav tm="100000">
                          <p:val>
                            <p:strVal val="#ppt_w"/>
                          </p:val>
                        </p:tav>
                      </p:tavLst>
                    </p:anim>
                    <p:anim calcmode="lin" valueType="num">
                      <p:cBhvr>
                        <p:cTn dur="300" fill="hold"/>
                        <p:tgtEl>
                          <p:spTgt spid="79"/>
                        </p:tgtEl>
                        <p:attrNameLst>
                          <p:attrName>ppt_h</p:attrName>
                        </p:attrNameLst>
                      </p:cBhvr>
                      <p:tavLst>
                        <p:tav tm="0">
                          <p:val>
                            <p:fltVal val="0"/>
                          </p:val>
                        </p:tav>
                        <p:tav tm="100000">
                          <p:val>
                            <p:strVal val="#ppt_h"/>
                          </p:val>
                        </p:tav>
                      </p:tavLst>
                    </p:anim>
                    <p:animEffect transition="in" filter="fade">
                      <p:cBhvr>
                        <p:cTn dur="300"/>
                        <p:tgtEl>
                          <p:spTgt spid="79"/>
                        </p:tgtEl>
                      </p:cBhvr>
                    </p:animEffect>
                  </p:childTnLst>
                </p:cTn>
              </p:par>
            </p:tnLst>
          </p:tmpl>
        </p:tmplLst>
      </p:bldP>
      <p:bldP spid="77" grpId="0" build="p">
        <p:tmplLst>
          <p:tmpl lvl="1">
            <p:tnLst>
              <p:par>
                <p:cTn presetID="42" presetClass="entr" presetSubtype="0" fill="hold" nodeType="withEffect">
                  <p:stCondLst>
                    <p:cond delay="200"/>
                  </p:stCondLst>
                  <p:childTnLst>
                    <p:set>
                      <p:cBhvr>
                        <p:cTn dur="1" fill="hold">
                          <p:stCondLst>
                            <p:cond delay="0"/>
                          </p:stCondLst>
                        </p:cTn>
                        <p:tgtEl>
                          <p:spTgt spid="77"/>
                        </p:tgtEl>
                        <p:attrNameLst>
                          <p:attrName>style.visibility</p:attrName>
                        </p:attrNameLst>
                      </p:cBhvr>
                      <p:to>
                        <p:strVal val="visible"/>
                      </p:to>
                    </p:set>
                    <p:animEffect transition="in" filter="fade">
                      <p:cBhvr>
                        <p:cTn dur="400"/>
                        <p:tgtEl>
                          <p:spTgt spid="77"/>
                        </p:tgtEl>
                      </p:cBhvr>
                    </p:animEffect>
                    <p:anim calcmode="lin" valueType="num">
                      <p:cBhvr>
                        <p:cTn dur="400" fill="hold"/>
                        <p:tgtEl>
                          <p:spTgt spid="77"/>
                        </p:tgtEl>
                        <p:attrNameLst>
                          <p:attrName>ppt_x</p:attrName>
                        </p:attrNameLst>
                      </p:cBhvr>
                      <p:tavLst>
                        <p:tav tm="0">
                          <p:val>
                            <p:strVal val="#ppt_x"/>
                          </p:val>
                        </p:tav>
                        <p:tav tm="100000">
                          <p:val>
                            <p:strVal val="#ppt_x"/>
                          </p:val>
                        </p:tav>
                      </p:tavLst>
                    </p:anim>
                    <p:anim calcmode="lin" valueType="num">
                      <p:cBhvr>
                        <p:cTn dur="400" fill="hold"/>
                        <p:tgtEl>
                          <p:spTgt spid="77"/>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8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P spid="33" grpId="0" animBg="1"/>
      <p:bldP spid="34" grpId="0" build="p">
        <p:tmplLst>
          <p:tmpl lvl="1">
            <p:tnLst>
              <p:par>
                <p:cTn presetID="53" presetClass="entr" presetSubtype="16"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300" fill="hold"/>
                        <p:tgtEl>
                          <p:spTgt spid="34"/>
                        </p:tgtEl>
                        <p:attrNameLst>
                          <p:attrName>ppt_w</p:attrName>
                        </p:attrNameLst>
                      </p:cBhvr>
                      <p:tavLst>
                        <p:tav tm="0">
                          <p:val>
                            <p:fltVal val="0"/>
                          </p:val>
                        </p:tav>
                        <p:tav tm="100000">
                          <p:val>
                            <p:strVal val="#ppt_w"/>
                          </p:val>
                        </p:tav>
                      </p:tavLst>
                    </p:anim>
                    <p:anim calcmode="lin" valueType="num">
                      <p:cBhvr>
                        <p:cTn dur="300" fill="hold"/>
                        <p:tgtEl>
                          <p:spTgt spid="34"/>
                        </p:tgtEl>
                        <p:attrNameLst>
                          <p:attrName>ppt_h</p:attrName>
                        </p:attrNameLst>
                      </p:cBhvr>
                      <p:tavLst>
                        <p:tav tm="0">
                          <p:val>
                            <p:fltVal val="0"/>
                          </p:val>
                        </p:tav>
                        <p:tav tm="100000">
                          <p:val>
                            <p:strVal val="#ppt_h"/>
                          </p:val>
                        </p:tav>
                      </p:tavLst>
                    </p:anim>
                    <p:animEffect transition="in" filter="fade">
                      <p:cBhvr>
                        <p:cTn dur="300"/>
                        <p:tgtEl>
                          <p:spTgt spid="34"/>
                        </p:tgtEl>
                      </p:cBhvr>
                    </p:animEffect>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400"/>
                        <p:tgtEl>
                          <p:spTgt spid="35"/>
                        </p:tgtEl>
                      </p:cBhvr>
                    </p:animEffect>
                    <p:anim calcmode="lin" valueType="num">
                      <p:cBhvr>
                        <p:cTn dur="400" fill="hold"/>
                        <p:tgtEl>
                          <p:spTgt spid="35"/>
                        </p:tgtEl>
                        <p:attrNameLst>
                          <p:attrName>ppt_x</p:attrName>
                        </p:attrNameLst>
                      </p:cBhvr>
                      <p:tavLst>
                        <p:tav tm="0">
                          <p:val>
                            <p:strVal val="#ppt_x"/>
                          </p:val>
                        </p:tav>
                        <p:tav tm="100000">
                          <p:val>
                            <p:strVal val="#ppt_x"/>
                          </p:val>
                        </p:tav>
                      </p:tavLst>
                    </p:anim>
                    <p:anim calcmode="lin" valueType="num">
                      <p:cBhvr>
                        <p:cTn dur="4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anim calcmode="lin" valueType="num">
                      <p:cBhvr>
                        <p:cTn dur="500" fill="hold"/>
                        <p:tgtEl>
                          <p:spTgt spid="36"/>
                        </p:tgtEl>
                        <p:attrNameLst>
                          <p:attrName>ppt_x</p:attrName>
                        </p:attrNameLst>
                      </p:cBhvr>
                      <p:tavLst>
                        <p:tav tm="0">
                          <p:val>
                            <p:strVal val="#ppt_x"/>
                          </p:val>
                        </p:tav>
                        <p:tav tm="100000">
                          <p:val>
                            <p:strVal val="#ppt_x"/>
                          </p:val>
                        </p:tav>
                      </p:tavLst>
                    </p:anim>
                    <p:anim calcmode="lin" valueType="num">
                      <p:cBhvr>
                        <p:cTn dur="5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10" presetClass="entr" presetSubtype="0" fill="hold" nodeType="withEffect">
                  <p:stCondLst>
                    <p:cond delay="8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p:bldP spid="39" grpId="0" animBg="1"/>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300" fill="hold"/>
                        <p:tgtEl>
                          <p:spTgt spid="40"/>
                        </p:tgtEl>
                        <p:attrNameLst>
                          <p:attrName>ppt_w</p:attrName>
                        </p:attrNameLst>
                      </p:cBhvr>
                      <p:tavLst>
                        <p:tav tm="0">
                          <p:val>
                            <p:fltVal val="0"/>
                          </p:val>
                        </p:tav>
                        <p:tav tm="100000">
                          <p:val>
                            <p:strVal val="#ppt_w"/>
                          </p:val>
                        </p:tav>
                      </p:tavLst>
                    </p:anim>
                    <p:anim calcmode="lin" valueType="num">
                      <p:cBhvr>
                        <p:cTn dur="300" fill="hold"/>
                        <p:tgtEl>
                          <p:spTgt spid="40"/>
                        </p:tgtEl>
                        <p:attrNameLst>
                          <p:attrName>ppt_h</p:attrName>
                        </p:attrNameLst>
                      </p:cBhvr>
                      <p:tavLst>
                        <p:tav tm="0">
                          <p:val>
                            <p:fltVal val="0"/>
                          </p:val>
                        </p:tav>
                        <p:tav tm="100000">
                          <p:val>
                            <p:strVal val="#ppt_h"/>
                          </p:val>
                        </p:tav>
                      </p:tavLst>
                    </p:anim>
                    <p:animEffect transition="in" filter="fade">
                      <p:cBhvr>
                        <p:cTn dur="300"/>
                        <p:tgtEl>
                          <p:spTgt spid="40"/>
                        </p:tgtEl>
                      </p:cBhvr>
                    </p:animEffect>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400"/>
                        <p:tgtEl>
                          <p:spTgt spid="41"/>
                        </p:tgtEl>
                      </p:cBhvr>
                    </p:animEffect>
                    <p:anim calcmode="lin" valueType="num">
                      <p:cBhvr>
                        <p:cTn dur="400" fill="hold"/>
                        <p:tgtEl>
                          <p:spTgt spid="41"/>
                        </p:tgtEl>
                        <p:attrNameLst>
                          <p:attrName>ppt_x</p:attrName>
                        </p:attrNameLst>
                      </p:cBhvr>
                      <p:tavLst>
                        <p:tav tm="0">
                          <p:val>
                            <p:strVal val="#ppt_x"/>
                          </p:val>
                        </p:tav>
                        <p:tav tm="100000">
                          <p:val>
                            <p:strVal val="#ppt_x"/>
                          </p:val>
                        </p:tav>
                      </p:tavLst>
                    </p:anim>
                    <p:anim calcmode="lin" valueType="num">
                      <p:cBhvr>
                        <p:cTn dur="4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ree images with resul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6" name="Text Placeholder 2"/>
          <p:cNvSpPr>
            <a:spLocks noGrp="1"/>
          </p:cNvSpPr>
          <p:nvPr>
            <p:ph type="body" sz="quarter" idx="64" hasCustomPrompt="1"/>
          </p:nvPr>
        </p:nvSpPr>
        <p:spPr>
          <a:xfrm>
            <a:off x="603251" y="5442591"/>
            <a:ext cx="3525147"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grpSp>
        <p:nvGrpSpPr>
          <p:cNvPr id="22" name="Group 21"/>
          <p:cNvGrpSpPr/>
          <p:nvPr userDrawn="1"/>
        </p:nvGrpSpPr>
        <p:grpSpPr>
          <a:xfrm>
            <a:off x="101309" y="385540"/>
            <a:ext cx="383999" cy="342172"/>
            <a:chOff x="5270500" y="1460500"/>
            <a:chExt cx="1701800" cy="2705100"/>
          </a:xfrm>
        </p:grpSpPr>
        <p:sp>
          <p:nvSpPr>
            <p:cNvPr id="23" name="Rounded Rectangle 22"/>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9" name="Text Placeholder 7"/>
          <p:cNvSpPr>
            <a:spLocks noGrp="1"/>
          </p:cNvSpPr>
          <p:nvPr>
            <p:ph type="body" sz="quarter" idx="39" hasCustomPrompt="1"/>
          </p:nvPr>
        </p:nvSpPr>
        <p:spPr>
          <a:xfrm>
            <a:off x="868539" y="4815844"/>
            <a:ext cx="648408" cy="560681"/>
          </a:xfrm>
          <a:prstGeom prst="rect">
            <a:avLst/>
          </a:prstGeom>
        </p:spPr>
        <p:txBody>
          <a:bodyPr vert="horz" lIns="0" tIns="103884" rIns="0" bIns="103884" anchor="b"/>
          <a:lstStyle>
            <a:lvl1pPr marL="0" indent="0" algn="l">
              <a:lnSpc>
                <a:spcPct val="100000"/>
              </a:lnSpc>
              <a:spcBef>
                <a:spcPts val="0"/>
              </a:spcBef>
              <a:buNone/>
              <a:defRPr sz="3000" b="0">
                <a:solidFill>
                  <a:schemeClr val="bg1"/>
                </a:solidFill>
                <a:latin typeface="FontAwesome"/>
                <a:cs typeface="FontAwesome"/>
              </a:defRPr>
            </a:lvl1pPr>
          </a:lstStyle>
          <a:p>
            <a:pPr lvl="0"/>
            <a:r>
              <a:rPr lang="es-ES_tradnl" dirty="0" err="1" smtClean="0"/>
              <a:t>ico</a:t>
            </a:r>
            <a:endParaRPr lang="es-ES_tradnl" dirty="0" smtClean="0"/>
          </a:p>
        </p:txBody>
      </p:sp>
      <p:sp>
        <p:nvSpPr>
          <p:cNvPr id="77" name="Text Placeholder 7"/>
          <p:cNvSpPr>
            <a:spLocks noGrp="1"/>
          </p:cNvSpPr>
          <p:nvPr>
            <p:ph type="body" sz="quarter" idx="18" hasCustomPrompt="1"/>
          </p:nvPr>
        </p:nvSpPr>
        <p:spPr>
          <a:xfrm>
            <a:off x="1567748" y="4799427"/>
            <a:ext cx="2259187"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Light"/>
                <a:cs typeface="Lato Light"/>
              </a:defRPr>
            </a:lvl1pPr>
          </a:lstStyle>
          <a:p>
            <a:pPr lvl="0"/>
            <a:r>
              <a:rPr lang="es-ES_tradnl" dirty="0" smtClean="0"/>
              <a:t>RESULT 1</a:t>
            </a:r>
            <a:endParaRPr lang="es-ES_tradnl" dirty="0" smtClean="0"/>
          </a:p>
        </p:txBody>
      </p:sp>
      <p:sp>
        <p:nvSpPr>
          <p:cNvPr id="78" name="Text Placeholder 7"/>
          <p:cNvSpPr>
            <a:spLocks noGrp="1"/>
          </p:cNvSpPr>
          <p:nvPr>
            <p:ph type="body" sz="quarter" idx="65" hasCustomPrompt="1"/>
          </p:nvPr>
        </p:nvSpPr>
        <p:spPr>
          <a:xfrm>
            <a:off x="1567748" y="5174218"/>
            <a:ext cx="225918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1" name="Text Placeholder 2"/>
          <p:cNvSpPr>
            <a:spLocks noGrp="1"/>
          </p:cNvSpPr>
          <p:nvPr>
            <p:ph type="body" sz="quarter" idx="66" hasCustomPrompt="1"/>
          </p:nvPr>
        </p:nvSpPr>
        <p:spPr>
          <a:xfrm>
            <a:off x="4345517" y="5442591"/>
            <a:ext cx="3525147"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34" name="Text Placeholder 7"/>
          <p:cNvSpPr>
            <a:spLocks noGrp="1"/>
          </p:cNvSpPr>
          <p:nvPr>
            <p:ph type="body" sz="quarter" idx="68" hasCustomPrompt="1"/>
          </p:nvPr>
        </p:nvSpPr>
        <p:spPr>
          <a:xfrm>
            <a:off x="4610805" y="4815844"/>
            <a:ext cx="648408" cy="560681"/>
          </a:xfrm>
          <a:prstGeom prst="rect">
            <a:avLst/>
          </a:prstGeom>
        </p:spPr>
        <p:txBody>
          <a:bodyPr vert="horz" lIns="0" tIns="103884" rIns="0" bIns="103884" anchor="b"/>
          <a:lstStyle>
            <a:lvl1pPr marL="0" indent="0" algn="l">
              <a:lnSpc>
                <a:spcPct val="100000"/>
              </a:lnSpc>
              <a:spcBef>
                <a:spcPts val="0"/>
              </a:spcBef>
              <a:buNone/>
              <a:defRPr sz="3000" b="0">
                <a:solidFill>
                  <a:schemeClr val="bg1"/>
                </a:solidFill>
                <a:latin typeface="FontAwesome"/>
                <a:cs typeface="FontAwesome"/>
              </a:defRPr>
            </a:lvl1pPr>
          </a:lstStyle>
          <a:p>
            <a:pPr lvl="0"/>
            <a:r>
              <a:rPr lang="es-ES_tradnl" dirty="0" err="1" smtClean="0"/>
              <a:t>ico</a:t>
            </a:r>
            <a:endParaRPr lang="es-ES_tradnl" dirty="0" smtClean="0"/>
          </a:p>
        </p:txBody>
      </p:sp>
      <p:sp>
        <p:nvSpPr>
          <p:cNvPr id="35" name="Text Placeholder 7"/>
          <p:cNvSpPr>
            <a:spLocks noGrp="1"/>
          </p:cNvSpPr>
          <p:nvPr>
            <p:ph type="body" sz="quarter" idx="69" hasCustomPrompt="1"/>
          </p:nvPr>
        </p:nvSpPr>
        <p:spPr>
          <a:xfrm>
            <a:off x="5310014" y="4799427"/>
            <a:ext cx="2259187"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Light"/>
                <a:cs typeface="Lato Light"/>
              </a:defRPr>
            </a:lvl1pPr>
          </a:lstStyle>
          <a:p>
            <a:pPr lvl="0"/>
            <a:r>
              <a:rPr lang="es-ES_tradnl" dirty="0" smtClean="0"/>
              <a:t>RESULT 1</a:t>
            </a:r>
            <a:endParaRPr lang="es-ES_tradnl" dirty="0" smtClean="0"/>
          </a:p>
        </p:txBody>
      </p:sp>
      <p:sp>
        <p:nvSpPr>
          <p:cNvPr id="36" name="Text Placeholder 7"/>
          <p:cNvSpPr>
            <a:spLocks noGrp="1"/>
          </p:cNvSpPr>
          <p:nvPr>
            <p:ph type="body" sz="quarter" idx="70" hasCustomPrompt="1"/>
          </p:nvPr>
        </p:nvSpPr>
        <p:spPr>
          <a:xfrm>
            <a:off x="5310014" y="5174218"/>
            <a:ext cx="225918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7" name="Text Placeholder 2"/>
          <p:cNvSpPr>
            <a:spLocks noGrp="1"/>
          </p:cNvSpPr>
          <p:nvPr>
            <p:ph type="body" sz="quarter" idx="71" hasCustomPrompt="1"/>
          </p:nvPr>
        </p:nvSpPr>
        <p:spPr>
          <a:xfrm>
            <a:off x="8050904" y="5442591"/>
            <a:ext cx="3525147" cy="841393"/>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40" name="Text Placeholder 7"/>
          <p:cNvSpPr>
            <a:spLocks noGrp="1"/>
          </p:cNvSpPr>
          <p:nvPr>
            <p:ph type="body" sz="quarter" idx="73" hasCustomPrompt="1"/>
          </p:nvPr>
        </p:nvSpPr>
        <p:spPr>
          <a:xfrm>
            <a:off x="8327069" y="4815844"/>
            <a:ext cx="648408" cy="560681"/>
          </a:xfrm>
          <a:prstGeom prst="rect">
            <a:avLst/>
          </a:prstGeom>
        </p:spPr>
        <p:txBody>
          <a:bodyPr vert="horz" lIns="0" tIns="103884" rIns="0" bIns="103884" anchor="b"/>
          <a:lstStyle>
            <a:lvl1pPr marL="0" indent="0" algn="l">
              <a:lnSpc>
                <a:spcPct val="100000"/>
              </a:lnSpc>
              <a:spcBef>
                <a:spcPts val="0"/>
              </a:spcBef>
              <a:buNone/>
              <a:defRPr sz="3000" b="0">
                <a:solidFill>
                  <a:schemeClr val="bg1"/>
                </a:solidFill>
                <a:latin typeface="FontAwesome"/>
                <a:cs typeface="FontAwesome"/>
              </a:defRPr>
            </a:lvl1pPr>
          </a:lstStyle>
          <a:p>
            <a:pPr lvl="0"/>
            <a:r>
              <a:rPr lang="es-ES_tradnl" dirty="0" err="1" smtClean="0"/>
              <a:t>ico</a:t>
            </a:r>
            <a:endParaRPr lang="es-ES_tradnl" dirty="0" smtClean="0"/>
          </a:p>
        </p:txBody>
      </p:sp>
      <p:sp>
        <p:nvSpPr>
          <p:cNvPr id="41" name="Text Placeholder 7"/>
          <p:cNvSpPr>
            <a:spLocks noGrp="1"/>
          </p:cNvSpPr>
          <p:nvPr>
            <p:ph type="body" sz="quarter" idx="74" hasCustomPrompt="1"/>
          </p:nvPr>
        </p:nvSpPr>
        <p:spPr>
          <a:xfrm>
            <a:off x="9026279" y="4799427"/>
            <a:ext cx="2259187" cy="345380"/>
          </a:xfrm>
          <a:prstGeom prst="rect">
            <a:avLst/>
          </a:prstGeom>
        </p:spPr>
        <p:txBody>
          <a:bodyPr vert="horz" lIns="0" tIns="40504" rIns="0" bIns="40504" anchor="ctr"/>
          <a:lstStyle>
            <a:lvl1pPr marL="0" indent="0" algn="l">
              <a:lnSpc>
                <a:spcPct val="100000"/>
              </a:lnSpc>
              <a:spcBef>
                <a:spcPts val="0"/>
              </a:spcBef>
              <a:buNone/>
              <a:defRPr sz="2400" b="1" baseline="0">
                <a:solidFill>
                  <a:schemeClr val="bg1"/>
                </a:solidFill>
                <a:latin typeface="Lato Light"/>
                <a:cs typeface="Lato Light"/>
              </a:defRPr>
            </a:lvl1pPr>
          </a:lstStyle>
          <a:p>
            <a:pPr lvl="0"/>
            <a:r>
              <a:rPr lang="es-ES_tradnl" dirty="0" smtClean="0"/>
              <a:t>RESULT 1</a:t>
            </a:r>
            <a:endParaRPr lang="es-ES_tradnl" dirty="0" smtClean="0"/>
          </a:p>
        </p:txBody>
      </p:sp>
      <p:sp>
        <p:nvSpPr>
          <p:cNvPr id="42" name="Text Placeholder 7"/>
          <p:cNvSpPr>
            <a:spLocks noGrp="1"/>
          </p:cNvSpPr>
          <p:nvPr>
            <p:ph type="body" sz="quarter" idx="75" hasCustomPrompt="1"/>
          </p:nvPr>
        </p:nvSpPr>
        <p:spPr>
          <a:xfrm>
            <a:off x="9026279" y="5174218"/>
            <a:ext cx="2259187"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8" name="Picture Placeholder 2"/>
          <p:cNvSpPr>
            <a:spLocks noGrp="1" noChangeAspect="1"/>
          </p:cNvSpPr>
          <p:nvPr>
            <p:ph type="pic" sz="quarter" idx="17"/>
          </p:nvPr>
        </p:nvSpPr>
        <p:spPr>
          <a:xfrm>
            <a:off x="603251" y="1303484"/>
            <a:ext cx="3525147" cy="3172632"/>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0" name="Picture Placeholder 2"/>
          <p:cNvSpPr>
            <a:spLocks noGrp="1" noChangeAspect="1"/>
          </p:cNvSpPr>
          <p:nvPr>
            <p:ph type="pic" sz="quarter" idx="76"/>
          </p:nvPr>
        </p:nvSpPr>
        <p:spPr>
          <a:xfrm>
            <a:off x="4345517" y="1303484"/>
            <a:ext cx="3525147" cy="3172632"/>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3" name="Picture Placeholder 2"/>
          <p:cNvSpPr>
            <a:spLocks noGrp="1" noChangeAspect="1"/>
          </p:cNvSpPr>
          <p:nvPr>
            <p:ph type="pic" sz="quarter" idx="77"/>
          </p:nvPr>
        </p:nvSpPr>
        <p:spPr>
          <a:xfrm>
            <a:off x="8050904" y="1303484"/>
            <a:ext cx="3525147" cy="3172632"/>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76">
                                            <p:txEl>
                                              <p:pRg st="0" end="0"/>
                                            </p:txEl>
                                          </p:spTgt>
                                        </p:tgtEl>
                                        <p:attrNameLst>
                                          <p:attrName>style.visibility</p:attrName>
                                        </p:attrNameLst>
                                      </p:cBhvr>
                                      <p:to>
                                        <p:strVal val="visible"/>
                                      </p:to>
                                    </p:set>
                                    <p:animEffect transition="in" filter="fade">
                                      <p:cBhvr>
                                        <p:cTn id="20" dur="500"/>
                                        <p:tgtEl>
                                          <p:spTgt spid="76">
                                            <p:txEl>
                                              <p:pRg st="0" end="0"/>
                                            </p:txEl>
                                          </p:spTgt>
                                        </p:tgtEl>
                                      </p:cBhvr>
                                    </p:animEffect>
                                  </p:childTnLst>
                                </p:cTn>
                              </p:par>
                              <p:par>
                                <p:cTn id="21" presetID="42" presetClass="entr" presetSubtype="0" fill="hold" grpId="0" nodeType="withEffect">
                                  <p:stCondLst>
                                    <p:cond delay="200"/>
                                  </p:stCondLst>
                                  <p:childTnLst>
                                    <p:set>
                                      <p:cBhvr>
                                        <p:cTn id="22" dur="1" fill="hold">
                                          <p:stCondLst>
                                            <p:cond delay="0"/>
                                          </p:stCondLst>
                                        </p:cTn>
                                        <p:tgtEl>
                                          <p:spTgt spid="77">
                                            <p:txEl>
                                              <p:pRg st="0" end="0"/>
                                            </p:txEl>
                                          </p:spTgt>
                                        </p:tgtEl>
                                        <p:attrNameLst>
                                          <p:attrName>style.visibility</p:attrName>
                                        </p:attrNameLst>
                                      </p:cBhvr>
                                      <p:to>
                                        <p:strVal val="visible"/>
                                      </p:to>
                                    </p:set>
                                    <p:animEffect transition="in" filter="fade">
                                      <p:cBhvr>
                                        <p:cTn id="23" dur="400"/>
                                        <p:tgtEl>
                                          <p:spTgt spid="77">
                                            <p:txEl>
                                              <p:pRg st="0" end="0"/>
                                            </p:txEl>
                                          </p:spTgt>
                                        </p:tgtEl>
                                      </p:cBhvr>
                                    </p:animEffect>
                                    <p:anim calcmode="lin" valueType="num">
                                      <p:cBhvr>
                                        <p:cTn id="24" dur="4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25" dur="400" fill="hold"/>
                                        <p:tgtEl>
                                          <p:spTgt spid="77">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
                                  </p:stCondLst>
                                  <p:childTnLst>
                                    <p:set>
                                      <p:cBhvr>
                                        <p:cTn id="27" dur="1" fill="hold">
                                          <p:stCondLst>
                                            <p:cond delay="0"/>
                                          </p:stCondLst>
                                        </p:cTn>
                                        <p:tgtEl>
                                          <p:spTgt spid="78">
                                            <p:txEl>
                                              <p:pRg st="0" end="0"/>
                                            </p:txEl>
                                          </p:spTgt>
                                        </p:tgtEl>
                                        <p:attrNameLst>
                                          <p:attrName>style.visibility</p:attrName>
                                        </p:attrNameLst>
                                      </p:cBhvr>
                                      <p:to>
                                        <p:strVal val="visible"/>
                                      </p:to>
                                    </p:set>
                                    <p:animEffect transition="in" filter="fade">
                                      <p:cBhvr>
                                        <p:cTn id="28" dur="500"/>
                                        <p:tgtEl>
                                          <p:spTgt spid="78">
                                            <p:txEl>
                                              <p:pRg st="0" end="0"/>
                                            </p:txEl>
                                          </p:spTgt>
                                        </p:tgtEl>
                                      </p:cBhvr>
                                    </p:animEffect>
                                    <p:anim calcmode="lin" valueType="num">
                                      <p:cBhvr>
                                        <p:cTn id="29"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79">
                                            <p:txEl>
                                              <p:pRg st="0" end="0"/>
                                            </p:txEl>
                                          </p:spTgt>
                                        </p:tgtEl>
                                        <p:attrNameLst>
                                          <p:attrName>style.visibility</p:attrName>
                                        </p:attrNameLst>
                                      </p:cBhvr>
                                      <p:to>
                                        <p:strVal val="visible"/>
                                      </p:to>
                                    </p:set>
                                    <p:anim calcmode="lin" valueType="num">
                                      <p:cBhvr>
                                        <p:cTn id="34" dur="300" fill="hold"/>
                                        <p:tgtEl>
                                          <p:spTgt spid="79">
                                            <p:txEl>
                                              <p:pRg st="0" end="0"/>
                                            </p:txEl>
                                          </p:spTgt>
                                        </p:tgtEl>
                                        <p:attrNameLst>
                                          <p:attrName>ppt_w</p:attrName>
                                        </p:attrNameLst>
                                      </p:cBhvr>
                                      <p:tavLst>
                                        <p:tav tm="0">
                                          <p:val>
                                            <p:fltVal val="0"/>
                                          </p:val>
                                        </p:tav>
                                        <p:tav tm="100000">
                                          <p:val>
                                            <p:strVal val="#ppt_w"/>
                                          </p:val>
                                        </p:tav>
                                      </p:tavLst>
                                    </p:anim>
                                    <p:anim calcmode="lin" valueType="num">
                                      <p:cBhvr>
                                        <p:cTn id="35" dur="300" fill="hold"/>
                                        <p:tgtEl>
                                          <p:spTgt spid="79">
                                            <p:txEl>
                                              <p:pRg st="0" end="0"/>
                                            </p:txEl>
                                          </p:spTgt>
                                        </p:tgtEl>
                                        <p:attrNameLst>
                                          <p:attrName>ppt_h</p:attrName>
                                        </p:attrNameLst>
                                      </p:cBhvr>
                                      <p:tavLst>
                                        <p:tav tm="0">
                                          <p:val>
                                            <p:fltVal val="0"/>
                                          </p:val>
                                        </p:tav>
                                        <p:tav tm="100000">
                                          <p:val>
                                            <p:strVal val="#ppt_h"/>
                                          </p:val>
                                        </p:tav>
                                      </p:tavLst>
                                    </p:anim>
                                    <p:animEffect transition="in" filter="fade">
                                      <p:cBhvr>
                                        <p:cTn id="36" dur="300"/>
                                        <p:tgtEl>
                                          <p:spTgt spid="79">
                                            <p:txEl>
                                              <p:pRg st="0" end="0"/>
                                            </p:txEl>
                                          </p:spTgt>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31">
                                            <p:txEl>
                                              <p:pRg st="0" end="0"/>
                                            </p:txEl>
                                          </p:spTgt>
                                        </p:tgtEl>
                                        <p:attrNameLst>
                                          <p:attrName>style.visibility</p:attrName>
                                        </p:attrNameLst>
                                      </p:cBhvr>
                                      <p:to>
                                        <p:strVal val="visible"/>
                                      </p:to>
                                    </p:set>
                                    <p:animEffect transition="in" filter="fade">
                                      <p:cBhvr>
                                        <p:cTn id="39" dur="500"/>
                                        <p:tgtEl>
                                          <p:spTgt spid="31">
                                            <p:txEl>
                                              <p:pRg st="0" end="0"/>
                                            </p:txEl>
                                          </p:spTgt>
                                        </p:tgtEl>
                                      </p:cBhvr>
                                    </p:animEffect>
                                  </p:childTnLst>
                                </p:cTn>
                              </p:par>
                              <p:par>
                                <p:cTn id="40" presetID="42" presetClass="entr" presetSubtype="0" fill="hold" grpId="0" nodeType="withEffect">
                                  <p:stCondLst>
                                    <p:cond delay="200"/>
                                  </p:stCondLst>
                                  <p:childTnLst>
                                    <p:set>
                                      <p:cBhvr>
                                        <p:cTn id="41" dur="1" fill="hold">
                                          <p:stCondLst>
                                            <p:cond delay="0"/>
                                          </p:stCondLst>
                                        </p:cTn>
                                        <p:tgtEl>
                                          <p:spTgt spid="35">
                                            <p:txEl>
                                              <p:pRg st="0" end="0"/>
                                            </p:txEl>
                                          </p:spTgt>
                                        </p:tgtEl>
                                        <p:attrNameLst>
                                          <p:attrName>style.visibility</p:attrName>
                                        </p:attrNameLst>
                                      </p:cBhvr>
                                      <p:to>
                                        <p:strVal val="visible"/>
                                      </p:to>
                                    </p:set>
                                    <p:animEffect transition="in" filter="fade">
                                      <p:cBhvr>
                                        <p:cTn id="42" dur="400"/>
                                        <p:tgtEl>
                                          <p:spTgt spid="35">
                                            <p:txEl>
                                              <p:pRg st="0" end="0"/>
                                            </p:txEl>
                                          </p:spTgt>
                                        </p:tgtEl>
                                      </p:cBhvr>
                                    </p:animEffect>
                                    <p:anim calcmode="lin" valueType="num">
                                      <p:cBhvr>
                                        <p:cTn id="43" dur="4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44" dur="400" fill="hold"/>
                                        <p:tgtEl>
                                          <p:spTgt spid="35">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
                                  </p:stCondLst>
                                  <p:childTnLst>
                                    <p:set>
                                      <p:cBhvr>
                                        <p:cTn id="46" dur="1" fill="hold">
                                          <p:stCondLst>
                                            <p:cond delay="0"/>
                                          </p:stCondLst>
                                        </p:cTn>
                                        <p:tgtEl>
                                          <p:spTgt spid="36">
                                            <p:txEl>
                                              <p:pRg st="0" end="0"/>
                                            </p:txEl>
                                          </p:spTgt>
                                        </p:tgtEl>
                                        <p:attrNameLst>
                                          <p:attrName>style.visibility</p:attrName>
                                        </p:attrNameLst>
                                      </p:cBhvr>
                                      <p:to>
                                        <p:strVal val="visible"/>
                                      </p:to>
                                    </p:set>
                                    <p:animEffect transition="in" filter="fade">
                                      <p:cBhvr>
                                        <p:cTn id="47" dur="500"/>
                                        <p:tgtEl>
                                          <p:spTgt spid="36">
                                            <p:txEl>
                                              <p:pRg st="0" end="0"/>
                                            </p:txEl>
                                          </p:spTgt>
                                        </p:tgtEl>
                                      </p:cBhvr>
                                    </p:animEffect>
                                    <p:anim calcmode="lin" valueType="num">
                                      <p:cBhvr>
                                        <p:cTn id="4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49" dur="5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34">
                                            <p:txEl>
                                              <p:pRg st="0" end="0"/>
                                            </p:txEl>
                                          </p:spTgt>
                                        </p:tgtEl>
                                        <p:attrNameLst>
                                          <p:attrName>style.visibility</p:attrName>
                                        </p:attrNameLst>
                                      </p:cBhvr>
                                      <p:to>
                                        <p:strVal val="visible"/>
                                      </p:to>
                                    </p:set>
                                    <p:anim calcmode="lin" valueType="num">
                                      <p:cBhvr>
                                        <p:cTn id="53" dur="3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54" dur="3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55" dur="300"/>
                                        <p:tgtEl>
                                          <p:spTgt spid="34">
                                            <p:txEl>
                                              <p:pRg st="0" end="0"/>
                                            </p:txEl>
                                          </p:spTgt>
                                        </p:tgtEl>
                                      </p:cBhvr>
                                    </p:animEffect>
                                  </p:childTnLst>
                                </p:cTn>
                              </p:par>
                              <p:par>
                                <p:cTn id="56" presetID="10" presetClass="entr" presetSubtype="0" fill="hold" grpId="0" nodeType="withEffect">
                                  <p:stCondLst>
                                    <p:cond delay="800"/>
                                  </p:stCondLst>
                                  <p:childTnLst>
                                    <p:set>
                                      <p:cBhvr>
                                        <p:cTn id="57" dur="1" fill="hold">
                                          <p:stCondLst>
                                            <p:cond delay="0"/>
                                          </p:stCondLst>
                                        </p:cTn>
                                        <p:tgtEl>
                                          <p:spTgt spid="37">
                                            <p:txEl>
                                              <p:pRg st="0" end="0"/>
                                            </p:txEl>
                                          </p:spTgt>
                                        </p:tgtEl>
                                        <p:attrNameLst>
                                          <p:attrName>style.visibility</p:attrName>
                                        </p:attrNameLst>
                                      </p:cBhvr>
                                      <p:to>
                                        <p:strVal val="visible"/>
                                      </p:to>
                                    </p:set>
                                    <p:animEffect transition="in" filter="fade">
                                      <p:cBhvr>
                                        <p:cTn id="58" dur="500"/>
                                        <p:tgtEl>
                                          <p:spTgt spid="37">
                                            <p:txEl>
                                              <p:pRg st="0" end="0"/>
                                            </p:txEl>
                                          </p:spTgt>
                                        </p:tgtEl>
                                      </p:cBhvr>
                                    </p:animEffect>
                                  </p:childTnLst>
                                </p:cTn>
                              </p:par>
                              <p:par>
                                <p:cTn id="59" presetID="42" presetClass="entr" presetSubtype="0" fill="hold" grpId="0" nodeType="withEffect">
                                  <p:stCondLst>
                                    <p:cond delay="200"/>
                                  </p:stCondLst>
                                  <p:childTnLst>
                                    <p:set>
                                      <p:cBhvr>
                                        <p:cTn id="60" dur="1" fill="hold">
                                          <p:stCondLst>
                                            <p:cond delay="0"/>
                                          </p:stCondLst>
                                        </p:cTn>
                                        <p:tgtEl>
                                          <p:spTgt spid="41">
                                            <p:txEl>
                                              <p:pRg st="0" end="0"/>
                                            </p:txEl>
                                          </p:spTgt>
                                        </p:tgtEl>
                                        <p:attrNameLst>
                                          <p:attrName>style.visibility</p:attrName>
                                        </p:attrNameLst>
                                      </p:cBhvr>
                                      <p:to>
                                        <p:strVal val="visible"/>
                                      </p:to>
                                    </p:set>
                                    <p:animEffect transition="in" filter="fade">
                                      <p:cBhvr>
                                        <p:cTn id="61" dur="400"/>
                                        <p:tgtEl>
                                          <p:spTgt spid="41">
                                            <p:txEl>
                                              <p:pRg st="0" end="0"/>
                                            </p:txEl>
                                          </p:spTgt>
                                        </p:tgtEl>
                                      </p:cBhvr>
                                    </p:animEffect>
                                    <p:anim calcmode="lin" valueType="num">
                                      <p:cBhvr>
                                        <p:cTn id="62" dur="4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63" dur="400" fill="hold"/>
                                        <p:tgtEl>
                                          <p:spTgt spid="41">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00"/>
                                  </p:stCondLst>
                                  <p:childTnLst>
                                    <p:set>
                                      <p:cBhvr>
                                        <p:cTn id="65" dur="1" fill="hold">
                                          <p:stCondLst>
                                            <p:cond delay="0"/>
                                          </p:stCondLst>
                                        </p:cTn>
                                        <p:tgtEl>
                                          <p:spTgt spid="42">
                                            <p:txEl>
                                              <p:pRg st="0" end="0"/>
                                            </p:txEl>
                                          </p:spTgt>
                                        </p:tgtEl>
                                        <p:attrNameLst>
                                          <p:attrName>style.visibility</p:attrName>
                                        </p:attrNameLst>
                                      </p:cBhvr>
                                      <p:to>
                                        <p:strVal val="visible"/>
                                      </p:to>
                                    </p:set>
                                    <p:animEffect transition="in" filter="fade">
                                      <p:cBhvr>
                                        <p:cTn id="66" dur="500"/>
                                        <p:tgtEl>
                                          <p:spTgt spid="42">
                                            <p:txEl>
                                              <p:pRg st="0" end="0"/>
                                            </p:txEl>
                                          </p:spTgt>
                                        </p:tgtEl>
                                      </p:cBhvr>
                                    </p:animEffect>
                                    <p:anim calcmode="lin" valueType="num">
                                      <p:cBhvr>
                                        <p:cTn id="6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68" dur="5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par>
                          <p:cTn id="69" fill="hold">
                            <p:stCondLst>
                              <p:cond delay="1500"/>
                            </p:stCondLst>
                            <p:childTnLst>
                              <p:par>
                                <p:cTn id="70" presetID="53" presetClass="entr" presetSubtype="16" fill="hold" grpId="0" nodeType="afterEffect">
                                  <p:stCondLst>
                                    <p:cond delay="0"/>
                                  </p:stCondLst>
                                  <p:childTnLst>
                                    <p:set>
                                      <p:cBhvr>
                                        <p:cTn id="71" dur="1" fill="hold">
                                          <p:stCondLst>
                                            <p:cond delay="0"/>
                                          </p:stCondLst>
                                        </p:cTn>
                                        <p:tgtEl>
                                          <p:spTgt spid="40">
                                            <p:txEl>
                                              <p:pRg st="0" end="0"/>
                                            </p:txEl>
                                          </p:spTgt>
                                        </p:tgtEl>
                                        <p:attrNameLst>
                                          <p:attrName>style.visibility</p:attrName>
                                        </p:attrNameLst>
                                      </p:cBhvr>
                                      <p:to>
                                        <p:strVal val="visible"/>
                                      </p:to>
                                    </p:set>
                                    <p:anim calcmode="lin" valueType="num">
                                      <p:cBhvr>
                                        <p:cTn id="72" dur="3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73" dur="3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74" dur="300"/>
                                        <p:tgtEl>
                                          <p:spTgt spid="40">
                                            <p:txEl>
                                              <p:pRg st="0" end="0"/>
                                            </p:txEl>
                                          </p:spTgt>
                                        </p:tgtEl>
                                      </p:cBhvr>
                                    </p:animEffect>
                                  </p:childTnLst>
                                </p:cTn>
                              </p:par>
                            </p:childTnLst>
                          </p:cTn>
                        </p:par>
                        <p:par>
                          <p:cTn id="75" fill="hold">
                            <p:stCondLst>
                              <p:cond delay="2000"/>
                            </p:stCondLst>
                            <p:childTnLst>
                              <p:par>
                                <p:cTn id="76" presetID="53" presetClass="entr" presetSubtype="16" fill="hold" grpId="0" nodeType="afterEffect" nodePh="1">
                                  <p:stCondLst>
                                    <p:cond delay="0"/>
                                  </p:stCondLst>
                                  <p:endCondLst>
                                    <p:cond evt="begin" delay="0">
                                      <p:tn val="76"/>
                                    </p:cond>
                                  </p:endCondLst>
                                  <p:childTnLst>
                                    <p:set>
                                      <p:cBhvr>
                                        <p:cTn id="77" dur="1" fill="hold">
                                          <p:stCondLst>
                                            <p:cond delay="0"/>
                                          </p:stCondLst>
                                        </p:cTn>
                                        <p:tgtEl>
                                          <p:spTgt spid="28"/>
                                        </p:tgtEl>
                                        <p:attrNameLst>
                                          <p:attrName>style.visibility</p:attrName>
                                        </p:attrNameLst>
                                      </p:cBhvr>
                                      <p:to>
                                        <p:strVal val="visible"/>
                                      </p:to>
                                    </p:set>
                                    <p:anim calcmode="lin" valueType="num">
                                      <p:cBhvr>
                                        <p:cTn id="78" dur="500" fill="hold"/>
                                        <p:tgtEl>
                                          <p:spTgt spid="28"/>
                                        </p:tgtEl>
                                        <p:attrNameLst>
                                          <p:attrName>ppt_w</p:attrName>
                                        </p:attrNameLst>
                                      </p:cBhvr>
                                      <p:tavLst>
                                        <p:tav tm="0">
                                          <p:val>
                                            <p:fltVal val="0"/>
                                          </p:val>
                                        </p:tav>
                                        <p:tav tm="100000">
                                          <p:val>
                                            <p:strVal val="#ppt_w"/>
                                          </p:val>
                                        </p:tav>
                                      </p:tavLst>
                                    </p:anim>
                                    <p:anim calcmode="lin" valueType="num">
                                      <p:cBhvr>
                                        <p:cTn id="79" dur="500" fill="hold"/>
                                        <p:tgtEl>
                                          <p:spTgt spid="28"/>
                                        </p:tgtEl>
                                        <p:attrNameLst>
                                          <p:attrName>ppt_h</p:attrName>
                                        </p:attrNameLst>
                                      </p:cBhvr>
                                      <p:tavLst>
                                        <p:tav tm="0">
                                          <p:val>
                                            <p:fltVal val="0"/>
                                          </p:val>
                                        </p:tav>
                                        <p:tav tm="100000">
                                          <p:val>
                                            <p:strVal val="#ppt_h"/>
                                          </p:val>
                                        </p:tav>
                                      </p:tavLst>
                                    </p:anim>
                                    <p:animEffect transition="in" filter="fade">
                                      <p:cBhvr>
                                        <p:cTn id="80" dur="500"/>
                                        <p:tgtEl>
                                          <p:spTgt spid="28"/>
                                        </p:tgtEl>
                                      </p:cBhvr>
                                    </p:animEffect>
                                  </p:childTnLst>
                                </p:cTn>
                              </p:par>
                            </p:childTnLst>
                          </p:cTn>
                        </p:par>
                        <p:par>
                          <p:cTn id="81" fill="hold">
                            <p:stCondLst>
                              <p:cond delay="2500"/>
                            </p:stCondLst>
                            <p:childTnLst>
                              <p:par>
                                <p:cTn id="82" presetID="53" presetClass="entr" presetSubtype="16" fill="hold" grpId="0" nodeType="afterEffect" nodePh="1">
                                  <p:stCondLst>
                                    <p:cond delay="0"/>
                                  </p:stCondLst>
                                  <p:endCondLst>
                                    <p:cond evt="begin" delay="0">
                                      <p:tn val="82"/>
                                    </p:cond>
                                  </p:endCondLst>
                                  <p:childTnLst>
                                    <p:set>
                                      <p:cBhvr>
                                        <p:cTn id="83" dur="1" fill="hold">
                                          <p:stCondLst>
                                            <p:cond delay="0"/>
                                          </p:stCondLst>
                                        </p:cTn>
                                        <p:tgtEl>
                                          <p:spTgt spid="30"/>
                                        </p:tgtEl>
                                        <p:attrNameLst>
                                          <p:attrName>style.visibility</p:attrName>
                                        </p:attrNameLst>
                                      </p:cBhvr>
                                      <p:to>
                                        <p:strVal val="visible"/>
                                      </p:to>
                                    </p:set>
                                    <p:anim calcmode="lin" valueType="num">
                                      <p:cBhvr>
                                        <p:cTn id="84" dur="500" fill="hold"/>
                                        <p:tgtEl>
                                          <p:spTgt spid="30"/>
                                        </p:tgtEl>
                                        <p:attrNameLst>
                                          <p:attrName>ppt_w</p:attrName>
                                        </p:attrNameLst>
                                      </p:cBhvr>
                                      <p:tavLst>
                                        <p:tav tm="0">
                                          <p:val>
                                            <p:fltVal val="0"/>
                                          </p:val>
                                        </p:tav>
                                        <p:tav tm="100000">
                                          <p:val>
                                            <p:strVal val="#ppt_w"/>
                                          </p:val>
                                        </p:tav>
                                      </p:tavLst>
                                    </p:anim>
                                    <p:anim calcmode="lin" valueType="num">
                                      <p:cBhvr>
                                        <p:cTn id="85" dur="500" fill="hold"/>
                                        <p:tgtEl>
                                          <p:spTgt spid="30"/>
                                        </p:tgtEl>
                                        <p:attrNameLst>
                                          <p:attrName>ppt_h</p:attrName>
                                        </p:attrNameLst>
                                      </p:cBhvr>
                                      <p:tavLst>
                                        <p:tav tm="0">
                                          <p:val>
                                            <p:fltVal val="0"/>
                                          </p:val>
                                        </p:tav>
                                        <p:tav tm="100000">
                                          <p:val>
                                            <p:strVal val="#ppt_h"/>
                                          </p:val>
                                        </p:tav>
                                      </p:tavLst>
                                    </p:anim>
                                    <p:animEffect transition="in" filter="fade">
                                      <p:cBhvr>
                                        <p:cTn id="86" dur="500"/>
                                        <p:tgtEl>
                                          <p:spTgt spid="30"/>
                                        </p:tgtEl>
                                      </p:cBhvr>
                                    </p:animEffect>
                                  </p:childTnLst>
                                </p:cTn>
                              </p:par>
                            </p:childTnLst>
                          </p:cTn>
                        </p:par>
                        <p:par>
                          <p:cTn id="87" fill="hold">
                            <p:stCondLst>
                              <p:cond delay="3000"/>
                            </p:stCondLst>
                            <p:childTnLst>
                              <p:par>
                                <p:cTn id="88" presetID="53" presetClass="entr" presetSubtype="16" fill="hold" grpId="0" nodeType="afterEffect" nodePh="1">
                                  <p:stCondLst>
                                    <p:cond delay="0"/>
                                  </p:stCondLst>
                                  <p:endCondLst>
                                    <p:cond evt="begin" delay="0">
                                      <p:tn val="88"/>
                                    </p:cond>
                                  </p:endCondLst>
                                  <p:childTnLst>
                                    <p:set>
                                      <p:cBhvr>
                                        <p:cTn id="89" dur="1" fill="hold">
                                          <p:stCondLst>
                                            <p:cond delay="0"/>
                                          </p:stCondLst>
                                        </p:cTn>
                                        <p:tgtEl>
                                          <p:spTgt spid="43"/>
                                        </p:tgtEl>
                                        <p:attrNameLst>
                                          <p:attrName>style.visibility</p:attrName>
                                        </p:attrNameLst>
                                      </p:cBhvr>
                                      <p:to>
                                        <p:strVal val="visible"/>
                                      </p:to>
                                    </p:set>
                                    <p:anim calcmode="lin" valueType="num">
                                      <p:cBhvr>
                                        <p:cTn id="90" dur="500" fill="hold"/>
                                        <p:tgtEl>
                                          <p:spTgt spid="43"/>
                                        </p:tgtEl>
                                        <p:attrNameLst>
                                          <p:attrName>ppt_w</p:attrName>
                                        </p:attrNameLst>
                                      </p:cBhvr>
                                      <p:tavLst>
                                        <p:tav tm="0">
                                          <p:val>
                                            <p:fltVal val="0"/>
                                          </p:val>
                                        </p:tav>
                                        <p:tav tm="100000">
                                          <p:val>
                                            <p:strVal val="#ppt_w"/>
                                          </p:val>
                                        </p:tav>
                                      </p:tavLst>
                                    </p:anim>
                                    <p:anim calcmode="lin" valueType="num">
                                      <p:cBhvr>
                                        <p:cTn id="91" dur="500" fill="hold"/>
                                        <p:tgtEl>
                                          <p:spTgt spid="43"/>
                                        </p:tgtEl>
                                        <p:attrNameLst>
                                          <p:attrName>ppt_h</p:attrName>
                                        </p:attrNameLst>
                                      </p:cBhvr>
                                      <p:tavLst>
                                        <p:tav tm="0">
                                          <p:val>
                                            <p:fltVal val="0"/>
                                          </p:val>
                                        </p:tav>
                                        <p:tav tm="100000">
                                          <p:val>
                                            <p:strVal val="#ppt_h"/>
                                          </p:val>
                                        </p:tav>
                                      </p:tavLst>
                                    </p:anim>
                                    <p:animEffect transition="in" filter="fade">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6" grpId="0" build="p">
        <p:tmplLst>
          <p:tmpl lvl="1">
            <p:tnLst>
              <p:par>
                <p:cTn presetID="10" presetClass="entr" presetSubtype="0" fill="hold" nodeType="withEffect">
                  <p:stCondLst>
                    <p:cond delay="8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childTnLst>
                </p:cTn>
              </p:par>
            </p:tnLst>
          </p:tmpl>
        </p:tmplLst>
      </p:bldP>
      <p:bldP spid="79" grpId="0" build="p">
        <p:tmplLst>
          <p:tmpl lvl="1">
            <p:tnLst>
              <p:par>
                <p:cTn presetID="53" presetClass="entr" presetSubtype="16"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p:cTn dur="300" fill="hold"/>
                        <p:tgtEl>
                          <p:spTgt spid="79"/>
                        </p:tgtEl>
                        <p:attrNameLst>
                          <p:attrName>ppt_w</p:attrName>
                        </p:attrNameLst>
                      </p:cBhvr>
                      <p:tavLst>
                        <p:tav tm="0">
                          <p:val>
                            <p:fltVal val="0"/>
                          </p:val>
                        </p:tav>
                        <p:tav tm="100000">
                          <p:val>
                            <p:strVal val="#ppt_w"/>
                          </p:val>
                        </p:tav>
                      </p:tavLst>
                    </p:anim>
                    <p:anim calcmode="lin" valueType="num">
                      <p:cBhvr>
                        <p:cTn dur="300" fill="hold"/>
                        <p:tgtEl>
                          <p:spTgt spid="79"/>
                        </p:tgtEl>
                        <p:attrNameLst>
                          <p:attrName>ppt_h</p:attrName>
                        </p:attrNameLst>
                      </p:cBhvr>
                      <p:tavLst>
                        <p:tav tm="0">
                          <p:val>
                            <p:fltVal val="0"/>
                          </p:val>
                        </p:tav>
                        <p:tav tm="100000">
                          <p:val>
                            <p:strVal val="#ppt_h"/>
                          </p:val>
                        </p:tav>
                      </p:tavLst>
                    </p:anim>
                    <p:animEffect transition="in" filter="fade">
                      <p:cBhvr>
                        <p:cTn dur="300"/>
                        <p:tgtEl>
                          <p:spTgt spid="79"/>
                        </p:tgtEl>
                      </p:cBhvr>
                    </p:animEffect>
                  </p:childTnLst>
                </p:cTn>
              </p:par>
            </p:tnLst>
          </p:tmpl>
        </p:tmplLst>
      </p:bldP>
      <p:bldP spid="77" grpId="0" build="p">
        <p:tmplLst>
          <p:tmpl lvl="1">
            <p:tnLst>
              <p:par>
                <p:cTn presetID="42" presetClass="entr" presetSubtype="0" fill="hold" nodeType="withEffect">
                  <p:stCondLst>
                    <p:cond delay="200"/>
                  </p:stCondLst>
                  <p:childTnLst>
                    <p:set>
                      <p:cBhvr>
                        <p:cTn dur="1" fill="hold">
                          <p:stCondLst>
                            <p:cond delay="0"/>
                          </p:stCondLst>
                        </p:cTn>
                        <p:tgtEl>
                          <p:spTgt spid="77"/>
                        </p:tgtEl>
                        <p:attrNameLst>
                          <p:attrName>style.visibility</p:attrName>
                        </p:attrNameLst>
                      </p:cBhvr>
                      <p:to>
                        <p:strVal val="visible"/>
                      </p:to>
                    </p:set>
                    <p:animEffect transition="in" filter="fade">
                      <p:cBhvr>
                        <p:cTn dur="400"/>
                        <p:tgtEl>
                          <p:spTgt spid="77"/>
                        </p:tgtEl>
                      </p:cBhvr>
                    </p:animEffect>
                    <p:anim calcmode="lin" valueType="num">
                      <p:cBhvr>
                        <p:cTn dur="400" fill="hold"/>
                        <p:tgtEl>
                          <p:spTgt spid="77"/>
                        </p:tgtEl>
                        <p:attrNameLst>
                          <p:attrName>ppt_x</p:attrName>
                        </p:attrNameLst>
                      </p:cBhvr>
                      <p:tavLst>
                        <p:tav tm="0">
                          <p:val>
                            <p:strVal val="#ppt_x"/>
                          </p:val>
                        </p:tav>
                        <p:tav tm="100000">
                          <p:val>
                            <p:strVal val="#ppt_x"/>
                          </p:val>
                        </p:tav>
                      </p:tavLst>
                    </p:anim>
                    <p:anim calcmode="lin" valueType="num">
                      <p:cBhvr>
                        <p:cTn dur="400" fill="hold"/>
                        <p:tgtEl>
                          <p:spTgt spid="77"/>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anim calcmode="lin" valueType="num">
                      <p:cBhvr>
                        <p:cTn dur="500" fill="hold"/>
                        <p:tgtEl>
                          <p:spTgt spid="78"/>
                        </p:tgtEl>
                        <p:attrNameLst>
                          <p:attrName>ppt_x</p:attrName>
                        </p:attrNameLst>
                      </p:cBhvr>
                      <p:tavLst>
                        <p:tav tm="0">
                          <p:val>
                            <p:strVal val="#ppt_x"/>
                          </p:val>
                        </p:tav>
                        <p:tav tm="100000">
                          <p:val>
                            <p:strVal val="#ppt_x"/>
                          </p:val>
                        </p:tav>
                      </p:tavLst>
                    </p:anim>
                    <p:anim calcmode="lin" valueType="num">
                      <p:cBhvr>
                        <p:cTn dur="500" fill="hold"/>
                        <p:tgtEl>
                          <p:spTgt spid="78"/>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8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4" grpId="0" build="p">
        <p:tmplLst>
          <p:tmpl lvl="1">
            <p:tnLst>
              <p:par>
                <p:cTn presetID="53" presetClass="entr" presetSubtype="16"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300" fill="hold"/>
                        <p:tgtEl>
                          <p:spTgt spid="34"/>
                        </p:tgtEl>
                        <p:attrNameLst>
                          <p:attrName>ppt_w</p:attrName>
                        </p:attrNameLst>
                      </p:cBhvr>
                      <p:tavLst>
                        <p:tav tm="0">
                          <p:val>
                            <p:fltVal val="0"/>
                          </p:val>
                        </p:tav>
                        <p:tav tm="100000">
                          <p:val>
                            <p:strVal val="#ppt_w"/>
                          </p:val>
                        </p:tav>
                      </p:tavLst>
                    </p:anim>
                    <p:anim calcmode="lin" valueType="num">
                      <p:cBhvr>
                        <p:cTn dur="300" fill="hold"/>
                        <p:tgtEl>
                          <p:spTgt spid="34"/>
                        </p:tgtEl>
                        <p:attrNameLst>
                          <p:attrName>ppt_h</p:attrName>
                        </p:attrNameLst>
                      </p:cBhvr>
                      <p:tavLst>
                        <p:tav tm="0">
                          <p:val>
                            <p:fltVal val="0"/>
                          </p:val>
                        </p:tav>
                        <p:tav tm="100000">
                          <p:val>
                            <p:strVal val="#ppt_h"/>
                          </p:val>
                        </p:tav>
                      </p:tavLst>
                    </p:anim>
                    <p:animEffect transition="in" filter="fade">
                      <p:cBhvr>
                        <p:cTn dur="300"/>
                        <p:tgtEl>
                          <p:spTgt spid="34"/>
                        </p:tgtEl>
                      </p:cBhvr>
                    </p:animEffect>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400"/>
                        <p:tgtEl>
                          <p:spTgt spid="35"/>
                        </p:tgtEl>
                      </p:cBhvr>
                    </p:animEffect>
                    <p:anim calcmode="lin" valueType="num">
                      <p:cBhvr>
                        <p:cTn dur="400" fill="hold"/>
                        <p:tgtEl>
                          <p:spTgt spid="35"/>
                        </p:tgtEl>
                        <p:attrNameLst>
                          <p:attrName>ppt_x</p:attrName>
                        </p:attrNameLst>
                      </p:cBhvr>
                      <p:tavLst>
                        <p:tav tm="0">
                          <p:val>
                            <p:strVal val="#ppt_x"/>
                          </p:val>
                        </p:tav>
                        <p:tav tm="100000">
                          <p:val>
                            <p:strVal val="#ppt_x"/>
                          </p:val>
                        </p:tav>
                      </p:tavLst>
                    </p:anim>
                    <p:anim calcmode="lin" valueType="num">
                      <p:cBhvr>
                        <p:cTn dur="4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anim calcmode="lin" valueType="num">
                      <p:cBhvr>
                        <p:cTn dur="500" fill="hold"/>
                        <p:tgtEl>
                          <p:spTgt spid="36"/>
                        </p:tgtEl>
                        <p:attrNameLst>
                          <p:attrName>ppt_x</p:attrName>
                        </p:attrNameLst>
                      </p:cBhvr>
                      <p:tavLst>
                        <p:tav tm="0">
                          <p:val>
                            <p:strVal val="#ppt_x"/>
                          </p:val>
                        </p:tav>
                        <p:tav tm="100000">
                          <p:val>
                            <p:strVal val="#ppt_x"/>
                          </p:val>
                        </p:tav>
                      </p:tavLst>
                    </p:anim>
                    <p:anim calcmode="lin" valueType="num">
                      <p:cBhvr>
                        <p:cTn dur="5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10" presetClass="entr" presetSubtype="0" fill="hold" nodeType="withEffect">
                  <p:stCondLst>
                    <p:cond delay="8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300" fill="hold"/>
                        <p:tgtEl>
                          <p:spTgt spid="40"/>
                        </p:tgtEl>
                        <p:attrNameLst>
                          <p:attrName>ppt_w</p:attrName>
                        </p:attrNameLst>
                      </p:cBhvr>
                      <p:tavLst>
                        <p:tav tm="0">
                          <p:val>
                            <p:fltVal val="0"/>
                          </p:val>
                        </p:tav>
                        <p:tav tm="100000">
                          <p:val>
                            <p:strVal val="#ppt_w"/>
                          </p:val>
                        </p:tav>
                      </p:tavLst>
                    </p:anim>
                    <p:anim calcmode="lin" valueType="num">
                      <p:cBhvr>
                        <p:cTn dur="300" fill="hold"/>
                        <p:tgtEl>
                          <p:spTgt spid="40"/>
                        </p:tgtEl>
                        <p:attrNameLst>
                          <p:attrName>ppt_h</p:attrName>
                        </p:attrNameLst>
                      </p:cBhvr>
                      <p:tavLst>
                        <p:tav tm="0">
                          <p:val>
                            <p:fltVal val="0"/>
                          </p:val>
                        </p:tav>
                        <p:tav tm="100000">
                          <p:val>
                            <p:strVal val="#ppt_h"/>
                          </p:val>
                        </p:tav>
                      </p:tavLst>
                    </p:anim>
                    <p:animEffect transition="in" filter="fade">
                      <p:cBhvr>
                        <p:cTn dur="300"/>
                        <p:tgtEl>
                          <p:spTgt spid="40"/>
                        </p:tgtEl>
                      </p:cBhvr>
                    </p:animEffect>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400"/>
                        <p:tgtEl>
                          <p:spTgt spid="41"/>
                        </p:tgtEl>
                      </p:cBhvr>
                    </p:animEffect>
                    <p:anim calcmode="lin" valueType="num">
                      <p:cBhvr>
                        <p:cTn dur="400" fill="hold"/>
                        <p:tgtEl>
                          <p:spTgt spid="41"/>
                        </p:tgtEl>
                        <p:attrNameLst>
                          <p:attrName>ppt_x</p:attrName>
                        </p:attrNameLst>
                      </p:cBhvr>
                      <p:tavLst>
                        <p:tav tm="0">
                          <p:val>
                            <p:strVal val="#ppt_x"/>
                          </p:val>
                        </p:tav>
                        <p:tav tm="100000">
                          <p:val>
                            <p:strVal val="#ppt_x"/>
                          </p:val>
                        </p:tav>
                      </p:tavLst>
                    </p:anim>
                    <p:anim calcmode="lin" valueType="num">
                      <p:cBhvr>
                        <p:cTn dur="4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28" grpId="0"/>
      <p:bldP spid="30" grpId="0"/>
      <p:bldP spid="43"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images with caption 1">
    <p:spTree>
      <p:nvGrpSpPr>
        <p:cNvPr id="1" name=""/>
        <p:cNvGrpSpPr/>
        <p:nvPr/>
      </p:nvGrpSpPr>
      <p:grpSpPr>
        <a:xfrm>
          <a:off x="0" y="0"/>
          <a:ext cx="0" cy="0"/>
          <a:chOff x="0" y="0"/>
          <a:chExt cx="0" cy="0"/>
        </a:xfrm>
      </p:grpSpPr>
      <p:sp>
        <p:nvSpPr>
          <p:cNvPr id="22" name="Picture Placeholder 2"/>
          <p:cNvSpPr>
            <a:spLocks noGrp="1"/>
          </p:cNvSpPr>
          <p:nvPr>
            <p:ph type="pic" sz="quarter" idx="48"/>
          </p:nvPr>
        </p:nvSpPr>
        <p:spPr>
          <a:xfrm>
            <a:off x="721784" y="1394011"/>
            <a:ext cx="4967816" cy="1530161"/>
          </a:xfrm>
          <a:custGeom>
            <a:avLst/>
            <a:gdLst/>
            <a:ahLst/>
            <a:cxnLst/>
            <a:rect l="l" t="t" r="r" b="b"/>
            <a:pathLst>
              <a:path w="3725862" h="1275134">
                <a:moveTo>
                  <a:pt x="360890" y="0"/>
                </a:moveTo>
                <a:lnTo>
                  <a:pt x="3364972" y="0"/>
                </a:lnTo>
                <a:cubicBezTo>
                  <a:pt x="3564286" y="0"/>
                  <a:pt x="3725862" y="161576"/>
                  <a:pt x="3725862" y="360890"/>
                </a:cubicBezTo>
                <a:lnTo>
                  <a:pt x="3725862" y="1275134"/>
                </a:lnTo>
                <a:lnTo>
                  <a:pt x="0" y="1275134"/>
                </a:lnTo>
                <a:lnTo>
                  <a:pt x="0" y="360890"/>
                </a:lnTo>
                <a:cubicBezTo>
                  <a:pt x="0" y="161576"/>
                  <a:pt x="161576" y="0"/>
                  <a:pt x="36089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2" name="Group 11"/>
          <p:cNvGrpSpPr/>
          <p:nvPr userDrawn="1"/>
        </p:nvGrpSpPr>
        <p:grpSpPr>
          <a:xfrm>
            <a:off x="101309" y="385540"/>
            <a:ext cx="383999" cy="342172"/>
            <a:chOff x="5270500" y="1460500"/>
            <a:chExt cx="1701800" cy="2705100"/>
          </a:xfrm>
        </p:grpSpPr>
        <p:sp>
          <p:nvSpPr>
            <p:cNvPr id="13" name="Rounded Rectangle 12"/>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Rounded Rectangle 18"/>
          <p:cNvSpPr/>
          <p:nvPr userDrawn="1"/>
        </p:nvSpPr>
        <p:spPr>
          <a:xfrm>
            <a:off x="721784" y="2929889"/>
            <a:ext cx="4967816" cy="723899"/>
          </a:xfrm>
          <a:custGeom>
            <a:avLst/>
            <a:gdLst/>
            <a:ahLst/>
            <a:cxnLst/>
            <a:rect l="l" t="t" r="r" b="b"/>
            <a:pathLst>
              <a:path w="3725862" h="603249">
                <a:moveTo>
                  <a:pt x="0" y="0"/>
                </a:moveTo>
                <a:lnTo>
                  <a:pt x="3725862" y="0"/>
                </a:lnTo>
                <a:lnTo>
                  <a:pt x="3725862" y="280197"/>
                </a:lnTo>
                <a:cubicBezTo>
                  <a:pt x="3725862" y="458614"/>
                  <a:pt x="3581227" y="603249"/>
                  <a:pt x="3402810" y="603249"/>
                </a:cubicBezTo>
                <a:lnTo>
                  <a:pt x="323052" y="603249"/>
                </a:lnTo>
                <a:cubicBezTo>
                  <a:pt x="144635" y="603249"/>
                  <a:pt x="0" y="458614"/>
                  <a:pt x="0" y="280197"/>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 Placeholder 7"/>
          <p:cNvSpPr>
            <a:spLocks noGrp="1"/>
          </p:cNvSpPr>
          <p:nvPr>
            <p:ph type="body" sz="quarter" idx="65" hasCustomPrompt="1"/>
          </p:nvPr>
        </p:nvSpPr>
        <p:spPr>
          <a:xfrm>
            <a:off x="1066800" y="2991377"/>
            <a:ext cx="4419600"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2" name="Text Placeholder 2"/>
          <p:cNvSpPr>
            <a:spLocks noGrp="1"/>
          </p:cNvSpPr>
          <p:nvPr>
            <p:ph type="body" sz="quarter" idx="64" hasCustomPrompt="1"/>
          </p:nvPr>
        </p:nvSpPr>
        <p:spPr>
          <a:xfrm>
            <a:off x="1066800" y="3286158"/>
            <a:ext cx="4419600" cy="306670"/>
          </a:xfrm>
          <a:prstGeom prst="rect">
            <a:avLst/>
          </a:prstGeom>
        </p:spPr>
        <p:txBody>
          <a:bodyPr vert="horz" lIns="0" tIns="0" rIns="0" bIns="0"/>
          <a:lstStyle>
            <a:lvl1pPr marL="0" indent="0" algn="just">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43" name="Picture Placeholder 2"/>
          <p:cNvSpPr>
            <a:spLocks noGrp="1"/>
          </p:cNvSpPr>
          <p:nvPr>
            <p:ph type="pic" sz="quarter" idx="66"/>
          </p:nvPr>
        </p:nvSpPr>
        <p:spPr>
          <a:xfrm>
            <a:off x="6608235" y="1394011"/>
            <a:ext cx="4967816" cy="1530161"/>
          </a:xfrm>
          <a:custGeom>
            <a:avLst/>
            <a:gdLst/>
            <a:ahLst/>
            <a:cxnLst/>
            <a:rect l="l" t="t" r="r" b="b"/>
            <a:pathLst>
              <a:path w="3725862" h="1275134">
                <a:moveTo>
                  <a:pt x="360890" y="0"/>
                </a:moveTo>
                <a:lnTo>
                  <a:pt x="3364972" y="0"/>
                </a:lnTo>
                <a:cubicBezTo>
                  <a:pt x="3564286" y="0"/>
                  <a:pt x="3725862" y="161576"/>
                  <a:pt x="3725862" y="360890"/>
                </a:cubicBezTo>
                <a:lnTo>
                  <a:pt x="3725862" y="1275134"/>
                </a:lnTo>
                <a:lnTo>
                  <a:pt x="0" y="1275134"/>
                </a:lnTo>
                <a:lnTo>
                  <a:pt x="0" y="360890"/>
                </a:lnTo>
                <a:cubicBezTo>
                  <a:pt x="0" y="161576"/>
                  <a:pt x="161576" y="0"/>
                  <a:pt x="36089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4" name="Rounded Rectangle 18"/>
          <p:cNvSpPr/>
          <p:nvPr userDrawn="1"/>
        </p:nvSpPr>
        <p:spPr>
          <a:xfrm>
            <a:off x="6608235" y="2929889"/>
            <a:ext cx="4967816" cy="723899"/>
          </a:xfrm>
          <a:custGeom>
            <a:avLst/>
            <a:gdLst/>
            <a:ahLst/>
            <a:cxnLst/>
            <a:rect l="l" t="t" r="r" b="b"/>
            <a:pathLst>
              <a:path w="3725862" h="603249">
                <a:moveTo>
                  <a:pt x="0" y="0"/>
                </a:moveTo>
                <a:lnTo>
                  <a:pt x="3725862" y="0"/>
                </a:lnTo>
                <a:lnTo>
                  <a:pt x="3725862" y="280197"/>
                </a:lnTo>
                <a:cubicBezTo>
                  <a:pt x="3725862" y="458614"/>
                  <a:pt x="3581227" y="603249"/>
                  <a:pt x="3402810" y="603249"/>
                </a:cubicBezTo>
                <a:lnTo>
                  <a:pt x="323052" y="603249"/>
                </a:lnTo>
                <a:cubicBezTo>
                  <a:pt x="144635" y="603249"/>
                  <a:pt x="0" y="458614"/>
                  <a:pt x="0" y="280197"/>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 Placeholder 7"/>
          <p:cNvSpPr>
            <a:spLocks noGrp="1"/>
          </p:cNvSpPr>
          <p:nvPr>
            <p:ph type="body" sz="quarter" idx="67" hasCustomPrompt="1"/>
          </p:nvPr>
        </p:nvSpPr>
        <p:spPr>
          <a:xfrm>
            <a:off x="6953251" y="2991377"/>
            <a:ext cx="4419600"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0" name="Text Placeholder 2"/>
          <p:cNvSpPr>
            <a:spLocks noGrp="1"/>
          </p:cNvSpPr>
          <p:nvPr>
            <p:ph type="body" sz="quarter" idx="68" hasCustomPrompt="1"/>
          </p:nvPr>
        </p:nvSpPr>
        <p:spPr>
          <a:xfrm>
            <a:off x="6953251" y="3286158"/>
            <a:ext cx="4419600" cy="306670"/>
          </a:xfrm>
          <a:prstGeom prst="rect">
            <a:avLst/>
          </a:prstGeom>
        </p:spPr>
        <p:txBody>
          <a:bodyPr vert="horz" lIns="0" tIns="0" rIns="0" bIns="0"/>
          <a:lstStyle>
            <a:lvl1pPr marL="0" indent="0" algn="just">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51" name="Picture Placeholder 2"/>
          <p:cNvSpPr>
            <a:spLocks noGrp="1"/>
          </p:cNvSpPr>
          <p:nvPr>
            <p:ph type="pic" sz="quarter" idx="69"/>
          </p:nvPr>
        </p:nvSpPr>
        <p:spPr>
          <a:xfrm>
            <a:off x="721784" y="4061011"/>
            <a:ext cx="4967816" cy="1530161"/>
          </a:xfrm>
          <a:custGeom>
            <a:avLst/>
            <a:gdLst/>
            <a:ahLst/>
            <a:cxnLst/>
            <a:rect l="l" t="t" r="r" b="b"/>
            <a:pathLst>
              <a:path w="3725862" h="1275134">
                <a:moveTo>
                  <a:pt x="360890" y="0"/>
                </a:moveTo>
                <a:lnTo>
                  <a:pt x="3364972" y="0"/>
                </a:lnTo>
                <a:cubicBezTo>
                  <a:pt x="3564286" y="0"/>
                  <a:pt x="3725862" y="161576"/>
                  <a:pt x="3725862" y="360890"/>
                </a:cubicBezTo>
                <a:lnTo>
                  <a:pt x="3725862" y="1275134"/>
                </a:lnTo>
                <a:lnTo>
                  <a:pt x="0" y="1275134"/>
                </a:lnTo>
                <a:lnTo>
                  <a:pt x="0" y="360890"/>
                </a:lnTo>
                <a:cubicBezTo>
                  <a:pt x="0" y="161576"/>
                  <a:pt x="161576" y="0"/>
                  <a:pt x="36089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2" name="Rounded Rectangle 18"/>
          <p:cNvSpPr/>
          <p:nvPr userDrawn="1"/>
        </p:nvSpPr>
        <p:spPr>
          <a:xfrm>
            <a:off x="721784" y="5596889"/>
            <a:ext cx="4967816" cy="723899"/>
          </a:xfrm>
          <a:custGeom>
            <a:avLst/>
            <a:gdLst/>
            <a:ahLst/>
            <a:cxnLst/>
            <a:rect l="l" t="t" r="r" b="b"/>
            <a:pathLst>
              <a:path w="3725862" h="603249">
                <a:moveTo>
                  <a:pt x="0" y="0"/>
                </a:moveTo>
                <a:lnTo>
                  <a:pt x="3725862" y="0"/>
                </a:lnTo>
                <a:lnTo>
                  <a:pt x="3725862" y="280197"/>
                </a:lnTo>
                <a:cubicBezTo>
                  <a:pt x="3725862" y="458614"/>
                  <a:pt x="3581227" y="603249"/>
                  <a:pt x="3402810" y="603249"/>
                </a:cubicBezTo>
                <a:lnTo>
                  <a:pt x="323052" y="603249"/>
                </a:lnTo>
                <a:cubicBezTo>
                  <a:pt x="144635" y="603249"/>
                  <a:pt x="0" y="458614"/>
                  <a:pt x="0" y="280197"/>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 Placeholder 7"/>
          <p:cNvSpPr>
            <a:spLocks noGrp="1"/>
          </p:cNvSpPr>
          <p:nvPr>
            <p:ph type="body" sz="quarter" idx="70" hasCustomPrompt="1"/>
          </p:nvPr>
        </p:nvSpPr>
        <p:spPr>
          <a:xfrm>
            <a:off x="1066800" y="5658377"/>
            <a:ext cx="4419600"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4" name="Text Placeholder 2"/>
          <p:cNvSpPr>
            <a:spLocks noGrp="1"/>
          </p:cNvSpPr>
          <p:nvPr>
            <p:ph type="body" sz="quarter" idx="71" hasCustomPrompt="1"/>
          </p:nvPr>
        </p:nvSpPr>
        <p:spPr>
          <a:xfrm>
            <a:off x="1066800" y="5953158"/>
            <a:ext cx="4419600" cy="306670"/>
          </a:xfrm>
          <a:prstGeom prst="rect">
            <a:avLst/>
          </a:prstGeom>
        </p:spPr>
        <p:txBody>
          <a:bodyPr vert="horz" lIns="0" tIns="0" rIns="0" bIns="0"/>
          <a:lstStyle>
            <a:lvl1pPr marL="0" indent="0" algn="just">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55" name="Picture Placeholder 2"/>
          <p:cNvSpPr>
            <a:spLocks noGrp="1"/>
          </p:cNvSpPr>
          <p:nvPr>
            <p:ph type="pic" sz="quarter" idx="72"/>
          </p:nvPr>
        </p:nvSpPr>
        <p:spPr>
          <a:xfrm>
            <a:off x="6608235" y="4061011"/>
            <a:ext cx="4967816" cy="1530161"/>
          </a:xfrm>
          <a:custGeom>
            <a:avLst/>
            <a:gdLst/>
            <a:ahLst/>
            <a:cxnLst/>
            <a:rect l="l" t="t" r="r" b="b"/>
            <a:pathLst>
              <a:path w="3725862" h="1275134">
                <a:moveTo>
                  <a:pt x="360890" y="0"/>
                </a:moveTo>
                <a:lnTo>
                  <a:pt x="3364972" y="0"/>
                </a:lnTo>
                <a:cubicBezTo>
                  <a:pt x="3564286" y="0"/>
                  <a:pt x="3725862" y="161576"/>
                  <a:pt x="3725862" y="360890"/>
                </a:cubicBezTo>
                <a:lnTo>
                  <a:pt x="3725862" y="1275134"/>
                </a:lnTo>
                <a:lnTo>
                  <a:pt x="0" y="1275134"/>
                </a:lnTo>
                <a:lnTo>
                  <a:pt x="0" y="360890"/>
                </a:lnTo>
                <a:cubicBezTo>
                  <a:pt x="0" y="161576"/>
                  <a:pt x="161576" y="0"/>
                  <a:pt x="36089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6" name="Rounded Rectangle 18"/>
          <p:cNvSpPr/>
          <p:nvPr userDrawn="1"/>
        </p:nvSpPr>
        <p:spPr>
          <a:xfrm>
            <a:off x="6608235" y="5596889"/>
            <a:ext cx="4967816" cy="723899"/>
          </a:xfrm>
          <a:custGeom>
            <a:avLst/>
            <a:gdLst/>
            <a:ahLst/>
            <a:cxnLst/>
            <a:rect l="l" t="t" r="r" b="b"/>
            <a:pathLst>
              <a:path w="3725862" h="603249">
                <a:moveTo>
                  <a:pt x="0" y="0"/>
                </a:moveTo>
                <a:lnTo>
                  <a:pt x="3725862" y="0"/>
                </a:lnTo>
                <a:lnTo>
                  <a:pt x="3725862" y="280197"/>
                </a:lnTo>
                <a:cubicBezTo>
                  <a:pt x="3725862" y="458614"/>
                  <a:pt x="3581227" y="603249"/>
                  <a:pt x="3402810" y="603249"/>
                </a:cubicBezTo>
                <a:lnTo>
                  <a:pt x="323052" y="603249"/>
                </a:lnTo>
                <a:cubicBezTo>
                  <a:pt x="144635" y="603249"/>
                  <a:pt x="0" y="458614"/>
                  <a:pt x="0" y="280197"/>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 Placeholder 7"/>
          <p:cNvSpPr>
            <a:spLocks noGrp="1"/>
          </p:cNvSpPr>
          <p:nvPr>
            <p:ph type="body" sz="quarter" idx="73" hasCustomPrompt="1"/>
          </p:nvPr>
        </p:nvSpPr>
        <p:spPr>
          <a:xfrm>
            <a:off x="6953251" y="5658377"/>
            <a:ext cx="4419600"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58" name="Text Placeholder 2"/>
          <p:cNvSpPr>
            <a:spLocks noGrp="1"/>
          </p:cNvSpPr>
          <p:nvPr>
            <p:ph type="body" sz="quarter" idx="74" hasCustomPrompt="1"/>
          </p:nvPr>
        </p:nvSpPr>
        <p:spPr>
          <a:xfrm>
            <a:off x="6953251" y="5953158"/>
            <a:ext cx="4419600" cy="306670"/>
          </a:xfrm>
          <a:prstGeom prst="rect">
            <a:avLst/>
          </a:prstGeom>
        </p:spPr>
        <p:txBody>
          <a:bodyPr vert="horz" lIns="0" tIns="0" rIns="0" bIns="0"/>
          <a:lstStyle>
            <a:lvl1pPr marL="0" indent="0" algn="just">
              <a:lnSpc>
                <a:spcPct val="130000"/>
              </a:lnSpc>
              <a:buNone/>
              <a:defRPr sz="1080">
                <a:solidFill>
                  <a:schemeClr val="bg1"/>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p:cTn id="20" dur="1000" fill="hold"/>
                                        <p:tgtEl>
                                          <p:spTgt spid="22"/>
                                        </p:tgtEl>
                                        <p:attrNameLst>
                                          <p:attrName>ppt_w</p:attrName>
                                        </p:attrNameLst>
                                      </p:cBhvr>
                                      <p:tavLst>
                                        <p:tav tm="0">
                                          <p:val>
                                            <p:fltVal val="0"/>
                                          </p:val>
                                        </p:tav>
                                        <p:tav tm="100000">
                                          <p:val>
                                            <p:strVal val="#ppt_w"/>
                                          </p:val>
                                        </p:tav>
                                      </p:tavLst>
                                    </p:anim>
                                    <p:anim calcmode="lin" valueType="num">
                                      <p:cBhvr>
                                        <p:cTn id="21" dur="1000" fill="hold"/>
                                        <p:tgtEl>
                                          <p:spTgt spid="22"/>
                                        </p:tgtEl>
                                        <p:attrNameLst>
                                          <p:attrName>ppt_h</p:attrName>
                                        </p:attrNameLst>
                                      </p:cBhvr>
                                      <p:tavLst>
                                        <p:tav tm="0">
                                          <p:val>
                                            <p:fltVal val="0"/>
                                          </p:val>
                                        </p:tav>
                                        <p:tav tm="100000">
                                          <p:val>
                                            <p:strVal val="#ppt_h"/>
                                          </p:val>
                                        </p:tav>
                                      </p:tavLst>
                                    </p:anim>
                                    <p:animEffect transition="in" filter="fade">
                                      <p:cBhvr>
                                        <p:cTn id="22" dur="1000"/>
                                        <p:tgtEl>
                                          <p:spTgt spid="22"/>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400" fill="hold"/>
                                        <p:tgtEl>
                                          <p:spTgt spid="38"/>
                                        </p:tgtEl>
                                        <p:attrNameLst>
                                          <p:attrName>ppt_w</p:attrName>
                                        </p:attrNameLst>
                                      </p:cBhvr>
                                      <p:tavLst>
                                        <p:tav tm="0">
                                          <p:val>
                                            <p:fltVal val="0"/>
                                          </p:val>
                                        </p:tav>
                                        <p:tav tm="100000">
                                          <p:val>
                                            <p:strVal val="#ppt_w"/>
                                          </p:val>
                                        </p:tav>
                                      </p:tavLst>
                                    </p:anim>
                                    <p:anim calcmode="lin" valueType="num">
                                      <p:cBhvr>
                                        <p:cTn id="27" dur="400" fill="hold"/>
                                        <p:tgtEl>
                                          <p:spTgt spid="38"/>
                                        </p:tgtEl>
                                        <p:attrNameLst>
                                          <p:attrName>ppt_h</p:attrName>
                                        </p:attrNameLst>
                                      </p:cBhvr>
                                      <p:tavLst>
                                        <p:tav tm="0">
                                          <p:val>
                                            <p:fltVal val="0"/>
                                          </p:val>
                                        </p:tav>
                                        <p:tav tm="100000">
                                          <p:val>
                                            <p:strVal val="#ppt_h"/>
                                          </p:val>
                                        </p:tav>
                                      </p:tavLst>
                                    </p:anim>
                                    <p:animEffect transition="in" filter="fade">
                                      <p:cBhvr>
                                        <p:cTn id="28" dur="400"/>
                                        <p:tgtEl>
                                          <p:spTgt spid="38"/>
                                        </p:tgtEl>
                                      </p:cBhvr>
                                    </p:animEffect>
                                  </p:childTnLst>
                                </p:cTn>
                              </p:par>
                              <p:par>
                                <p:cTn id="29" presetID="42" presetClass="entr" presetSubtype="0" fill="hold" grpId="0" nodeType="withEffect">
                                  <p:stCondLst>
                                    <p:cond delay="200"/>
                                  </p:stCondLst>
                                  <p:childTnLst>
                                    <p:set>
                                      <p:cBhvr>
                                        <p:cTn id="30" dur="1" fill="hold">
                                          <p:stCondLst>
                                            <p:cond delay="0"/>
                                          </p:stCondLst>
                                        </p:cTn>
                                        <p:tgtEl>
                                          <p:spTgt spid="41">
                                            <p:txEl>
                                              <p:pRg st="0" end="0"/>
                                            </p:txEl>
                                          </p:spTgt>
                                        </p:tgtEl>
                                        <p:attrNameLst>
                                          <p:attrName>style.visibility</p:attrName>
                                        </p:attrNameLst>
                                      </p:cBhvr>
                                      <p:to>
                                        <p:strVal val="visible"/>
                                      </p:to>
                                    </p:set>
                                    <p:animEffect transition="in" filter="fade">
                                      <p:cBhvr>
                                        <p:cTn id="31" dur="500"/>
                                        <p:tgtEl>
                                          <p:spTgt spid="41">
                                            <p:txEl>
                                              <p:pRg st="0" end="0"/>
                                            </p:txEl>
                                          </p:spTgt>
                                        </p:tgtEl>
                                      </p:cBhvr>
                                    </p:animEffect>
                                    <p:anim calcmode="lin" valueType="num">
                                      <p:cBhvr>
                                        <p:cTn id="32"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41">
                                            <p:txEl>
                                              <p:pRg st="0" end="0"/>
                                            </p:txEl>
                                          </p:spTgt>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800"/>
                                  </p:stCondLst>
                                  <p:childTnLst>
                                    <p:set>
                                      <p:cBhvr>
                                        <p:cTn id="35" dur="1" fill="hold">
                                          <p:stCondLst>
                                            <p:cond delay="0"/>
                                          </p:stCondLst>
                                        </p:cTn>
                                        <p:tgtEl>
                                          <p:spTgt spid="42">
                                            <p:txEl>
                                              <p:pRg st="0" end="0"/>
                                            </p:txEl>
                                          </p:spTgt>
                                        </p:tgtEl>
                                        <p:attrNameLst>
                                          <p:attrName>style.visibility</p:attrName>
                                        </p:attrNameLst>
                                      </p:cBhvr>
                                      <p:to>
                                        <p:strVal val="visible"/>
                                      </p:to>
                                    </p:set>
                                    <p:animEffect transition="in" filter="fade">
                                      <p:cBhvr>
                                        <p:cTn id="36" dur="500"/>
                                        <p:tgtEl>
                                          <p:spTgt spid="42">
                                            <p:txEl>
                                              <p:pRg st="0" end="0"/>
                                            </p:txEl>
                                          </p:spTgt>
                                        </p:tgtEl>
                                      </p:cBhvr>
                                    </p:animEffect>
                                  </p:childTnLst>
                                </p:cTn>
                              </p:par>
                              <p:par>
                                <p:cTn id="37" presetID="53" presetClass="entr" presetSubtype="16" fill="hold" grpId="0" nodeType="withEffect" nodePh="1">
                                  <p:stCondLst>
                                    <p:cond delay="800"/>
                                  </p:stCondLst>
                                  <p:endCondLst>
                                    <p:cond evt="begin" delay="0">
                                      <p:tn val="37"/>
                                    </p:cond>
                                  </p:endCondLst>
                                  <p:childTnLst>
                                    <p:set>
                                      <p:cBhvr>
                                        <p:cTn id="38" dur="1" fill="hold">
                                          <p:stCondLst>
                                            <p:cond delay="0"/>
                                          </p:stCondLst>
                                        </p:cTn>
                                        <p:tgtEl>
                                          <p:spTgt spid="43"/>
                                        </p:tgtEl>
                                        <p:attrNameLst>
                                          <p:attrName>style.visibility</p:attrName>
                                        </p:attrNameLst>
                                      </p:cBhvr>
                                      <p:to>
                                        <p:strVal val="visible"/>
                                      </p:to>
                                    </p:set>
                                    <p:anim calcmode="lin" valueType="num">
                                      <p:cBhvr>
                                        <p:cTn id="39" dur="1000" fill="hold"/>
                                        <p:tgtEl>
                                          <p:spTgt spid="43"/>
                                        </p:tgtEl>
                                        <p:attrNameLst>
                                          <p:attrName>ppt_w</p:attrName>
                                        </p:attrNameLst>
                                      </p:cBhvr>
                                      <p:tavLst>
                                        <p:tav tm="0">
                                          <p:val>
                                            <p:fltVal val="0"/>
                                          </p:val>
                                        </p:tav>
                                        <p:tav tm="100000">
                                          <p:val>
                                            <p:strVal val="#ppt_w"/>
                                          </p:val>
                                        </p:tav>
                                      </p:tavLst>
                                    </p:anim>
                                    <p:anim calcmode="lin" valueType="num">
                                      <p:cBhvr>
                                        <p:cTn id="40" dur="1000" fill="hold"/>
                                        <p:tgtEl>
                                          <p:spTgt spid="43"/>
                                        </p:tgtEl>
                                        <p:attrNameLst>
                                          <p:attrName>ppt_h</p:attrName>
                                        </p:attrNameLst>
                                      </p:cBhvr>
                                      <p:tavLst>
                                        <p:tav tm="0">
                                          <p:val>
                                            <p:fltVal val="0"/>
                                          </p:val>
                                        </p:tav>
                                        <p:tav tm="100000">
                                          <p:val>
                                            <p:strVal val="#ppt_h"/>
                                          </p:val>
                                        </p:tav>
                                      </p:tavLst>
                                    </p:anim>
                                    <p:animEffect transition="in" filter="fade">
                                      <p:cBhvr>
                                        <p:cTn id="41" dur="1000"/>
                                        <p:tgtEl>
                                          <p:spTgt spid="43"/>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400" fill="hold"/>
                                        <p:tgtEl>
                                          <p:spTgt spid="44"/>
                                        </p:tgtEl>
                                        <p:attrNameLst>
                                          <p:attrName>ppt_w</p:attrName>
                                        </p:attrNameLst>
                                      </p:cBhvr>
                                      <p:tavLst>
                                        <p:tav tm="0">
                                          <p:val>
                                            <p:fltVal val="0"/>
                                          </p:val>
                                        </p:tav>
                                        <p:tav tm="100000">
                                          <p:val>
                                            <p:strVal val="#ppt_w"/>
                                          </p:val>
                                        </p:tav>
                                      </p:tavLst>
                                    </p:anim>
                                    <p:anim calcmode="lin" valueType="num">
                                      <p:cBhvr>
                                        <p:cTn id="46" dur="400" fill="hold"/>
                                        <p:tgtEl>
                                          <p:spTgt spid="44"/>
                                        </p:tgtEl>
                                        <p:attrNameLst>
                                          <p:attrName>ppt_h</p:attrName>
                                        </p:attrNameLst>
                                      </p:cBhvr>
                                      <p:tavLst>
                                        <p:tav tm="0">
                                          <p:val>
                                            <p:fltVal val="0"/>
                                          </p:val>
                                        </p:tav>
                                        <p:tav tm="100000">
                                          <p:val>
                                            <p:strVal val="#ppt_h"/>
                                          </p:val>
                                        </p:tav>
                                      </p:tavLst>
                                    </p:anim>
                                    <p:animEffect transition="in" filter="fade">
                                      <p:cBhvr>
                                        <p:cTn id="47" dur="400"/>
                                        <p:tgtEl>
                                          <p:spTgt spid="44"/>
                                        </p:tgtEl>
                                      </p:cBhvr>
                                    </p:animEffect>
                                  </p:childTnLst>
                                </p:cTn>
                              </p:par>
                              <p:par>
                                <p:cTn id="48" presetID="42" presetClass="entr" presetSubtype="0" fill="hold" grpId="0" nodeType="withEffect">
                                  <p:stCondLst>
                                    <p:cond delay="200"/>
                                  </p:stCondLst>
                                  <p:childTnLst>
                                    <p:set>
                                      <p:cBhvr>
                                        <p:cTn id="49" dur="1" fill="hold">
                                          <p:stCondLst>
                                            <p:cond delay="0"/>
                                          </p:stCondLst>
                                        </p:cTn>
                                        <p:tgtEl>
                                          <p:spTgt spid="45">
                                            <p:txEl>
                                              <p:pRg st="0" end="0"/>
                                            </p:txEl>
                                          </p:spTgt>
                                        </p:tgtEl>
                                        <p:attrNameLst>
                                          <p:attrName>style.visibility</p:attrName>
                                        </p:attrNameLst>
                                      </p:cBhvr>
                                      <p:to>
                                        <p:strVal val="visible"/>
                                      </p:to>
                                    </p:set>
                                    <p:animEffect transition="in" filter="fade">
                                      <p:cBhvr>
                                        <p:cTn id="50" dur="500"/>
                                        <p:tgtEl>
                                          <p:spTgt spid="45">
                                            <p:txEl>
                                              <p:pRg st="0" end="0"/>
                                            </p:txEl>
                                          </p:spTgt>
                                        </p:tgtEl>
                                      </p:cBhvr>
                                    </p:animEffect>
                                    <p:anim calcmode="lin" valueType="num">
                                      <p:cBhvr>
                                        <p:cTn id="51"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52" dur="500" fill="hold"/>
                                        <p:tgtEl>
                                          <p:spTgt spid="45">
                                            <p:txEl>
                                              <p:pRg st="0" end="0"/>
                                            </p:txEl>
                                          </p:spTgt>
                                        </p:tgtEl>
                                        <p:attrNameLst>
                                          <p:attrName>ppt_y</p:attrName>
                                        </p:attrNameLst>
                                      </p:cBhvr>
                                      <p:tavLst>
                                        <p:tav tm="0">
                                          <p:val>
                                            <p:strVal val="#ppt_y+.1"/>
                                          </p:val>
                                        </p:tav>
                                        <p:tav tm="100000">
                                          <p:val>
                                            <p:strVal val="#ppt_y"/>
                                          </p:val>
                                        </p:tav>
                                      </p:tavLst>
                                    </p:anim>
                                  </p:childTnLst>
                                </p:cTn>
                              </p:par>
                              <p:par>
                                <p:cTn id="53" presetID="10" presetClass="entr" presetSubtype="0" fill="hold" grpId="0" nodeType="withEffect">
                                  <p:stCondLst>
                                    <p:cond delay="800"/>
                                  </p:stCondLst>
                                  <p:childTnLst>
                                    <p:set>
                                      <p:cBhvr>
                                        <p:cTn id="54" dur="1" fill="hold">
                                          <p:stCondLst>
                                            <p:cond delay="0"/>
                                          </p:stCondLst>
                                        </p:cTn>
                                        <p:tgtEl>
                                          <p:spTgt spid="50">
                                            <p:txEl>
                                              <p:pRg st="0" end="0"/>
                                            </p:txEl>
                                          </p:spTgt>
                                        </p:tgtEl>
                                        <p:attrNameLst>
                                          <p:attrName>style.visibility</p:attrName>
                                        </p:attrNameLst>
                                      </p:cBhvr>
                                      <p:to>
                                        <p:strVal val="visible"/>
                                      </p:to>
                                    </p:set>
                                    <p:animEffect transition="in" filter="fade">
                                      <p:cBhvr>
                                        <p:cTn id="55" dur="500"/>
                                        <p:tgtEl>
                                          <p:spTgt spid="50">
                                            <p:txEl>
                                              <p:pRg st="0" end="0"/>
                                            </p:txEl>
                                          </p:spTgt>
                                        </p:tgtEl>
                                      </p:cBhvr>
                                    </p:animEffect>
                                  </p:childTnLst>
                                </p:cTn>
                              </p:par>
                              <p:par>
                                <p:cTn id="56" presetID="53" presetClass="entr" presetSubtype="16" fill="hold" grpId="0" nodeType="withEffect" nodePh="1">
                                  <p:stCondLst>
                                    <p:cond delay="800"/>
                                  </p:stCondLst>
                                  <p:endCondLst>
                                    <p:cond evt="begin" delay="0">
                                      <p:tn val="56"/>
                                    </p:cond>
                                  </p:endCondLst>
                                  <p:childTnLst>
                                    <p:set>
                                      <p:cBhvr>
                                        <p:cTn id="57" dur="1" fill="hold">
                                          <p:stCondLst>
                                            <p:cond delay="0"/>
                                          </p:stCondLst>
                                        </p:cTn>
                                        <p:tgtEl>
                                          <p:spTgt spid="51"/>
                                        </p:tgtEl>
                                        <p:attrNameLst>
                                          <p:attrName>style.visibility</p:attrName>
                                        </p:attrNameLst>
                                      </p:cBhvr>
                                      <p:to>
                                        <p:strVal val="visible"/>
                                      </p:to>
                                    </p:set>
                                    <p:anim calcmode="lin" valueType="num">
                                      <p:cBhvr>
                                        <p:cTn id="58" dur="1000" fill="hold"/>
                                        <p:tgtEl>
                                          <p:spTgt spid="51"/>
                                        </p:tgtEl>
                                        <p:attrNameLst>
                                          <p:attrName>ppt_w</p:attrName>
                                        </p:attrNameLst>
                                      </p:cBhvr>
                                      <p:tavLst>
                                        <p:tav tm="0">
                                          <p:val>
                                            <p:fltVal val="0"/>
                                          </p:val>
                                        </p:tav>
                                        <p:tav tm="100000">
                                          <p:val>
                                            <p:strVal val="#ppt_w"/>
                                          </p:val>
                                        </p:tav>
                                      </p:tavLst>
                                    </p:anim>
                                    <p:anim calcmode="lin" valueType="num">
                                      <p:cBhvr>
                                        <p:cTn id="59" dur="1000" fill="hold"/>
                                        <p:tgtEl>
                                          <p:spTgt spid="51"/>
                                        </p:tgtEl>
                                        <p:attrNameLst>
                                          <p:attrName>ppt_h</p:attrName>
                                        </p:attrNameLst>
                                      </p:cBhvr>
                                      <p:tavLst>
                                        <p:tav tm="0">
                                          <p:val>
                                            <p:fltVal val="0"/>
                                          </p:val>
                                        </p:tav>
                                        <p:tav tm="100000">
                                          <p:val>
                                            <p:strVal val="#ppt_h"/>
                                          </p:val>
                                        </p:tav>
                                      </p:tavLst>
                                    </p:anim>
                                    <p:animEffect transition="in" filter="fade">
                                      <p:cBhvr>
                                        <p:cTn id="60" dur="1000"/>
                                        <p:tgtEl>
                                          <p:spTgt spid="51"/>
                                        </p:tgtEl>
                                      </p:cBhvr>
                                    </p:animEffect>
                                  </p:childTnLst>
                                </p:cTn>
                              </p:par>
                            </p:childTnLst>
                          </p:cTn>
                        </p:par>
                        <p:par>
                          <p:cTn id="61" fill="hold">
                            <p:stCondLst>
                              <p:cond delay="1500"/>
                            </p:stCondLst>
                            <p:childTnLst>
                              <p:par>
                                <p:cTn id="62" presetID="53" presetClass="entr" presetSubtype="16" fill="hold" grpId="0" nodeType="after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p:cTn id="64" dur="400" fill="hold"/>
                                        <p:tgtEl>
                                          <p:spTgt spid="52"/>
                                        </p:tgtEl>
                                        <p:attrNameLst>
                                          <p:attrName>ppt_w</p:attrName>
                                        </p:attrNameLst>
                                      </p:cBhvr>
                                      <p:tavLst>
                                        <p:tav tm="0">
                                          <p:val>
                                            <p:fltVal val="0"/>
                                          </p:val>
                                        </p:tav>
                                        <p:tav tm="100000">
                                          <p:val>
                                            <p:strVal val="#ppt_w"/>
                                          </p:val>
                                        </p:tav>
                                      </p:tavLst>
                                    </p:anim>
                                    <p:anim calcmode="lin" valueType="num">
                                      <p:cBhvr>
                                        <p:cTn id="65" dur="400" fill="hold"/>
                                        <p:tgtEl>
                                          <p:spTgt spid="52"/>
                                        </p:tgtEl>
                                        <p:attrNameLst>
                                          <p:attrName>ppt_h</p:attrName>
                                        </p:attrNameLst>
                                      </p:cBhvr>
                                      <p:tavLst>
                                        <p:tav tm="0">
                                          <p:val>
                                            <p:fltVal val="0"/>
                                          </p:val>
                                        </p:tav>
                                        <p:tav tm="100000">
                                          <p:val>
                                            <p:strVal val="#ppt_h"/>
                                          </p:val>
                                        </p:tav>
                                      </p:tavLst>
                                    </p:anim>
                                    <p:animEffect transition="in" filter="fade">
                                      <p:cBhvr>
                                        <p:cTn id="66" dur="400"/>
                                        <p:tgtEl>
                                          <p:spTgt spid="52"/>
                                        </p:tgtEl>
                                      </p:cBhvr>
                                    </p:animEffect>
                                  </p:childTnLst>
                                </p:cTn>
                              </p:par>
                              <p:par>
                                <p:cTn id="67" presetID="42" presetClass="entr" presetSubtype="0" fill="hold" grpId="0" nodeType="withEffect">
                                  <p:stCondLst>
                                    <p:cond delay="200"/>
                                  </p:stCondLst>
                                  <p:childTnLst>
                                    <p:set>
                                      <p:cBhvr>
                                        <p:cTn id="68" dur="1" fill="hold">
                                          <p:stCondLst>
                                            <p:cond delay="0"/>
                                          </p:stCondLst>
                                        </p:cTn>
                                        <p:tgtEl>
                                          <p:spTgt spid="53">
                                            <p:txEl>
                                              <p:pRg st="0" end="0"/>
                                            </p:txEl>
                                          </p:spTgt>
                                        </p:tgtEl>
                                        <p:attrNameLst>
                                          <p:attrName>style.visibility</p:attrName>
                                        </p:attrNameLst>
                                      </p:cBhvr>
                                      <p:to>
                                        <p:strVal val="visible"/>
                                      </p:to>
                                    </p:set>
                                    <p:animEffect transition="in" filter="fade">
                                      <p:cBhvr>
                                        <p:cTn id="69" dur="500"/>
                                        <p:tgtEl>
                                          <p:spTgt spid="53">
                                            <p:txEl>
                                              <p:pRg st="0" end="0"/>
                                            </p:txEl>
                                          </p:spTgt>
                                        </p:tgtEl>
                                      </p:cBhvr>
                                    </p:animEffect>
                                    <p:anim calcmode="lin" valueType="num">
                                      <p:cBhvr>
                                        <p:cTn id="70"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53">
                                            <p:txEl>
                                              <p:pRg st="0" end="0"/>
                                            </p:txEl>
                                          </p:spTgt>
                                        </p:tgtEl>
                                        <p:attrNameLst>
                                          <p:attrName>ppt_y</p:attrName>
                                        </p:attrNameLst>
                                      </p:cBhvr>
                                      <p:tavLst>
                                        <p:tav tm="0">
                                          <p:val>
                                            <p:strVal val="#ppt_y+.1"/>
                                          </p:val>
                                        </p:tav>
                                        <p:tav tm="100000">
                                          <p:val>
                                            <p:strVal val="#ppt_y"/>
                                          </p:val>
                                        </p:tav>
                                      </p:tavLst>
                                    </p:anim>
                                  </p:childTnLst>
                                </p:cTn>
                              </p:par>
                              <p:par>
                                <p:cTn id="72" presetID="10" presetClass="entr" presetSubtype="0" fill="hold" grpId="0" nodeType="withEffect">
                                  <p:stCondLst>
                                    <p:cond delay="800"/>
                                  </p:stCondLst>
                                  <p:childTnLst>
                                    <p:set>
                                      <p:cBhvr>
                                        <p:cTn id="73" dur="1" fill="hold">
                                          <p:stCondLst>
                                            <p:cond delay="0"/>
                                          </p:stCondLst>
                                        </p:cTn>
                                        <p:tgtEl>
                                          <p:spTgt spid="54">
                                            <p:txEl>
                                              <p:pRg st="0" end="0"/>
                                            </p:txEl>
                                          </p:spTgt>
                                        </p:tgtEl>
                                        <p:attrNameLst>
                                          <p:attrName>style.visibility</p:attrName>
                                        </p:attrNameLst>
                                      </p:cBhvr>
                                      <p:to>
                                        <p:strVal val="visible"/>
                                      </p:to>
                                    </p:set>
                                    <p:animEffect transition="in" filter="fade">
                                      <p:cBhvr>
                                        <p:cTn id="74" dur="500"/>
                                        <p:tgtEl>
                                          <p:spTgt spid="54">
                                            <p:txEl>
                                              <p:pRg st="0" end="0"/>
                                            </p:txEl>
                                          </p:spTgt>
                                        </p:tgtEl>
                                      </p:cBhvr>
                                    </p:animEffect>
                                  </p:childTnLst>
                                </p:cTn>
                              </p:par>
                              <p:par>
                                <p:cTn id="75" presetID="53" presetClass="entr" presetSubtype="16" fill="hold" grpId="0" nodeType="withEffect" nodePh="1">
                                  <p:stCondLst>
                                    <p:cond delay="800"/>
                                  </p:stCondLst>
                                  <p:endCondLst>
                                    <p:cond evt="begin" delay="0">
                                      <p:tn val="75"/>
                                    </p:cond>
                                  </p:endCondLst>
                                  <p:childTnLst>
                                    <p:set>
                                      <p:cBhvr>
                                        <p:cTn id="76" dur="1" fill="hold">
                                          <p:stCondLst>
                                            <p:cond delay="0"/>
                                          </p:stCondLst>
                                        </p:cTn>
                                        <p:tgtEl>
                                          <p:spTgt spid="55"/>
                                        </p:tgtEl>
                                        <p:attrNameLst>
                                          <p:attrName>style.visibility</p:attrName>
                                        </p:attrNameLst>
                                      </p:cBhvr>
                                      <p:to>
                                        <p:strVal val="visible"/>
                                      </p:to>
                                    </p:set>
                                    <p:anim calcmode="lin" valueType="num">
                                      <p:cBhvr>
                                        <p:cTn id="77" dur="1000" fill="hold"/>
                                        <p:tgtEl>
                                          <p:spTgt spid="55"/>
                                        </p:tgtEl>
                                        <p:attrNameLst>
                                          <p:attrName>ppt_w</p:attrName>
                                        </p:attrNameLst>
                                      </p:cBhvr>
                                      <p:tavLst>
                                        <p:tav tm="0">
                                          <p:val>
                                            <p:fltVal val="0"/>
                                          </p:val>
                                        </p:tav>
                                        <p:tav tm="100000">
                                          <p:val>
                                            <p:strVal val="#ppt_w"/>
                                          </p:val>
                                        </p:tav>
                                      </p:tavLst>
                                    </p:anim>
                                    <p:anim calcmode="lin" valueType="num">
                                      <p:cBhvr>
                                        <p:cTn id="78" dur="1000" fill="hold"/>
                                        <p:tgtEl>
                                          <p:spTgt spid="55"/>
                                        </p:tgtEl>
                                        <p:attrNameLst>
                                          <p:attrName>ppt_h</p:attrName>
                                        </p:attrNameLst>
                                      </p:cBhvr>
                                      <p:tavLst>
                                        <p:tav tm="0">
                                          <p:val>
                                            <p:fltVal val="0"/>
                                          </p:val>
                                        </p:tav>
                                        <p:tav tm="100000">
                                          <p:val>
                                            <p:strVal val="#ppt_h"/>
                                          </p:val>
                                        </p:tav>
                                      </p:tavLst>
                                    </p:anim>
                                    <p:animEffect transition="in" filter="fade">
                                      <p:cBhvr>
                                        <p:cTn id="79" dur="1000"/>
                                        <p:tgtEl>
                                          <p:spTgt spid="55"/>
                                        </p:tgtEl>
                                      </p:cBhvr>
                                    </p:animEffect>
                                  </p:childTnLst>
                                </p:cTn>
                              </p:par>
                            </p:childTnLst>
                          </p:cTn>
                        </p:par>
                        <p:par>
                          <p:cTn id="80" fill="hold">
                            <p:stCondLst>
                              <p:cond delay="2000"/>
                            </p:stCondLst>
                            <p:childTnLst>
                              <p:par>
                                <p:cTn id="81" presetID="53" presetClass="entr" presetSubtype="16" fill="hold" grpId="0" nodeType="afterEffect">
                                  <p:stCondLst>
                                    <p:cond delay="0"/>
                                  </p:stCondLst>
                                  <p:childTnLst>
                                    <p:set>
                                      <p:cBhvr>
                                        <p:cTn id="82" dur="1" fill="hold">
                                          <p:stCondLst>
                                            <p:cond delay="0"/>
                                          </p:stCondLst>
                                        </p:cTn>
                                        <p:tgtEl>
                                          <p:spTgt spid="56"/>
                                        </p:tgtEl>
                                        <p:attrNameLst>
                                          <p:attrName>style.visibility</p:attrName>
                                        </p:attrNameLst>
                                      </p:cBhvr>
                                      <p:to>
                                        <p:strVal val="visible"/>
                                      </p:to>
                                    </p:set>
                                    <p:anim calcmode="lin" valueType="num">
                                      <p:cBhvr>
                                        <p:cTn id="83" dur="400" fill="hold"/>
                                        <p:tgtEl>
                                          <p:spTgt spid="56"/>
                                        </p:tgtEl>
                                        <p:attrNameLst>
                                          <p:attrName>ppt_w</p:attrName>
                                        </p:attrNameLst>
                                      </p:cBhvr>
                                      <p:tavLst>
                                        <p:tav tm="0">
                                          <p:val>
                                            <p:fltVal val="0"/>
                                          </p:val>
                                        </p:tav>
                                        <p:tav tm="100000">
                                          <p:val>
                                            <p:strVal val="#ppt_w"/>
                                          </p:val>
                                        </p:tav>
                                      </p:tavLst>
                                    </p:anim>
                                    <p:anim calcmode="lin" valueType="num">
                                      <p:cBhvr>
                                        <p:cTn id="84" dur="400" fill="hold"/>
                                        <p:tgtEl>
                                          <p:spTgt spid="56"/>
                                        </p:tgtEl>
                                        <p:attrNameLst>
                                          <p:attrName>ppt_h</p:attrName>
                                        </p:attrNameLst>
                                      </p:cBhvr>
                                      <p:tavLst>
                                        <p:tav tm="0">
                                          <p:val>
                                            <p:fltVal val="0"/>
                                          </p:val>
                                        </p:tav>
                                        <p:tav tm="100000">
                                          <p:val>
                                            <p:strVal val="#ppt_h"/>
                                          </p:val>
                                        </p:tav>
                                      </p:tavLst>
                                    </p:anim>
                                    <p:animEffect transition="in" filter="fade">
                                      <p:cBhvr>
                                        <p:cTn id="85" dur="400"/>
                                        <p:tgtEl>
                                          <p:spTgt spid="56"/>
                                        </p:tgtEl>
                                      </p:cBhvr>
                                    </p:animEffect>
                                  </p:childTnLst>
                                </p:cTn>
                              </p:par>
                              <p:par>
                                <p:cTn id="86" presetID="42" presetClass="entr" presetSubtype="0" fill="hold" grpId="0" nodeType="withEffect">
                                  <p:stCondLst>
                                    <p:cond delay="200"/>
                                  </p:stCondLst>
                                  <p:childTnLst>
                                    <p:set>
                                      <p:cBhvr>
                                        <p:cTn id="87" dur="1" fill="hold">
                                          <p:stCondLst>
                                            <p:cond delay="0"/>
                                          </p:stCondLst>
                                        </p:cTn>
                                        <p:tgtEl>
                                          <p:spTgt spid="57">
                                            <p:txEl>
                                              <p:pRg st="0" end="0"/>
                                            </p:txEl>
                                          </p:spTgt>
                                        </p:tgtEl>
                                        <p:attrNameLst>
                                          <p:attrName>style.visibility</p:attrName>
                                        </p:attrNameLst>
                                      </p:cBhvr>
                                      <p:to>
                                        <p:strVal val="visible"/>
                                      </p:to>
                                    </p:set>
                                    <p:animEffect transition="in" filter="fade">
                                      <p:cBhvr>
                                        <p:cTn id="88" dur="500"/>
                                        <p:tgtEl>
                                          <p:spTgt spid="57">
                                            <p:txEl>
                                              <p:pRg st="0" end="0"/>
                                            </p:txEl>
                                          </p:spTgt>
                                        </p:tgtEl>
                                      </p:cBhvr>
                                    </p:animEffect>
                                    <p:anim calcmode="lin" valueType="num">
                                      <p:cBhvr>
                                        <p:cTn id="89"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90" dur="500" fill="hold"/>
                                        <p:tgtEl>
                                          <p:spTgt spid="57">
                                            <p:txEl>
                                              <p:pRg st="0" end="0"/>
                                            </p:txEl>
                                          </p:spTgt>
                                        </p:tgtEl>
                                        <p:attrNameLst>
                                          <p:attrName>ppt_y</p:attrName>
                                        </p:attrNameLst>
                                      </p:cBhvr>
                                      <p:tavLst>
                                        <p:tav tm="0">
                                          <p:val>
                                            <p:strVal val="#ppt_y+.1"/>
                                          </p:val>
                                        </p:tav>
                                        <p:tav tm="100000">
                                          <p:val>
                                            <p:strVal val="#ppt_y"/>
                                          </p:val>
                                        </p:tav>
                                      </p:tavLst>
                                    </p:anim>
                                  </p:childTnLst>
                                </p:cTn>
                              </p:par>
                              <p:par>
                                <p:cTn id="91" presetID="10" presetClass="entr" presetSubtype="0" fill="hold" grpId="0" nodeType="withEffect">
                                  <p:stCondLst>
                                    <p:cond delay="800"/>
                                  </p:stCondLst>
                                  <p:childTnLst>
                                    <p:set>
                                      <p:cBhvr>
                                        <p:cTn id="92" dur="1" fill="hold">
                                          <p:stCondLst>
                                            <p:cond delay="0"/>
                                          </p:stCondLst>
                                        </p:cTn>
                                        <p:tgtEl>
                                          <p:spTgt spid="58">
                                            <p:txEl>
                                              <p:pRg st="0" end="0"/>
                                            </p:txEl>
                                          </p:spTgt>
                                        </p:tgtEl>
                                        <p:attrNameLst>
                                          <p:attrName>style.visibility</p:attrName>
                                        </p:attrNameLst>
                                      </p:cBhvr>
                                      <p:to>
                                        <p:strVal val="visible"/>
                                      </p:to>
                                    </p:set>
                                    <p:animEffect transition="in" filter="fade">
                                      <p:cBhvr>
                                        <p:cTn id="93"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38" grpId="0" animBg="1"/>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p:bldP spid="44" grpId="0" animBg="1"/>
      <p:bldP spid="45" grpId="0" build="p">
        <p:tmplLst>
          <p:tmpl lvl="1">
            <p:tnLst>
              <p:par>
                <p:cTn presetID="42" presetClass="entr" presetSubtype="0" fill="hold" nodeType="withEffect">
                  <p:stCondLst>
                    <p:cond delay="20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anim calcmode="lin" valueType="num">
                      <p:cBhvr>
                        <p:cTn dur="500" fill="hold"/>
                        <p:tgtEl>
                          <p:spTgt spid="45"/>
                        </p:tgtEl>
                        <p:attrNameLst>
                          <p:attrName>ppt_x</p:attrName>
                        </p:attrNameLst>
                      </p:cBhvr>
                      <p:tavLst>
                        <p:tav tm="0">
                          <p:val>
                            <p:strVal val="#ppt_x"/>
                          </p:val>
                        </p:tav>
                        <p:tav tm="100000">
                          <p:val>
                            <p:strVal val="#ppt_x"/>
                          </p:val>
                        </p:tav>
                      </p:tavLst>
                    </p:anim>
                    <p:anim calcmode="lin" valueType="num">
                      <p:cBhvr>
                        <p:cTn dur="500" fill="hold"/>
                        <p:tgtEl>
                          <p:spTgt spid="45"/>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10" presetClass="entr" presetSubtype="0" fill="hold" nodeType="withEffect">
                  <p:stCondLst>
                    <p:cond delay="8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p:bldP spid="52" grpId="0" animBg="1"/>
      <p:bldP spid="53" grpId="0" build="p">
        <p:tmplLst>
          <p:tmpl lvl="1">
            <p:tnLst>
              <p:par>
                <p:cTn presetID="42" presetClass="entr" presetSubtype="0" fill="hold" nodeType="withEffect">
                  <p:stCondLst>
                    <p:cond delay="2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anim calcmode="lin" valueType="num">
                      <p:cBhvr>
                        <p:cTn dur="500" fill="hold"/>
                        <p:tgtEl>
                          <p:spTgt spid="53"/>
                        </p:tgtEl>
                        <p:attrNameLst>
                          <p:attrName>ppt_x</p:attrName>
                        </p:attrNameLst>
                      </p:cBhvr>
                      <p:tavLst>
                        <p:tav tm="0">
                          <p:val>
                            <p:strVal val="#ppt_x"/>
                          </p:val>
                        </p:tav>
                        <p:tav tm="100000">
                          <p:val>
                            <p:strVal val="#ppt_x"/>
                          </p:val>
                        </p:tav>
                      </p:tavLst>
                    </p:anim>
                    <p:anim calcmode="lin" valueType="num">
                      <p:cBhvr>
                        <p:cTn dur="500" fill="hold"/>
                        <p:tgtEl>
                          <p:spTgt spid="53"/>
                        </p:tgtEl>
                        <p:attrNameLst>
                          <p:attrName>ppt_y</p:attrName>
                        </p:attrNameLst>
                      </p:cBhvr>
                      <p:tavLst>
                        <p:tav tm="0">
                          <p:val>
                            <p:strVal val="#ppt_y+.1"/>
                          </p:val>
                        </p:tav>
                        <p:tav tm="100000">
                          <p:val>
                            <p:strVal val="#ppt_y"/>
                          </p:val>
                        </p:tav>
                      </p:tavLst>
                    </p:anim>
                  </p:childTnLst>
                </p:cTn>
              </p:par>
            </p:tnLst>
          </p:tmpl>
        </p:tmplLst>
      </p:bldP>
      <p:bldP spid="54" grpId="0" build="p">
        <p:tmplLst>
          <p:tmpl lvl="1">
            <p:tnLst>
              <p:par>
                <p:cTn presetID="10" presetClass="entr" presetSubtype="0" fill="hold" nodeType="withEffect">
                  <p:stCondLst>
                    <p:cond delay="8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p:bldP spid="56" grpId="0" animBg="1"/>
      <p:bldP spid="57" grpId="0" build="p">
        <p:tmplLst>
          <p:tmpl lvl="1">
            <p:tnLst>
              <p:par>
                <p:cTn presetID="42" presetClass="entr" presetSubtype="0"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anim calcmode="lin" valueType="num">
                      <p:cBhvr>
                        <p:cTn dur="500" fill="hold"/>
                        <p:tgtEl>
                          <p:spTgt spid="57"/>
                        </p:tgtEl>
                        <p:attrNameLst>
                          <p:attrName>ppt_x</p:attrName>
                        </p:attrNameLst>
                      </p:cBhvr>
                      <p:tavLst>
                        <p:tav tm="0">
                          <p:val>
                            <p:strVal val="#ppt_x"/>
                          </p:val>
                        </p:tav>
                        <p:tav tm="100000">
                          <p:val>
                            <p:strVal val="#ppt_x"/>
                          </p:val>
                        </p:tav>
                      </p:tavLst>
                    </p:anim>
                    <p:anim calcmode="lin" valueType="num">
                      <p:cBhvr>
                        <p:cTn dur="500" fill="hold"/>
                        <p:tgtEl>
                          <p:spTgt spid="57"/>
                        </p:tgtEl>
                        <p:attrNameLst>
                          <p:attrName>ppt_y</p:attrName>
                        </p:attrNameLst>
                      </p:cBhvr>
                      <p:tavLst>
                        <p:tav tm="0">
                          <p:val>
                            <p:strVal val="#ppt_y+.1"/>
                          </p:val>
                        </p:tav>
                        <p:tav tm="100000">
                          <p:val>
                            <p:strVal val="#ppt_y"/>
                          </p:val>
                        </p:tav>
                      </p:tavLst>
                    </p:anim>
                  </p:childTnLst>
                </p:cTn>
              </p:par>
            </p:tnLst>
          </p:tmpl>
        </p:tmplLst>
      </p:bldP>
      <p:bldP spid="58" grpId="0" build="p">
        <p:tmplLst>
          <p:tmpl lvl="1">
            <p:tnLst>
              <p:par>
                <p:cTn presetID="10" presetClass="entr" presetSubtype="0" fill="hold" nodeType="withEffect">
                  <p:stCondLst>
                    <p:cond delay="8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circle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2" name="Group 11"/>
          <p:cNvGrpSpPr/>
          <p:nvPr userDrawn="1"/>
        </p:nvGrpSpPr>
        <p:grpSpPr>
          <a:xfrm>
            <a:off x="101309" y="385540"/>
            <a:ext cx="383999" cy="342172"/>
            <a:chOff x="5270500" y="1460500"/>
            <a:chExt cx="1701800" cy="2705100"/>
          </a:xfrm>
        </p:grpSpPr>
        <p:sp>
          <p:nvSpPr>
            <p:cNvPr id="13" name="Rounded Rectangle 12"/>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 Placeholder 7"/>
          <p:cNvSpPr>
            <a:spLocks noGrp="1"/>
          </p:cNvSpPr>
          <p:nvPr>
            <p:ph type="body" sz="quarter" idx="65" hasCustomPrompt="1"/>
          </p:nvPr>
        </p:nvSpPr>
        <p:spPr>
          <a:xfrm>
            <a:off x="603254" y="4267391"/>
            <a:ext cx="2497151"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2" name="Text Placeholder 2"/>
          <p:cNvSpPr>
            <a:spLocks noGrp="1"/>
          </p:cNvSpPr>
          <p:nvPr>
            <p:ph type="body" sz="quarter" idx="64" hasCustomPrompt="1"/>
          </p:nvPr>
        </p:nvSpPr>
        <p:spPr>
          <a:xfrm>
            <a:off x="603254" y="4562173"/>
            <a:ext cx="2497151" cy="1518588"/>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5" name="Picture Placeholder 2"/>
          <p:cNvSpPr>
            <a:spLocks noGrp="1" noChangeAspect="1"/>
          </p:cNvSpPr>
          <p:nvPr>
            <p:ph type="pic" sz="quarter" idx="17"/>
          </p:nvPr>
        </p:nvSpPr>
        <p:spPr>
          <a:xfrm>
            <a:off x="603254" y="1877692"/>
            <a:ext cx="2497151" cy="2247436"/>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5" name="Text Placeholder 7"/>
          <p:cNvSpPr>
            <a:spLocks noGrp="1"/>
          </p:cNvSpPr>
          <p:nvPr>
            <p:ph type="body" sz="quarter" idx="66" hasCustomPrompt="1"/>
          </p:nvPr>
        </p:nvSpPr>
        <p:spPr>
          <a:xfrm>
            <a:off x="3448053" y="4267391"/>
            <a:ext cx="2497151"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6" name="Text Placeholder 2"/>
          <p:cNvSpPr>
            <a:spLocks noGrp="1"/>
          </p:cNvSpPr>
          <p:nvPr>
            <p:ph type="body" sz="quarter" idx="67" hasCustomPrompt="1"/>
          </p:nvPr>
        </p:nvSpPr>
        <p:spPr>
          <a:xfrm>
            <a:off x="3448053" y="4562173"/>
            <a:ext cx="2497151" cy="1518588"/>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37" name="Picture Placeholder 2"/>
          <p:cNvSpPr>
            <a:spLocks noGrp="1" noChangeAspect="1"/>
          </p:cNvSpPr>
          <p:nvPr>
            <p:ph type="pic" sz="quarter" idx="68"/>
          </p:nvPr>
        </p:nvSpPr>
        <p:spPr>
          <a:xfrm>
            <a:off x="3448053" y="1877692"/>
            <a:ext cx="2497151" cy="2247436"/>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9" name="Text Placeholder 7"/>
          <p:cNvSpPr>
            <a:spLocks noGrp="1"/>
          </p:cNvSpPr>
          <p:nvPr>
            <p:ph type="body" sz="quarter" idx="69" hasCustomPrompt="1"/>
          </p:nvPr>
        </p:nvSpPr>
        <p:spPr>
          <a:xfrm>
            <a:off x="6225121" y="4267391"/>
            <a:ext cx="2497151"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0" name="Text Placeholder 2"/>
          <p:cNvSpPr>
            <a:spLocks noGrp="1"/>
          </p:cNvSpPr>
          <p:nvPr>
            <p:ph type="body" sz="quarter" idx="70" hasCustomPrompt="1"/>
          </p:nvPr>
        </p:nvSpPr>
        <p:spPr>
          <a:xfrm>
            <a:off x="6225121" y="4562173"/>
            <a:ext cx="2497151" cy="1518588"/>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46" name="Picture Placeholder 2"/>
          <p:cNvSpPr>
            <a:spLocks noGrp="1" noChangeAspect="1"/>
          </p:cNvSpPr>
          <p:nvPr>
            <p:ph type="pic" sz="quarter" idx="71"/>
          </p:nvPr>
        </p:nvSpPr>
        <p:spPr>
          <a:xfrm>
            <a:off x="6225121" y="1877692"/>
            <a:ext cx="2497151" cy="2247436"/>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7" name="Text Placeholder 7"/>
          <p:cNvSpPr>
            <a:spLocks noGrp="1"/>
          </p:cNvSpPr>
          <p:nvPr>
            <p:ph type="body" sz="quarter" idx="72" hasCustomPrompt="1"/>
          </p:nvPr>
        </p:nvSpPr>
        <p:spPr>
          <a:xfrm>
            <a:off x="9078903" y="4267391"/>
            <a:ext cx="2497151"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8" name="Text Placeholder 2"/>
          <p:cNvSpPr>
            <a:spLocks noGrp="1"/>
          </p:cNvSpPr>
          <p:nvPr>
            <p:ph type="body" sz="quarter" idx="73" hasCustomPrompt="1"/>
          </p:nvPr>
        </p:nvSpPr>
        <p:spPr>
          <a:xfrm>
            <a:off x="9078903" y="4562173"/>
            <a:ext cx="2497151" cy="1518588"/>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49" name="Picture Placeholder 2"/>
          <p:cNvSpPr>
            <a:spLocks noGrp="1" noChangeAspect="1"/>
          </p:cNvSpPr>
          <p:nvPr>
            <p:ph type="pic" sz="quarter" idx="74"/>
          </p:nvPr>
        </p:nvSpPr>
        <p:spPr>
          <a:xfrm>
            <a:off x="9078903" y="1877692"/>
            <a:ext cx="2497151" cy="2247436"/>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anim calcmode="lin" valueType="num">
                                      <p:cBhvr>
                                        <p:cTn id="21"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41">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42">
                                            <p:txEl>
                                              <p:pRg st="0" end="0"/>
                                            </p:txEl>
                                          </p:spTgt>
                                        </p:tgtEl>
                                        <p:attrNameLst>
                                          <p:attrName>style.visibility</p:attrName>
                                        </p:attrNameLst>
                                      </p:cBhvr>
                                      <p:to>
                                        <p:strVal val="visible"/>
                                      </p:to>
                                    </p:set>
                                    <p:animEffect transition="in" filter="fade">
                                      <p:cBhvr>
                                        <p:cTn id="25" dur="500"/>
                                        <p:tgtEl>
                                          <p:spTgt spid="42">
                                            <p:txEl>
                                              <p:pRg st="0" end="0"/>
                                            </p:txEl>
                                          </p:spTgt>
                                        </p:tgtEl>
                                      </p:cBhvr>
                                    </p:animEffect>
                                  </p:childTnLst>
                                </p:cTn>
                              </p:par>
                            </p:childTnLst>
                          </p:cTn>
                        </p:par>
                        <p:par>
                          <p:cTn id="26" fill="hold">
                            <p:stCondLst>
                              <p:cond delay="500"/>
                            </p:stCondLst>
                            <p:childTnLst>
                              <p:par>
                                <p:cTn id="27" presetID="53" presetClass="entr" presetSubtype="16" fill="hold" grpId="0" nodeType="afterEffect" nodePh="1">
                                  <p:stCondLst>
                                    <p:cond delay="0"/>
                                  </p:stCondLst>
                                  <p:endCondLst>
                                    <p:cond evt="begin" delay="0">
                                      <p:tn val="27"/>
                                    </p:cond>
                                  </p:end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42" presetClass="entr" presetSubtype="0" fill="hold" grpId="0" nodeType="withEffect">
                                  <p:stCondLst>
                                    <p:cond delay="20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anim calcmode="lin" valueType="num">
                                      <p:cBhvr>
                                        <p:cTn id="35"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35">
                                            <p:txEl>
                                              <p:pRg st="0" end="0"/>
                                            </p:txEl>
                                          </p:spTgt>
                                        </p:tgtEl>
                                        <p:attrNameLst>
                                          <p:attrName>ppt_y</p:attrName>
                                        </p:attrNameLst>
                                      </p:cBhvr>
                                      <p:tavLst>
                                        <p:tav tm="0">
                                          <p:val>
                                            <p:strVal val="#ppt_y+.1"/>
                                          </p:val>
                                        </p:tav>
                                        <p:tav tm="100000">
                                          <p:val>
                                            <p:strVal val="#ppt_y"/>
                                          </p:val>
                                        </p:tav>
                                      </p:tavLst>
                                    </p:anim>
                                  </p:childTnLst>
                                </p:cTn>
                              </p:par>
                              <p:par>
                                <p:cTn id="37" presetID="10" presetClass="entr" presetSubtype="0" fill="hold" grpId="0" nodeType="withEffect">
                                  <p:stCondLst>
                                    <p:cond delay="800"/>
                                  </p:stCondLst>
                                  <p:childTnLst>
                                    <p:set>
                                      <p:cBhvr>
                                        <p:cTn id="38" dur="1" fill="hold">
                                          <p:stCondLst>
                                            <p:cond delay="0"/>
                                          </p:stCondLst>
                                        </p:cTn>
                                        <p:tgtEl>
                                          <p:spTgt spid="36">
                                            <p:txEl>
                                              <p:pRg st="0" end="0"/>
                                            </p:txEl>
                                          </p:spTgt>
                                        </p:tgtEl>
                                        <p:attrNameLst>
                                          <p:attrName>style.visibility</p:attrName>
                                        </p:attrNameLst>
                                      </p:cBhvr>
                                      <p:to>
                                        <p:strVal val="visible"/>
                                      </p:to>
                                    </p:set>
                                    <p:animEffect transition="in" filter="fade">
                                      <p:cBhvr>
                                        <p:cTn id="39" dur="500"/>
                                        <p:tgtEl>
                                          <p:spTgt spid="36">
                                            <p:txEl>
                                              <p:pRg st="0" end="0"/>
                                            </p:txEl>
                                          </p:spTgt>
                                        </p:tgtEl>
                                      </p:cBhvr>
                                    </p:animEffect>
                                  </p:childTnLst>
                                </p:cTn>
                              </p:par>
                            </p:childTnLst>
                          </p:cTn>
                        </p:par>
                        <p:par>
                          <p:cTn id="40" fill="hold">
                            <p:stCondLst>
                              <p:cond delay="10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par>
                                <p:cTn id="46" presetID="42" presetClass="entr" presetSubtype="0" fill="hold" grpId="0" nodeType="withEffect">
                                  <p:stCondLst>
                                    <p:cond delay="200"/>
                                  </p:stCondLst>
                                  <p:childTnLst>
                                    <p:set>
                                      <p:cBhvr>
                                        <p:cTn id="47" dur="1" fill="hold">
                                          <p:stCondLst>
                                            <p:cond delay="0"/>
                                          </p:stCondLst>
                                        </p:cTn>
                                        <p:tgtEl>
                                          <p:spTgt spid="39">
                                            <p:txEl>
                                              <p:pRg st="0" end="0"/>
                                            </p:txEl>
                                          </p:spTgt>
                                        </p:tgtEl>
                                        <p:attrNameLst>
                                          <p:attrName>style.visibility</p:attrName>
                                        </p:attrNameLst>
                                      </p:cBhvr>
                                      <p:to>
                                        <p:strVal val="visible"/>
                                      </p:to>
                                    </p:set>
                                    <p:animEffect transition="in" filter="fade">
                                      <p:cBhvr>
                                        <p:cTn id="48" dur="500"/>
                                        <p:tgtEl>
                                          <p:spTgt spid="39">
                                            <p:txEl>
                                              <p:pRg st="0" end="0"/>
                                            </p:txEl>
                                          </p:spTgt>
                                        </p:tgtEl>
                                      </p:cBhvr>
                                    </p:animEffect>
                                    <p:anim calcmode="lin" valueType="num">
                                      <p:cBhvr>
                                        <p:cTn id="49"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50" dur="500" fill="hold"/>
                                        <p:tgtEl>
                                          <p:spTgt spid="39">
                                            <p:txEl>
                                              <p:pRg st="0" end="0"/>
                                            </p:txEl>
                                          </p:spTgt>
                                        </p:tgtEl>
                                        <p:attrNameLst>
                                          <p:attrName>ppt_y</p:attrName>
                                        </p:attrNameLst>
                                      </p:cBhvr>
                                      <p:tavLst>
                                        <p:tav tm="0">
                                          <p:val>
                                            <p:strVal val="#ppt_y+.1"/>
                                          </p:val>
                                        </p:tav>
                                        <p:tav tm="100000">
                                          <p:val>
                                            <p:strVal val="#ppt_y"/>
                                          </p:val>
                                        </p:tav>
                                      </p:tavLst>
                                    </p:anim>
                                  </p:childTnLst>
                                </p:cTn>
                              </p:par>
                              <p:par>
                                <p:cTn id="51" presetID="10" presetClass="entr" presetSubtype="0" fill="hold" grpId="0" nodeType="withEffect">
                                  <p:stCondLst>
                                    <p:cond delay="800"/>
                                  </p:stCondLst>
                                  <p:childTnLst>
                                    <p:set>
                                      <p:cBhvr>
                                        <p:cTn id="52" dur="1" fill="hold">
                                          <p:stCondLst>
                                            <p:cond delay="0"/>
                                          </p:stCondLst>
                                        </p:cTn>
                                        <p:tgtEl>
                                          <p:spTgt spid="40">
                                            <p:txEl>
                                              <p:pRg st="0" end="0"/>
                                            </p:txEl>
                                          </p:spTgt>
                                        </p:tgtEl>
                                        <p:attrNameLst>
                                          <p:attrName>style.visibility</p:attrName>
                                        </p:attrNameLst>
                                      </p:cBhvr>
                                      <p:to>
                                        <p:strVal val="visible"/>
                                      </p:to>
                                    </p:set>
                                    <p:animEffect transition="in" filter="fade">
                                      <p:cBhvr>
                                        <p:cTn id="53" dur="500"/>
                                        <p:tgtEl>
                                          <p:spTgt spid="40">
                                            <p:txEl>
                                              <p:pRg st="0" end="0"/>
                                            </p:txEl>
                                          </p:spTgt>
                                        </p:tgtEl>
                                      </p:cBhvr>
                                    </p:animEffect>
                                  </p:childTnLst>
                                </p:cTn>
                              </p:par>
                            </p:childTnLst>
                          </p:cTn>
                        </p:par>
                        <p:par>
                          <p:cTn id="54" fill="hold">
                            <p:stCondLst>
                              <p:cond delay="15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42" presetClass="entr" presetSubtype="0" fill="hold" grpId="0" nodeType="withEffect">
                                  <p:stCondLst>
                                    <p:cond delay="200"/>
                                  </p:stCondLst>
                                  <p:childTnLst>
                                    <p:set>
                                      <p:cBhvr>
                                        <p:cTn id="61" dur="1" fill="hold">
                                          <p:stCondLst>
                                            <p:cond delay="0"/>
                                          </p:stCondLst>
                                        </p:cTn>
                                        <p:tgtEl>
                                          <p:spTgt spid="47">
                                            <p:txEl>
                                              <p:pRg st="0" end="0"/>
                                            </p:txEl>
                                          </p:spTgt>
                                        </p:tgtEl>
                                        <p:attrNameLst>
                                          <p:attrName>style.visibility</p:attrName>
                                        </p:attrNameLst>
                                      </p:cBhvr>
                                      <p:to>
                                        <p:strVal val="visible"/>
                                      </p:to>
                                    </p:set>
                                    <p:animEffect transition="in" filter="fade">
                                      <p:cBhvr>
                                        <p:cTn id="62" dur="500"/>
                                        <p:tgtEl>
                                          <p:spTgt spid="47">
                                            <p:txEl>
                                              <p:pRg st="0" end="0"/>
                                            </p:txEl>
                                          </p:spTgt>
                                        </p:tgtEl>
                                      </p:cBhvr>
                                    </p:animEffect>
                                    <p:anim calcmode="lin" valueType="num">
                                      <p:cBhvr>
                                        <p:cTn id="63"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64" dur="500" fill="hold"/>
                                        <p:tgtEl>
                                          <p:spTgt spid="47">
                                            <p:txEl>
                                              <p:pRg st="0" end="0"/>
                                            </p:txEl>
                                          </p:spTgt>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800"/>
                                  </p:stCondLst>
                                  <p:childTnLst>
                                    <p:set>
                                      <p:cBhvr>
                                        <p:cTn id="66" dur="1" fill="hold">
                                          <p:stCondLst>
                                            <p:cond delay="0"/>
                                          </p:stCondLst>
                                        </p:cTn>
                                        <p:tgtEl>
                                          <p:spTgt spid="48">
                                            <p:txEl>
                                              <p:pRg st="0" end="0"/>
                                            </p:txEl>
                                          </p:spTgt>
                                        </p:tgtEl>
                                        <p:attrNameLst>
                                          <p:attrName>style.visibility</p:attrName>
                                        </p:attrNameLst>
                                      </p:cBhvr>
                                      <p:to>
                                        <p:strVal val="visible"/>
                                      </p:to>
                                    </p:set>
                                    <p:animEffect transition="in" filter="fade">
                                      <p:cBhvr>
                                        <p:cTn id="67" dur="500"/>
                                        <p:tgtEl>
                                          <p:spTgt spid="48">
                                            <p:txEl>
                                              <p:pRg st="0" end="0"/>
                                            </p:txEl>
                                          </p:spTgt>
                                        </p:tgtEl>
                                      </p:cBhvr>
                                    </p:animEffect>
                                  </p:childTnLst>
                                </p:cTn>
                              </p:par>
                            </p:childTnLst>
                          </p:cTn>
                        </p:par>
                        <p:par>
                          <p:cTn id="68" fill="hold">
                            <p:stCondLst>
                              <p:cond delay="2000"/>
                            </p:stCondLst>
                            <p:childTnLst>
                              <p:par>
                                <p:cTn id="69" presetID="53" presetClass="entr" presetSubtype="16" fill="hold" grpId="0" nodeType="afterEffect" nodePh="1">
                                  <p:stCondLst>
                                    <p:cond delay="0"/>
                                  </p:stCondLst>
                                  <p:endCondLst>
                                    <p:cond evt="begin" delay="0">
                                      <p:tn val="69"/>
                                    </p:cond>
                                  </p:endCondLst>
                                  <p:childTnLst>
                                    <p:set>
                                      <p:cBhvr>
                                        <p:cTn id="70" dur="1" fill="hold">
                                          <p:stCondLst>
                                            <p:cond delay="0"/>
                                          </p:stCondLst>
                                        </p:cTn>
                                        <p:tgtEl>
                                          <p:spTgt spid="49"/>
                                        </p:tgtEl>
                                        <p:attrNameLst>
                                          <p:attrName>style.visibility</p:attrName>
                                        </p:attrNameLst>
                                      </p:cBhvr>
                                      <p:to>
                                        <p:strVal val="visible"/>
                                      </p:to>
                                    </p:set>
                                    <p:anim calcmode="lin" valueType="num">
                                      <p:cBhvr>
                                        <p:cTn id="71" dur="500" fill="hold"/>
                                        <p:tgtEl>
                                          <p:spTgt spid="49"/>
                                        </p:tgtEl>
                                        <p:attrNameLst>
                                          <p:attrName>ppt_w</p:attrName>
                                        </p:attrNameLst>
                                      </p:cBhvr>
                                      <p:tavLst>
                                        <p:tav tm="0">
                                          <p:val>
                                            <p:fltVal val="0"/>
                                          </p:val>
                                        </p:tav>
                                        <p:tav tm="100000">
                                          <p:val>
                                            <p:strVal val="#ppt_w"/>
                                          </p:val>
                                        </p:tav>
                                      </p:tavLst>
                                    </p:anim>
                                    <p:anim calcmode="lin" valueType="num">
                                      <p:cBhvr>
                                        <p:cTn id="72" dur="500" fill="hold"/>
                                        <p:tgtEl>
                                          <p:spTgt spid="49"/>
                                        </p:tgtEl>
                                        <p:attrNameLst>
                                          <p:attrName>ppt_h</p:attrName>
                                        </p:attrNameLst>
                                      </p:cBhvr>
                                      <p:tavLst>
                                        <p:tav tm="0">
                                          <p:val>
                                            <p:fltVal val="0"/>
                                          </p:val>
                                        </p:tav>
                                        <p:tav tm="100000">
                                          <p:val>
                                            <p:strVal val="#ppt_h"/>
                                          </p:val>
                                        </p:tav>
                                      </p:tavLst>
                                    </p:anim>
                                    <p:animEffect transition="in" filter="fade">
                                      <p:cBhvr>
                                        <p:cTn id="7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25" grpId="0"/>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10" presetClass="entr" presetSubtype="0" fill="hold" nodeType="withEffect">
                  <p:stCondLst>
                    <p:cond delay="8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anim calcmode="lin" valueType="num">
                      <p:cBhvr>
                        <p:cTn dur="500" fill="hold"/>
                        <p:tgtEl>
                          <p:spTgt spid="39"/>
                        </p:tgtEl>
                        <p:attrNameLst>
                          <p:attrName>ppt_x</p:attrName>
                        </p:attrNameLst>
                      </p:cBhvr>
                      <p:tavLst>
                        <p:tav tm="0">
                          <p:val>
                            <p:strVal val="#ppt_x"/>
                          </p:val>
                        </p:tav>
                        <p:tav tm="100000">
                          <p:val>
                            <p:strVal val="#ppt_x"/>
                          </p:val>
                        </p:tav>
                      </p:tavLst>
                    </p:anim>
                    <p:anim calcmode="lin" valueType="num">
                      <p:cBhvr>
                        <p:cTn dur="500" fill="hold"/>
                        <p:tgtEl>
                          <p:spTgt spid="39"/>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10" presetClass="entr" presetSubtype="0" fill="hold" nodeType="withEffect">
                  <p:stCondLst>
                    <p:cond delay="8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6" grpId="0"/>
      <p:bldP spid="47" grpId="0" build="p">
        <p:tmplLst>
          <p:tmpl lvl="1">
            <p:tnLst>
              <p:par>
                <p:cTn presetID="42" presetClass="entr" presetSubtype="0" fill="hold" nodeType="withEffect">
                  <p:stCondLst>
                    <p:cond delay="2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anim calcmode="lin" valueType="num">
                      <p:cBhvr>
                        <p:cTn dur="500" fill="hold"/>
                        <p:tgtEl>
                          <p:spTgt spid="47"/>
                        </p:tgtEl>
                        <p:attrNameLst>
                          <p:attrName>ppt_x</p:attrName>
                        </p:attrNameLst>
                      </p:cBhvr>
                      <p:tavLst>
                        <p:tav tm="0">
                          <p:val>
                            <p:strVal val="#ppt_x"/>
                          </p:val>
                        </p:tav>
                        <p:tav tm="100000">
                          <p:val>
                            <p:strVal val="#ppt_x"/>
                          </p:val>
                        </p:tav>
                      </p:tavLst>
                    </p:anim>
                    <p:anim calcmode="lin" valueType="num">
                      <p:cBhvr>
                        <p:cTn dur="500" fill="hold"/>
                        <p:tgtEl>
                          <p:spTgt spid="47"/>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10" presetClass="entr" presetSubtype="0" fill="hold" nodeType="withEffect">
                  <p:stCondLst>
                    <p:cond delay="8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circle images with caption 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2" name="Group 11"/>
          <p:cNvGrpSpPr/>
          <p:nvPr userDrawn="1"/>
        </p:nvGrpSpPr>
        <p:grpSpPr>
          <a:xfrm>
            <a:off x="101309" y="385540"/>
            <a:ext cx="383999" cy="342172"/>
            <a:chOff x="5270500" y="1460500"/>
            <a:chExt cx="1701800" cy="2705100"/>
          </a:xfrm>
        </p:grpSpPr>
        <p:sp>
          <p:nvSpPr>
            <p:cNvPr id="13" name="Rounded Rectangle 12"/>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 Placeholder 7"/>
          <p:cNvSpPr>
            <a:spLocks noGrp="1"/>
          </p:cNvSpPr>
          <p:nvPr>
            <p:ph type="body" sz="quarter" idx="65" hasCustomPrompt="1"/>
          </p:nvPr>
        </p:nvSpPr>
        <p:spPr>
          <a:xfrm>
            <a:off x="2838451" y="1813942"/>
            <a:ext cx="2986616"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2" name="Text Placeholder 2"/>
          <p:cNvSpPr>
            <a:spLocks noGrp="1"/>
          </p:cNvSpPr>
          <p:nvPr>
            <p:ph type="body" sz="quarter" idx="64" hasCustomPrompt="1"/>
          </p:nvPr>
        </p:nvSpPr>
        <p:spPr>
          <a:xfrm>
            <a:off x="2838451" y="2108723"/>
            <a:ext cx="2986616" cy="1518588"/>
          </a:xfrm>
          <a:prstGeom prst="rect">
            <a:avLst/>
          </a:prstGeom>
        </p:spPr>
        <p:txBody>
          <a:bodyPr vert="horz" lIns="0" tIns="0" rIns="0" bIns="0"/>
          <a:lstStyle>
            <a:lvl1pPr marL="0" indent="0" algn="l">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5" name="Picture Placeholder 2"/>
          <p:cNvSpPr>
            <a:spLocks noGrp="1" noChangeAspect="1"/>
          </p:cNvSpPr>
          <p:nvPr>
            <p:ph type="pic" sz="quarter" idx="17"/>
          </p:nvPr>
        </p:nvSpPr>
        <p:spPr>
          <a:xfrm>
            <a:off x="603252" y="1801491"/>
            <a:ext cx="2028477" cy="1825630"/>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3" name="Text Placeholder 7"/>
          <p:cNvSpPr>
            <a:spLocks noGrp="1"/>
          </p:cNvSpPr>
          <p:nvPr>
            <p:ph type="body" sz="quarter" idx="66" hasCustomPrompt="1"/>
          </p:nvPr>
        </p:nvSpPr>
        <p:spPr>
          <a:xfrm>
            <a:off x="8589435" y="1813942"/>
            <a:ext cx="2986616"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4" name="Text Placeholder 2"/>
          <p:cNvSpPr>
            <a:spLocks noGrp="1"/>
          </p:cNvSpPr>
          <p:nvPr>
            <p:ph type="body" sz="quarter" idx="67" hasCustomPrompt="1"/>
          </p:nvPr>
        </p:nvSpPr>
        <p:spPr>
          <a:xfrm>
            <a:off x="8589435" y="2108723"/>
            <a:ext cx="2986616" cy="1518588"/>
          </a:xfrm>
          <a:prstGeom prst="rect">
            <a:avLst/>
          </a:prstGeom>
        </p:spPr>
        <p:txBody>
          <a:bodyPr vert="horz" lIns="0" tIns="0" rIns="0" bIns="0"/>
          <a:lstStyle>
            <a:lvl1pPr marL="0" indent="0" algn="l">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6" name="Picture Placeholder 2"/>
          <p:cNvSpPr>
            <a:spLocks noGrp="1" noChangeAspect="1"/>
          </p:cNvSpPr>
          <p:nvPr>
            <p:ph type="pic" sz="quarter" idx="68"/>
          </p:nvPr>
        </p:nvSpPr>
        <p:spPr>
          <a:xfrm>
            <a:off x="6354236" y="1801491"/>
            <a:ext cx="2028477" cy="1825630"/>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27" name="Text Placeholder 7"/>
          <p:cNvSpPr>
            <a:spLocks noGrp="1"/>
          </p:cNvSpPr>
          <p:nvPr>
            <p:ph type="body" sz="quarter" idx="69" hasCustomPrompt="1"/>
          </p:nvPr>
        </p:nvSpPr>
        <p:spPr>
          <a:xfrm>
            <a:off x="2838451" y="3993262"/>
            <a:ext cx="2986616"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8" name="Text Placeholder 2"/>
          <p:cNvSpPr>
            <a:spLocks noGrp="1"/>
          </p:cNvSpPr>
          <p:nvPr>
            <p:ph type="body" sz="quarter" idx="70" hasCustomPrompt="1"/>
          </p:nvPr>
        </p:nvSpPr>
        <p:spPr>
          <a:xfrm>
            <a:off x="2838451" y="4288043"/>
            <a:ext cx="2986616" cy="1518588"/>
          </a:xfrm>
          <a:prstGeom prst="rect">
            <a:avLst/>
          </a:prstGeom>
        </p:spPr>
        <p:txBody>
          <a:bodyPr vert="horz" lIns="0" tIns="0" rIns="0" bIns="0"/>
          <a:lstStyle>
            <a:lvl1pPr marL="0" indent="0" algn="l">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29" name="Picture Placeholder 2"/>
          <p:cNvSpPr>
            <a:spLocks noGrp="1" noChangeAspect="1"/>
          </p:cNvSpPr>
          <p:nvPr>
            <p:ph type="pic" sz="quarter" idx="71"/>
          </p:nvPr>
        </p:nvSpPr>
        <p:spPr>
          <a:xfrm>
            <a:off x="603252" y="3980811"/>
            <a:ext cx="2028477" cy="1825630"/>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0" name="Text Placeholder 7"/>
          <p:cNvSpPr>
            <a:spLocks noGrp="1"/>
          </p:cNvSpPr>
          <p:nvPr>
            <p:ph type="body" sz="quarter" idx="72" hasCustomPrompt="1"/>
          </p:nvPr>
        </p:nvSpPr>
        <p:spPr>
          <a:xfrm>
            <a:off x="8589435" y="3993262"/>
            <a:ext cx="2986616" cy="259199"/>
          </a:xfrm>
          <a:prstGeom prst="rect">
            <a:avLst/>
          </a:prstGeom>
        </p:spPr>
        <p:txBody>
          <a:bodyPr vert="horz" lIns="0" tIns="40504" rIns="0" bIns="40504" anchor="ctr"/>
          <a:lstStyle>
            <a:lvl1pPr marL="0" indent="0" algn="l">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1" name="Text Placeholder 2"/>
          <p:cNvSpPr>
            <a:spLocks noGrp="1"/>
          </p:cNvSpPr>
          <p:nvPr>
            <p:ph type="body" sz="quarter" idx="73" hasCustomPrompt="1"/>
          </p:nvPr>
        </p:nvSpPr>
        <p:spPr>
          <a:xfrm>
            <a:off x="8589435" y="4288043"/>
            <a:ext cx="2986616" cy="1518588"/>
          </a:xfrm>
          <a:prstGeom prst="rect">
            <a:avLst/>
          </a:prstGeom>
        </p:spPr>
        <p:txBody>
          <a:bodyPr vert="horz" lIns="0" tIns="0" rIns="0" bIns="0"/>
          <a:lstStyle>
            <a:lvl1pPr marL="0" indent="0" algn="l">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endParaRPr lang="en-US" dirty="0" smtClean="0"/>
          </a:p>
        </p:txBody>
      </p:sp>
      <p:sp>
        <p:nvSpPr>
          <p:cNvPr id="32" name="Picture Placeholder 2"/>
          <p:cNvSpPr>
            <a:spLocks noGrp="1" noChangeAspect="1"/>
          </p:cNvSpPr>
          <p:nvPr>
            <p:ph type="pic" sz="quarter" idx="74"/>
          </p:nvPr>
        </p:nvSpPr>
        <p:spPr>
          <a:xfrm>
            <a:off x="6354236" y="3980811"/>
            <a:ext cx="2028477" cy="1825630"/>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anim calcmode="lin" valueType="num">
                                      <p:cBhvr>
                                        <p:cTn id="21"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41">
                                            <p:txEl>
                                              <p:pRg st="0" end="0"/>
                                            </p:txEl>
                                          </p:spTgt>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800"/>
                                  </p:stCondLst>
                                  <p:childTnLst>
                                    <p:set>
                                      <p:cBhvr>
                                        <p:cTn id="24" dur="1" fill="hold">
                                          <p:stCondLst>
                                            <p:cond delay="0"/>
                                          </p:stCondLst>
                                        </p:cTn>
                                        <p:tgtEl>
                                          <p:spTgt spid="42">
                                            <p:txEl>
                                              <p:pRg st="0" end="0"/>
                                            </p:txEl>
                                          </p:spTgt>
                                        </p:tgtEl>
                                        <p:attrNameLst>
                                          <p:attrName>style.visibility</p:attrName>
                                        </p:attrNameLst>
                                      </p:cBhvr>
                                      <p:to>
                                        <p:strVal val="visible"/>
                                      </p:to>
                                    </p:set>
                                    <p:animEffect transition="in" filter="fade">
                                      <p:cBhvr>
                                        <p:cTn id="25" dur="500"/>
                                        <p:tgtEl>
                                          <p:spTgt spid="42">
                                            <p:txEl>
                                              <p:pRg st="0" end="0"/>
                                            </p:txEl>
                                          </p:spTgt>
                                        </p:tgtEl>
                                      </p:cBhvr>
                                    </p:animEffect>
                                  </p:childTnLst>
                                </p:cTn>
                              </p:par>
                            </p:childTnLst>
                          </p:cTn>
                        </p:par>
                        <p:par>
                          <p:cTn id="26" fill="hold">
                            <p:stCondLst>
                              <p:cond delay="500"/>
                            </p:stCondLst>
                            <p:childTnLst>
                              <p:par>
                                <p:cTn id="27" presetID="53" presetClass="entr" presetSubtype="16" fill="hold" grpId="0" nodeType="afterEffect" nodePh="1">
                                  <p:stCondLst>
                                    <p:cond delay="0"/>
                                  </p:stCondLst>
                                  <p:endCondLst>
                                    <p:cond evt="begin" delay="0">
                                      <p:tn val="27"/>
                                    </p:cond>
                                  </p:end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42" presetClass="entr" presetSubtype="0" fill="hold" grpId="0" nodeType="withEffect">
                                  <p:stCondLst>
                                    <p:cond delay="20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anim calcmode="lin" valueType="num">
                                      <p:cBhvr>
                                        <p:cTn id="3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23">
                                            <p:txEl>
                                              <p:pRg st="0" end="0"/>
                                            </p:txEl>
                                          </p:spTgt>
                                        </p:tgtEl>
                                        <p:attrNameLst>
                                          <p:attrName>ppt_y</p:attrName>
                                        </p:attrNameLst>
                                      </p:cBhvr>
                                      <p:tavLst>
                                        <p:tav tm="0">
                                          <p:val>
                                            <p:strVal val="#ppt_y+.1"/>
                                          </p:val>
                                        </p:tav>
                                        <p:tav tm="100000">
                                          <p:val>
                                            <p:strVal val="#ppt_y"/>
                                          </p:val>
                                        </p:tav>
                                      </p:tavLst>
                                    </p:anim>
                                  </p:childTnLst>
                                </p:cTn>
                              </p:par>
                              <p:par>
                                <p:cTn id="37" presetID="10" presetClass="entr" presetSubtype="0" fill="hold" grpId="0" nodeType="withEffect">
                                  <p:stCondLst>
                                    <p:cond delay="80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fade">
                                      <p:cBhvr>
                                        <p:cTn id="39" dur="500"/>
                                        <p:tgtEl>
                                          <p:spTgt spid="24">
                                            <p:txEl>
                                              <p:pRg st="0" end="0"/>
                                            </p:txEl>
                                          </p:spTgt>
                                        </p:tgtEl>
                                      </p:cBhvr>
                                    </p:animEffect>
                                  </p:childTnLst>
                                </p:cTn>
                              </p:par>
                            </p:childTnLst>
                          </p:cTn>
                        </p:par>
                        <p:par>
                          <p:cTn id="40" fill="hold">
                            <p:stCondLst>
                              <p:cond delay="10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par>
                                <p:cTn id="46" presetID="42" presetClass="entr" presetSubtype="0" fill="hold" grpId="0" nodeType="withEffect">
                                  <p:stCondLst>
                                    <p:cond delay="200"/>
                                  </p:stCondLst>
                                  <p:childTnLst>
                                    <p:set>
                                      <p:cBhvr>
                                        <p:cTn id="47" dur="1" fill="hold">
                                          <p:stCondLst>
                                            <p:cond delay="0"/>
                                          </p:stCondLst>
                                        </p:cTn>
                                        <p:tgtEl>
                                          <p:spTgt spid="27">
                                            <p:txEl>
                                              <p:pRg st="0" end="0"/>
                                            </p:txEl>
                                          </p:spTgt>
                                        </p:tgtEl>
                                        <p:attrNameLst>
                                          <p:attrName>style.visibility</p:attrName>
                                        </p:attrNameLst>
                                      </p:cBhvr>
                                      <p:to>
                                        <p:strVal val="visible"/>
                                      </p:to>
                                    </p:set>
                                    <p:animEffect transition="in" filter="fade">
                                      <p:cBhvr>
                                        <p:cTn id="48" dur="500"/>
                                        <p:tgtEl>
                                          <p:spTgt spid="27">
                                            <p:txEl>
                                              <p:pRg st="0" end="0"/>
                                            </p:txEl>
                                          </p:spTgt>
                                        </p:tgtEl>
                                      </p:cBhvr>
                                    </p:animEffect>
                                    <p:anim calcmode="lin" valueType="num">
                                      <p:cBhvr>
                                        <p:cTn id="49"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50" dur="500" fill="hold"/>
                                        <p:tgtEl>
                                          <p:spTgt spid="27">
                                            <p:txEl>
                                              <p:pRg st="0" end="0"/>
                                            </p:txEl>
                                          </p:spTgt>
                                        </p:tgtEl>
                                        <p:attrNameLst>
                                          <p:attrName>ppt_y</p:attrName>
                                        </p:attrNameLst>
                                      </p:cBhvr>
                                      <p:tavLst>
                                        <p:tav tm="0">
                                          <p:val>
                                            <p:strVal val="#ppt_y+.1"/>
                                          </p:val>
                                        </p:tav>
                                        <p:tav tm="100000">
                                          <p:val>
                                            <p:strVal val="#ppt_y"/>
                                          </p:val>
                                        </p:tav>
                                      </p:tavLst>
                                    </p:anim>
                                  </p:childTnLst>
                                </p:cTn>
                              </p:par>
                              <p:par>
                                <p:cTn id="51" presetID="10" presetClass="entr" presetSubtype="0" fill="hold" grpId="0" nodeType="withEffect">
                                  <p:stCondLst>
                                    <p:cond delay="80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fade">
                                      <p:cBhvr>
                                        <p:cTn id="53" dur="500"/>
                                        <p:tgtEl>
                                          <p:spTgt spid="28">
                                            <p:txEl>
                                              <p:pRg st="0" end="0"/>
                                            </p:txEl>
                                          </p:spTgt>
                                        </p:tgtEl>
                                      </p:cBhvr>
                                    </p:animEffect>
                                  </p:childTnLst>
                                </p:cTn>
                              </p:par>
                            </p:childTnLst>
                          </p:cTn>
                        </p:par>
                        <p:par>
                          <p:cTn id="54" fill="hold">
                            <p:stCondLst>
                              <p:cond delay="15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par>
                                <p:cTn id="60" presetID="42" presetClass="entr" presetSubtype="0" fill="hold" grpId="0" nodeType="withEffect">
                                  <p:stCondLst>
                                    <p:cond delay="20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fade">
                                      <p:cBhvr>
                                        <p:cTn id="62" dur="500"/>
                                        <p:tgtEl>
                                          <p:spTgt spid="30">
                                            <p:txEl>
                                              <p:pRg st="0" end="0"/>
                                            </p:txEl>
                                          </p:spTgt>
                                        </p:tgtEl>
                                      </p:cBhvr>
                                    </p:animEffect>
                                    <p:anim calcmode="lin" valueType="num">
                                      <p:cBhvr>
                                        <p:cTn id="63"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4" dur="500" fill="hold"/>
                                        <p:tgtEl>
                                          <p:spTgt spid="30">
                                            <p:txEl>
                                              <p:pRg st="0" end="0"/>
                                            </p:txEl>
                                          </p:spTgt>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800"/>
                                  </p:stCondLst>
                                  <p:childTnLst>
                                    <p:set>
                                      <p:cBhvr>
                                        <p:cTn id="66" dur="1" fill="hold">
                                          <p:stCondLst>
                                            <p:cond delay="0"/>
                                          </p:stCondLst>
                                        </p:cTn>
                                        <p:tgtEl>
                                          <p:spTgt spid="31">
                                            <p:txEl>
                                              <p:pRg st="0" end="0"/>
                                            </p:txEl>
                                          </p:spTgt>
                                        </p:tgtEl>
                                        <p:attrNameLst>
                                          <p:attrName>style.visibility</p:attrName>
                                        </p:attrNameLst>
                                      </p:cBhvr>
                                      <p:to>
                                        <p:strVal val="visible"/>
                                      </p:to>
                                    </p:set>
                                    <p:animEffect transition="in" filter="fade">
                                      <p:cBhvr>
                                        <p:cTn id="67" dur="500"/>
                                        <p:tgtEl>
                                          <p:spTgt spid="31">
                                            <p:txEl>
                                              <p:pRg st="0" end="0"/>
                                            </p:txEl>
                                          </p:spTgt>
                                        </p:tgtEl>
                                      </p:cBhvr>
                                    </p:animEffect>
                                  </p:childTnLst>
                                </p:cTn>
                              </p:par>
                            </p:childTnLst>
                          </p:cTn>
                        </p:par>
                        <p:par>
                          <p:cTn id="68" fill="hold">
                            <p:stCondLst>
                              <p:cond delay="2000"/>
                            </p:stCondLst>
                            <p:childTnLst>
                              <p:par>
                                <p:cTn id="69" presetID="53" presetClass="entr" presetSubtype="16" fill="hold" grpId="0" nodeType="afterEffect" nodePh="1">
                                  <p:stCondLst>
                                    <p:cond delay="0"/>
                                  </p:stCondLst>
                                  <p:endCondLst>
                                    <p:cond evt="begin" delay="0">
                                      <p:tn val="69"/>
                                    </p:cond>
                                  </p:end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25" grpId="0"/>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p:bldP spid="27" grpId="0" build="p">
        <p:tmplLst>
          <p:tmpl lvl="1">
            <p:tnLst>
              <p:par>
                <p:cTn presetID="42" presetClass="entr" presetSubtype="0"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10" presetClass="entr" presetSubtype="0" fill="hold" nodeType="withEffect">
                  <p:stCondLst>
                    <p:cond delay="8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8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ight circle images with ca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12" name="Group 11"/>
          <p:cNvGrpSpPr/>
          <p:nvPr userDrawn="1"/>
        </p:nvGrpSpPr>
        <p:grpSpPr>
          <a:xfrm>
            <a:off x="101309" y="385540"/>
            <a:ext cx="383999" cy="342172"/>
            <a:chOff x="5270500" y="1460500"/>
            <a:chExt cx="1701800" cy="2705100"/>
          </a:xfrm>
        </p:grpSpPr>
        <p:sp>
          <p:nvSpPr>
            <p:cNvPr id="13" name="Rounded Rectangle 12"/>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 Placeholder 7"/>
          <p:cNvSpPr>
            <a:spLocks noGrp="1"/>
          </p:cNvSpPr>
          <p:nvPr>
            <p:ph type="body" sz="quarter" idx="65" hasCustomPrompt="1"/>
          </p:nvPr>
        </p:nvSpPr>
        <p:spPr>
          <a:xfrm>
            <a:off x="603252" y="3383781"/>
            <a:ext cx="2038349"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5" name="Picture Placeholder 2"/>
          <p:cNvSpPr>
            <a:spLocks noGrp="1" noChangeAspect="1"/>
          </p:cNvSpPr>
          <p:nvPr>
            <p:ph type="pic" sz="quarter" idx="17"/>
          </p:nvPr>
        </p:nvSpPr>
        <p:spPr>
          <a:xfrm>
            <a:off x="575738" y="1374772"/>
            <a:ext cx="2111999" cy="190079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6" name="Text Placeholder 7"/>
          <p:cNvSpPr>
            <a:spLocks noGrp="1"/>
          </p:cNvSpPr>
          <p:nvPr>
            <p:ph type="body" sz="quarter" idx="66" hasCustomPrompt="1"/>
          </p:nvPr>
        </p:nvSpPr>
        <p:spPr>
          <a:xfrm>
            <a:off x="3617386" y="3383781"/>
            <a:ext cx="2038349"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38" name="Picture Placeholder 2"/>
          <p:cNvSpPr>
            <a:spLocks noGrp="1" noChangeAspect="1"/>
          </p:cNvSpPr>
          <p:nvPr>
            <p:ph type="pic" sz="quarter" idx="68"/>
          </p:nvPr>
        </p:nvSpPr>
        <p:spPr>
          <a:xfrm>
            <a:off x="3589871" y="1374772"/>
            <a:ext cx="2111999" cy="190079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9" name="Text Placeholder 7"/>
          <p:cNvSpPr>
            <a:spLocks noGrp="1"/>
          </p:cNvSpPr>
          <p:nvPr>
            <p:ph type="body" sz="quarter" idx="69" hasCustomPrompt="1"/>
          </p:nvPr>
        </p:nvSpPr>
        <p:spPr>
          <a:xfrm>
            <a:off x="6546852" y="3383781"/>
            <a:ext cx="2038349"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3" name="Picture Placeholder 2"/>
          <p:cNvSpPr>
            <a:spLocks noGrp="1" noChangeAspect="1"/>
          </p:cNvSpPr>
          <p:nvPr>
            <p:ph type="pic" sz="quarter" idx="71"/>
          </p:nvPr>
        </p:nvSpPr>
        <p:spPr>
          <a:xfrm>
            <a:off x="6519338" y="1374772"/>
            <a:ext cx="2111999" cy="190079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4" name="Text Placeholder 7"/>
          <p:cNvSpPr>
            <a:spLocks noGrp="1"/>
          </p:cNvSpPr>
          <p:nvPr>
            <p:ph type="body" sz="quarter" idx="72" hasCustomPrompt="1"/>
          </p:nvPr>
        </p:nvSpPr>
        <p:spPr>
          <a:xfrm>
            <a:off x="9537702" y="3383781"/>
            <a:ext cx="2038349"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46" name="Picture Placeholder 2"/>
          <p:cNvSpPr>
            <a:spLocks noGrp="1" noChangeAspect="1"/>
          </p:cNvSpPr>
          <p:nvPr>
            <p:ph type="pic" sz="quarter" idx="74"/>
          </p:nvPr>
        </p:nvSpPr>
        <p:spPr>
          <a:xfrm>
            <a:off x="9510187" y="1374772"/>
            <a:ext cx="2111999" cy="190079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59" name="Text Placeholder 7"/>
          <p:cNvSpPr>
            <a:spLocks noGrp="1"/>
          </p:cNvSpPr>
          <p:nvPr>
            <p:ph type="body" sz="quarter" idx="75" hasCustomPrompt="1"/>
          </p:nvPr>
        </p:nvSpPr>
        <p:spPr>
          <a:xfrm>
            <a:off x="603252" y="6005061"/>
            <a:ext cx="2038349"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0" name="Picture Placeholder 2"/>
          <p:cNvSpPr>
            <a:spLocks noGrp="1" noChangeAspect="1"/>
          </p:cNvSpPr>
          <p:nvPr>
            <p:ph type="pic" sz="quarter" idx="76"/>
          </p:nvPr>
        </p:nvSpPr>
        <p:spPr>
          <a:xfrm>
            <a:off x="524938" y="3996052"/>
            <a:ext cx="2111999" cy="190079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61" name="Text Placeholder 7"/>
          <p:cNvSpPr>
            <a:spLocks noGrp="1"/>
          </p:cNvSpPr>
          <p:nvPr>
            <p:ph type="body" sz="quarter" idx="77" hasCustomPrompt="1"/>
          </p:nvPr>
        </p:nvSpPr>
        <p:spPr>
          <a:xfrm>
            <a:off x="3617386" y="6005061"/>
            <a:ext cx="2038349"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2" name="Picture Placeholder 2"/>
          <p:cNvSpPr>
            <a:spLocks noGrp="1" noChangeAspect="1"/>
          </p:cNvSpPr>
          <p:nvPr>
            <p:ph type="pic" sz="quarter" idx="78"/>
          </p:nvPr>
        </p:nvSpPr>
        <p:spPr>
          <a:xfrm>
            <a:off x="3539071" y="3996052"/>
            <a:ext cx="2111999" cy="190079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63" name="Text Placeholder 7"/>
          <p:cNvSpPr>
            <a:spLocks noGrp="1"/>
          </p:cNvSpPr>
          <p:nvPr>
            <p:ph type="body" sz="quarter" idx="79" hasCustomPrompt="1"/>
          </p:nvPr>
        </p:nvSpPr>
        <p:spPr>
          <a:xfrm>
            <a:off x="6546852" y="6005061"/>
            <a:ext cx="2038349"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4" name="Picture Placeholder 2"/>
          <p:cNvSpPr>
            <a:spLocks noGrp="1" noChangeAspect="1"/>
          </p:cNvSpPr>
          <p:nvPr>
            <p:ph type="pic" sz="quarter" idx="80"/>
          </p:nvPr>
        </p:nvSpPr>
        <p:spPr>
          <a:xfrm>
            <a:off x="6468538" y="3996052"/>
            <a:ext cx="2111999" cy="190079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65" name="Text Placeholder 7"/>
          <p:cNvSpPr>
            <a:spLocks noGrp="1"/>
          </p:cNvSpPr>
          <p:nvPr>
            <p:ph type="body" sz="quarter" idx="81" hasCustomPrompt="1"/>
          </p:nvPr>
        </p:nvSpPr>
        <p:spPr>
          <a:xfrm>
            <a:off x="9537702" y="6005061"/>
            <a:ext cx="2038349" cy="259199"/>
          </a:xfrm>
          <a:prstGeom prst="rect">
            <a:avLst/>
          </a:prstGeom>
        </p:spPr>
        <p:txBody>
          <a:bodyPr vert="horz" lIns="0" tIns="40504" rIns="0" bIns="40504" anchor="ctr"/>
          <a:lstStyle>
            <a:lvl1pPr marL="0" indent="0" algn="ctr">
              <a:lnSpc>
                <a:spcPct val="100000"/>
              </a:lnSpc>
              <a:spcBef>
                <a:spcPts val="0"/>
              </a:spcBef>
              <a:spcAft>
                <a:spcPts val="0"/>
              </a:spcAft>
              <a:buNone/>
              <a:defRPr sz="1920" b="0">
                <a:solidFill>
                  <a:schemeClr val="bg1"/>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66" name="Picture Placeholder 2"/>
          <p:cNvSpPr>
            <a:spLocks noGrp="1" noChangeAspect="1"/>
          </p:cNvSpPr>
          <p:nvPr>
            <p:ph type="pic" sz="quarter" idx="82"/>
          </p:nvPr>
        </p:nvSpPr>
        <p:spPr>
          <a:xfrm>
            <a:off x="9459387" y="3996052"/>
            <a:ext cx="2111999" cy="1900799"/>
          </a:xfrm>
          <a:custGeom>
            <a:avLst/>
            <a:gdLst/>
            <a:ahLst/>
            <a:cxnLst/>
            <a:rect l="l" t="t" r="r" b="b"/>
            <a:pathLst>
              <a:path w="2595562" h="2595562">
                <a:moveTo>
                  <a:pt x="1297781" y="0"/>
                </a:moveTo>
                <a:cubicBezTo>
                  <a:pt x="2014526" y="0"/>
                  <a:pt x="2595562" y="581036"/>
                  <a:pt x="2595562" y="1297781"/>
                </a:cubicBezTo>
                <a:cubicBezTo>
                  <a:pt x="2595562" y="2014526"/>
                  <a:pt x="2014526" y="2595562"/>
                  <a:pt x="1297781" y="2595562"/>
                </a:cubicBezTo>
                <a:cubicBezTo>
                  <a:pt x="581036" y="2595562"/>
                  <a:pt x="0" y="2014526"/>
                  <a:pt x="0" y="1297781"/>
                </a:cubicBezTo>
                <a:cubicBezTo>
                  <a:pt x="0" y="581036"/>
                  <a:pt x="581036" y="0"/>
                  <a:pt x="1297781"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anim calcmode="lin" valueType="num">
                                      <p:cBhvr>
                                        <p:cTn id="21"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53" presetClass="entr" presetSubtype="16" fill="hold" grpId="0" nodeType="afterEffect" nodePh="1">
                                  <p:stCondLst>
                                    <p:cond delay="0"/>
                                  </p:stCondLst>
                                  <p:endCondLst>
                                    <p:cond evt="begin" delay="0">
                                      <p:tn val="24"/>
                                    </p:cond>
                                  </p:end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42" presetClass="entr" presetSubtype="0" fill="hold" grpId="0" nodeType="withEffect">
                                  <p:stCondLst>
                                    <p:cond delay="200"/>
                                  </p:stCondLst>
                                  <p:childTnLst>
                                    <p:set>
                                      <p:cBhvr>
                                        <p:cTn id="30" dur="1" fill="hold">
                                          <p:stCondLst>
                                            <p:cond delay="0"/>
                                          </p:stCondLst>
                                        </p:cTn>
                                        <p:tgtEl>
                                          <p:spTgt spid="36">
                                            <p:txEl>
                                              <p:pRg st="0" end="0"/>
                                            </p:txEl>
                                          </p:spTgt>
                                        </p:tgtEl>
                                        <p:attrNameLst>
                                          <p:attrName>style.visibility</p:attrName>
                                        </p:attrNameLst>
                                      </p:cBhvr>
                                      <p:to>
                                        <p:strVal val="visible"/>
                                      </p:to>
                                    </p:set>
                                    <p:animEffect transition="in" filter="fade">
                                      <p:cBhvr>
                                        <p:cTn id="31" dur="500"/>
                                        <p:tgtEl>
                                          <p:spTgt spid="36">
                                            <p:txEl>
                                              <p:pRg st="0" end="0"/>
                                            </p:txEl>
                                          </p:spTgt>
                                        </p:tgtEl>
                                      </p:cBhvr>
                                    </p:animEffect>
                                    <p:anim calcmode="lin" valueType="num">
                                      <p:cBhvr>
                                        <p:cTn id="32"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42" presetClass="entr" presetSubtype="0" fill="hold" grpId="0" nodeType="withEffect">
                                  <p:stCondLst>
                                    <p:cond delay="200"/>
                                  </p:stCondLst>
                                  <p:childTnLst>
                                    <p:set>
                                      <p:cBhvr>
                                        <p:cTn id="41" dur="1" fill="hold">
                                          <p:stCondLst>
                                            <p:cond delay="0"/>
                                          </p:stCondLst>
                                        </p:cTn>
                                        <p:tgtEl>
                                          <p:spTgt spid="39">
                                            <p:txEl>
                                              <p:pRg st="0" end="0"/>
                                            </p:txEl>
                                          </p:spTgt>
                                        </p:tgtEl>
                                        <p:attrNameLst>
                                          <p:attrName>style.visibility</p:attrName>
                                        </p:attrNameLst>
                                      </p:cBhvr>
                                      <p:to>
                                        <p:strVal val="visible"/>
                                      </p:to>
                                    </p:set>
                                    <p:animEffect transition="in" filter="fade">
                                      <p:cBhvr>
                                        <p:cTn id="42" dur="500"/>
                                        <p:tgtEl>
                                          <p:spTgt spid="39">
                                            <p:txEl>
                                              <p:pRg st="0" end="0"/>
                                            </p:txEl>
                                          </p:spTgt>
                                        </p:tgtEl>
                                      </p:cBhvr>
                                    </p:animEffect>
                                    <p:anim calcmode="lin" valueType="num">
                                      <p:cBhvr>
                                        <p:cTn id="4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53" presetClass="entr" presetSubtype="16" fill="hold" grpId="0" nodeType="afterEffect" nodePh="1">
                                  <p:stCondLst>
                                    <p:cond delay="0"/>
                                  </p:stCondLst>
                                  <p:endCondLst>
                                    <p:cond evt="begin" delay="0">
                                      <p:tn val="46"/>
                                    </p:cond>
                                  </p:end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childTnLst>
                                </p:cTn>
                              </p:par>
                              <p:par>
                                <p:cTn id="51" presetID="42" presetClass="entr" presetSubtype="0" fill="hold" grpId="0" nodeType="withEffect">
                                  <p:stCondLst>
                                    <p:cond delay="200"/>
                                  </p:stCondLst>
                                  <p:childTnLst>
                                    <p:set>
                                      <p:cBhvr>
                                        <p:cTn id="52" dur="1" fill="hold">
                                          <p:stCondLst>
                                            <p:cond delay="0"/>
                                          </p:stCondLst>
                                        </p:cTn>
                                        <p:tgtEl>
                                          <p:spTgt spid="44">
                                            <p:txEl>
                                              <p:pRg st="0" end="0"/>
                                            </p:txEl>
                                          </p:spTgt>
                                        </p:tgtEl>
                                        <p:attrNameLst>
                                          <p:attrName>style.visibility</p:attrName>
                                        </p:attrNameLst>
                                      </p:cBhvr>
                                      <p:to>
                                        <p:strVal val="visible"/>
                                      </p:to>
                                    </p:set>
                                    <p:animEffect transition="in" filter="fade">
                                      <p:cBhvr>
                                        <p:cTn id="53" dur="500"/>
                                        <p:tgtEl>
                                          <p:spTgt spid="44">
                                            <p:txEl>
                                              <p:pRg st="0" end="0"/>
                                            </p:txEl>
                                          </p:spTgt>
                                        </p:tgtEl>
                                      </p:cBhvr>
                                    </p:animEffect>
                                    <p:anim calcmode="lin" valueType="num">
                                      <p:cBhvr>
                                        <p:cTn id="54"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55" dur="5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53" presetClass="entr" presetSubtype="16" fill="hold" grpId="0" nodeType="afterEffect" nodePh="1">
                                  <p:stCondLst>
                                    <p:cond delay="0"/>
                                  </p:stCondLst>
                                  <p:endCondLst>
                                    <p:cond evt="begin" delay="0">
                                      <p:tn val="57"/>
                                    </p:cond>
                                  </p:endCondLst>
                                  <p:childTnLst>
                                    <p:set>
                                      <p:cBhvr>
                                        <p:cTn id="58" dur="1" fill="hold">
                                          <p:stCondLst>
                                            <p:cond delay="0"/>
                                          </p:stCondLst>
                                        </p:cTn>
                                        <p:tgtEl>
                                          <p:spTgt spid="46"/>
                                        </p:tgtEl>
                                        <p:attrNameLst>
                                          <p:attrName>style.visibility</p:attrName>
                                        </p:attrNameLst>
                                      </p:cBhvr>
                                      <p:to>
                                        <p:strVal val="visible"/>
                                      </p:to>
                                    </p:set>
                                    <p:anim calcmode="lin" valueType="num">
                                      <p:cBhvr>
                                        <p:cTn id="59" dur="500" fill="hold"/>
                                        <p:tgtEl>
                                          <p:spTgt spid="46"/>
                                        </p:tgtEl>
                                        <p:attrNameLst>
                                          <p:attrName>ppt_w</p:attrName>
                                        </p:attrNameLst>
                                      </p:cBhvr>
                                      <p:tavLst>
                                        <p:tav tm="0">
                                          <p:val>
                                            <p:fltVal val="0"/>
                                          </p:val>
                                        </p:tav>
                                        <p:tav tm="100000">
                                          <p:val>
                                            <p:strVal val="#ppt_w"/>
                                          </p:val>
                                        </p:tav>
                                      </p:tavLst>
                                    </p:anim>
                                    <p:anim calcmode="lin" valueType="num">
                                      <p:cBhvr>
                                        <p:cTn id="60" dur="500" fill="hold"/>
                                        <p:tgtEl>
                                          <p:spTgt spid="46"/>
                                        </p:tgtEl>
                                        <p:attrNameLst>
                                          <p:attrName>ppt_h</p:attrName>
                                        </p:attrNameLst>
                                      </p:cBhvr>
                                      <p:tavLst>
                                        <p:tav tm="0">
                                          <p:val>
                                            <p:fltVal val="0"/>
                                          </p:val>
                                        </p:tav>
                                        <p:tav tm="100000">
                                          <p:val>
                                            <p:strVal val="#ppt_h"/>
                                          </p:val>
                                        </p:tav>
                                      </p:tavLst>
                                    </p:anim>
                                    <p:animEffect transition="in" filter="fade">
                                      <p:cBhvr>
                                        <p:cTn id="61" dur="500"/>
                                        <p:tgtEl>
                                          <p:spTgt spid="46"/>
                                        </p:tgtEl>
                                      </p:cBhvr>
                                    </p:animEffect>
                                  </p:childTnLst>
                                </p:cTn>
                              </p:par>
                              <p:par>
                                <p:cTn id="62" presetID="42" presetClass="entr" presetSubtype="0" fill="hold" grpId="0" nodeType="withEffect">
                                  <p:stCondLst>
                                    <p:cond delay="200"/>
                                  </p:stCondLst>
                                  <p:childTnLst>
                                    <p:set>
                                      <p:cBhvr>
                                        <p:cTn id="63" dur="1" fill="hold">
                                          <p:stCondLst>
                                            <p:cond delay="0"/>
                                          </p:stCondLst>
                                        </p:cTn>
                                        <p:tgtEl>
                                          <p:spTgt spid="59">
                                            <p:txEl>
                                              <p:pRg st="0" end="0"/>
                                            </p:txEl>
                                          </p:spTgt>
                                        </p:tgtEl>
                                        <p:attrNameLst>
                                          <p:attrName>style.visibility</p:attrName>
                                        </p:attrNameLst>
                                      </p:cBhvr>
                                      <p:to>
                                        <p:strVal val="visible"/>
                                      </p:to>
                                    </p:set>
                                    <p:animEffect transition="in" filter="fade">
                                      <p:cBhvr>
                                        <p:cTn id="64" dur="500"/>
                                        <p:tgtEl>
                                          <p:spTgt spid="59">
                                            <p:txEl>
                                              <p:pRg st="0" end="0"/>
                                            </p:txEl>
                                          </p:spTgt>
                                        </p:tgtEl>
                                      </p:cBhvr>
                                    </p:animEffect>
                                    <p:anim calcmode="lin" valueType="num">
                                      <p:cBhvr>
                                        <p:cTn id="65"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66" dur="50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53" presetClass="entr" presetSubtype="16" fill="hold" grpId="0" nodeType="afterEffect" nodePh="1">
                                  <p:stCondLst>
                                    <p:cond delay="0"/>
                                  </p:stCondLst>
                                  <p:endCondLst>
                                    <p:cond evt="begin" delay="0">
                                      <p:tn val="68"/>
                                    </p:cond>
                                  </p:endCondLst>
                                  <p:childTnLst>
                                    <p:set>
                                      <p:cBhvr>
                                        <p:cTn id="69" dur="1" fill="hold">
                                          <p:stCondLst>
                                            <p:cond delay="0"/>
                                          </p:stCondLst>
                                        </p:cTn>
                                        <p:tgtEl>
                                          <p:spTgt spid="60"/>
                                        </p:tgtEl>
                                        <p:attrNameLst>
                                          <p:attrName>style.visibility</p:attrName>
                                        </p:attrNameLst>
                                      </p:cBhvr>
                                      <p:to>
                                        <p:strVal val="visible"/>
                                      </p:to>
                                    </p:set>
                                    <p:anim calcmode="lin" valueType="num">
                                      <p:cBhvr>
                                        <p:cTn id="70" dur="500" fill="hold"/>
                                        <p:tgtEl>
                                          <p:spTgt spid="60"/>
                                        </p:tgtEl>
                                        <p:attrNameLst>
                                          <p:attrName>ppt_w</p:attrName>
                                        </p:attrNameLst>
                                      </p:cBhvr>
                                      <p:tavLst>
                                        <p:tav tm="0">
                                          <p:val>
                                            <p:fltVal val="0"/>
                                          </p:val>
                                        </p:tav>
                                        <p:tav tm="100000">
                                          <p:val>
                                            <p:strVal val="#ppt_w"/>
                                          </p:val>
                                        </p:tav>
                                      </p:tavLst>
                                    </p:anim>
                                    <p:anim calcmode="lin" valueType="num">
                                      <p:cBhvr>
                                        <p:cTn id="71" dur="500" fill="hold"/>
                                        <p:tgtEl>
                                          <p:spTgt spid="60"/>
                                        </p:tgtEl>
                                        <p:attrNameLst>
                                          <p:attrName>ppt_h</p:attrName>
                                        </p:attrNameLst>
                                      </p:cBhvr>
                                      <p:tavLst>
                                        <p:tav tm="0">
                                          <p:val>
                                            <p:fltVal val="0"/>
                                          </p:val>
                                        </p:tav>
                                        <p:tav tm="100000">
                                          <p:val>
                                            <p:strVal val="#ppt_h"/>
                                          </p:val>
                                        </p:tav>
                                      </p:tavLst>
                                    </p:anim>
                                    <p:animEffect transition="in" filter="fade">
                                      <p:cBhvr>
                                        <p:cTn id="72" dur="500"/>
                                        <p:tgtEl>
                                          <p:spTgt spid="60"/>
                                        </p:tgtEl>
                                      </p:cBhvr>
                                    </p:animEffect>
                                  </p:childTnLst>
                                </p:cTn>
                              </p:par>
                              <p:par>
                                <p:cTn id="73" presetID="42" presetClass="entr" presetSubtype="0" fill="hold" grpId="0" nodeType="withEffect">
                                  <p:stCondLst>
                                    <p:cond delay="200"/>
                                  </p:stCondLst>
                                  <p:childTnLst>
                                    <p:set>
                                      <p:cBhvr>
                                        <p:cTn id="74" dur="1" fill="hold">
                                          <p:stCondLst>
                                            <p:cond delay="0"/>
                                          </p:stCondLst>
                                        </p:cTn>
                                        <p:tgtEl>
                                          <p:spTgt spid="61">
                                            <p:txEl>
                                              <p:pRg st="0" end="0"/>
                                            </p:txEl>
                                          </p:spTgt>
                                        </p:tgtEl>
                                        <p:attrNameLst>
                                          <p:attrName>style.visibility</p:attrName>
                                        </p:attrNameLst>
                                      </p:cBhvr>
                                      <p:to>
                                        <p:strVal val="visible"/>
                                      </p:to>
                                    </p:set>
                                    <p:animEffect transition="in" filter="fade">
                                      <p:cBhvr>
                                        <p:cTn id="75" dur="500"/>
                                        <p:tgtEl>
                                          <p:spTgt spid="61">
                                            <p:txEl>
                                              <p:pRg st="0" end="0"/>
                                            </p:txEl>
                                          </p:spTgt>
                                        </p:tgtEl>
                                      </p:cBhvr>
                                    </p:animEffect>
                                    <p:anim calcmode="lin" valueType="num">
                                      <p:cBhvr>
                                        <p:cTn id="76"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77" dur="500" fill="hold"/>
                                        <p:tgtEl>
                                          <p:spTgt spid="61">
                                            <p:txEl>
                                              <p:pRg st="0" end="0"/>
                                            </p:txEl>
                                          </p:spTgt>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53" presetClass="entr" presetSubtype="16" fill="hold" grpId="0" nodeType="afterEffect" nodePh="1">
                                  <p:stCondLst>
                                    <p:cond delay="0"/>
                                  </p:stCondLst>
                                  <p:endCondLst>
                                    <p:cond evt="begin" delay="0">
                                      <p:tn val="79"/>
                                    </p:cond>
                                  </p:endCondLst>
                                  <p:childTnLst>
                                    <p:set>
                                      <p:cBhvr>
                                        <p:cTn id="80" dur="1" fill="hold">
                                          <p:stCondLst>
                                            <p:cond delay="0"/>
                                          </p:stCondLst>
                                        </p:cTn>
                                        <p:tgtEl>
                                          <p:spTgt spid="62"/>
                                        </p:tgtEl>
                                        <p:attrNameLst>
                                          <p:attrName>style.visibility</p:attrName>
                                        </p:attrNameLst>
                                      </p:cBhvr>
                                      <p:to>
                                        <p:strVal val="visible"/>
                                      </p:to>
                                    </p:set>
                                    <p:anim calcmode="lin" valueType="num">
                                      <p:cBhvr>
                                        <p:cTn id="81" dur="500" fill="hold"/>
                                        <p:tgtEl>
                                          <p:spTgt spid="62"/>
                                        </p:tgtEl>
                                        <p:attrNameLst>
                                          <p:attrName>ppt_w</p:attrName>
                                        </p:attrNameLst>
                                      </p:cBhvr>
                                      <p:tavLst>
                                        <p:tav tm="0">
                                          <p:val>
                                            <p:fltVal val="0"/>
                                          </p:val>
                                        </p:tav>
                                        <p:tav tm="100000">
                                          <p:val>
                                            <p:strVal val="#ppt_w"/>
                                          </p:val>
                                        </p:tav>
                                      </p:tavLst>
                                    </p:anim>
                                    <p:anim calcmode="lin" valueType="num">
                                      <p:cBhvr>
                                        <p:cTn id="82" dur="500" fill="hold"/>
                                        <p:tgtEl>
                                          <p:spTgt spid="62"/>
                                        </p:tgtEl>
                                        <p:attrNameLst>
                                          <p:attrName>ppt_h</p:attrName>
                                        </p:attrNameLst>
                                      </p:cBhvr>
                                      <p:tavLst>
                                        <p:tav tm="0">
                                          <p:val>
                                            <p:fltVal val="0"/>
                                          </p:val>
                                        </p:tav>
                                        <p:tav tm="100000">
                                          <p:val>
                                            <p:strVal val="#ppt_h"/>
                                          </p:val>
                                        </p:tav>
                                      </p:tavLst>
                                    </p:anim>
                                    <p:animEffect transition="in" filter="fade">
                                      <p:cBhvr>
                                        <p:cTn id="83" dur="500"/>
                                        <p:tgtEl>
                                          <p:spTgt spid="62"/>
                                        </p:tgtEl>
                                      </p:cBhvr>
                                    </p:animEffect>
                                  </p:childTnLst>
                                </p:cTn>
                              </p:par>
                              <p:par>
                                <p:cTn id="84" presetID="42" presetClass="entr" presetSubtype="0" fill="hold" grpId="0" nodeType="withEffect">
                                  <p:stCondLst>
                                    <p:cond delay="200"/>
                                  </p:stCondLst>
                                  <p:childTnLst>
                                    <p:set>
                                      <p:cBhvr>
                                        <p:cTn id="85" dur="1" fill="hold">
                                          <p:stCondLst>
                                            <p:cond delay="0"/>
                                          </p:stCondLst>
                                        </p:cTn>
                                        <p:tgtEl>
                                          <p:spTgt spid="63">
                                            <p:txEl>
                                              <p:pRg st="0" end="0"/>
                                            </p:txEl>
                                          </p:spTgt>
                                        </p:tgtEl>
                                        <p:attrNameLst>
                                          <p:attrName>style.visibility</p:attrName>
                                        </p:attrNameLst>
                                      </p:cBhvr>
                                      <p:to>
                                        <p:strVal val="visible"/>
                                      </p:to>
                                    </p:set>
                                    <p:animEffect transition="in" filter="fade">
                                      <p:cBhvr>
                                        <p:cTn id="86" dur="500"/>
                                        <p:tgtEl>
                                          <p:spTgt spid="63">
                                            <p:txEl>
                                              <p:pRg st="0" end="0"/>
                                            </p:txEl>
                                          </p:spTgt>
                                        </p:tgtEl>
                                      </p:cBhvr>
                                    </p:animEffect>
                                    <p:anim calcmode="lin" valueType="num">
                                      <p:cBhvr>
                                        <p:cTn id="87"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88" dur="500" fill="hold"/>
                                        <p:tgtEl>
                                          <p:spTgt spid="63">
                                            <p:txEl>
                                              <p:pRg st="0" end="0"/>
                                            </p:txEl>
                                          </p:spTgt>
                                        </p:tgtEl>
                                        <p:attrNameLst>
                                          <p:attrName>ppt_y</p:attrName>
                                        </p:attrNameLst>
                                      </p:cBhvr>
                                      <p:tavLst>
                                        <p:tav tm="0">
                                          <p:val>
                                            <p:strVal val="#ppt_y+.1"/>
                                          </p:val>
                                        </p:tav>
                                        <p:tav tm="100000">
                                          <p:val>
                                            <p:strVal val="#ppt_y"/>
                                          </p:val>
                                        </p:tav>
                                      </p:tavLst>
                                    </p:anim>
                                  </p:childTnLst>
                                </p:cTn>
                              </p:par>
                            </p:childTnLst>
                          </p:cTn>
                        </p:par>
                        <p:par>
                          <p:cTn id="89" fill="hold">
                            <p:stCondLst>
                              <p:cond delay="3500"/>
                            </p:stCondLst>
                            <p:childTnLst>
                              <p:par>
                                <p:cTn id="90" presetID="53" presetClass="entr" presetSubtype="16" fill="hold" grpId="0" nodeType="afterEffect" nodePh="1">
                                  <p:stCondLst>
                                    <p:cond delay="0"/>
                                  </p:stCondLst>
                                  <p:endCondLst>
                                    <p:cond evt="begin" delay="0">
                                      <p:tn val="90"/>
                                    </p:cond>
                                  </p:endCondLst>
                                  <p:childTnLst>
                                    <p:set>
                                      <p:cBhvr>
                                        <p:cTn id="91" dur="1" fill="hold">
                                          <p:stCondLst>
                                            <p:cond delay="0"/>
                                          </p:stCondLst>
                                        </p:cTn>
                                        <p:tgtEl>
                                          <p:spTgt spid="64"/>
                                        </p:tgtEl>
                                        <p:attrNameLst>
                                          <p:attrName>style.visibility</p:attrName>
                                        </p:attrNameLst>
                                      </p:cBhvr>
                                      <p:to>
                                        <p:strVal val="visible"/>
                                      </p:to>
                                    </p:set>
                                    <p:anim calcmode="lin" valueType="num">
                                      <p:cBhvr>
                                        <p:cTn id="92" dur="500" fill="hold"/>
                                        <p:tgtEl>
                                          <p:spTgt spid="64"/>
                                        </p:tgtEl>
                                        <p:attrNameLst>
                                          <p:attrName>ppt_w</p:attrName>
                                        </p:attrNameLst>
                                      </p:cBhvr>
                                      <p:tavLst>
                                        <p:tav tm="0">
                                          <p:val>
                                            <p:fltVal val="0"/>
                                          </p:val>
                                        </p:tav>
                                        <p:tav tm="100000">
                                          <p:val>
                                            <p:strVal val="#ppt_w"/>
                                          </p:val>
                                        </p:tav>
                                      </p:tavLst>
                                    </p:anim>
                                    <p:anim calcmode="lin" valueType="num">
                                      <p:cBhvr>
                                        <p:cTn id="93" dur="500" fill="hold"/>
                                        <p:tgtEl>
                                          <p:spTgt spid="64"/>
                                        </p:tgtEl>
                                        <p:attrNameLst>
                                          <p:attrName>ppt_h</p:attrName>
                                        </p:attrNameLst>
                                      </p:cBhvr>
                                      <p:tavLst>
                                        <p:tav tm="0">
                                          <p:val>
                                            <p:fltVal val="0"/>
                                          </p:val>
                                        </p:tav>
                                        <p:tav tm="100000">
                                          <p:val>
                                            <p:strVal val="#ppt_h"/>
                                          </p:val>
                                        </p:tav>
                                      </p:tavLst>
                                    </p:anim>
                                    <p:animEffect transition="in" filter="fade">
                                      <p:cBhvr>
                                        <p:cTn id="94" dur="500"/>
                                        <p:tgtEl>
                                          <p:spTgt spid="64"/>
                                        </p:tgtEl>
                                      </p:cBhvr>
                                    </p:animEffect>
                                  </p:childTnLst>
                                </p:cTn>
                              </p:par>
                              <p:par>
                                <p:cTn id="95" presetID="42" presetClass="entr" presetSubtype="0" fill="hold" grpId="0" nodeType="withEffect">
                                  <p:stCondLst>
                                    <p:cond delay="200"/>
                                  </p:stCondLst>
                                  <p:childTnLst>
                                    <p:set>
                                      <p:cBhvr>
                                        <p:cTn id="96" dur="1" fill="hold">
                                          <p:stCondLst>
                                            <p:cond delay="0"/>
                                          </p:stCondLst>
                                        </p:cTn>
                                        <p:tgtEl>
                                          <p:spTgt spid="65">
                                            <p:txEl>
                                              <p:pRg st="0" end="0"/>
                                            </p:txEl>
                                          </p:spTgt>
                                        </p:tgtEl>
                                        <p:attrNameLst>
                                          <p:attrName>style.visibility</p:attrName>
                                        </p:attrNameLst>
                                      </p:cBhvr>
                                      <p:to>
                                        <p:strVal val="visible"/>
                                      </p:to>
                                    </p:set>
                                    <p:animEffect transition="in" filter="fade">
                                      <p:cBhvr>
                                        <p:cTn id="97" dur="500"/>
                                        <p:tgtEl>
                                          <p:spTgt spid="65">
                                            <p:txEl>
                                              <p:pRg st="0" end="0"/>
                                            </p:txEl>
                                          </p:spTgt>
                                        </p:tgtEl>
                                      </p:cBhvr>
                                    </p:animEffect>
                                    <p:anim calcmode="lin" valueType="num">
                                      <p:cBhvr>
                                        <p:cTn id="98"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99" dur="500" fill="hold"/>
                                        <p:tgtEl>
                                          <p:spTgt spid="65">
                                            <p:txEl>
                                              <p:pRg st="0" end="0"/>
                                            </p:txEl>
                                          </p:spTgt>
                                        </p:tgtEl>
                                        <p:attrNameLst>
                                          <p:attrName>ppt_y</p:attrName>
                                        </p:attrNameLst>
                                      </p:cBhvr>
                                      <p:tavLst>
                                        <p:tav tm="0">
                                          <p:val>
                                            <p:strVal val="#ppt_y+.1"/>
                                          </p:val>
                                        </p:tav>
                                        <p:tav tm="100000">
                                          <p:val>
                                            <p:strVal val="#ppt_y"/>
                                          </p:val>
                                        </p:tav>
                                      </p:tavLst>
                                    </p:anim>
                                  </p:childTnLst>
                                </p:cTn>
                              </p:par>
                            </p:childTnLst>
                          </p:cTn>
                        </p:par>
                        <p:par>
                          <p:cTn id="100" fill="hold">
                            <p:stCondLst>
                              <p:cond delay="40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66"/>
                                        </p:tgtEl>
                                        <p:attrNameLst>
                                          <p:attrName>style.visibility</p:attrName>
                                        </p:attrNameLst>
                                      </p:cBhvr>
                                      <p:to>
                                        <p:strVal val="visible"/>
                                      </p:to>
                                    </p:set>
                                    <p:anim calcmode="lin" valueType="num">
                                      <p:cBhvr>
                                        <p:cTn id="103" dur="500" fill="hold"/>
                                        <p:tgtEl>
                                          <p:spTgt spid="66"/>
                                        </p:tgtEl>
                                        <p:attrNameLst>
                                          <p:attrName>ppt_w</p:attrName>
                                        </p:attrNameLst>
                                      </p:cBhvr>
                                      <p:tavLst>
                                        <p:tav tm="0">
                                          <p:val>
                                            <p:fltVal val="0"/>
                                          </p:val>
                                        </p:tav>
                                        <p:tav tm="100000">
                                          <p:val>
                                            <p:strVal val="#ppt_w"/>
                                          </p:val>
                                        </p:tav>
                                      </p:tavLst>
                                    </p:anim>
                                    <p:anim calcmode="lin" valueType="num">
                                      <p:cBhvr>
                                        <p:cTn id="104" dur="500" fill="hold"/>
                                        <p:tgtEl>
                                          <p:spTgt spid="66"/>
                                        </p:tgtEl>
                                        <p:attrNameLst>
                                          <p:attrName>ppt_h</p:attrName>
                                        </p:attrNameLst>
                                      </p:cBhvr>
                                      <p:tavLst>
                                        <p:tav tm="0">
                                          <p:val>
                                            <p:fltVal val="0"/>
                                          </p:val>
                                        </p:tav>
                                        <p:tav tm="100000">
                                          <p:val>
                                            <p:strVal val="#ppt_h"/>
                                          </p:val>
                                        </p:tav>
                                      </p:tavLst>
                                    </p:anim>
                                    <p:animEffect transition="in" filter="fade">
                                      <p:cBhvr>
                                        <p:cTn id="10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25" grpId="0"/>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anim calcmode="lin" valueType="num">
                      <p:cBhvr>
                        <p:cTn dur="500" fill="hold"/>
                        <p:tgtEl>
                          <p:spTgt spid="36"/>
                        </p:tgtEl>
                        <p:attrNameLst>
                          <p:attrName>ppt_x</p:attrName>
                        </p:attrNameLst>
                      </p:cBhvr>
                      <p:tavLst>
                        <p:tav tm="0">
                          <p:val>
                            <p:strVal val="#ppt_x"/>
                          </p:val>
                        </p:tav>
                        <p:tav tm="100000">
                          <p:val>
                            <p:strVal val="#ppt_x"/>
                          </p:val>
                        </p:tav>
                      </p:tavLst>
                    </p:anim>
                    <p:anim calcmode="lin" valueType="num">
                      <p:cBhvr>
                        <p:cTn dur="500" fill="hold"/>
                        <p:tgtEl>
                          <p:spTgt spid="36"/>
                        </p:tgtEl>
                        <p:attrNameLst>
                          <p:attrName>ppt_y</p:attrName>
                        </p:attrNameLst>
                      </p:cBhvr>
                      <p:tavLst>
                        <p:tav tm="0">
                          <p:val>
                            <p:strVal val="#ppt_y+.1"/>
                          </p:val>
                        </p:tav>
                        <p:tav tm="100000">
                          <p:val>
                            <p:strVal val="#ppt_y"/>
                          </p:val>
                        </p:tav>
                      </p:tavLst>
                    </p:anim>
                  </p:childTnLst>
                </p:cTn>
              </p:par>
            </p:tnLst>
          </p:tmpl>
        </p:tmplLst>
      </p:bldP>
      <p:bldP spid="38" grpId="0"/>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anim calcmode="lin" valueType="num">
                      <p:cBhvr>
                        <p:cTn dur="500" fill="hold"/>
                        <p:tgtEl>
                          <p:spTgt spid="39"/>
                        </p:tgtEl>
                        <p:attrNameLst>
                          <p:attrName>ppt_x</p:attrName>
                        </p:attrNameLst>
                      </p:cBhvr>
                      <p:tavLst>
                        <p:tav tm="0">
                          <p:val>
                            <p:strVal val="#ppt_x"/>
                          </p:val>
                        </p:tav>
                        <p:tav tm="100000">
                          <p:val>
                            <p:strVal val="#ppt_x"/>
                          </p:val>
                        </p:tav>
                      </p:tavLst>
                    </p:anim>
                    <p:anim calcmode="lin" valueType="num">
                      <p:cBhvr>
                        <p:cTn dur="500" fill="hold"/>
                        <p:tgtEl>
                          <p:spTgt spid="39"/>
                        </p:tgtEl>
                        <p:attrNameLst>
                          <p:attrName>ppt_y</p:attrName>
                        </p:attrNameLst>
                      </p:cBhvr>
                      <p:tavLst>
                        <p:tav tm="0">
                          <p:val>
                            <p:strVal val="#ppt_y+.1"/>
                          </p:val>
                        </p:tav>
                        <p:tav tm="100000">
                          <p:val>
                            <p:strVal val="#ppt_y"/>
                          </p:val>
                        </p:tav>
                      </p:tavLst>
                    </p:anim>
                  </p:childTnLst>
                </p:cTn>
              </p:par>
            </p:tnLst>
          </p:tmpl>
        </p:tmplLst>
      </p:bldP>
      <p:bldP spid="43" grpId="0"/>
      <p:bldP spid="44" grpId="0" build="p">
        <p:tmplLst>
          <p:tmpl lvl="1">
            <p:tnLst>
              <p:par>
                <p:cTn presetID="42" presetClass="entr" presetSubtype="0" fill="hold" nodeType="withEffect">
                  <p:stCondLst>
                    <p:cond delay="2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anim calcmode="lin" valueType="num">
                      <p:cBhvr>
                        <p:cTn dur="500" fill="hold"/>
                        <p:tgtEl>
                          <p:spTgt spid="44"/>
                        </p:tgtEl>
                        <p:attrNameLst>
                          <p:attrName>ppt_x</p:attrName>
                        </p:attrNameLst>
                      </p:cBhvr>
                      <p:tavLst>
                        <p:tav tm="0">
                          <p:val>
                            <p:strVal val="#ppt_x"/>
                          </p:val>
                        </p:tav>
                        <p:tav tm="100000">
                          <p:val>
                            <p:strVal val="#ppt_x"/>
                          </p:val>
                        </p:tav>
                      </p:tavLst>
                    </p:anim>
                    <p:anim calcmode="lin" valueType="num">
                      <p:cBhvr>
                        <p:cTn dur="500" fill="hold"/>
                        <p:tgtEl>
                          <p:spTgt spid="44"/>
                        </p:tgtEl>
                        <p:attrNameLst>
                          <p:attrName>ppt_y</p:attrName>
                        </p:attrNameLst>
                      </p:cBhvr>
                      <p:tavLst>
                        <p:tav tm="0">
                          <p:val>
                            <p:strVal val="#ppt_y+.1"/>
                          </p:val>
                        </p:tav>
                        <p:tav tm="100000">
                          <p:val>
                            <p:strVal val="#ppt_y"/>
                          </p:val>
                        </p:tav>
                      </p:tavLst>
                    </p:anim>
                  </p:childTnLst>
                </p:cTn>
              </p:par>
            </p:tnLst>
          </p:tmpl>
        </p:tmplLst>
      </p:bldP>
      <p:bldP spid="46" grpId="0"/>
      <p:bldP spid="59" grpId="0" build="p">
        <p:tmplLst>
          <p:tmpl lvl="1">
            <p:tnLst>
              <p:par>
                <p:cTn presetID="42"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anim calcmode="lin" valueType="num">
                      <p:cBhvr>
                        <p:cTn dur="500" fill="hold"/>
                        <p:tgtEl>
                          <p:spTgt spid="59"/>
                        </p:tgtEl>
                        <p:attrNameLst>
                          <p:attrName>ppt_x</p:attrName>
                        </p:attrNameLst>
                      </p:cBhvr>
                      <p:tavLst>
                        <p:tav tm="0">
                          <p:val>
                            <p:strVal val="#ppt_x"/>
                          </p:val>
                        </p:tav>
                        <p:tav tm="100000">
                          <p:val>
                            <p:strVal val="#ppt_x"/>
                          </p:val>
                        </p:tav>
                      </p:tavLst>
                    </p:anim>
                    <p:anim calcmode="lin" valueType="num">
                      <p:cBhvr>
                        <p:cTn dur="500" fill="hold"/>
                        <p:tgtEl>
                          <p:spTgt spid="59"/>
                        </p:tgtEl>
                        <p:attrNameLst>
                          <p:attrName>ppt_y</p:attrName>
                        </p:attrNameLst>
                      </p:cBhvr>
                      <p:tavLst>
                        <p:tav tm="0">
                          <p:val>
                            <p:strVal val="#ppt_y+.1"/>
                          </p:val>
                        </p:tav>
                        <p:tav tm="100000">
                          <p:val>
                            <p:strVal val="#ppt_y"/>
                          </p:val>
                        </p:tav>
                      </p:tavLst>
                    </p:anim>
                  </p:childTnLst>
                </p:cTn>
              </p:par>
            </p:tnLst>
          </p:tmpl>
        </p:tmplLst>
      </p:bldP>
      <p:bldP spid="60" grpId="0"/>
      <p:bldP spid="61" grpId="0" build="p">
        <p:tmplLst>
          <p:tmpl lvl="1">
            <p:tnLst>
              <p:par>
                <p:cTn presetID="42" presetClass="entr" presetSubtype="0" fill="hold" nodeType="withEffect">
                  <p:stCondLst>
                    <p:cond delay="20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anim calcmode="lin" valueType="num">
                      <p:cBhvr>
                        <p:cTn dur="500" fill="hold"/>
                        <p:tgtEl>
                          <p:spTgt spid="61"/>
                        </p:tgtEl>
                        <p:attrNameLst>
                          <p:attrName>ppt_x</p:attrName>
                        </p:attrNameLst>
                      </p:cBhvr>
                      <p:tavLst>
                        <p:tav tm="0">
                          <p:val>
                            <p:strVal val="#ppt_x"/>
                          </p:val>
                        </p:tav>
                        <p:tav tm="100000">
                          <p:val>
                            <p:strVal val="#ppt_x"/>
                          </p:val>
                        </p:tav>
                      </p:tavLst>
                    </p:anim>
                    <p:anim calcmode="lin" valueType="num">
                      <p:cBhvr>
                        <p:cTn dur="500" fill="hold"/>
                        <p:tgtEl>
                          <p:spTgt spid="61"/>
                        </p:tgtEl>
                        <p:attrNameLst>
                          <p:attrName>ppt_y</p:attrName>
                        </p:attrNameLst>
                      </p:cBhvr>
                      <p:tavLst>
                        <p:tav tm="0">
                          <p:val>
                            <p:strVal val="#ppt_y+.1"/>
                          </p:val>
                        </p:tav>
                        <p:tav tm="100000">
                          <p:val>
                            <p:strVal val="#ppt_y"/>
                          </p:val>
                        </p:tav>
                      </p:tavLst>
                    </p:anim>
                  </p:childTnLst>
                </p:cTn>
              </p:par>
            </p:tnLst>
          </p:tmpl>
        </p:tmplLst>
      </p:bldP>
      <p:bldP spid="62" grpId="0"/>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4" grpId="0"/>
      <p:bldP spid="65" grpId="0" build="p">
        <p:tmplLst>
          <p:tmpl lvl="1">
            <p:tnLst>
              <p:par>
                <p:cTn presetID="42" presetClass="entr" presetSubtype="0" fill="hold" nodeType="withEffect">
                  <p:stCondLst>
                    <p:cond delay="20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anim calcmode="lin" valueType="num">
                      <p:cBhvr>
                        <p:cTn dur="500" fill="hold"/>
                        <p:tgtEl>
                          <p:spTgt spid="65"/>
                        </p:tgtEl>
                        <p:attrNameLst>
                          <p:attrName>ppt_x</p:attrName>
                        </p:attrNameLst>
                      </p:cBhvr>
                      <p:tavLst>
                        <p:tav tm="0">
                          <p:val>
                            <p:strVal val="#ppt_x"/>
                          </p:val>
                        </p:tav>
                        <p:tav tm="100000">
                          <p:val>
                            <p:strVal val="#ppt_x"/>
                          </p:val>
                        </p:tav>
                      </p:tavLst>
                    </p:anim>
                    <p:anim calcmode="lin" valueType="num">
                      <p:cBhvr>
                        <p:cTn dur="500" fill="hold"/>
                        <p:tgtEl>
                          <p:spTgt spid="65"/>
                        </p:tgtEl>
                        <p:attrNameLst>
                          <p:attrName>ppt_y</p:attrName>
                        </p:attrNameLst>
                      </p:cBhvr>
                      <p:tavLst>
                        <p:tav tm="0">
                          <p:val>
                            <p:strVal val="#ppt_y+.1"/>
                          </p:val>
                        </p:tav>
                        <p:tav tm="100000">
                          <p:val>
                            <p:strVal val="#ppt_y"/>
                          </p:val>
                        </p:tav>
                      </p:tavLst>
                    </p:anim>
                  </p:childTnLst>
                </p:cTn>
              </p:par>
            </p:tnLst>
          </p:tmpl>
        </p:tmplLst>
      </p:bldP>
      <p:bldP spid="66"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ve images with descrip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25" name="Picture Placeholder 2"/>
          <p:cNvSpPr>
            <a:spLocks noGrp="1"/>
          </p:cNvSpPr>
          <p:nvPr>
            <p:ph type="pic" sz="quarter" idx="48"/>
          </p:nvPr>
        </p:nvSpPr>
        <p:spPr>
          <a:xfrm>
            <a:off x="632886" y="1356361"/>
            <a:ext cx="1940981" cy="3249925"/>
          </a:xfrm>
          <a:custGeom>
            <a:avLst/>
            <a:gdLst/>
            <a:ahLst/>
            <a:cxnLst/>
            <a:rect l="l" t="t" r="r" b="b"/>
            <a:pathLst>
              <a:path w="1455736" h="2708271">
                <a:moveTo>
                  <a:pt x="268845" y="0"/>
                </a:moveTo>
                <a:lnTo>
                  <a:pt x="1186891" y="0"/>
                </a:lnTo>
                <a:cubicBezTo>
                  <a:pt x="1335370" y="0"/>
                  <a:pt x="1455736" y="120366"/>
                  <a:pt x="1455736" y="268845"/>
                </a:cubicBezTo>
                <a:lnTo>
                  <a:pt x="1455736" y="2642626"/>
                </a:lnTo>
                <a:cubicBezTo>
                  <a:pt x="1455736" y="2661186"/>
                  <a:pt x="1453855" y="2679307"/>
                  <a:pt x="1450274" y="2696808"/>
                </a:cubicBezTo>
                <a:lnTo>
                  <a:pt x="1446716" y="2708271"/>
                </a:lnTo>
                <a:lnTo>
                  <a:pt x="9020" y="2708271"/>
                </a:lnTo>
                <a:lnTo>
                  <a:pt x="5462" y="2696808"/>
                </a:lnTo>
                <a:cubicBezTo>
                  <a:pt x="1881" y="2679307"/>
                  <a:pt x="0" y="2661186"/>
                  <a:pt x="0" y="2642626"/>
                </a:cubicBezTo>
                <a:lnTo>
                  <a:pt x="0" y="268845"/>
                </a:lnTo>
                <a:cubicBezTo>
                  <a:pt x="0" y="120366"/>
                  <a:pt x="120366" y="0"/>
                  <a:pt x="268845"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grpSp>
        <p:nvGrpSpPr>
          <p:cNvPr id="16" name="Group 15"/>
          <p:cNvGrpSpPr/>
          <p:nvPr userDrawn="1"/>
        </p:nvGrpSpPr>
        <p:grpSpPr>
          <a:xfrm>
            <a:off x="101309" y="385540"/>
            <a:ext cx="383999" cy="342172"/>
            <a:chOff x="5270500" y="1460500"/>
            <a:chExt cx="1701800" cy="2705100"/>
          </a:xfrm>
        </p:grpSpPr>
        <p:sp>
          <p:nvSpPr>
            <p:cNvPr id="17" name="Rounded Rectangle 1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ounded Rectangle 30"/>
          <p:cNvSpPr/>
          <p:nvPr userDrawn="1"/>
        </p:nvSpPr>
        <p:spPr>
          <a:xfrm>
            <a:off x="622447" y="4606285"/>
            <a:ext cx="1938573" cy="243840"/>
          </a:xfrm>
          <a:custGeom>
            <a:avLst/>
            <a:gdLst/>
            <a:ahLst/>
            <a:cxnLst/>
            <a:rect l="l" t="t" r="r" b="b"/>
            <a:pathLst>
              <a:path w="1453930" h="203200">
                <a:moveTo>
                  <a:pt x="0" y="0"/>
                </a:moveTo>
                <a:lnTo>
                  <a:pt x="1453930" y="0"/>
                </a:lnTo>
                <a:lnTo>
                  <a:pt x="1442258" y="37601"/>
                </a:lnTo>
                <a:cubicBezTo>
                  <a:pt x="1401097" y="134917"/>
                  <a:pt x="1304736" y="203200"/>
                  <a:pt x="1192427" y="203200"/>
                </a:cubicBezTo>
                <a:lnTo>
                  <a:pt x="261503" y="203200"/>
                </a:lnTo>
                <a:cubicBezTo>
                  <a:pt x="149194" y="203200"/>
                  <a:pt x="52834" y="134917"/>
                  <a:pt x="11672" y="37601"/>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Picture Placeholder 2"/>
          <p:cNvSpPr>
            <a:spLocks noGrp="1"/>
          </p:cNvSpPr>
          <p:nvPr>
            <p:ph type="pic" sz="quarter" idx="65"/>
          </p:nvPr>
        </p:nvSpPr>
        <p:spPr>
          <a:xfrm>
            <a:off x="2800352" y="1356361"/>
            <a:ext cx="1940981" cy="3249925"/>
          </a:xfrm>
          <a:custGeom>
            <a:avLst/>
            <a:gdLst/>
            <a:ahLst/>
            <a:cxnLst/>
            <a:rect l="l" t="t" r="r" b="b"/>
            <a:pathLst>
              <a:path w="1455736" h="2708271">
                <a:moveTo>
                  <a:pt x="268845" y="0"/>
                </a:moveTo>
                <a:lnTo>
                  <a:pt x="1186891" y="0"/>
                </a:lnTo>
                <a:cubicBezTo>
                  <a:pt x="1335370" y="0"/>
                  <a:pt x="1455736" y="120366"/>
                  <a:pt x="1455736" y="268845"/>
                </a:cubicBezTo>
                <a:lnTo>
                  <a:pt x="1455736" y="2642626"/>
                </a:lnTo>
                <a:cubicBezTo>
                  <a:pt x="1455736" y="2661186"/>
                  <a:pt x="1453855" y="2679307"/>
                  <a:pt x="1450274" y="2696808"/>
                </a:cubicBezTo>
                <a:lnTo>
                  <a:pt x="1446716" y="2708271"/>
                </a:lnTo>
                <a:lnTo>
                  <a:pt x="9020" y="2708271"/>
                </a:lnTo>
                <a:lnTo>
                  <a:pt x="5462" y="2696808"/>
                </a:lnTo>
                <a:cubicBezTo>
                  <a:pt x="1881" y="2679307"/>
                  <a:pt x="0" y="2661186"/>
                  <a:pt x="0" y="2642626"/>
                </a:cubicBezTo>
                <a:lnTo>
                  <a:pt x="0" y="268845"/>
                </a:lnTo>
                <a:cubicBezTo>
                  <a:pt x="0" y="120366"/>
                  <a:pt x="120366" y="0"/>
                  <a:pt x="268845"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7" name="Rounded Rectangle 30"/>
          <p:cNvSpPr/>
          <p:nvPr userDrawn="1"/>
        </p:nvSpPr>
        <p:spPr>
          <a:xfrm>
            <a:off x="2789914" y="4606285"/>
            <a:ext cx="1938573" cy="243840"/>
          </a:xfrm>
          <a:custGeom>
            <a:avLst/>
            <a:gdLst/>
            <a:ahLst/>
            <a:cxnLst/>
            <a:rect l="l" t="t" r="r" b="b"/>
            <a:pathLst>
              <a:path w="1453930" h="203200">
                <a:moveTo>
                  <a:pt x="0" y="0"/>
                </a:moveTo>
                <a:lnTo>
                  <a:pt x="1453930" y="0"/>
                </a:lnTo>
                <a:lnTo>
                  <a:pt x="1442258" y="37601"/>
                </a:lnTo>
                <a:cubicBezTo>
                  <a:pt x="1401097" y="134917"/>
                  <a:pt x="1304736" y="203200"/>
                  <a:pt x="1192427" y="203200"/>
                </a:cubicBezTo>
                <a:lnTo>
                  <a:pt x="261503" y="203200"/>
                </a:lnTo>
                <a:cubicBezTo>
                  <a:pt x="149194" y="203200"/>
                  <a:pt x="52834" y="134917"/>
                  <a:pt x="11672" y="37601"/>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icture Placeholder 2"/>
          <p:cNvSpPr>
            <a:spLocks noGrp="1"/>
          </p:cNvSpPr>
          <p:nvPr>
            <p:ph type="pic" sz="quarter" idx="66"/>
          </p:nvPr>
        </p:nvSpPr>
        <p:spPr>
          <a:xfrm>
            <a:off x="5065332" y="1356361"/>
            <a:ext cx="1940981" cy="3249925"/>
          </a:xfrm>
          <a:custGeom>
            <a:avLst/>
            <a:gdLst/>
            <a:ahLst/>
            <a:cxnLst/>
            <a:rect l="l" t="t" r="r" b="b"/>
            <a:pathLst>
              <a:path w="1455736" h="2708271">
                <a:moveTo>
                  <a:pt x="268845" y="0"/>
                </a:moveTo>
                <a:lnTo>
                  <a:pt x="1186891" y="0"/>
                </a:lnTo>
                <a:cubicBezTo>
                  <a:pt x="1335370" y="0"/>
                  <a:pt x="1455736" y="120366"/>
                  <a:pt x="1455736" y="268845"/>
                </a:cubicBezTo>
                <a:lnTo>
                  <a:pt x="1455736" y="2642626"/>
                </a:lnTo>
                <a:cubicBezTo>
                  <a:pt x="1455736" y="2661186"/>
                  <a:pt x="1453855" y="2679307"/>
                  <a:pt x="1450274" y="2696808"/>
                </a:cubicBezTo>
                <a:lnTo>
                  <a:pt x="1446716" y="2708271"/>
                </a:lnTo>
                <a:lnTo>
                  <a:pt x="9020" y="2708271"/>
                </a:lnTo>
                <a:lnTo>
                  <a:pt x="5462" y="2696808"/>
                </a:lnTo>
                <a:cubicBezTo>
                  <a:pt x="1881" y="2679307"/>
                  <a:pt x="0" y="2661186"/>
                  <a:pt x="0" y="2642626"/>
                </a:cubicBezTo>
                <a:lnTo>
                  <a:pt x="0" y="268845"/>
                </a:lnTo>
                <a:cubicBezTo>
                  <a:pt x="0" y="120366"/>
                  <a:pt x="120366" y="0"/>
                  <a:pt x="268845"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39" name="Rounded Rectangle 30"/>
          <p:cNvSpPr/>
          <p:nvPr userDrawn="1"/>
        </p:nvSpPr>
        <p:spPr>
          <a:xfrm>
            <a:off x="5054894" y="4606285"/>
            <a:ext cx="1938573" cy="243840"/>
          </a:xfrm>
          <a:custGeom>
            <a:avLst/>
            <a:gdLst/>
            <a:ahLst/>
            <a:cxnLst/>
            <a:rect l="l" t="t" r="r" b="b"/>
            <a:pathLst>
              <a:path w="1453930" h="203200">
                <a:moveTo>
                  <a:pt x="0" y="0"/>
                </a:moveTo>
                <a:lnTo>
                  <a:pt x="1453930" y="0"/>
                </a:lnTo>
                <a:lnTo>
                  <a:pt x="1442258" y="37601"/>
                </a:lnTo>
                <a:cubicBezTo>
                  <a:pt x="1401097" y="134917"/>
                  <a:pt x="1304736" y="203200"/>
                  <a:pt x="1192427" y="203200"/>
                </a:cubicBezTo>
                <a:lnTo>
                  <a:pt x="261503" y="203200"/>
                </a:lnTo>
                <a:cubicBezTo>
                  <a:pt x="149194" y="203200"/>
                  <a:pt x="52834" y="134917"/>
                  <a:pt x="11672" y="37601"/>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Picture Placeholder 2"/>
          <p:cNvSpPr>
            <a:spLocks noGrp="1"/>
          </p:cNvSpPr>
          <p:nvPr>
            <p:ph type="pic" sz="quarter" idx="67"/>
          </p:nvPr>
        </p:nvSpPr>
        <p:spPr>
          <a:xfrm>
            <a:off x="7351332" y="1356361"/>
            <a:ext cx="1940981" cy="3249925"/>
          </a:xfrm>
          <a:custGeom>
            <a:avLst/>
            <a:gdLst/>
            <a:ahLst/>
            <a:cxnLst/>
            <a:rect l="l" t="t" r="r" b="b"/>
            <a:pathLst>
              <a:path w="1455736" h="2708271">
                <a:moveTo>
                  <a:pt x="268845" y="0"/>
                </a:moveTo>
                <a:lnTo>
                  <a:pt x="1186891" y="0"/>
                </a:lnTo>
                <a:cubicBezTo>
                  <a:pt x="1335370" y="0"/>
                  <a:pt x="1455736" y="120366"/>
                  <a:pt x="1455736" y="268845"/>
                </a:cubicBezTo>
                <a:lnTo>
                  <a:pt x="1455736" y="2642626"/>
                </a:lnTo>
                <a:cubicBezTo>
                  <a:pt x="1455736" y="2661186"/>
                  <a:pt x="1453855" y="2679307"/>
                  <a:pt x="1450274" y="2696808"/>
                </a:cubicBezTo>
                <a:lnTo>
                  <a:pt x="1446716" y="2708271"/>
                </a:lnTo>
                <a:lnTo>
                  <a:pt x="9020" y="2708271"/>
                </a:lnTo>
                <a:lnTo>
                  <a:pt x="5462" y="2696808"/>
                </a:lnTo>
                <a:cubicBezTo>
                  <a:pt x="1881" y="2679307"/>
                  <a:pt x="0" y="2661186"/>
                  <a:pt x="0" y="2642626"/>
                </a:cubicBezTo>
                <a:lnTo>
                  <a:pt x="0" y="268845"/>
                </a:lnTo>
                <a:cubicBezTo>
                  <a:pt x="0" y="120366"/>
                  <a:pt x="120366" y="0"/>
                  <a:pt x="268845"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1" name="Rounded Rectangle 30"/>
          <p:cNvSpPr/>
          <p:nvPr userDrawn="1"/>
        </p:nvSpPr>
        <p:spPr>
          <a:xfrm>
            <a:off x="7340894" y="4606285"/>
            <a:ext cx="1938573" cy="243840"/>
          </a:xfrm>
          <a:custGeom>
            <a:avLst/>
            <a:gdLst/>
            <a:ahLst/>
            <a:cxnLst/>
            <a:rect l="l" t="t" r="r" b="b"/>
            <a:pathLst>
              <a:path w="1453930" h="203200">
                <a:moveTo>
                  <a:pt x="0" y="0"/>
                </a:moveTo>
                <a:lnTo>
                  <a:pt x="1453930" y="0"/>
                </a:lnTo>
                <a:lnTo>
                  <a:pt x="1442258" y="37601"/>
                </a:lnTo>
                <a:cubicBezTo>
                  <a:pt x="1401097" y="134917"/>
                  <a:pt x="1304736" y="203200"/>
                  <a:pt x="1192427" y="203200"/>
                </a:cubicBezTo>
                <a:lnTo>
                  <a:pt x="261503" y="203200"/>
                </a:lnTo>
                <a:cubicBezTo>
                  <a:pt x="149194" y="203200"/>
                  <a:pt x="52834" y="134917"/>
                  <a:pt x="11672" y="37601"/>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icture Placeholder 2"/>
          <p:cNvSpPr>
            <a:spLocks noGrp="1"/>
          </p:cNvSpPr>
          <p:nvPr>
            <p:ph type="pic" sz="quarter" idx="68"/>
          </p:nvPr>
        </p:nvSpPr>
        <p:spPr>
          <a:xfrm>
            <a:off x="9624486" y="1356361"/>
            <a:ext cx="1940981" cy="3249925"/>
          </a:xfrm>
          <a:custGeom>
            <a:avLst/>
            <a:gdLst/>
            <a:ahLst/>
            <a:cxnLst/>
            <a:rect l="l" t="t" r="r" b="b"/>
            <a:pathLst>
              <a:path w="1455736" h="2708271">
                <a:moveTo>
                  <a:pt x="268845" y="0"/>
                </a:moveTo>
                <a:lnTo>
                  <a:pt x="1186891" y="0"/>
                </a:lnTo>
                <a:cubicBezTo>
                  <a:pt x="1335370" y="0"/>
                  <a:pt x="1455736" y="120366"/>
                  <a:pt x="1455736" y="268845"/>
                </a:cubicBezTo>
                <a:lnTo>
                  <a:pt x="1455736" y="2642626"/>
                </a:lnTo>
                <a:cubicBezTo>
                  <a:pt x="1455736" y="2661186"/>
                  <a:pt x="1453855" y="2679307"/>
                  <a:pt x="1450274" y="2696808"/>
                </a:cubicBezTo>
                <a:lnTo>
                  <a:pt x="1446716" y="2708271"/>
                </a:lnTo>
                <a:lnTo>
                  <a:pt x="9020" y="2708271"/>
                </a:lnTo>
                <a:lnTo>
                  <a:pt x="5462" y="2696808"/>
                </a:lnTo>
                <a:cubicBezTo>
                  <a:pt x="1881" y="2679307"/>
                  <a:pt x="0" y="2661186"/>
                  <a:pt x="0" y="2642626"/>
                </a:cubicBezTo>
                <a:lnTo>
                  <a:pt x="0" y="268845"/>
                </a:lnTo>
                <a:cubicBezTo>
                  <a:pt x="0" y="120366"/>
                  <a:pt x="120366" y="0"/>
                  <a:pt x="268845"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43" name="Rounded Rectangle 30"/>
          <p:cNvSpPr/>
          <p:nvPr userDrawn="1"/>
        </p:nvSpPr>
        <p:spPr>
          <a:xfrm>
            <a:off x="9614047" y="4606285"/>
            <a:ext cx="1938573" cy="243840"/>
          </a:xfrm>
          <a:custGeom>
            <a:avLst/>
            <a:gdLst/>
            <a:ahLst/>
            <a:cxnLst/>
            <a:rect l="l" t="t" r="r" b="b"/>
            <a:pathLst>
              <a:path w="1453930" h="203200">
                <a:moveTo>
                  <a:pt x="0" y="0"/>
                </a:moveTo>
                <a:lnTo>
                  <a:pt x="1453930" y="0"/>
                </a:lnTo>
                <a:lnTo>
                  <a:pt x="1442258" y="37601"/>
                </a:lnTo>
                <a:cubicBezTo>
                  <a:pt x="1401097" y="134917"/>
                  <a:pt x="1304736" y="203200"/>
                  <a:pt x="1192427" y="203200"/>
                </a:cubicBezTo>
                <a:lnTo>
                  <a:pt x="261503" y="203200"/>
                </a:lnTo>
                <a:cubicBezTo>
                  <a:pt x="149194" y="203200"/>
                  <a:pt x="52834" y="134917"/>
                  <a:pt x="11672" y="37601"/>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 Placeholder 2"/>
          <p:cNvSpPr>
            <a:spLocks noGrp="1"/>
          </p:cNvSpPr>
          <p:nvPr>
            <p:ph type="body" sz="quarter" idx="64" hasCustomPrompt="1"/>
          </p:nvPr>
        </p:nvSpPr>
        <p:spPr>
          <a:xfrm>
            <a:off x="591965" y="5563772"/>
            <a:ext cx="10973505" cy="779972"/>
          </a:xfrm>
          <a:prstGeom prst="rect">
            <a:avLst/>
          </a:prstGeom>
        </p:spPr>
        <p:txBody>
          <a:bodyPr vert="horz" lIns="0" tIns="0" rIns="0" bIns="0"/>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a:t>
            </a:r>
            <a:endParaRPr lang="en-US" dirty="0" smtClean="0"/>
          </a:p>
        </p:txBody>
      </p:sp>
      <p:sp>
        <p:nvSpPr>
          <p:cNvPr id="45" name="Text Placeholder 7"/>
          <p:cNvSpPr>
            <a:spLocks noGrp="1"/>
          </p:cNvSpPr>
          <p:nvPr>
            <p:ph type="body" sz="quarter" idx="18" hasCustomPrompt="1"/>
          </p:nvPr>
        </p:nvSpPr>
        <p:spPr>
          <a:xfrm>
            <a:off x="569384" y="5109393"/>
            <a:ext cx="10996083" cy="431780"/>
          </a:xfrm>
          <a:prstGeom prst="rect">
            <a:avLst/>
          </a:prstGeom>
        </p:spPr>
        <p:txBody>
          <a:bodyPr vert="horz" lIns="0" tIns="40504" rIns="0" bIns="40504" anchor="ctr"/>
          <a:lstStyle>
            <a:lvl1pPr marL="0" indent="0" algn="l">
              <a:lnSpc>
                <a:spcPct val="100000"/>
              </a:lnSpc>
              <a:spcBef>
                <a:spcPts val="0"/>
              </a:spcBef>
              <a:buNone/>
              <a:defRPr sz="1920" b="1" baseline="0">
                <a:solidFill>
                  <a:schemeClr val="bg1"/>
                </a:solidFill>
                <a:latin typeface="Lato Light"/>
                <a:cs typeface="Lato Light"/>
              </a:defRPr>
            </a:lvl1pPr>
          </a:lstStyle>
          <a:p>
            <a:pPr lvl="0"/>
            <a:r>
              <a:rPr lang="es-ES_tradnl" dirty="0" err="1" smtClean="0"/>
              <a:t>Put</a:t>
            </a:r>
            <a:r>
              <a:rPr lang="es-ES_tradnl" dirty="0" smtClean="0"/>
              <a:t> </a:t>
            </a:r>
            <a:r>
              <a:rPr lang="es-ES_tradnl" dirty="0" err="1" smtClean="0"/>
              <a:t>your</a:t>
            </a:r>
            <a:r>
              <a:rPr lang="es-ES_tradnl" dirty="0" smtClean="0"/>
              <a:t> </a:t>
            </a:r>
            <a:r>
              <a:rPr lang="es-ES_tradnl" dirty="0" err="1" smtClean="0"/>
              <a:t>title</a:t>
            </a:r>
            <a:r>
              <a:rPr lang="es-ES_tradnl" dirty="0" smtClean="0"/>
              <a:t> </a:t>
            </a:r>
            <a:r>
              <a:rPr lang="es-ES_tradnl" dirty="0" err="1" smtClean="0"/>
              <a:t>here</a:t>
            </a:r>
            <a:endParaRPr lang="es-ES_tradnl"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800"/>
                                  </p:stCondLst>
                                  <p:endCondLst>
                                    <p:cond evt="begin" delay="0">
                                      <p:tn val="18"/>
                                    </p:cond>
                                  </p:end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Effect transition="in" filter="fade">
                                      <p:cBhvr>
                                        <p:cTn id="22" dur="1000"/>
                                        <p:tgtEl>
                                          <p:spTgt spid="25"/>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par>
                                <p:cTn id="27" presetID="53" presetClass="entr" presetSubtype="16" fill="hold" grpId="0" nodeType="withEffect" nodePh="1">
                                  <p:stCondLst>
                                    <p:cond delay="800"/>
                                  </p:stCondLst>
                                  <p:endCondLst>
                                    <p:cond evt="begin" delay="0">
                                      <p:tn val="27"/>
                                    </p:cond>
                                  </p:endCondLst>
                                  <p:childTnLst>
                                    <p:set>
                                      <p:cBhvr>
                                        <p:cTn id="28" dur="1" fill="hold">
                                          <p:stCondLst>
                                            <p:cond delay="0"/>
                                          </p:stCondLst>
                                        </p:cTn>
                                        <p:tgtEl>
                                          <p:spTgt spid="36"/>
                                        </p:tgtEl>
                                        <p:attrNameLst>
                                          <p:attrName>style.visibility</p:attrName>
                                        </p:attrNameLst>
                                      </p:cBhvr>
                                      <p:to>
                                        <p:strVal val="visible"/>
                                      </p:to>
                                    </p:set>
                                    <p:anim calcmode="lin" valueType="num">
                                      <p:cBhvr>
                                        <p:cTn id="29" dur="1000" fill="hold"/>
                                        <p:tgtEl>
                                          <p:spTgt spid="36"/>
                                        </p:tgtEl>
                                        <p:attrNameLst>
                                          <p:attrName>ppt_w</p:attrName>
                                        </p:attrNameLst>
                                      </p:cBhvr>
                                      <p:tavLst>
                                        <p:tav tm="0">
                                          <p:val>
                                            <p:fltVal val="0"/>
                                          </p:val>
                                        </p:tav>
                                        <p:tav tm="100000">
                                          <p:val>
                                            <p:strVal val="#ppt_w"/>
                                          </p:val>
                                        </p:tav>
                                      </p:tavLst>
                                    </p:anim>
                                    <p:anim calcmode="lin" valueType="num">
                                      <p:cBhvr>
                                        <p:cTn id="30" dur="1000" fill="hold"/>
                                        <p:tgtEl>
                                          <p:spTgt spid="36"/>
                                        </p:tgtEl>
                                        <p:attrNameLst>
                                          <p:attrName>ppt_h</p:attrName>
                                        </p:attrNameLst>
                                      </p:cBhvr>
                                      <p:tavLst>
                                        <p:tav tm="0">
                                          <p:val>
                                            <p:fltVal val="0"/>
                                          </p:val>
                                        </p:tav>
                                        <p:tav tm="100000">
                                          <p:val>
                                            <p:strVal val="#ppt_h"/>
                                          </p:val>
                                        </p:tav>
                                      </p:tavLst>
                                    </p:anim>
                                    <p:animEffect transition="in" filter="fade">
                                      <p:cBhvr>
                                        <p:cTn id="31" dur="1000"/>
                                        <p:tgtEl>
                                          <p:spTgt spid="36"/>
                                        </p:tgtEl>
                                      </p:cBhvr>
                                    </p:animEffect>
                                  </p:childTnLst>
                                </p:cTn>
                              </p:par>
                            </p:childTnLst>
                          </p:cTn>
                        </p:par>
                        <p:par>
                          <p:cTn id="32" fill="hold">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53" presetClass="entr" presetSubtype="16" fill="hold" grpId="0" nodeType="withEffect" nodePh="1">
                                  <p:stCondLst>
                                    <p:cond delay="800"/>
                                  </p:stCondLst>
                                  <p:endCondLst>
                                    <p:cond evt="begin" delay="0">
                                      <p:tn val="36"/>
                                    </p:cond>
                                  </p:endCondLst>
                                  <p:childTnLst>
                                    <p:set>
                                      <p:cBhvr>
                                        <p:cTn id="37" dur="1" fill="hold">
                                          <p:stCondLst>
                                            <p:cond delay="0"/>
                                          </p:stCondLst>
                                        </p:cTn>
                                        <p:tgtEl>
                                          <p:spTgt spid="38"/>
                                        </p:tgtEl>
                                        <p:attrNameLst>
                                          <p:attrName>style.visibility</p:attrName>
                                        </p:attrNameLst>
                                      </p:cBhvr>
                                      <p:to>
                                        <p:strVal val="visible"/>
                                      </p:to>
                                    </p:set>
                                    <p:anim calcmode="lin" valueType="num">
                                      <p:cBhvr>
                                        <p:cTn id="38" dur="1000" fill="hold"/>
                                        <p:tgtEl>
                                          <p:spTgt spid="38"/>
                                        </p:tgtEl>
                                        <p:attrNameLst>
                                          <p:attrName>ppt_w</p:attrName>
                                        </p:attrNameLst>
                                      </p:cBhvr>
                                      <p:tavLst>
                                        <p:tav tm="0">
                                          <p:val>
                                            <p:fltVal val="0"/>
                                          </p:val>
                                        </p:tav>
                                        <p:tav tm="100000">
                                          <p:val>
                                            <p:strVal val="#ppt_w"/>
                                          </p:val>
                                        </p:tav>
                                      </p:tavLst>
                                    </p:anim>
                                    <p:anim calcmode="lin" valueType="num">
                                      <p:cBhvr>
                                        <p:cTn id="39" dur="1000" fill="hold"/>
                                        <p:tgtEl>
                                          <p:spTgt spid="38"/>
                                        </p:tgtEl>
                                        <p:attrNameLst>
                                          <p:attrName>ppt_h</p:attrName>
                                        </p:attrNameLst>
                                      </p:cBhvr>
                                      <p:tavLst>
                                        <p:tav tm="0">
                                          <p:val>
                                            <p:fltVal val="0"/>
                                          </p:val>
                                        </p:tav>
                                        <p:tav tm="100000">
                                          <p:val>
                                            <p:strVal val="#ppt_h"/>
                                          </p:val>
                                        </p:tav>
                                      </p:tavLst>
                                    </p:anim>
                                    <p:animEffect transition="in" filter="fade">
                                      <p:cBhvr>
                                        <p:cTn id="40" dur="1000"/>
                                        <p:tgtEl>
                                          <p:spTgt spid="38"/>
                                        </p:tgtEl>
                                      </p:cBhvr>
                                    </p:animEffect>
                                  </p:childTnLst>
                                </p:cTn>
                              </p:par>
                            </p:childTnLst>
                          </p:cTn>
                        </p:par>
                        <p:par>
                          <p:cTn id="41" fill="hold">
                            <p:stCondLst>
                              <p:cond delay="1500"/>
                            </p:stCondLst>
                            <p:childTnLst>
                              <p:par>
                                <p:cTn id="42" presetID="22" presetClass="entr" presetSubtype="4"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par>
                                <p:cTn id="45" presetID="53" presetClass="entr" presetSubtype="16" fill="hold" grpId="0" nodeType="withEffect" nodePh="1">
                                  <p:stCondLst>
                                    <p:cond delay="800"/>
                                  </p:stCondLst>
                                  <p:endCondLst>
                                    <p:cond evt="begin" delay="0">
                                      <p:tn val="45"/>
                                    </p:cond>
                                  </p:endCondLst>
                                  <p:childTnLst>
                                    <p:set>
                                      <p:cBhvr>
                                        <p:cTn id="46" dur="1" fill="hold">
                                          <p:stCondLst>
                                            <p:cond delay="0"/>
                                          </p:stCondLst>
                                        </p:cTn>
                                        <p:tgtEl>
                                          <p:spTgt spid="40"/>
                                        </p:tgtEl>
                                        <p:attrNameLst>
                                          <p:attrName>style.visibility</p:attrName>
                                        </p:attrNameLst>
                                      </p:cBhvr>
                                      <p:to>
                                        <p:strVal val="visible"/>
                                      </p:to>
                                    </p:set>
                                    <p:anim calcmode="lin" valueType="num">
                                      <p:cBhvr>
                                        <p:cTn id="47" dur="1000" fill="hold"/>
                                        <p:tgtEl>
                                          <p:spTgt spid="40"/>
                                        </p:tgtEl>
                                        <p:attrNameLst>
                                          <p:attrName>ppt_w</p:attrName>
                                        </p:attrNameLst>
                                      </p:cBhvr>
                                      <p:tavLst>
                                        <p:tav tm="0">
                                          <p:val>
                                            <p:fltVal val="0"/>
                                          </p:val>
                                        </p:tav>
                                        <p:tav tm="100000">
                                          <p:val>
                                            <p:strVal val="#ppt_w"/>
                                          </p:val>
                                        </p:tav>
                                      </p:tavLst>
                                    </p:anim>
                                    <p:anim calcmode="lin" valueType="num">
                                      <p:cBhvr>
                                        <p:cTn id="48" dur="1000" fill="hold"/>
                                        <p:tgtEl>
                                          <p:spTgt spid="40"/>
                                        </p:tgtEl>
                                        <p:attrNameLst>
                                          <p:attrName>ppt_h</p:attrName>
                                        </p:attrNameLst>
                                      </p:cBhvr>
                                      <p:tavLst>
                                        <p:tav tm="0">
                                          <p:val>
                                            <p:fltVal val="0"/>
                                          </p:val>
                                        </p:tav>
                                        <p:tav tm="100000">
                                          <p:val>
                                            <p:strVal val="#ppt_h"/>
                                          </p:val>
                                        </p:tav>
                                      </p:tavLst>
                                    </p:anim>
                                    <p:animEffect transition="in" filter="fade">
                                      <p:cBhvr>
                                        <p:cTn id="49" dur="1000"/>
                                        <p:tgtEl>
                                          <p:spTgt spid="40"/>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down)">
                                      <p:cBhvr>
                                        <p:cTn id="53" dur="500"/>
                                        <p:tgtEl>
                                          <p:spTgt spid="41"/>
                                        </p:tgtEl>
                                      </p:cBhvr>
                                    </p:animEffect>
                                  </p:childTnLst>
                                </p:cTn>
                              </p:par>
                              <p:par>
                                <p:cTn id="54" presetID="53" presetClass="entr" presetSubtype="16" fill="hold" grpId="0" nodeType="withEffect" nodePh="1">
                                  <p:stCondLst>
                                    <p:cond delay="800"/>
                                  </p:stCondLst>
                                  <p:endCondLst>
                                    <p:cond evt="begin" delay="0">
                                      <p:tn val="54"/>
                                    </p:cond>
                                  </p:endCondLst>
                                  <p:childTnLst>
                                    <p:set>
                                      <p:cBhvr>
                                        <p:cTn id="55" dur="1" fill="hold">
                                          <p:stCondLst>
                                            <p:cond delay="0"/>
                                          </p:stCondLst>
                                        </p:cTn>
                                        <p:tgtEl>
                                          <p:spTgt spid="42"/>
                                        </p:tgtEl>
                                        <p:attrNameLst>
                                          <p:attrName>style.visibility</p:attrName>
                                        </p:attrNameLst>
                                      </p:cBhvr>
                                      <p:to>
                                        <p:strVal val="visible"/>
                                      </p:to>
                                    </p:set>
                                    <p:anim calcmode="lin" valueType="num">
                                      <p:cBhvr>
                                        <p:cTn id="56" dur="1000" fill="hold"/>
                                        <p:tgtEl>
                                          <p:spTgt spid="42"/>
                                        </p:tgtEl>
                                        <p:attrNameLst>
                                          <p:attrName>ppt_w</p:attrName>
                                        </p:attrNameLst>
                                      </p:cBhvr>
                                      <p:tavLst>
                                        <p:tav tm="0">
                                          <p:val>
                                            <p:fltVal val="0"/>
                                          </p:val>
                                        </p:tav>
                                        <p:tav tm="100000">
                                          <p:val>
                                            <p:strVal val="#ppt_w"/>
                                          </p:val>
                                        </p:tav>
                                      </p:tavLst>
                                    </p:anim>
                                    <p:anim calcmode="lin" valueType="num">
                                      <p:cBhvr>
                                        <p:cTn id="57" dur="1000" fill="hold"/>
                                        <p:tgtEl>
                                          <p:spTgt spid="42"/>
                                        </p:tgtEl>
                                        <p:attrNameLst>
                                          <p:attrName>ppt_h</p:attrName>
                                        </p:attrNameLst>
                                      </p:cBhvr>
                                      <p:tavLst>
                                        <p:tav tm="0">
                                          <p:val>
                                            <p:fltVal val="0"/>
                                          </p:val>
                                        </p:tav>
                                        <p:tav tm="100000">
                                          <p:val>
                                            <p:strVal val="#ppt_h"/>
                                          </p:val>
                                        </p:tav>
                                      </p:tavLst>
                                    </p:anim>
                                    <p:animEffect transition="in" filter="fade">
                                      <p:cBhvr>
                                        <p:cTn id="58" dur="1000"/>
                                        <p:tgtEl>
                                          <p:spTgt spid="42"/>
                                        </p:tgtEl>
                                      </p:cBhvr>
                                    </p:animEffect>
                                  </p:childTnLst>
                                </p:cTn>
                              </p:par>
                            </p:childTnLst>
                          </p:cTn>
                        </p:par>
                        <p:par>
                          <p:cTn id="59" fill="hold">
                            <p:stCondLst>
                              <p:cond delay="2500"/>
                            </p:stCondLst>
                            <p:childTnLst>
                              <p:par>
                                <p:cTn id="60" presetID="22" presetClass="entr" presetSubtype="4"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down)">
                                      <p:cBhvr>
                                        <p:cTn id="62" dur="500"/>
                                        <p:tgtEl>
                                          <p:spTgt spid="43"/>
                                        </p:tgtEl>
                                      </p:cBhvr>
                                    </p:animEffect>
                                  </p:childTnLst>
                                </p:cTn>
                              </p:par>
                              <p:par>
                                <p:cTn id="63" presetID="10" presetClass="entr" presetSubtype="0" fill="hold" grpId="0" nodeType="withEffect">
                                  <p:stCondLst>
                                    <p:cond delay="800"/>
                                  </p:stCondLst>
                                  <p:childTnLst>
                                    <p:set>
                                      <p:cBhvr>
                                        <p:cTn id="64" dur="1" fill="hold">
                                          <p:stCondLst>
                                            <p:cond delay="0"/>
                                          </p:stCondLst>
                                        </p:cTn>
                                        <p:tgtEl>
                                          <p:spTgt spid="44">
                                            <p:txEl>
                                              <p:pRg st="0" end="0"/>
                                            </p:txEl>
                                          </p:spTgt>
                                        </p:tgtEl>
                                        <p:attrNameLst>
                                          <p:attrName>style.visibility</p:attrName>
                                        </p:attrNameLst>
                                      </p:cBhvr>
                                      <p:to>
                                        <p:strVal val="visible"/>
                                      </p:to>
                                    </p:set>
                                    <p:animEffect transition="in" filter="fade">
                                      <p:cBhvr>
                                        <p:cTn id="65" dur="500"/>
                                        <p:tgtEl>
                                          <p:spTgt spid="44">
                                            <p:txEl>
                                              <p:pRg st="0" end="0"/>
                                            </p:txEl>
                                          </p:spTgt>
                                        </p:tgtEl>
                                      </p:cBhvr>
                                    </p:animEffect>
                                  </p:childTnLst>
                                </p:cTn>
                              </p:par>
                              <p:par>
                                <p:cTn id="66" presetID="42" presetClass="entr" presetSubtype="0" fill="hold" grpId="0" nodeType="withEffect">
                                  <p:stCondLst>
                                    <p:cond delay="200"/>
                                  </p:stCondLst>
                                  <p:childTnLst>
                                    <p:set>
                                      <p:cBhvr>
                                        <p:cTn id="67" dur="1" fill="hold">
                                          <p:stCondLst>
                                            <p:cond delay="0"/>
                                          </p:stCondLst>
                                        </p:cTn>
                                        <p:tgtEl>
                                          <p:spTgt spid="45">
                                            <p:txEl>
                                              <p:pRg st="0" end="0"/>
                                            </p:txEl>
                                          </p:spTgt>
                                        </p:tgtEl>
                                        <p:attrNameLst>
                                          <p:attrName>style.visibility</p:attrName>
                                        </p:attrNameLst>
                                      </p:cBhvr>
                                      <p:to>
                                        <p:strVal val="visible"/>
                                      </p:to>
                                    </p:set>
                                    <p:animEffect transition="in" filter="fade">
                                      <p:cBhvr>
                                        <p:cTn id="68" dur="400"/>
                                        <p:tgtEl>
                                          <p:spTgt spid="45">
                                            <p:txEl>
                                              <p:pRg st="0" end="0"/>
                                            </p:txEl>
                                          </p:spTgt>
                                        </p:tgtEl>
                                      </p:cBhvr>
                                    </p:animEffect>
                                    <p:anim calcmode="lin" valueType="num">
                                      <p:cBhvr>
                                        <p:cTn id="69" dur="4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70" dur="4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5" grpId="0"/>
      <p:bldP spid="31" grpId="0" animBg="1"/>
      <p:bldP spid="36" grpId="0"/>
      <p:bldP spid="37" grpId="0" animBg="1"/>
      <p:bldP spid="38" grpId="0"/>
      <p:bldP spid="39" grpId="0" animBg="1"/>
      <p:bldP spid="40" grpId="0"/>
      <p:bldP spid="41" grpId="0" animBg="1"/>
      <p:bldP spid="42" grpId="0"/>
      <p:bldP spid="43" grpId="0" animBg="1"/>
      <p:bldP spid="44" grpId="0" build="p">
        <p:tmplLst>
          <p:tmpl lvl="1">
            <p:tnLst>
              <p:par>
                <p:cTn presetID="10" presetClass="entr" presetSubtype="0" fill="hold" nodeType="withEffect">
                  <p:stCondLst>
                    <p:cond delay="8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42" presetClass="entr" presetSubtype="0" fill="hold" nodeType="withEffect">
                  <p:stCondLst>
                    <p:cond delay="200"/>
                  </p:stCondLst>
                  <p:childTnLst>
                    <p:set>
                      <p:cBhvr>
                        <p:cTn dur="1" fill="hold">
                          <p:stCondLst>
                            <p:cond delay="0"/>
                          </p:stCondLst>
                        </p:cTn>
                        <p:tgtEl>
                          <p:spTgt spid="45"/>
                        </p:tgtEl>
                        <p:attrNameLst>
                          <p:attrName>style.visibility</p:attrName>
                        </p:attrNameLst>
                      </p:cBhvr>
                      <p:to>
                        <p:strVal val="visible"/>
                      </p:to>
                    </p:set>
                    <p:animEffect transition="in" filter="fade">
                      <p:cBhvr>
                        <p:cTn dur="400"/>
                        <p:tgtEl>
                          <p:spTgt spid="45"/>
                        </p:tgtEl>
                      </p:cBhvr>
                    </p:animEffect>
                    <p:anim calcmode="lin" valueType="num">
                      <p:cBhvr>
                        <p:cTn dur="400" fill="hold"/>
                        <p:tgtEl>
                          <p:spTgt spid="45"/>
                        </p:tgtEl>
                        <p:attrNameLst>
                          <p:attrName>ppt_x</p:attrName>
                        </p:attrNameLst>
                      </p:cBhvr>
                      <p:tavLst>
                        <p:tav tm="0">
                          <p:val>
                            <p:strVal val="#ppt_x"/>
                          </p:val>
                        </p:tav>
                        <p:tav tm="100000">
                          <p:val>
                            <p:strVal val="#ppt_x"/>
                          </p:val>
                        </p:tav>
                      </p:tavLst>
                    </p:anim>
                    <p:anim calcmode="lin" valueType="num">
                      <p:cBhvr>
                        <p:cTn dur="400" fill="hold"/>
                        <p:tgtEl>
                          <p:spTgt spid="4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6"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7" name="Text Placeholder 2"/>
          <p:cNvSpPr>
            <a:spLocks noGrp="1"/>
          </p:cNvSpPr>
          <p:nvPr>
            <p:ph type="body" sz="quarter" idx="16" hasCustomPrompt="1"/>
          </p:nvPr>
        </p:nvSpPr>
        <p:spPr>
          <a:xfrm>
            <a:off x="603251" y="1394298"/>
            <a:ext cx="10972800" cy="4574704"/>
          </a:xfrm>
          <a:prstGeom prst="rect">
            <a:avLst/>
          </a:prstGeom>
        </p:spPr>
        <p:txBody>
          <a:bodyPr vert="horz" lIns="95057" tIns="47529" rIns="95057" bIns="47529"/>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r>
              <a:rPr lang="en-US" dirty="0" err="1" smtClean="0"/>
              <a:t>Morbi</a:t>
            </a:r>
            <a:r>
              <a:rPr lang="en-US" dirty="0" smtClean="0"/>
              <a:t> </a:t>
            </a:r>
            <a:r>
              <a:rPr lang="en-US" dirty="0" err="1" smtClean="0"/>
              <a:t>sodales</a:t>
            </a:r>
            <a:r>
              <a:rPr lang="en-US" dirty="0" smtClean="0"/>
              <a:t> </a:t>
            </a:r>
            <a:r>
              <a:rPr lang="en-US" dirty="0" err="1" smtClean="0"/>
              <a:t>volutpat</a:t>
            </a:r>
            <a:r>
              <a:rPr lang="en-US" dirty="0" smtClean="0"/>
              <a:t> </a:t>
            </a:r>
            <a:r>
              <a:rPr lang="en-US" dirty="0" err="1" smtClean="0"/>
              <a:t>tellus</a:t>
            </a:r>
            <a:r>
              <a:rPr lang="en-US" dirty="0" smtClean="0"/>
              <a:t>, </a:t>
            </a:r>
            <a:r>
              <a:rPr lang="en-US" dirty="0" err="1" smtClean="0"/>
              <a:t>quis</a:t>
            </a:r>
            <a:r>
              <a:rPr lang="en-US" dirty="0" smtClean="0"/>
              <a:t> </a:t>
            </a:r>
            <a:r>
              <a:rPr lang="en-US" dirty="0" err="1" smtClean="0"/>
              <a:t>aliquam</a:t>
            </a:r>
            <a:r>
              <a:rPr lang="en-US" dirty="0" smtClean="0"/>
              <a:t> </a:t>
            </a:r>
            <a:r>
              <a:rPr lang="en-US" dirty="0" err="1" smtClean="0"/>
              <a:t>urna</a:t>
            </a:r>
            <a:r>
              <a:rPr lang="en-US" dirty="0" smtClean="0"/>
              <a:t> </a:t>
            </a:r>
            <a:r>
              <a:rPr lang="en-US" dirty="0" err="1" smtClean="0"/>
              <a:t>cursus</a:t>
            </a:r>
            <a:r>
              <a:rPr lang="en-US" dirty="0" smtClean="0"/>
              <a:t> et. </a:t>
            </a:r>
            <a:r>
              <a:rPr lang="en-US" dirty="0" err="1" smtClean="0"/>
              <a:t>Proin</a:t>
            </a:r>
            <a:r>
              <a:rPr lang="en-US" dirty="0" smtClean="0"/>
              <a:t> </a:t>
            </a:r>
            <a:r>
              <a:rPr lang="en-US" dirty="0" err="1" smtClean="0"/>
              <a:t>commodo</a:t>
            </a:r>
            <a:r>
              <a:rPr lang="en-US" dirty="0" smtClean="0"/>
              <a:t> </a:t>
            </a:r>
            <a:r>
              <a:rPr lang="en-US" dirty="0" err="1" smtClean="0"/>
              <a:t>arcu</a:t>
            </a:r>
            <a:r>
              <a:rPr lang="en-US" dirty="0" smtClean="0"/>
              <a:t> </a:t>
            </a:r>
            <a:r>
              <a:rPr lang="en-US" dirty="0" err="1" smtClean="0"/>
              <a:t>nec</a:t>
            </a:r>
            <a:r>
              <a:rPr lang="en-US" dirty="0" smtClean="0"/>
              <a:t> nisi </a:t>
            </a:r>
            <a:r>
              <a:rPr lang="en-US" dirty="0" err="1" smtClean="0"/>
              <a:t>rhoncus</a:t>
            </a:r>
            <a:r>
              <a:rPr lang="en-US" dirty="0" smtClean="0"/>
              <a:t> </a:t>
            </a:r>
            <a:r>
              <a:rPr lang="en-US" dirty="0" err="1" smtClean="0"/>
              <a:t>dapibus</a:t>
            </a:r>
            <a:r>
              <a:rPr lang="en-US" dirty="0" smtClean="0"/>
              <a:t>. </a:t>
            </a:r>
            <a:r>
              <a:rPr lang="en-US" dirty="0" err="1" smtClean="0"/>
              <a:t>Praesent</a:t>
            </a:r>
            <a:r>
              <a:rPr lang="en-US" dirty="0" smtClean="0"/>
              <a:t> </a:t>
            </a:r>
            <a:r>
              <a:rPr lang="en-US" dirty="0" err="1" smtClean="0"/>
              <a:t>nec</a:t>
            </a:r>
            <a:r>
              <a:rPr lang="en-US" dirty="0" smtClean="0"/>
              <a:t> </a:t>
            </a:r>
            <a:r>
              <a:rPr lang="en-US" dirty="0" err="1" smtClean="0"/>
              <a:t>elit</a:t>
            </a:r>
            <a:r>
              <a:rPr lang="en-US" dirty="0" smtClean="0"/>
              <a:t> non </a:t>
            </a:r>
            <a:r>
              <a:rPr lang="en-US" dirty="0" err="1" smtClean="0"/>
              <a:t>metus</a:t>
            </a:r>
            <a:r>
              <a:rPr lang="en-US" dirty="0" smtClean="0"/>
              <a:t> </a:t>
            </a:r>
            <a:r>
              <a:rPr lang="en-US" dirty="0" err="1" smtClean="0"/>
              <a:t>mollis</a:t>
            </a:r>
            <a:r>
              <a:rPr lang="en-US" dirty="0" smtClean="0"/>
              <a:t> </a:t>
            </a:r>
            <a:r>
              <a:rPr lang="en-US" dirty="0" err="1" smtClean="0"/>
              <a:t>placerat</a:t>
            </a:r>
            <a:r>
              <a:rPr lang="en-US" dirty="0" smtClean="0"/>
              <a:t>. </a:t>
            </a:r>
            <a:r>
              <a:rPr lang="en-US" dirty="0" err="1" smtClean="0"/>
              <a:t>Vivamus</a:t>
            </a:r>
            <a:r>
              <a:rPr lang="en-US" dirty="0" smtClean="0"/>
              <a:t> </a:t>
            </a:r>
            <a:r>
              <a:rPr lang="en-US" dirty="0" err="1" smtClean="0"/>
              <a:t>porta</a:t>
            </a:r>
            <a:r>
              <a:rPr lang="en-US" dirty="0" smtClean="0"/>
              <a:t> </a:t>
            </a:r>
            <a:r>
              <a:rPr lang="en-US" dirty="0" err="1" smtClean="0"/>
              <a:t>pulvinar</a:t>
            </a:r>
            <a:r>
              <a:rPr lang="en-US" dirty="0" smtClean="0"/>
              <a:t> </a:t>
            </a:r>
            <a:r>
              <a:rPr lang="en-US" dirty="0" err="1" smtClean="0"/>
              <a:t>iaculis</a:t>
            </a:r>
            <a:r>
              <a:rPr lang="en-US" dirty="0" smtClean="0"/>
              <a:t>. </a:t>
            </a:r>
            <a:r>
              <a:rPr lang="en-US" dirty="0" err="1" smtClean="0"/>
              <a:t>Donec</a:t>
            </a:r>
            <a:r>
              <a:rPr lang="en-US" dirty="0" smtClean="0"/>
              <a:t> </a:t>
            </a:r>
            <a:r>
              <a:rPr lang="en-US" dirty="0" err="1" smtClean="0"/>
              <a:t>augue</a:t>
            </a:r>
            <a:r>
              <a:rPr lang="en-US" dirty="0" smtClean="0"/>
              <a:t> </a:t>
            </a:r>
            <a:r>
              <a:rPr lang="en-US" dirty="0" err="1" smtClean="0"/>
              <a:t>arcu</a:t>
            </a:r>
            <a:r>
              <a:rPr lang="en-US" dirty="0" smtClean="0"/>
              <a:t>, </a:t>
            </a:r>
            <a:r>
              <a:rPr lang="en-US" dirty="0" err="1" smtClean="0"/>
              <a:t>volutpat</a:t>
            </a:r>
            <a:r>
              <a:rPr lang="en-US" dirty="0" smtClean="0"/>
              <a:t> </a:t>
            </a:r>
            <a:r>
              <a:rPr lang="en-US" dirty="0" err="1" smtClean="0"/>
              <a:t>nec</a:t>
            </a:r>
            <a:r>
              <a:rPr lang="en-US" dirty="0" smtClean="0"/>
              <a:t> </a:t>
            </a:r>
            <a:r>
              <a:rPr lang="en-US" dirty="0" err="1" smtClean="0"/>
              <a:t>risus</a:t>
            </a:r>
            <a:r>
              <a:rPr lang="en-US" dirty="0" smtClean="0"/>
              <a:t> </a:t>
            </a:r>
            <a:r>
              <a:rPr lang="en-US" dirty="0" err="1" smtClean="0"/>
              <a:t>eget</a:t>
            </a:r>
            <a:r>
              <a:rPr lang="en-US" dirty="0" smtClean="0"/>
              <a:t>, </a:t>
            </a:r>
            <a:r>
              <a:rPr lang="en-US" dirty="0" err="1" smtClean="0"/>
              <a:t>finibus</a:t>
            </a:r>
            <a:r>
              <a:rPr lang="en-US" dirty="0" smtClean="0"/>
              <a:t> </a:t>
            </a:r>
            <a:r>
              <a:rPr lang="en-US" dirty="0" err="1" smtClean="0"/>
              <a:t>lacinia</a:t>
            </a:r>
            <a:r>
              <a:rPr lang="en-US" dirty="0" smtClean="0"/>
              <a:t> ligula. </a:t>
            </a:r>
            <a:r>
              <a:rPr lang="en-US" dirty="0" err="1" smtClean="0"/>
              <a:t>Curabitur</a:t>
            </a:r>
            <a:r>
              <a:rPr lang="en-US" dirty="0" smtClean="0"/>
              <a:t> </a:t>
            </a:r>
            <a:r>
              <a:rPr lang="en-US" dirty="0" err="1" smtClean="0"/>
              <a:t>bibendum</a:t>
            </a:r>
            <a:r>
              <a:rPr lang="en-US" dirty="0" smtClean="0"/>
              <a:t> </a:t>
            </a:r>
            <a:r>
              <a:rPr lang="en-US" dirty="0" err="1" smtClean="0"/>
              <a:t>arcu</a:t>
            </a:r>
            <a:r>
              <a:rPr lang="en-US" dirty="0" smtClean="0"/>
              <a:t> sit </a:t>
            </a:r>
            <a:r>
              <a:rPr lang="en-US" dirty="0" err="1" smtClean="0"/>
              <a:t>amet</a:t>
            </a:r>
            <a:r>
              <a:rPr lang="en-US" dirty="0" smtClean="0"/>
              <a:t> </a:t>
            </a:r>
            <a:r>
              <a:rPr lang="en-US" dirty="0" err="1" smtClean="0"/>
              <a:t>faucibus</a:t>
            </a:r>
            <a:r>
              <a:rPr lang="en-US" dirty="0" smtClean="0"/>
              <a:t> </a:t>
            </a:r>
            <a:r>
              <a:rPr lang="en-US" dirty="0" err="1" smtClean="0"/>
              <a:t>posuere</a:t>
            </a:r>
            <a:r>
              <a:rPr lang="en-US" dirty="0" smtClean="0"/>
              <a:t>. </a:t>
            </a:r>
            <a:r>
              <a:rPr lang="en-US" dirty="0" err="1" smtClean="0"/>
              <a:t>Donec</a:t>
            </a:r>
            <a:r>
              <a:rPr lang="en-US" dirty="0" smtClean="0"/>
              <a:t> a </a:t>
            </a:r>
            <a:r>
              <a:rPr lang="en-US" dirty="0" err="1" smtClean="0"/>
              <a:t>est</a:t>
            </a:r>
            <a:r>
              <a:rPr lang="en-US" dirty="0" smtClean="0"/>
              <a:t> at </a:t>
            </a:r>
            <a:r>
              <a:rPr lang="en-US" dirty="0" err="1" smtClean="0"/>
              <a:t>arcu</a:t>
            </a:r>
            <a:r>
              <a:rPr lang="en-US" dirty="0" smtClean="0"/>
              <a:t> </a:t>
            </a:r>
            <a:r>
              <a:rPr lang="en-US" dirty="0" err="1" smtClean="0"/>
              <a:t>congue</a:t>
            </a:r>
            <a:r>
              <a:rPr lang="en-US" dirty="0" smtClean="0"/>
              <a:t> </a:t>
            </a:r>
            <a:r>
              <a:rPr lang="en-US" dirty="0" err="1" smtClean="0"/>
              <a:t>congue</a:t>
            </a:r>
            <a:r>
              <a:rPr lang="en-US" dirty="0" smtClean="0"/>
              <a:t> </a:t>
            </a:r>
            <a:r>
              <a:rPr lang="en-US" dirty="0" err="1" smtClean="0"/>
              <a:t>vel</a:t>
            </a:r>
            <a:r>
              <a:rPr lang="en-US" dirty="0" smtClean="0"/>
              <a:t> </a:t>
            </a:r>
            <a:r>
              <a:rPr lang="en-US" dirty="0" err="1" smtClean="0"/>
              <a:t>eget</a:t>
            </a:r>
            <a:r>
              <a:rPr lang="en-US" dirty="0" smtClean="0"/>
              <a:t> ex. </a:t>
            </a:r>
            <a:r>
              <a:rPr lang="en-US" dirty="0" err="1" smtClean="0"/>
              <a:t>Duis</a:t>
            </a:r>
            <a:r>
              <a:rPr lang="en-US" dirty="0" smtClean="0"/>
              <a:t> </a:t>
            </a:r>
            <a:r>
              <a:rPr lang="en-US" dirty="0" err="1" smtClean="0"/>
              <a:t>auctor</a:t>
            </a:r>
            <a:r>
              <a:rPr lang="en-US" dirty="0" smtClean="0"/>
              <a:t> </a:t>
            </a:r>
            <a:r>
              <a:rPr lang="en-US" dirty="0" err="1" smtClean="0"/>
              <a:t>lectus</a:t>
            </a:r>
            <a:r>
              <a:rPr lang="en-US" dirty="0" smtClean="0"/>
              <a:t> </a:t>
            </a:r>
            <a:r>
              <a:rPr lang="en-US" dirty="0" err="1" smtClean="0"/>
              <a:t>maximus</a:t>
            </a:r>
            <a:r>
              <a:rPr lang="en-US" dirty="0" smtClean="0"/>
              <a:t> </a:t>
            </a:r>
            <a:r>
              <a:rPr lang="en-US" dirty="0" err="1" smtClean="0"/>
              <a:t>sapien</a:t>
            </a:r>
            <a:r>
              <a:rPr lang="en-US" dirty="0" smtClean="0"/>
              <a:t> </a:t>
            </a:r>
            <a:r>
              <a:rPr lang="en-US" dirty="0" err="1" smtClean="0"/>
              <a:t>suscipit</a:t>
            </a:r>
            <a:r>
              <a:rPr lang="en-US" dirty="0" smtClean="0"/>
              <a:t> </a:t>
            </a:r>
            <a:r>
              <a:rPr lang="en-US" dirty="0" err="1" smtClean="0"/>
              <a:t>interdum</a:t>
            </a:r>
            <a:r>
              <a:rPr lang="en-US" dirty="0" smtClean="0"/>
              <a:t>.</a:t>
            </a:r>
            <a:endParaRPr lang="en-US" dirty="0" smtClean="0"/>
          </a:p>
          <a:p>
            <a:pPr lvl="0"/>
            <a:endParaRPr lang="en-US" dirty="0" smtClean="0"/>
          </a:p>
          <a:p>
            <a:pPr lvl="0"/>
            <a:r>
              <a:rPr lang="en-US" dirty="0" err="1" smtClean="0"/>
              <a:t>Curabitur</a:t>
            </a:r>
            <a:r>
              <a:rPr lang="en-US" dirty="0" smtClean="0"/>
              <a:t> </a:t>
            </a:r>
            <a:r>
              <a:rPr lang="en-US" dirty="0" err="1" smtClean="0"/>
              <a:t>rhoncus</a:t>
            </a:r>
            <a:r>
              <a:rPr lang="en-US" dirty="0" smtClean="0"/>
              <a:t>, </a:t>
            </a:r>
            <a:r>
              <a:rPr lang="en-US" dirty="0" err="1" smtClean="0"/>
              <a:t>diam</a:t>
            </a:r>
            <a:r>
              <a:rPr lang="en-US" dirty="0" smtClean="0"/>
              <a:t> </a:t>
            </a:r>
            <a:r>
              <a:rPr lang="en-US" dirty="0" err="1" smtClean="0"/>
              <a:t>vel</a:t>
            </a:r>
            <a:r>
              <a:rPr lang="en-US" dirty="0" smtClean="0"/>
              <a:t> </a:t>
            </a:r>
            <a:r>
              <a:rPr lang="en-US" dirty="0" err="1" smtClean="0"/>
              <a:t>congue</a:t>
            </a:r>
            <a:r>
              <a:rPr lang="en-US" dirty="0" smtClean="0"/>
              <a:t> </a:t>
            </a:r>
            <a:r>
              <a:rPr lang="en-US" dirty="0" err="1" smtClean="0"/>
              <a:t>pulvinar</a:t>
            </a:r>
            <a:r>
              <a:rPr lang="en-US" dirty="0" smtClean="0"/>
              <a:t>, </a:t>
            </a:r>
            <a:r>
              <a:rPr lang="en-US" dirty="0" err="1" smtClean="0"/>
              <a:t>erat</a:t>
            </a:r>
            <a:r>
              <a:rPr lang="en-US" dirty="0" smtClean="0"/>
              <a:t> </a:t>
            </a:r>
            <a:r>
              <a:rPr lang="en-US" dirty="0" err="1" smtClean="0"/>
              <a:t>massa</a:t>
            </a:r>
            <a:r>
              <a:rPr lang="en-US" dirty="0" smtClean="0"/>
              <a:t> </a:t>
            </a:r>
            <a:r>
              <a:rPr lang="en-US" dirty="0" err="1" smtClean="0"/>
              <a:t>lacinia</a:t>
            </a:r>
            <a:r>
              <a:rPr lang="en-US" dirty="0" smtClean="0"/>
              <a:t> </a:t>
            </a:r>
            <a:r>
              <a:rPr lang="en-US" dirty="0" err="1" smtClean="0"/>
              <a:t>purus</a:t>
            </a:r>
            <a:r>
              <a:rPr lang="en-US" dirty="0" smtClean="0"/>
              <a:t>, in </a:t>
            </a:r>
            <a:r>
              <a:rPr lang="en-US" dirty="0" err="1" smtClean="0"/>
              <a:t>laoreet</a:t>
            </a:r>
            <a:r>
              <a:rPr lang="en-US" dirty="0" smtClean="0"/>
              <a:t> </a:t>
            </a:r>
            <a:r>
              <a:rPr lang="en-US" dirty="0" err="1" smtClean="0"/>
              <a:t>purus</a:t>
            </a:r>
            <a:r>
              <a:rPr lang="en-US" dirty="0" smtClean="0"/>
              <a:t> </a:t>
            </a:r>
            <a:r>
              <a:rPr lang="en-US" dirty="0" err="1" smtClean="0"/>
              <a:t>massa</a:t>
            </a:r>
            <a:r>
              <a:rPr lang="en-US" dirty="0" smtClean="0"/>
              <a:t> in </a:t>
            </a:r>
            <a:r>
              <a:rPr lang="en-US" dirty="0" err="1" smtClean="0"/>
              <a:t>nunc</a:t>
            </a:r>
            <a:r>
              <a:rPr lang="en-US" dirty="0" smtClean="0"/>
              <a:t>. </a:t>
            </a:r>
            <a:r>
              <a:rPr lang="en-US" dirty="0" err="1" smtClean="0"/>
              <a:t>Phasellus</a:t>
            </a:r>
            <a:r>
              <a:rPr lang="en-US" dirty="0" smtClean="0"/>
              <a:t> </a:t>
            </a:r>
            <a:r>
              <a:rPr lang="en-US" dirty="0" err="1" smtClean="0"/>
              <a:t>finibus</a:t>
            </a:r>
            <a:r>
              <a:rPr lang="en-US" dirty="0" smtClean="0"/>
              <a:t> </a:t>
            </a:r>
            <a:r>
              <a:rPr lang="en-US" dirty="0" err="1" smtClean="0"/>
              <a:t>malesuada</a:t>
            </a:r>
            <a:r>
              <a:rPr lang="en-US" dirty="0" smtClean="0"/>
              <a:t> </a:t>
            </a:r>
            <a:r>
              <a:rPr lang="en-US" dirty="0" err="1" smtClean="0"/>
              <a:t>lobortis</a:t>
            </a:r>
            <a:r>
              <a:rPr lang="en-US" dirty="0" smtClean="0"/>
              <a:t>. </a:t>
            </a:r>
            <a:r>
              <a:rPr lang="en-US" dirty="0" err="1" smtClean="0"/>
              <a:t>Sed</a:t>
            </a:r>
            <a:r>
              <a:rPr lang="en-US" dirty="0" smtClean="0"/>
              <a:t> </a:t>
            </a:r>
            <a:r>
              <a:rPr lang="en-US" dirty="0" err="1" smtClean="0"/>
              <a:t>quis</a:t>
            </a:r>
            <a:r>
              <a:rPr lang="en-US" dirty="0" smtClean="0"/>
              <a:t> </a:t>
            </a:r>
            <a:r>
              <a:rPr lang="en-US" dirty="0" err="1" smtClean="0"/>
              <a:t>tellus</a:t>
            </a:r>
            <a:r>
              <a:rPr lang="en-US" dirty="0" smtClean="0"/>
              <a:t> id </a:t>
            </a:r>
            <a:r>
              <a:rPr lang="en-US" dirty="0" err="1" smtClean="0"/>
              <a:t>nulla</a:t>
            </a:r>
            <a:r>
              <a:rPr lang="en-US" dirty="0" smtClean="0"/>
              <a:t> </a:t>
            </a:r>
            <a:r>
              <a:rPr lang="en-US" dirty="0" err="1" smtClean="0"/>
              <a:t>mollis</a:t>
            </a:r>
            <a:r>
              <a:rPr lang="en-US" dirty="0" smtClean="0"/>
              <a:t> </a:t>
            </a:r>
            <a:r>
              <a:rPr lang="en-US" dirty="0" err="1" smtClean="0"/>
              <a:t>iaculis</a:t>
            </a:r>
            <a:r>
              <a:rPr lang="en-US" dirty="0" smtClean="0"/>
              <a:t>. Nam </a:t>
            </a:r>
            <a:r>
              <a:rPr lang="en-US" dirty="0" err="1" smtClean="0"/>
              <a:t>nec</a:t>
            </a:r>
            <a:r>
              <a:rPr lang="en-US" dirty="0" smtClean="0"/>
              <a:t> </a:t>
            </a:r>
            <a:r>
              <a:rPr lang="en-US" dirty="0" err="1" smtClean="0"/>
              <a:t>auctor</a:t>
            </a:r>
            <a:r>
              <a:rPr lang="en-US" dirty="0" smtClean="0"/>
              <a:t> </a:t>
            </a:r>
            <a:r>
              <a:rPr lang="en-US" dirty="0" err="1" smtClean="0"/>
              <a:t>arcu</a:t>
            </a:r>
            <a:r>
              <a:rPr lang="en-US" dirty="0" smtClean="0"/>
              <a:t>. </a:t>
            </a:r>
            <a:r>
              <a:rPr lang="en-US" dirty="0" err="1" smtClean="0"/>
              <a:t>Aenean</a:t>
            </a:r>
            <a:r>
              <a:rPr lang="en-US" dirty="0" smtClean="0"/>
              <a:t> </a:t>
            </a:r>
            <a:r>
              <a:rPr lang="en-US" dirty="0" err="1" smtClean="0"/>
              <a:t>molestie</a:t>
            </a:r>
            <a:r>
              <a:rPr lang="en-US" dirty="0" smtClean="0"/>
              <a:t> lacus </a:t>
            </a:r>
            <a:r>
              <a:rPr lang="en-US" dirty="0" err="1" smtClean="0"/>
              <a:t>ut</a:t>
            </a:r>
            <a:r>
              <a:rPr lang="en-US" dirty="0" smtClean="0"/>
              <a:t> </a:t>
            </a:r>
            <a:r>
              <a:rPr lang="en-US" dirty="0" err="1" smtClean="0"/>
              <a:t>urna</a:t>
            </a:r>
            <a:r>
              <a:rPr lang="en-US" dirty="0" smtClean="0"/>
              <a:t> </a:t>
            </a:r>
            <a:r>
              <a:rPr lang="en-US" dirty="0" err="1" smtClean="0"/>
              <a:t>accumsan</a:t>
            </a:r>
            <a:r>
              <a:rPr lang="en-US" dirty="0" smtClean="0"/>
              <a:t>, a </a:t>
            </a:r>
            <a:r>
              <a:rPr lang="en-US" dirty="0" err="1" smtClean="0"/>
              <a:t>rhoncus</a:t>
            </a:r>
            <a:r>
              <a:rPr lang="en-US" dirty="0" smtClean="0"/>
              <a:t> </a:t>
            </a:r>
            <a:r>
              <a:rPr lang="en-US" dirty="0" err="1" smtClean="0"/>
              <a:t>orci</a:t>
            </a:r>
            <a:r>
              <a:rPr lang="en-US" dirty="0" smtClean="0"/>
              <a:t> </a:t>
            </a:r>
            <a:r>
              <a:rPr lang="en-US" dirty="0" err="1" smtClean="0"/>
              <a:t>rhoncus</a:t>
            </a:r>
            <a:r>
              <a:rPr lang="en-US" dirty="0" smtClean="0"/>
              <a:t>. </a:t>
            </a:r>
            <a:r>
              <a:rPr lang="en-US" dirty="0" err="1" smtClean="0"/>
              <a:t>Fusce</a:t>
            </a:r>
            <a:r>
              <a:rPr lang="en-US" dirty="0" smtClean="0"/>
              <a:t> </a:t>
            </a:r>
            <a:r>
              <a:rPr lang="en-US" dirty="0" err="1" smtClean="0"/>
              <a:t>orci</a:t>
            </a:r>
            <a:r>
              <a:rPr lang="en-US" dirty="0" smtClean="0"/>
              <a:t> </a:t>
            </a:r>
            <a:r>
              <a:rPr lang="en-US" dirty="0" err="1" smtClean="0"/>
              <a:t>velit</a:t>
            </a:r>
            <a:r>
              <a:rPr lang="en-US" dirty="0" smtClean="0"/>
              <a:t>, </a:t>
            </a:r>
            <a:r>
              <a:rPr lang="en-US" dirty="0" err="1" smtClean="0"/>
              <a:t>euismod</a:t>
            </a:r>
            <a:r>
              <a:rPr lang="en-US" dirty="0" smtClean="0"/>
              <a:t> </a:t>
            </a:r>
            <a:r>
              <a:rPr lang="en-US" dirty="0" err="1" smtClean="0"/>
              <a:t>quis</a:t>
            </a:r>
            <a:r>
              <a:rPr lang="en-US" dirty="0" smtClean="0"/>
              <a:t> </a:t>
            </a:r>
            <a:r>
              <a:rPr lang="en-US" dirty="0" err="1" smtClean="0"/>
              <a:t>pulvinar</a:t>
            </a:r>
            <a:r>
              <a:rPr lang="en-US" dirty="0" smtClean="0"/>
              <a:t> ac, </a:t>
            </a:r>
            <a:r>
              <a:rPr lang="en-US" dirty="0" err="1" smtClean="0"/>
              <a:t>ultrices</a:t>
            </a:r>
            <a:r>
              <a:rPr lang="en-US" dirty="0" smtClean="0"/>
              <a:t> </a:t>
            </a:r>
            <a:r>
              <a:rPr lang="en-US" dirty="0" err="1" smtClean="0"/>
              <a:t>vel</a:t>
            </a:r>
            <a:r>
              <a:rPr lang="en-US" dirty="0" smtClean="0"/>
              <a:t> dui. </a:t>
            </a:r>
            <a:r>
              <a:rPr lang="en-US" dirty="0" err="1" smtClean="0"/>
              <a:t>Praesent</a:t>
            </a:r>
            <a:r>
              <a:rPr lang="en-US" dirty="0" smtClean="0"/>
              <a:t> </a:t>
            </a:r>
            <a:r>
              <a:rPr lang="en-US" dirty="0" err="1" smtClean="0"/>
              <a:t>commodo</a:t>
            </a:r>
            <a:r>
              <a:rPr lang="en-US" dirty="0" smtClean="0"/>
              <a:t>, </a:t>
            </a:r>
            <a:r>
              <a:rPr lang="en-US" dirty="0" err="1" smtClean="0"/>
              <a:t>odio</a:t>
            </a:r>
            <a:r>
              <a:rPr lang="en-US" dirty="0" smtClean="0"/>
              <a:t> </a:t>
            </a:r>
            <a:r>
              <a:rPr lang="en-US" dirty="0" err="1" smtClean="0"/>
              <a:t>eu</a:t>
            </a:r>
            <a:r>
              <a:rPr lang="en-US" dirty="0" smtClean="0"/>
              <a:t> </a:t>
            </a:r>
            <a:r>
              <a:rPr lang="en-US" dirty="0" err="1" smtClean="0"/>
              <a:t>ullamcorper</a:t>
            </a:r>
            <a:r>
              <a:rPr lang="en-US" dirty="0" smtClean="0"/>
              <a:t> </a:t>
            </a:r>
            <a:r>
              <a:rPr lang="en-US" dirty="0" err="1" smtClean="0"/>
              <a:t>eleifend</a:t>
            </a:r>
            <a:r>
              <a:rPr lang="en-US" dirty="0" smtClean="0"/>
              <a:t>, magna </a:t>
            </a:r>
            <a:r>
              <a:rPr lang="en-US" dirty="0" err="1" smtClean="0"/>
              <a:t>metus</a:t>
            </a:r>
            <a:r>
              <a:rPr lang="en-US" dirty="0" smtClean="0"/>
              <a:t> </a:t>
            </a:r>
            <a:r>
              <a:rPr lang="en-US" dirty="0" err="1" smtClean="0"/>
              <a:t>euismod</a:t>
            </a:r>
            <a:r>
              <a:rPr lang="en-US" dirty="0" smtClean="0"/>
              <a:t> </a:t>
            </a:r>
            <a:r>
              <a:rPr lang="en-US" dirty="0" err="1" smtClean="0"/>
              <a:t>elit</a:t>
            </a:r>
            <a:r>
              <a:rPr lang="en-US" dirty="0" smtClean="0"/>
              <a:t>, in </a:t>
            </a:r>
            <a:r>
              <a:rPr lang="en-US" dirty="0" err="1" smtClean="0"/>
              <a:t>porttitor</a:t>
            </a:r>
            <a:r>
              <a:rPr lang="en-US" dirty="0" smtClean="0"/>
              <a:t> </a:t>
            </a:r>
            <a:r>
              <a:rPr lang="en-US" dirty="0" err="1" smtClean="0"/>
              <a:t>urna</a:t>
            </a:r>
            <a:r>
              <a:rPr lang="en-US" dirty="0" smtClean="0"/>
              <a:t> </a:t>
            </a:r>
            <a:r>
              <a:rPr lang="en-US" dirty="0" err="1" smtClean="0"/>
              <a:t>nisl</a:t>
            </a:r>
            <a:r>
              <a:rPr lang="en-US" dirty="0" smtClean="0"/>
              <a:t> </a:t>
            </a:r>
            <a:r>
              <a:rPr lang="en-US" dirty="0" err="1" smtClean="0"/>
              <a:t>ut</a:t>
            </a:r>
            <a:r>
              <a:rPr lang="en-US" dirty="0" smtClean="0"/>
              <a:t> </a:t>
            </a:r>
            <a:r>
              <a:rPr lang="en-US" dirty="0" err="1" smtClean="0"/>
              <a:t>nulla</a:t>
            </a:r>
            <a:r>
              <a:rPr lang="en-US" dirty="0" smtClean="0"/>
              <a:t>. </a:t>
            </a:r>
            <a:r>
              <a:rPr lang="en-US" dirty="0" err="1" smtClean="0"/>
              <a:t>Donec</a:t>
            </a:r>
            <a:r>
              <a:rPr lang="en-US" dirty="0" smtClean="0"/>
              <a:t> </a:t>
            </a:r>
            <a:r>
              <a:rPr lang="en-US" dirty="0" err="1" smtClean="0"/>
              <a:t>accumsan</a:t>
            </a:r>
            <a:r>
              <a:rPr lang="en-US" dirty="0" smtClean="0"/>
              <a:t> </a:t>
            </a:r>
            <a:r>
              <a:rPr lang="en-US" dirty="0" err="1" smtClean="0"/>
              <a:t>egestas</a:t>
            </a:r>
            <a:r>
              <a:rPr lang="en-US" dirty="0" smtClean="0"/>
              <a:t> </a:t>
            </a:r>
            <a:r>
              <a:rPr lang="en-US" dirty="0" err="1" smtClean="0"/>
              <a:t>nulla</a:t>
            </a:r>
            <a:r>
              <a:rPr lang="en-US" dirty="0" smtClean="0"/>
              <a:t>, </a:t>
            </a:r>
            <a:r>
              <a:rPr lang="en-US" dirty="0" err="1" smtClean="0"/>
              <a:t>ut</a:t>
            </a:r>
            <a:r>
              <a:rPr lang="en-US" dirty="0" smtClean="0"/>
              <a:t> </a:t>
            </a:r>
            <a:r>
              <a:rPr lang="en-US" dirty="0" err="1" smtClean="0"/>
              <a:t>sollicitudin</a:t>
            </a:r>
            <a:r>
              <a:rPr lang="en-US" dirty="0" smtClean="0"/>
              <a:t> </a:t>
            </a:r>
            <a:r>
              <a:rPr lang="en-US" dirty="0" err="1" smtClean="0"/>
              <a:t>nulla</a:t>
            </a:r>
            <a:r>
              <a:rPr lang="en-US" dirty="0" smtClean="0"/>
              <a:t> </a:t>
            </a:r>
            <a:r>
              <a:rPr lang="en-US" dirty="0" err="1" smtClean="0"/>
              <a:t>lacinia</a:t>
            </a:r>
            <a:r>
              <a:rPr lang="en-US" dirty="0" smtClean="0"/>
              <a:t> ac. </a:t>
            </a:r>
            <a:r>
              <a:rPr lang="en-US" dirty="0" err="1" smtClean="0"/>
              <a:t>Pellentesque</a:t>
            </a:r>
            <a:r>
              <a:rPr lang="en-US" dirty="0" smtClean="0"/>
              <a:t> </a:t>
            </a:r>
            <a:r>
              <a:rPr lang="en-US" dirty="0" err="1" smtClean="0"/>
              <a:t>felis</a:t>
            </a:r>
            <a:r>
              <a:rPr lang="en-US" dirty="0" smtClean="0"/>
              <a:t> </a:t>
            </a:r>
            <a:r>
              <a:rPr lang="en-US" dirty="0" err="1" smtClean="0"/>
              <a:t>est</a:t>
            </a:r>
            <a:r>
              <a:rPr lang="en-US" dirty="0" smtClean="0"/>
              <a:t>, </a:t>
            </a:r>
            <a:r>
              <a:rPr lang="en-US" dirty="0" err="1" smtClean="0"/>
              <a:t>tincidunt</a:t>
            </a:r>
            <a:r>
              <a:rPr lang="en-US" dirty="0" smtClean="0"/>
              <a:t> et </a:t>
            </a:r>
            <a:r>
              <a:rPr lang="en-US" dirty="0" err="1" smtClean="0"/>
              <a:t>suscipit</a:t>
            </a:r>
            <a:r>
              <a:rPr lang="en-US" dirty="0" smtClean="0"/>
              <a:t> id, </a:t>
            </a:r>
            <a:r>
              <a:rPr lang="en-US" dirty="0" err="1" smtClean="0"/>
              <a:t>rutrum</a:t>
            </a:r>
            <a:r>
              <a:rPr lang="en-US" dirty="0" smtClean="0"/>
              <a:t> at </a:t>
            </a:r>
            <a:r>
              <a:rPr lang="en-US" dirty="0" err="1" smtClean="0"/>
              <a:t>odio</a:t>
            </a:r>
            <a:r>
              <a:rPr lang="en-US" dirty="0" smtClean="0"/>
              <a:t>. </a:t>
            </a:r>
            <a:r>
              <a:rPr lang="en-US" dirty="0" err="1" smtClean="0"/>
              <a:t>Sed</a:t>
            </a:r>
            <a:r>
              <a:rPr lang="en-US" dirty="0" smtClean="0"/>
              <a:t> </a:t>
            </a:r>
            <a:r>
              <a:rPr lang="en-US" dirty="0" err="1" smtClean="0"/>
              <a:t>fringilla</a:t>
            </a:r>
            <a:r>
              <a:rPr lang="en-US" dirty="0" smtClean="0"/>
              <a:t> </a:t>
            </a:r>
            <a:r>
              <a:rPr lang="en-US" dirty="0" err="1" smtClean="0"/>
              <a:t>porttitor</a:t>
            </a:r>
            <a:r>
              <a:rPr lang="en-US" dirty="0" smtClean="0"/>
              <a:t> </a:t>
            </a:r>
            <a:r>
              <a:rPr lang="en-US" dirty="0" err="1" smtClean="0"/>
              <a:t>ipsum</a:t>
            </a:r>
            <a:r>
              <a:rPr lang="en-US" dirty="0" smtClean="0"/>
              <a:t>. </a:t>
            </a:r>
            <a:r>
              <a:rPr lang="en-US" dirty="0" err="1" smtClean="0"/>
              <a:t>Morbi</a:t>
            </a:r>
            <a:r>
              <a:rPr lang="en-US" dirty="0" smtClean="0"/>
              <a:t> </a:t>
            </a:r>
            <a:r>
              <a:rPr lang="en-US" dirty="0" err="1" smtClean="0"/>
              <a:t>cursus</a:t>
            </a:r>
            <a:r>
              <a:rPr lang="en-US" dirty="0" smtClean="0"/>
              <a:t> </a:t>
            </a:r>
            <a:r>
              <a:rPr lang="en-US" dirty="0" err="1" smtClean="0"/>
              <a:t>massa</a:t>
            </a:r>
            <a:r>
              <a:rPr lang="en-US" dirty="0" smtClean="0"/>
              <a:t> </a:t>
            </a:r>
            <a:r>
              <a:rPr lang="en-US" dirty="0" err="1" smtClean="0"/>
              <a:t>eget</a:t>
            </a:r>
            <a:r>
              <a:rPr lang="en-US" dirty="0" smtClean="0"/>
              <a:t> </a:t>
            </a:r>
            <a:r>
              <a:rPr lang="en-US" dirty="0" err="1" smtClean="0"/>
              <a:t>arcu</a:t>
            </a:r>
            <a:r>
              <a:rPr lang="en-US" dirty="0" smtClean="0"/>
              <a:t> </a:t>
            </a:r>
            <a:r>
              <a:rPr lang="en-US" dirty="0" err="1" smtClean="0"/>
              <a:t>hendrerit</a:t>
            </a:r>
            <a:r>
              <a:rPr lang="en-US" dirty="0" smtClean="0"/>
              <a:t> </a:t>
            </a:r>
            <a:r>
              <a:rPr lang="en-US" dirty="0" err="1" smtClean="0"/>
              <a:t>eleifend</a:t>
            </a:r>
            <a:r>
              <a:rPr lang="en-US" dirty="0" smtClean="0"/>
              <a:t>. </a:t>
            </a:r>
            <a:r>
              <a:rPr lang="en-US" dirty="0" err="1" smtClean="0"/>
              <a:t>Morbi</a:t>
            </a:r>
            <a:r>
              <a:rPr lang="en-US" dirty="0" smtClean="0"/>
              <a:t> sit </a:t>
            </a:r>
            <a:r>
              <a:rPr lang="en-US" dirty="0" err="1" smtClean="0"/>
              <a:t>amet</a:t>
            </a:r>
            <a:r>
              <a:rPr lang="en-US" dirty="0" smtClean="0"/>
              <a:t> </a:t>
            </a:r>
            <a:r>
              <a:rPr lang="en-US" dirty="0" err="1" smtClean="0"/>
              <a:t>accumsan</a:t>
            </a:r>
            <a:r>
              <a:rPr lang="en-US" dirty="0" smtClean="0"/>
              <a:t> dui, </a:t>
            </a:r>
            <a:r>
              <a:rPr lang="en-US" dirty="0" err="1" smtClean="0"/>
              <a:t>vel</a:t>
            </a:r>
            <a:r>
              <a:rPr lang="en-US" dirty="0" smtClean="0"/>
              <a:t> tempus </a:t>
            </a:r>
            <a:r>
              <a:rPr lang="en-US" dirty="0" err="1" smtClean="0"/>
              <a:t>urna</a:t>
            </a:r>
            <a:r>
              <a:rPr lang="en-US" dirty="0" smtClean="0"/>
              <a:t>. </a:t>
            </a:r>
            <a:r>
              <a:rPr lang="en-US" dirty="0" err="1" smtClean="0"/>
              <a:t>Cras</a:t>
            </a:r>
            <a:r>
              <a:rPr lang="en-US" dirty="0" smtClean="0"/>
              <a:t> in </a:t>
            </a:r>
            <a:r>
              <a:rPr lang="en-US" dirty="0" err="1" smtClean="0"/>
              <a:t>sapien</a:t>
            </a:r>
            <a:r>
              <a:rPr lang="en-US" dirty="0" smtClean="0"/>
              <a:t> at </a:t>
            </a:r>
            <a:r>
              <a:rPr lang="en-US" dirty="0" err="1" smtClean="0"/>
              <a:t>justo</a:t>
            </a:r>
            <a:r>
              <a:rPr lang="en-US" dirty="0" smtClean="0"/>
              <a:t> </a:t>
            </a:r>
            <a:r>
              <a:rPr lang="en-US" dirty="0" err="1" smtClean="0"/>
              <a:t>convallis</a:t>
            </a:r>
            <a:r>
              <a:rPr lang="en-US" dirty="0" smtClean="0"/>
              <a:t> </a:t>
            </a:r>
            <a:r>
              <a:rPr lang="en-US" dirty="0" err="1" smtClean="0"/>
              <a:t>lacinia</a:t>
            </a:r>
            <a:r>
              <a:rPr lang="en-US" dirty="0" smtClean="0"/>
              <a:t> et in </a:t>
            </a:r>
            <a:r>
              <a:rPr lang="en-US" dirty="0" err="1" smtClean="0"/>
              <a:t>felis</a:t>
            </a:r>
            <a:r>
              <a:rPr lang="en-US" dirty="0" smtClean="0"/>
              <a:t>. </a:t>
            </a:r>
            <a:r>
              <a:rPr lang="en-US" dirty="0" err="1" smtClean="0"/>
              <a:t>Vestibulum</a:t>
            </a:r>
            <a:r>
              <a:rPr lang="en-US" dirty="0" smtClean="0"/>
              <a:t> </a:t>
            </a:r>
            <a:r>
              <a:rPr lang="en-US" dirty="0" err="1" smtClean="0"/>
              <a:t>luctus</a:t>
            </a:r>
            <a:r>
              <a:rPr lang="en-US" dirty="0" smtClean="0"/>
              <a:t>, </a:t>
            </a:r>
            <a:r>
              <a:rPr lang="en-US" dirty="0" err="1" smtClean="0"/>
              <a:t>odio</a:t>
            </a:r>
            <a:r>
              <a:rPr lang="en-US" dirty="0" smtClean="0"/>
              <a:t> non </a:t>
            </a:r>
            <a:r>
              <a:rPr lang="en-US" dirty="0" err="1" smtClean="0"/>
              <a:t>accumsan</a:t>
            </a:r>
            <a:r>
              <a:rPr lang="en-US" dirty="0" smtClean="0"/>
              <a:t> </a:t>
            </a:r>
            <a:r>
              <a:rPr lang="en-US" dirty="0" err="1" smtClean="0"/>
              <a:t>eleifend</a:t>
            </a:r>
            <a:r>
              <a:rPr lang="en-US" dirty="0" smtClean="0"/>
              <a:t>, </a:t>
            </a:r>
            <a:r>
              <a:rPr lang="en-US" dirty="0" err="1" smtClean="0"/>
              <a:t>lectus</a:t>
            </a:r>
            <a:r>
              <a:rPr lang="en-US" dirty="0" smtClean="0"/>
              <a:t> </a:t>
            </a:r>
            <a:r>
              <a:rPr lang="en-US" dirty="0" err="1" smtClean="0"/>
              <a:t>metus</a:t>
            </a:r>
            <a:r>
              <a:rPr lang="en-US" dirty="0" smtClean="0"/>
              <a:t> </a:t>
            </a:r>
            <a:r>
              <a:rPr lang="en-US" dirty="0" err="1" smtClean="0"/>
              <a:t>rutrum</a:t>
            </a:r>
            <a:r>
              <a:rPr lang="en-US" dirty="0" smtClean="0"/>
              <a:t> </a:t>
            </a:r>
            <a:r>
              <a:rPr lang="en-US" dirty="0" err="1" smtClean="0"/>
              <a:t>orci</a:t>
            </a:r>
            <a:r>
              <a:rPr lang="en-US" dirty="0" smtClean="0"/>
              <a:t>, </a:t>
            </a:r>
            <a:r>
              <a:rPr lang="en-US" dirty="0" err="1" smtClean="0"/>
              <a:t>quis</a:t>
            </a:r>
            <a:r>
              <a:rPr lang="en-US" dirty="0" smtClean="0"/>
              <a:t> </a:t>
            </a:r>
            <a:r>
              <a:rPr lang="en-US" dirty="0" err="1" smtClean="0"/>
              <a:t>molestie</a:t>
            </a:r>
            <a:r>
              <a:rPr lang="en-US" dirty="0" smtClean="0"/>
              <a:t> </a:t>
            </a:r>
            <a:r>
              <a:rPr lang="en-US" dirty="0" err="1" smtClean="0"/>
              <a:t>enim</a:t>
            </a:r>
            <a:r>
              <a:rPr lang="en-US" dirty="0" smtClean="0"/>
              <a:t> </a:t>
            </a:r>
            <a:r>
              <a:rPr lang="en-US" dirty="0" err="1" smtClean="0"/>
              <a:t>augue</a:t>
            </a:r>
            <a:r>
              <a:rPr lang="en-US" dirty="0" smtClean="0"/>
              <a:t> in </a:t>
            </a:r>
            <a:r>
              <a:rPr lang="en-US" dirty="0" err="1" smtClean="0"/>
              <a:t>lorem</a:t>
            </a:r>
            <a:r>
              <a:rPr lang="en-US" dirty="0" smtClean="0"/>
              <a:t>. </a:t>
            </a:r>
            <a:r>
              <a:rPr lang="en-US" dirty="0" err="1" smtClean="0"/>
              <a:t>Vestibulum</a:t>
            </a:r>
            <a:r>
              <a:rPr lang="en-US" dirty="0" smtClean="0"/>
              <a:t> </a:t>
            </a:r>
            <a:r>
              <a:rPr lang="en-US" dirty="0" err="1" smtClean="0"/>
              <a:t>volutpat</a:t>
            </a:r>
            <a:r>
              <a:rPr lang="en-US" dirty="0" smtClean="0"/>
              <a:t> </a:t>
            </a:r>
            <a:r>
              <a:rPr lang="en-US" dirty="0" err="1" smtClean="0"/>
              <a:t>sagittis</a:t>
            </a:r>
            <a:r>
              <a:rPr lang="en-US" dirty="0" smtClean="0"/>
              <a:t> quam </a:t>
            </a:r>
            <a:r>
              <a:rPr lang="en-US" dirty="0" err="1" smtClean="0"/>
              <a:t>varius</a:t>
            </a:r>
            <a:r>
              <a:rPr lang="en-US" dirty="0" smtClean="0"/>
              <a:t> </a:t>
            </a:r>
            <a:r>
              <a:rPr lang="en-US" dirty="0" err="1" smtClean="0"/>
              <a:t>facilisis</a:t>
            </a:r>
            <a:r>
              <a:rPr lang="en-US" dirty="0" smtClean="0"/>
              <a:t>.</a:t>
            </a:r>
            <a:endParaRPr lang="en-US" dirty="0" smtClean="0"/>
          </a:p>
          <a:p>
            <a:pPr lvl="0"/>
            <a:endParaRPr lang="en-US" dirty="0" smtClean="0"/>
          </a:p>
          <a:p>
            <a:pPr lvl="0"/>
            <a:r>
              <a:rPr lang="en-US" dirty="0" err="1" smtClean="0"/>
              <a:t>Donec</a:t>
            </a:r>
            <a:r>
              <a:rPr lang="en-US" dirty="0" smtClean="0"/>
              <a:t> ligula </a:t>
            </a:r>
            <a:r>
              <a:rPr lang="en-US" dirty="0" err="1" smtClean="0"/>
              <a:t>diam</a:t>
            </a:r>
            <a:r>
              <a:rPr lang="en-US" dirty="0" smtClean="0"/>
              <a:t>, </a:t>
            </a:r>
            <a:r>
              <a:rPr lang="en-US" dirty="0" err="1" smtClean="0"/>
              <a:t>tincidunt</a:t>
            </a:r>
            <a:r>
              <a:rPr lang="en-US" dirty="0" smtClean="0"/>
              <a:t> id </a:t>
            </a:r>
            <a:r>
              <a:rPr lang="en-US" dirty="0" err="1" smtClean="0"/>
              <a:t>nisl</a:t>
            </a:r>
            <a:r>
              <a:rPr lang="en-US" dirty="0" smtClean="0"/>
              <a:t> </a:t>
            </a:r>
            <a:r>
              <a:rPr lang="en-US" dirty="0" err="1" smtClean="0"/>
              <a:t>vel</a:t>
            </a:r>
            <a:r>
              <a:rPr lang="en-US" dirty="0" smtClean="0"/>
              <a:t>, </a:t>
            </a:r>
            <a:r>
              <a:rPr lang="en-US" dirty="0" err="1" smtClean="0"/>
              <a:t>accumsan</a:t>
            </a:r>
            <a:r>
              <a:rPr lang="en-US" dirty="0" smtClean="0"/>
              <a:t> </a:t>
            </a:r>
            <a:r>
              <a:rPr lang="en-US" dirty="0" err="1" smtClean="0"/>
              <a:t>placerat</a:t>
            </a:r>
            <a:r>
              <a:rPr lang="en-US" dirty="0" smtClean="0"/>
              <a:t> </a:t>
            </a:r>
            <a:r>
              <a:rPr lang="en-US" dirty="0" err="1" smtClean="0"/>
              <a:t>velit</a:t>
            </a:r>
            <a:r>
              <a:rPr lang="en-US" dirty="0" smtClean="0"/>
              <a:t>. </a:t>
            </a:r>
            <a:r>
              <a:rPr lang="en-US" dirty="0" err="1" smtClean="0"/>
              <a:t>Nullam</a:t>
            </a:r>
            <a:r>
              <a:rPr lang="en-US" dirty="0" smtClean="0"/>
              <a:t> </a:t>
            </a:r>
            <a:r>
              <a:rPr lang="en-US" dirty="0" err="1" smtClean="0"/>
              <a:t>sagittis</a:t>
            </a:r>
            <a:r>
              <a:rPr lang="en-US" dirty="0" smtClean="0"/>
              <a:t> </a:t>
            </a:r>
            <a:r>
              <a:rPr lang="en-US" dirty="0" err="1" smtClean="0"/>
              <a:t>feugiat</a:t>
            </a:r>
            <a:r>
              <a:rPr lang="en-US" dirty="0" smtClean="0"/>
              <a:t> </a:t>
            </a:r>
            <a:r>
              <a:rPr lang="en-US" dirty="0" err="1" smtClean="0"/>
              <a:t>erat</a:t>
            </a:r>
            <a:r>
              <a:rPr lang="en-US" dirty="0" smtClean="0"/>
              <a:t>, </a:t>
            </a:r>
            <a:r>
              <a:rPr lang="en-US" dirty="0" err="1" smtClean="0"/>
              <a:t>vel</a:t>
            </a:r>
            <a:r>
              <a:rPr lang="en-US" dirty="0" smtClean="0"/>
              <a:t> </a:t>
            </a:r>
            <a:r>
              <a:rPr lang="en-US" dirty="0" err="1" smtClean="0"/>
              <a:t>vestibulum</a:t>
            </a:r>
            <a:r>
              <a:rPr lang="en-US" dirty="0" smtClean="0"/>
              <a:t> </a:t>
            </a:r>
            <a:r>
              <a:rPr lang="en-US" dirty="0" err="1" smtClean="0"/>
              <a:t>lorem</a:t>
            </a:r>
            <a:r>
              <a:rPr lang="en-US" dirty="0" smtClean="0"/>
              <a:t> </a:t>
            </a:r>
            <a:r>
              <a:rPr lang="en-US" dirty="0" err="1" smtClean="0"/>
              <a:t>facilisis</a:t>
            </a:r>
            <a:r>
              <a:rPr lang="en-US" dirty="0" smtClean="0"/>
              <a:t> vitae. </a:t>
            </a:r>
            <a:r>
              <a:rPr lang="en-US" dirty="0" err="1" smtClean="0"/>
              <a:t>Duis</a:t>
            </a:r>
            <a:r>
              <a:rPr lang="en-US" dirty="0" smtClean="0"/>
              <a:t> </a:t>
            </a:r>
            <a:r>
              <a:rPr lang="en-US" dirty="0" err="1" smtClean="0"/>
              <a:t>molestie</a:t>
            </a:r>
            <a:r>
              <a:rPr lang="en-US" dirty="0" smtClean="0"/>
              <a:t> </a:t>
            </a:r>
            <a:r>
              <a:rPr lang="en-US" dirty="0" err="1" smtClean="0"/>
              <a:t>urna</a:t>
            </a:r>
            <a:r>
              <a:rPr lang="en-US" dirty="0" smtClean="0"/>
              <a:t> </a:t>
            </a:r>
            <a:r>
              <a:rPr lang="en-US" dirty="0" err="1" smtClean="0"/>
              <a:t>enim</a:t>
            </a:r>
            <a:r>
              <a:rPr lang="en-US" dirty="0" smtClean="0"/>
              <a:t>, </a:t>
            </a:r>
            <a:r>
              <a:rPr lang="en-US" dirty="0" err="1" smtClean="0"/>
              <a:t>vel</a:t>
            </a:r>
            <a:r>
              <a:rPr lang="en-US" dirty="0" smtClean="0"/>
              <a:t> </a:t>
            </a:r>
            <a:r>
              <a:rPr lang="en-US" dirty="0" err="1" smtClean="0"/>
              <a:t>scelerisque</a:t>
            </a:r>
            <a:r>
              <a:rPr lang="en-US" dirty="0" smtClean="0"/>
              <a:t> </a:t>
            </a:r>
            <a:r>
              <a:rPr lang="en-US" dirty="0" err="1" smtClean="0"/>
              <a:t>arcu</a:t>
            </a:r>
            <a:r>
              <a:rPr lang="en-US" dirty="0" smtClean="0"/>
              <a:t> </a:t>
            </a:r>
            <a:r>
              <a:rPr lang="en-US" dirty="0" err="1" smtClean="0"/>
              <a:t>feugiat</a:t>
            </a:r>
            <a:r>
              <a:rPr lang="en-US" dirty="0" smtClean="0"/>
              <a:t> </a:t>
            </a:r>
            <a:r>
              <a:rPr lang="en-US" dirty="0" err="1" smtClean="0"/>
              <a:t>eget</a:t>
            </a:r>
            <a:r>
              <a:rPr lang="en-US" dirty="0" smtClean="0"/>
              <a:t>. </a:t>
            </a:r>
            <a:r>
              <a:rPr lang="en-US" dirty="0" err="1" smtClean="0"/>
              <a:t>Curabitur</a:t>
            </a:r>
            <a:r>
              <a:rPr lang="en-US" dirty="0" smtClean="0"/>
              <a:t> </a:t>
            </a:r>
            <a:r>
              <a:rPr lang="en-US" dirty="0" err="1" smtClean="0"/>
              <a:t>lobortis</a:t>
            </a:r>
            <a:r>
              <a:rPr lang="en-US" dirty="0" smtClean="0"/>
              <a:t>, </a:t>
            </a:r>
            <a:r>
              <a:rPr lang="en-US" dirty="0" err="1" smtClean="0"/>
              <a:t>nulla</a:t>
            </a:r>
            <a:r>
              <a:rPr lang="en-US" dirty="0" smtClean="0"/>
              <a:t> </a:t>
            </a:r>
            <a:r>
              <a:rPr lang="en-US" dirty="0" err="1" smtClean="0"/>
              <a:t>vel</a:t>
            </a:r>
            <a:r>
              <a:rPr lang="en-US" dirty="0" smtClean="0"/>
              <a:t> </a:t>
            </a:r>
            <a:r>
              <a:rPr lang="en-US" dirty="0" err="1" smtClean="0"/>
              <a:t>dignissim</a:t>
            </a:r>
            <a:r>
              <a:rPr lang="en-US" dirty="0" smtClean="0"/>
              <a:t> </a:t>
            </a:r>
            <a:r>
              <a:rPr lang="en-US" dirty="0" err="1" smtClean="0"/>
              <a:t>consequat</a:t>
            </a:r>
            <a:r>
              <a:rPr lang="en-US" dirty="0" smtClean="0"/>
              <a:t>, </a:t>
            </a:r>
            <a:r>
              <a:rPr lang="en-US" dirty="0" err="1" smtClean="0"/>
              <a:t>odio</a:t>
            </a:r>
            <a:r>
              <a:rPr lang="en-US" dirty="0" smtClean="0"/>
              <a:t> </a:t>
            </a:r>
            <a:r>
              <a:rPr lang="en-US" dirty="0" err="1" smtClean="0"/>
              <a:t>libero</a:t>
            </a:r>
            <a:r>
              <a:rPr lang="en-US" dirty="0" smtClean="0"/>
              <a:t> </a:t>
            </a:r>
            <a:r>
              <a:rPr lang="en-US" dirty="0" err="1" smtClean="0"/>
              <a:t>pellentesque</a:t>
            </a:r>
            <a:r>
              <a:rPr lang="en-US" dirty="0" smtClean="0"/>
              <a:t> </a:t>
            </a:r>
            <a:r>
              <a:rPr lang="en-US" dirty="0" err="1" smtClean="0"/>
              <a:t>nunc</a:t>
            </a:r>
            <a:r>
              <a:rPr lang="en-US" dirty="0" smtClean="0"/>
              <a:t>, sit </a:t>
            </a:r>
            <a:r>
              <a:rPr lang="en-US" dirty="0" err="1" smtClean="0"/>
              <a:t>amet</a:t>
            </a:r>
            <a:r>
              <a:rPr lang="en-US" dirty="0" smtClean="0"/>
              <a:t> </a:t>
            </a:r>
            <a:r>
              <a:rPr lang="en-US" dirty="0" err="1" smtClean="0"/>
              <a:t>feugiat</a:t>
            </a:r>
            <a:r>
              <a:rPr lang="en-US" dirty="0" smtClean="0"/>
              <a:t> </a:t>
            </a:r>
            <a:r>
              <a:rPr lang="en-US" dirty="0" err="1" smtClean="0"/>
              <a:t>justo</a:t>
            </a:r>
            <a:r>
              <a:rPr lang="en-US" dirty="0" smtClean="0"/>
              <a:t> </a:t>
            </a:r>
            <a:r>
              <a:rPr lang="en-US" dirty="0" err="1" smtClean="0"/>
              <a:t>metus</a:t>
            </a:r>
            <a:r>
              <a:rPr lang="en-US" dirty="0" smtClean="0"/>
              <a:t> </a:t>
            </a:r>
            <a:r>
              <a:rPr lang="en-US" dirty="0" err="1" smtClean="0"/>
              <a:t>nec</a:t>
            </a:r>
            <a:r>
              <a:rPr lang="en-US" dirty="0" smtClean="0"/>
              <a:t> </a:t>
            </a:r>
            <a:r>
              <a:rPr lang="en-US" dirty="0" err="1" smtClean="0"/>
              <a:t>neque</a:t>
            </a:r>
            <a:r>
              <a:rPr lang="en-US" dirty="0" smtClean="0"/>
              <a:t>. </a:t>
            </a:r>
            <a:r>
              <a:rPr lang="en-US" dirty="0" err="1" smtClean="0"/>
              <a:t>Donec</a:t>
            </a:r>
            <a:r>
              <a:rPr lang="en-US" dirty="0" smtClean="0"/>
              <a:t> non ante ac </a:t>
            </a:r>
            <a:r>
              <a:rPr lang="en-US" dirty="0" err="1" smtClean="0"/>
              <a:t>orci</a:t>
            </a:r>
            <a:r>
              <a:rPr lang="en-US" dirty="0" smtClean="0"/>
              <a:t> </a:t>
            </a:r>
            <a:r>
              <a:rPr lang="en-US" dirty="0" err="1" smtClean="0"/>
              <a:t>elementum</a:t>
            </a:r>
            <a:r>
              <a:rPr lang="en-US" dirty="0" smtClean="0"/>
              <a:t> </a:t>
            </a:r>
            <a:r>
              <a:rPr lang="en-US" dirty="0" err="1" smtClean="0"/>
              <a:t>iaculis</a:t>
            </a:r>
            <a:r>
              <a:rPr lang="en-US" dirty="0" smtClean="0"/>
              <a:t> </a:t>
            </a:r>
            <a:r>
              <a:rPr lang="en-US" dirty="0" err="1" smtClean="0"/>
              <a:t>consequat</a:t>
            </a:r>
            <a:r>
              <a:rPr lang="en-US" dirty="0" smtClean="0"/>
              <a:t> in </a:t>
            </a:r>
            <a:r>
              <a:rPr lang="en-US" dirty="0" err="1" smtClean="0"/>
              <a:t>metus</a:t>
            </a:r>
            <a:r>
              <a:rPr lang="en-US" dirty="0" smtClean="0"/>
              <a:t>. </a:t>
            </a:r>
            <a:r>
              <a:rPr lang="en-US" dirty="0" err="1" smtClean="0"/>
              <a:t>Interdum</a:t>
            </a:r>
            <a:r>
              <a:rPr lang="en-US" dirty="0" smtClean="0"/>
              <a:t> et </a:t>
            </a:r>
            <a:r>
              <a:rPr lang="en-US" dirty="0" err="1" smtClean="0"/>
              <a:t>malesuada</a:t>
            </a:r>
            <a:r>
              <a:rPr lang="en-US" dirty="0" smtClean="0"/>
              <a:t> fames ac ante </a:t>
            </a:r>
            <a:r>
              <a:rPr lang="en-US" dirty="0" err="1" smtClean="0"/>
              <a:t>ipsum</a:t>
            </a:r>
            <a:r>
              <a:rPr lang="en-US" dirty="0" smtClean="0"/>
              <a:t> </a:t>
            </a:r>
            <a:r>
              <a:rPr lang="en-US" dirty="0" err="1" smtClean="0"/>
              <a:t>primis</a:t>
            </a:r>
            <a:r>
              <a:rPr lang="en-US" dirty="0" smtClean="0"/>
              <a:t> in </a:t>
            </a:r>
            <a:r>
              <a:rPr lang="en-US" dirty="0" err="1" smtClean="0"/>
              <a:t>faucibus</a:t>
            </a:r>
            <a:r>
              <a:rPr lang="en-US" dirty="0" smtClean="0"/>
              <a:t>. </a:t>
            </a:r>
            <a:r>
              <a:rPr lang="en-US" dirty="0" err="1" smtClean="0"/>
              <a:t>Mauris</a:t>
            </a:r>
            <a:r>
              <a:rPr lang="en-US" dirty="0" smtClean="0"/>
              <a:t> </a:t>
            </a:r>
            <a:r>
              <a:rPr lang="en-US" dirty="0" err="1" smtClean="0"/>
              <a:t>volutpat</a:t>
            </a:r>
            <a:r>
              <a:rPr lang="en-US" dirty="0" smtClean="0"/>
              <a:t> </a:t>
            </a:r>
            <a:r>
              <a:rPr lang="en-US" dirty="0" err="1" smtClean="0"/>
              <a:t>aliquet</a:t>
            </a:r>
            <a:r>
              <a:rPr lang="en-US" dirty="0" smtClean="0"/>
              <a:t> </a:t>
            </a:r>
            <a:r>
              <a:rPr lang="en-US" dirty="0" err="1" smtClean="0"/>
              <a:t>imperdiet</a:t>
            </a:r>
            <a:r>
              <a:rPr lang="en-US" dirty="0" smtClean="0"/>
              <a:t>. </a:t>
            </a:r>
            <a:r>
              <a:rPr lang="en-US" dirty="0" err="1" smtClean="0"/>
              <a:t>Suspendisse</a:t>
            </a:r>
            <a:r>
              <a:rPr lang="en-US" dirty="0" smtClean="0"/>
              <a:t> </a:t>
            </a:r>
            <a:r>
              <a:rPr lang="en-US" dirty="0" err="1" smtClean="0"/>
              <a:t>ultrices</a:t>
            </a:r>
            <a:r>
              <a:rPr lang="en-US" dirty="0" smtClean="0"/>
              <a:t> lacus id </a:t>
            </a:r>
            <a:r>
              <a:rPr lang="en-US" dirty="0" err="1" smtClean="0"/>
              <a:t>est</a:t>
            </a:r>
            <a:r>
              <a:rPr lang="en-US" dirty="0" smtClean="0"/>
              <a:t> </a:t>
            </a:r>
            <a:r>
              <a:rPr lang="en-US" dirty="0" err="1" smtClean="0"/>
              <a:t>viverra</a:t>
            </a:r>
            <a:r>
              <a:rPr lang="en-US" dirty="0" smtClean="0"/>
              <a:t>, at </a:t>
            </a:r>
            <a:r>
              <a:rPr lang="en-US" dirty="0" err="1" smtClean="0"/>
              <a:t>porttitor</a:t>
            </a:r>
            <a:r>
              <a:rPr lang="en-US" dirty="0" smtClean="0"/>
              <a:t> </a:t>
            </a:r>
            <a:r>
              <a:rPr lang="en-US" dirty="0" err="1" smtClean="0"/>
              <a:t>metus</a:t>
            </a:r>
            <a:r>
              <a:rPr lang="en-US" dirty="0" smtClean="0"/>
              <a:t> </a:t>
            </a:r>
            <a:r>
              <a:rPr lang="en-US" dirty="0" err="1" smtClean="0"/>
              <a:t>facilisis</a:t>
            </a:r>
            <a:r>
              <a:rPr lang="en-US" dirty="0" smtClean="0"/>
              <a:t>. </a:t>
            </a:r>
            <a:r>
              <a:rPr lang="en-US" dirty="0" err="1" smtClean="0"/>
              <a:t>Nullam</a:t>
            </a:r>
            <a:r>
              <a:rPr lang="en-US" dirty="0" smtClean="0"/>
              <a:t> dolor </a:t>
            </a:r>
            <a:r>
              <a:rPr lang="en-US" dirty="0" err="1" smtClean="0"/>
              <a:t>sapien</a:t>
            </a:r>
            <a:r>
              <a:rPr lang="en-US" dirty="0" smtClean="0"/>
              <a:t>, </a:t>
            </a:r>
            <a:r>
              <a:rPr lang="en-US" dirty="0" err="1" smtClean="0"/>
              <a:t>hendrerit</a:t>
            </a:r>
            <a:r>
              <a:rPr lang="en-US" dirty="0" smtClean="0"/>
              <a:t> sit </a:t>
            </a:r>
            <a:r>
              <a:rPr lang="en-US" dirty="0" err="1" smtClean="0"/>
              <a:t>amet</a:t>
            </a:r>
            <a:r>
              <a:rPr lang="en-US" dirty="0" smtClean="0"/>
              <a:t> </a:t>
            </a:r>
            <a:r>
              <a:rPr lang="en-US" dirty="0" err="1" smtClean="0"/>
              <a:t>tellus</a:t>
            </a:r>
            <a:r>
              <a:rPr lang="en-US" dirty="0" smtClean="0"/>
              <a:t> </a:t>
            </a:r>
            <a:r>
              <a:rPr lang="en-US" dirty="0" err="1" smtClean="0"/>
              <a:t>tristique</a:t>
            </a:r>
            <a:r>
              <a:rPr lang="en-US" dirty="0" smtClean="0"/>
              <a:t>, </a:t>
            </a:r>
            <a:r>
              <a:rPr lang="en-US" dirty="0" err="1" smtClean="0"/>
              <a:t>tempor</a:t>
            </a:r>
            <a:r>
              <a:rPr lang="en-US" dirty="0" smtClean="0"/>
              <a:t> </a:t>
            </a:r>
            <a:r>
              <a:rPr lang="en-US" dirty="0" err="1" smtClean="0"/>
              <a:t>iaculis</a:t>
            </a:r>
            <a:r>
              <a:rPr lang="en-US" dirty="0" smtClean="0"/>
              <a:t> </a:t>
            </a:r>
            <a:r>
              <a:rPr lang="en-US" dirty="0" err="1" smtClean="0"/>
              <a:t>urna</a:t>
            </a:r>
            <a:r>
              <a:rPr lang="en-US" dirty="0" smtClean="0"/>
              <a:t>. </a:t>
            </a:r>
            <a:r>
              <a:rPr lang="en-US" dirty="0" err="1" smtClean="0"/>
              <a:t>Nulla</a:t>
            </a:r>
            <a:r>
              <a:rPr lang="en-US" dirty="0" smtClean="0"/>
              <a:t> a </a:t>
            </a:r>
            <a:r>
              <a:rPr lang="en-US" dirty="0" err="1" smtClean="0"/>
              <a:t>aliquam</a:t>
            </a:r>
            <a:r>
              <a:rPr lang="en-US" dirty="0" smtClean="0"/>
              <a:t> magna. </a:t>
            </a:r>
            <a:r>
              <a:rPr lang="en-US" dirty="0" err="1" smtClean="0"/>
              <a:t>Donec</a:t>
            </a:r>
            <a:r>
              <a:rPr lang="en-US" dirty="0" smtClean="0"/>
              <a:t> </a:t>
            </a:r>
            <a:r>
              <a:rPr lang="en-US" dirty="0" err="1" smtClean="0"/>
              <a:t>eget</a:t>
            </a:r>
            <a:r>
              <a:rPr lang="en-US" dirty="0" smtClean="0"/>
              <a:t> </a:t>
            </a:r>
            <a:r>
              <a:rPr lang="en-US" dirty="0" err="1" smtClean="0"/>
              <a:t>felis</a:t>
            </a:r>
            <a:r>
              <a:rPr lang="en-US" dirty="0" smtClean="0"/>
              <a:t> in </a:t>
            </a:r>
            <a:r>
              <a:rPr lang="en-US" dirty="0" err="1" smtClean="0"/>
              <a:t>felis</a:t>
            </a:r>
            <a:r>
              <a:rPr lang="en-US" dirty="0" smtClean="0"/>
              <a:t> </a:t>
            </a:r>
            <a:r>
              <a:rPr lang="en-US" dirty="0" err="1" smtClean="0"/>
              <a:t>lacinia</a:t>
            </a:r>
            <a:r>
              <a:rPr lang="en-US" dirty="0" smtClean="0"/>
              <a:t> </a:t>
            </a:r>
            <a:r>
              <a:rPr lang="en-US" dirty="0" err="1" smtClean="0"/>
              <a:t>porttitor</a:t>
            </a:r>
            <a:r>
              <a:rPr lang="en-US" dirty="0" smtClean="0"/>
              <a:t>. </a:t>
            </a:r>
            <a:r>
              <a:rPr lang="en-US" dirty="0" err="1" smtClean="0"/>
              <a:t>Proin</a:t>
            </a:r>
            <a:r>
              <a:rPr lang="en-US" dirty="0" smtClean="0"/>
              <a:t> </a:t>
            </a:r>
            <a:r>
              <a:rPr lang="en-US" dirty="0" err="1" smtClean="0"/>
              <a:t>sollicitudin</a:t>
            </a:r>
            <a:r>
              <a:rPr lang="en-US" dirty="0" smtClean="0"/>
              <a:t> ante id </a:t>
            </a:r>
            <a:r>
              <a:rPr lang="en-US" dirty="0" err="1" smtClean="0"/>
              <a:t>nisl</a:t>
            </a:r>
            <a:r>
              <a:rPr lang="en-US" dirty="0" smtClean="0"/>
              <a:t> </a:t>
            </a:r>
            <a:r>
              <a:rPr lang="en-US" dirty="0" err="1" smtClean="0"/>
              <a:t>imperdiet</a:t>
            </a:r>
            <a:r>
              <a:rPr lang="en-US" dirty="0" smtClean="0"/>
              <a:t> </a:t>
            </a:r>
            <a:r>
              <a:rPr lang="en-US" dirty="0" err="1" smtClean="0"/>
              <a:t>euismod</a:t>
            </a:r>
            <a:r>
              <a:rPr lang="en-US" dirty="0" smtClean="0"/>
              <a:t>. </a:t>
            </a:r>
            <a:r>
              <a:rPr lang="en-US" dirty="0" err="1" smtClean="0"/>
              <a:t>Aenean</a:t>
            </a:r>
            <a:r>
              <a:rPr lang="en-US" dirty="0" smtClean="0"/>
              <a:t> </a:t>
            </a:r>
            <a:r>
              <a:rPr lang="en-US" dirty="0" err="1" smtClean="0"/>
              <a:t>vestibulum</a:t>
            </a:r>
            <a:r>
              <a:rPr lang="en-US" dirty="0" smtClean="0"/>
              <a:t> non </a:t>
            </a:r>
            <a:r>
              <a:rPr lang="en-US" dirty="0" err="1" smtClean="0"/>
              <a:t>metus</a:t>
            </a:r>
            <a:r>
              <a:rPr lang="en-US" dirty="0" smtClean="0"/>
              <a:t> vitae </a:t>
            </a:r>
            <a:r>
              <a:rPr lang="en-US" dirty="0" err="1" smtClean="0"/>
              <a:t>rutrum</a:t>
            </a:r>
            <a:r>
              <a:rPr lang="en-US" dirty="0" smtClean="0"/>
              <a:t>. </a:t>
            </a:r>
            <a:r>
              <a:rPr lang="en-US" dirty="0" err="1" smtClean="0"/>
              <a:t>Cras</a:t>
            </a:r>
            <a:r>
              <a:rPr lang="en-US" dirty="0" smtClean="0"/>
              <a:t> </a:t>
            </a:r>
            <a:r>
              <a:rPr lang="en-US" dirty="0" err="1" smtClean="0"/>
              <a:t>varius</a:t>
            </a:r>
            <a:r>
              <a:rPr lang="en-US" dirty="0" smtClean="0"/>
              <a:t> </a:t>
            </a:r>
            <a:r>
              <a:rPr lang="en-US" dirty="0" err="1" smtClean="0"/>
              <a:t>condimentum</a:t>
            </a:r>
            <a:r>
              <a:rPr lang="en-US" dirty="0" smtClean="0"/>
              <a:t> </a:t>
            </a:r>
            <a:r>
              <a:rPr lang="en-US" dirty="0" err="1" smtClean="0"/>
              <a:t>diam</a:t>
            </a:r>
            <a:r>
              <a:rPr lang="en-US" dirty="0" smtClean="0"/>
              <a:t>, </a:t>
            </a:r>
            <a:r>
              <a:rPr lang="en-US" dirty="0" err="1" smtClean="0"/>
              <a:t>quis</a:t>
            </a:r>
            <a:r>
              <a:rPr lang="en-US" dirty="0" smtClean="0"/>
              <a:t> </a:t>
            </a:r>
            <a:r>
              <a:rPr lang="en-US" dirty="0" err="1" smtClean="0"/>
              <a:t>euismod</a:t>
            </a:r>
            <a:r>
              <a:rPr lang="en-US" dirty="0" smtClean="0"/>
              <a:t> </a:t>
            </a:r>
            <a:r>
              <a:rPr lang="en-US" dirty="0" err="1" smtClean="0"/>
              <a:t>erat</a:t>
            </a:r>
            <a:r>
              <a:rPr lang="en-US" dirty="0" smtClean="0"/>
              <a:t> </a:t>
            </a:r>
            <a:r>
              <a:rPr lang="en-US" dirty="0" err="1" smtClean="0"/>
              <a:t>pharetra</a:t>
            </a:r>
            <a:r>
              <a:rPr lang="en-US" dirty="0" smtClean="0"/>
              <a:t> non. </a:t>
            </a:r>
            <a:r>
              <a:rPr lang="en-US" dirty="0" err="1" smtClean="0"/>
              <a:t>Sed</a:t>
            </a:r>
            <a:r>
              <a:rPr lang="en-US" dirty="0" smtClean="0"/>
              <a:t> </a:t>
            </a:r>
            <a:r>
              <a:rPr lang="en-US" dirty="0" err="1" smtClean="0"/>
              <a:t>eget</a:t>
            </a:r>
            <a:r>
              <a:rPr lang="en-US" dirty="0" smtClean="0"/>
              <a:t> </a:t>
            </a:r>
            <a:r>
              <a:rPr lang="en-US" dirty="0" err="1" smtClean="0"/>
              <a:t>blandit</a:t>
            </a:r>
            <a:r>
              <a:rPr lang="en-US" dirty="0" smtClean="0"/>
              <a:t> sem.</a:t>
            </a:r>
            <a:endParaRPr lang="en-US" dirty="0" smtClean="0"/>
          </a:p>
        </p:txBody>
      </p:sp>
      <p:grpSp>
        <p:nvGrpSpPr>
          <p:cNvPr id="5" name="Group 4"/>
          <p:cNvGrpSpPr/>
          <p:nvPr userDrawn="1"/>
        </p:nvGrpSpPr>
        <p:grpSpPr>
          <a:xfrm>
            <a:off x="101309" y="385540"/>
            <a:ext cx="383999" cy="342172"/>
            <a:chOff x="5270500" y="1460500"/>
            <a:chExt cx="1701800" cy="2705100"/>
          </a:xfrm>
        </p:grpSpPr>
        <p:sp>
          <p:nvSpPr>
            <p:cNvPr id="9" name="Rounded Rectangle 8"/>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grpId="0" nodeType="withEffect">
                                  <p:stCondLst>
                                    <p:cond delay="80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5" name="Text Placeholder 2"/>
          <p:cNvSpPr>
            <a:spLocks noGrp="1"/>
          </p:cNvSpPr>
          <p:nvPr>
            <p:ph type="body" sz="quarter" idx="16" hasCustomPrompt="1"/>
          </p:nvPr>
        </p:nvSpPr>
        <p:spPr>
          <a:xfrm>
            <a:off x="603251" y="1368898"/>
            <a:ext cx="10972800" cy="4889664"/>
          </a:xfrm>
          <a:prstGeom prst="rect">
            <a:avLst/>
          </a:prstGeom>
        </p:spPr>
        <p:txBody>
          <a:bodyPr vert="horz" lIns="95057" tIns="47529" rIns="95057" bIns="47529" numCol="2" spcCol="280728"/>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r>
              <a:rPr lang="en-US" dirty="0" err="1" smtClean="0"/>
              <a:t>Morbi</a:t>
            </a:r>
            <a:r>
              <a:rPr lang="en-US" dirty="0" smtClean="0"/>
              <a:t> </a:t>
            </a:r>
            <a:r>
              <a:rPr lang="en-US" dirty="0" err="1" smtClean="0"/>
              <a:t>sodales</a:t>
            </a:r>
            <a:r>
              <a:rPr lang="en-US" dirty="0" smtClean="0"/>
              <a:t> </a:t>
            </a:r>
            <a:r>
              <a:rPr lang="en-US" dirty="0" err="1" smtClean="0"/>
              <a:t>volutpat</a:t>
            </a:r>
            <a:r>
              <a:rPr lang="en-US" dirty="0" smtClean="0"/>
              <a:t> </a:t>
            </a:r>
            <a:r>
              <a:rPr lang="en-US" dirty="0" err="1" smtClean="0"/>
              <a:t>tellus</a:t>
            </a:r>
            <a:r>
              <a:rPr lang="en-US" dirty="0" smtClean="0"/>
              <a:t>, </a:t>
            </a:r>
            <a:r>
              <a:rPr lang="en-US" dirty="0" err="1" smtClean="0"/>
              <a:t>quis</a:t>
            </a:r>
            <a:r>
              <a:rPr lang="en-US" dirty="0" smtClean="0"/>
              <a:t> </a:t>
            </a:r>
            <a:r>
              <a:rPr lang="en-US" dirty="0" err="1" smtClean="0"/>
              <a:t>aliquam</a:t>
            </a:r>
            <a:r>
              <a:rPr lang="en-US" dirty="0" smtClean="0"/>
              <a:t> </a:t>
            </a:r>
            <a:r>
              <a:rPr lang="en-US" dirty="0" err="1" smtClean="0"/>
              <a:t>urna</a:t>
            </a:r>
            <a:r>
              <a:rPr lang="en-US" dirty="0" smtClean="0"/>
              <a:t> </a:t>
            </a:r>
            <a:r>
              <a:rPr lang="en-US" dirty="0" err="1" smtClean="0"/>
              <a:t>cursus</a:t>
            </a:r>
            <a:r>
              <a:rPr lang="en-US" dirty="0" smtClean="0"/>
              <a:t> et. </a:t>
            </a:r>
            <a:r>
              <a:rPr lang="en-US" dirty="0" err="1" smtClean="0"/>
              <a:t>Proin</a:t>
            </a:r>
            <a:r>
              <a:rPr lang="en-US" dirty="0" smtClean="0"/>
              <a:t> </a:t>
            </a:r>
            <a:r>
              <a:rPr lang="en-US" dirty="0" err="1" smtClean="0"/>
              <a:t>commodo</a:t>
            </a:r>
            <a:r>
              <a:rPr lang="en-US" dirty="0" smtClean="0"/>
              <a:t> </a:t>
            </a:r>
            <a:r>
              <a:rPr lang="en-US" dirty="0" err="1" smtClean="0"/>
              <a:t>arcu</a:t>
            </a:r>
            <a:r>
              <a:rPr lang="en-US" dirty="0" smtClean="0"/>
              <a:t> </a:t>
            </a:r>
            <a:r>
              <a:rPr lang="en-US" dirty="0" err="1" smtClean="0"/>
              <a:t>nec</a:t>
            </a:r>
            <a:r>
              <a:rPr lang="en-US" dirty="0" smtClean="0"/>
              <a:t> nisi </a:t>
            </a:r>
            <a:r>
              <a:rPr lang="en-US" dirty="0" err="1" smtClean="0"/>
              <a:t>rhoncus</a:t>
            </a:r>
            <a:r>
              <a:rPr lang="en-US" dirty="0" smtClean="0"/>
              <a:t> </a:t>
            </a:r>
            <a:r>
              <a:rPr lang="en-US" dirty="0" err="1" smtClean="0"/>
              <a:t>dapibus</a:t>
            </a:r>
            <a:r>
              <a:rPr lang="en-US" dirty="0" smtClean="0"/>
              <a:t>. </a:t>
            </a:r>
            <a:r>
              <a:rPr lang="en-US" dirty="0" err="1" smtClean="0"/>
              <a:t>Praesent</a:t>
            </a:r>
            <a:r>
              <a:rPr lang="en-US" dirty="0" smtClean="0"/>
              <a:t> </a:t>
            </a:r>
            <a:r>
              <a:rPr lang="en-US" dirty="0" err="1" smtClean="0"/>
              <a:t>nec</a:t>
            </a:r>
            <a:r>
              <a:rPr lang="en-US" dirty="0" smtClean="0"/>
              <a:t> </a:t>
            </a:r>
            <a:r>
              <a:rPr lang="en-US" dirty="0" err="1" smtClean="0"/>
              <a:t>elit</a:t>
            </a:r>
            <a:r>
              <a:rPr lang="en-US" dirty="0" smtClean="0"/>
              <a:t> non </a:t>
            </a:r>
            <a:r>
              <a:rPr lang="en-US" dirty="0" err="1" smtClean="0"/>
              <a:t>metus</a:t>
            </a:r>
            <a:r>
              <a:rPr lang="en-US" dirty="0" smtClean="0"/>
              <a:t> </a:t>
            </a:r>
            <a:r>
              <a:rPr lang="en-US" dirty="0" err="1" smtClean="0"/>
              <a:t>mollis</a:t>
            </a:r>
            <a:r>
              <a:rPr lang="en-US" dirty="0" smtClean="0"/>
              <a:t> </a:t>
            </a:r>
            <a:r>
              <a:rPr lang="en-US" dirty="0" err="1" smtClean="0"/>
              <a:t>placerat</a:t>
            </a:r>
            <a:r>
              <a:rPr lang="en-US" dirty="0" smtClean="0"/>
              <a:t>. </a:t>
            </a:r>
            <a:r>
              <a:rPr lang="en-US" dirty="0" err="1" smtClean="0"/>
              <a:t>Vivamus</a:t>
            </a:r>
            <a:r>
              <a:rPr lang="en-US" dirty="0" smtClean="0"/>
              <a:t> </a:t>
            </a:r>
            <a:r>
              <a:rPr lang="en-US" dirty="0" err="1" smtClean="0"/>
              <a:t>porta</a:t>
            </a:r>
            <a:r>
              <a:rPr lang="en-US" dirty="0" smtClean="0"/>
              <a:t> </a:t>
            </a:r>
            <a:r>
              <a:rPr lang="en-US" dirty="0" err="1" smtClean="0"/>
              <a:t>pulvinar</a:t>
            </a:r>
            <a:r>
              <a:rPr lang="en-US" dirty="0" smtClean="0"/>
              <a:t> </a:t>
            </a:r>
            <a:r>
              <a:rPr lang="en-US" dirty="0" err="1" smtClean="0"/>
              <a:t>iaculis</a:t>
            </a:r>
            <a:r>
              <a:rPr lang="en-US" dirty="0" smtClean="0"/>
              <a:t>. </a:t>
            </a:r>
            <a:r>
              <a:rPr lang="en-US" dirty="0" err="1" smtClean="0"/>
              <a:t>Donec</a:t>
            </a:r>
            <a:r>
              <a:rPr lang="en-US" dirty="0" smtClean="0"/>
              <a:t> </a:t>
            </a:r>
            <a:r>
              <a:rPr lang="en-US" dirty="0" err="1" smtClean="0"/>
              <a:t>augue</a:t>
            </a:r>
            <a:r>
              <a:rPr lang="en-US" dirty="0" smtClean="0"/>
              <a:t> </a:t>
            </a:r>
            <a:r>
              <a:rPr lang="en-US" dirty="0" err="1" smtClean="0"/>
              <a:t>arcu</a:t>
            </a:r>
            <a:r>
              <a:rPr lang="en-US" dirty="0" smtClean="0"/>
              <a:t>, </a:t>
            </a:r>
            <a:r>
              <a:rPr lang="en-US" dirty="0" err="1" smtClean="0"/>
              <a:t>volutpat</a:t>
            </a:r>
            <a:r>
              <a:rPr lang="en-US" dirty="0" smtClean="0"/>
              <a:t> </a:t>
            </a:r>
            <a:r>
              <a:rPr lang="en-US" dirty="0" err="1" smtClean="0"/>
              <a:t>nec</a:t>
            </a:r>
            <a:r>
              <a:rPr lang="en-US" dirty="0" smtClean="0"/>
              <a:t> </a:t>
            </a:r>
            <a:r>
              <a:rPr lang="en-US" dirty="0" err="1" smtClean="0"/>
              <a:t>risus</a:t>
            </a:r>
            <a:r>
              <a:rPr lang="en-US" dirty="0" smtClean="0"/>
              <a:t> </a:t>
            </a:r>
            <a:r>
              <a:rPr lang="en-US" dirty="0" err="1" smtClean="0"/>
              <a:t>eget</a:t>
            </a:r>
            <a:r>
              <a:rPr lang="en-US" dirty="0" smtClean="0"/>
              <a:t>, </a:t>
            </a:r>
            <a:r>
              <a:rPr lang="en-US" dirty="0" err="1" smtClean="0"/>
              <a:t>finibus</a:t>
            </a:r>
            <a:r>
              <a:rPr lang="en-US" dirty="0" smtClean="0"/>
              <a:t> </a:t>
            </a:r>
            <a:r>
              <a:rPr lang="en-US" dirty="0" err="1" smtClean="0"/>
              <a:t>lacinia</a:t>
            </a:r>
            <a:r>
              <a:rPr lang="en-US" dirty="0" smtClean="0"/>
              <a:t> ligula. </a:t>
            </a:r>
            <a:r>
              <a:rPr lang="en-US" dirty="0" err="1" smtClean="0"/>
              <a:t>Curabitur</a:t>
            </a:r>
            <a:r>
              <a:rPr lang="en-US" dirty="0" smtClean="0"/>
              <a:t> </a:t>
            </a:r>
            <a:r>
              <a:rPr lang="en-US" dirty="0" err="1" smtClean="0"/>
              <a:t>bibendum</a:t>
            </a:r>
            <a:r>
              <a:rPr lang="en-US" dirty="0" smtClean="0"/>
              <a:t> </a:t>
            </a:r>
            <a:r>
              <a:rPr lang="en-US" dirty="0" err="1" smtClean="0"/>
              <a:t>arcu</a:t>
            </a:r>
            <a:r>
              <a:rPr lang="en-US" dirty="0" smtClean="0"/>
              <a:t> sit </a:t>
            </a:r>
            <a:r>
              <a:rPr lang="en-US" dirty="0" err="1" smtClean="0"/>
              <a:t>amet</a:t>
            </a:r>
            <a:r>
              <a:rPr lang="en-US" dirty="0" smtClean="0"/>
              <a:t> </a:t>
            </a:r>
            <a:r>
              <a:rPr lang="en-US" dirty="0" err="1" smtClean="0"/>
              <a:t>faucibus</a:t>
            </a:r>
            <a:r>
              <a:rPr lang="en-US" dirty="0" smtClean="0"/>
              <a:t> </a:t>
            </a:r>
            <a:r>
              <a:rPr lang="en-US" dirty="0" err="1" smtClean="0"/>
              <a:t>posuere</a:t>
            </a:r>
            <a:r>
              <a:rPr lang="en-US" dirty="0" smtClean="0"/>
              <a:t>. </a:t>
            </a:r>
            <a:r>
              <a:rPr lang="en-US" dirty="0" err="1" smtClean="0"/>
              <a:t>Donec</a:t>
            </a:r>
            <a:r>
              <a:rPr lang="en-US" dirty="0" smtClean="0"/>
              <a:t> a </a:t>
            </a:r>
            <a:r>
              <a:rPr lang="en-US" dirty="0" err="1" smtClean="0"/>
              <a:t>est</a:t>
            </a:r>
            <a:r>
              <a:rPr lang="en-US" dirty="0" smtClean="0"/>
              <a:t> at </a:t>
            </a:r>
            <a:r>
              <a:rPr lang="en-US" dirty="0" err="1" smtClean="0"/>
              <a:t>arcu</a:t>
            </a:r>
            <a:r>
              <a:rPr lang="en-US" dirty="0" smtClean="0"/>
              <a:t> </a:t>
            </a:r>
            <a:r>
              <a:rPr lang="en-US" dirty="0" err="1" smtClean="0"/>
              <a:t>congue</a:t>
            </a:r>
            <a:r>
              <a:rPr lang="en-US" dirty="0" smtClean="0"/>
              <a:t> </a:t>
            </a:r>
            <a:r>
              <a:rPr lang="en-US" dirty="0" err="1" smtClean="0"/>
              <a:t>congue</a:t>
            </a:r>
            <a:r>
              <a:rPr lang="en-US" dirty="0" smtClean="0"/>
              <a:t> </a:t>
            </a:r>
            <a:r>
              <a:rPr lang="en-US" dirty="0" err="1" smtClean="0"/>
              <a:t>vel</a:t>
            </a:r>
            <a:r>
              <a:rPr lang="en-US" dirty="0" smtClean="0"/>
              <a:t> </a:t>
            </a:r>
            <a:r>
              <a:rPr lang="en-US" dirty="0" err="1" smtClean="0"/>
              <a:t>eget</a:t>
            </a:r>
            <a:r>
              <a:rPr lang="en-US" dirty="0" smtClean="0"/>
              <a:t> ex. </a:t>
            </a:r>
            <a:r>
              <a:rPr lang="en-US" dirty="0" err="1" smtClean="0"/>
              <a:t>Duis</a:t>
            </a:r>
            <a:r>
              <a:rPr lang="en-US" dirty="0" smtClean="0"/>
              <a:t> </a:t>
            </a:r>
            <a:r>
              <a:rPr lang="en-US" dirty="0" err="1" smtClean="0"/>
              <a:t>auctor</a:t>
            </a:r>
            <a:r>
              <a:rPr lang="en-US" dirty="0" smtClean="0"/>
              <a:t> </a:t>
            </a:r>
            <a:r>
              <a:rPr lang="en-US" dirty="0" err="1" smtClean="0"/>
              <a:t>lectus</a:t>
            </a:r>
            <a:r>
              <a:rPr lang="en-US" dirty="0" smtClean="0"/>
              <a:t> </a:t>
            </a:r>
            <a:r>
              <a:rPr lang="en-US" dirty="0" err="1" smtClean="0"/>
              <a:t>maximus</a:t>
            </a:r>
            <a:r>
              <a:rPr lang="en-US" dirty="0" smtClean="0"/>
              <a:t> </a:t>
            </a:r>
            <a:r>
              <a:rPr lang="en-US" dirty="0" err="1" smtClean="0"/>
              <a:t>sapien</a:t>
            </a:r>
            <a:r>
              <a:rPr lang="en-US" dirty="0" smtClean="0"/>
              <a:t> </a:t>
            </a:r>
            <a:r>
              <a:rPr lang="en-US" dirty="0" err="1" smtClean="0"/>
              <a:t>suscipit</a:t>
            </a:r>
            <a:r>
              <a:rPr lang="en-US" dirty="0" smtClean="0"/>
              <a:t> </a:t>
            </a:r>
            <a:r>
              <a:rPr lang="en-US" dirty="0" err="1" smtClean="0"/>
              <a:t>interdum</a:t>
            </a:r>
            <a:r>
              <a:rPr lang="en-US" dirty="0" smtClean="0"/>
              <a:t>.</a:t>
            </a:r>
            <a:endParaRPr lang="en-US" dirty="0" smtClean="0"/>
          </a:p>
          <a:p>
            <a:pPr lvl="0"/>
            <a:endParaRPr lang="en-US" dirty="0" smtClean="0"/>
          </a:p>
          <a:p>
            <a:pPr lvl="0"/>
            <a:r>
              <a:rPr lang="en-US" dirty="0" err="1" smtClean="0"/>
              <a:t>Curabitur</a:t>
            </a:r>
            <a:r>
              <a:rPr lang="en-US" dirty="0" smtClean="0"/>
              <a:t> </a:t>
            </a:r>
            <a:r>
              <a:rPr lang="en-US" dirty="0" err="1" smtClean="0"/>
              <a:t>rhoncus</a:t>
            </a:r>
            <a:r>
              <a:rPr lang="en-US" dirty="0" smtClean="0"/>
              <a:t>, </a:t>
            </a:r>
            <a:r>
              <a:rPr lang="en-US" dirty="0" err="1" smtClean="0"/>
              <a:t>diam</a:t>
            </a:r>
            <a:r>
              <a:rPr lang="en-US" dirty="0" smtClean="0"/>
              <a:t> </a:t>
            </a:r>
            <a:r>
              <a:rPr lang="en-US" dirty="0" err="1" smtClean="0"/>
              <a:t>vel</a:t>
            </a:r>
            <a:r>
              <a:rPr lang="en-US" dirty="0" smtClean="0"/>
              <a:t> </a:t>
            </a:r>
            <a:r>
              <a:rPr lang="en-US" dirty="0" err="1" smtClean="0"/>
              <a:t>congue</a:t>
            </a:r>
            <a:r>
              <a:rPr lang="en-US" dirty="0" smtClean="0"/>
              <a:t> </a:t>
            </a:r>
            <a:r>
              <a:rPr lang="en-US" dirty="0" err="1" smtClean="0"/>
              <a:t>pulvinar</a:t>
            </a:r>
            <a:r>
              <a:rPr lang="en-US" dirty="0" smtClean="0"/>
              <a:t>, </a:t>
            </a:r>
            <a:r>
              <a:rPr lang="en-US" dirty="0" err="1" smtClean="0"/>
              <a:t>erat</a:t>
            </a:r>
            <a:r>
              <a:rPr lang="en-US" dirty="0" smtClean="0"/>
              <a:t> </a:t>
            </a:r>
            <a:r>
              <a:rPr lang="en-US" dirty="0" err="1" smtClean="0"/>
              <a:t>massa</a:t>
            </a:r>
            <a:r>
              <a:rPr lang="en-US" dirty="0" smtClean="0"/>
              <a:t> </a:t>
            </a:r>
            <a:r>
              <a:rPr lang="en-US" dirty="0" err="1" smtClean="0"/>
              <a:t>lacinia</a:t>
            </a:r>
            <a:r>
              <a:rPr lang="en-US" dirty="0" smtClean="0"/>
              <a:t> </a:t>
            </a:r>
            <a:r>
              <a:rPr lang="en-US" dirty="0" err="1" smtClean="0"/>
              <a:t>purus</a:t>
            </a:r>
            <a:r>
              <a:rPr lang="en-US" dirty="0" smtClean="0"/>
              <a:t>, in </a:t>
            </a:r>
            <a:r>
              <a:rPr lang="en-US" dirty="0" err="1" smtClean="0"/>
              <a:t>laoreet</a:t>
            </a:r>
            <a:r>
              <a:rPr lang="en-US" dirty="0" smtClean="0"/>
              <a:t> </a:t>
            </a:r>
            <a:r>
              <a:rPr lang="en-US" dirty="0" err="1" smtClean="0"/>
              <a:t>purus</a:t>
            </a:r>
            <a:r>
              <a:rPr lang="en-US" dirty="0" smtClean="0"/>
              <a:t> </a:t>
            </a:r>
            <a:r>
              <a:rPr lang="en-US" dirty="0" err="1" smtClean="0"/>
              <a:t>massa</a:t>
            </a:r>
            <a:r>
              <a:rPr lang="en-US" dirty="0" smtClean="0"/>
              <a:t> in </a:t>
            </a:r>
            <a:r>
              <a:rPr lang="en-US" dirty="0" err="1" smtClean="0"/>
              <a:t>nunc</a:t>
            </a:r>
            <a:r>
              <a:rPr lang="en-US" dirty="0" smtClean="0"/>
              <a:t>. </a:t>
            </a:r>
            <a:r>
              <a:rPr lang="en-US" dirty="0" err="1" smtClean="0"/>
              <a:t>Phasellus</a:t>
            </a:r>
            <a:r>
              <a:rPr lang="en-US" dirty="0" smtClean="0"/>
              <a:t> </a:t>
            </a:r>
            <a:r>
              <a:rPr lang="en-US" dirty="0" err="1" smtClean="0"/>
              <a:t>finibus</a:t>
            </a:r>
            <a:r>
              <a:rPr lang="en-US" dirty="0" smtClean="0"/>
              <a:t> </a:t>
            </a:r>
            <a:r>
              <a:rPr lang="en-US" dirty="0" err="1" smtClean="0"/>
              <a:t>malesuada</a:t>
            </a:r>
            <a:r>
              <a:rPr lang="en-US" dirty="0" smtClean="0"/>
              <a:t> </a:t>
            </a:r>
            <a:r>
              <a:rPr lang="en-US" dirty="0" err="1" smtClean="0"/>
              <a:t>lobortis</a:t>
            </a:r>
            <a:r>
              <a:rPr lang="en-US" dirty="0" smtClean="0"/>
              <a:t>. </a:t>
            </a:r>
            <a:r>
              <a:rPr lang="en-US" dirty="0" err="1" smtClean="0"/>
              <a:t>Sed</a:t>
            </a:r>
            <a:r>
              <a:rPr lang="en-US" dirty="0" smtClean="0"/>
              <a:t> </a:t>
            </a:r>
            <a:r>
              <a:rPr lang="en-US" dirty="0" err="1" smtClean="0"/>
              <a:t>quis</a:t>
            </a:r>
            <a:r>
              <a:rPr lang="en-US" dirty="0" smtClean="0"/>
              <a:t> </a:t>
            </a:r>
            <a:r>
              <a:rPr lang="en-US" dirty="0" err="1" smtClean="0"/>
              <a:t>tellus</a:t>
            </a:r>
            <a:r>
              <a:rPr lang="en-US" dirty="0" smtClean="0"/>
              <a:t> id </a:t>
            </a:r>
            <a:r>
              <a:rPr lang="en-US" dirty="0" err="1" smtClean="0"/>
              <a:t>nulla</a:t>
            </a:r>
            <a:r>
              <a:rPr lang="en-US" dirty="0" smtClean="0"/>
              <a:t> </a:t>
            </a:r>
            <a:r>
              <a:rPr lang="en-US" dirty="0" err="1" smtClean="0"/>
              <a:t>mollis</a:t>
            </a:r>
            <a:r>
              <a:rPr lang="en-US" dirty="0" smtClean="0"/>
              <a:t> </a:t>
            </a:r>
            <a:r>
              <a:rPr lang="en-US" dirty="0" err="1" smtClean="0"/>
              <a:t>iaculis</a:t>
            </a:r>
            <a:r>
              <a:rPr lang="en-US" dirty="0" smtClean="0"/>
              <a:t>. Nam </a:t>
            </a:r>
            <a:r>
              <a:rPr lang="en-US" dirty="0" err="1" smtClean="0"/>
              <a:t>nec</a:t>
            </a:r>
            <a:r>
              <a:rPr lang="en-US" dirty="0" smtClean="0"/>
              <a:t> </a:t>
            </a:r>
            <a:r>
              <a:rPr lang="en-US" dirty="0" err="1" smtClean="0"/>
              <a:t>auctor</a:t>
            </a:r>
            <a:r>
              <a:rPr lang="en-US" dirty="0" smtClean="0"/>
              <a:t> </a:t>
            </a:r>
            <a:r>
              <a:rPr lang="en-US" dirty="0" err="1" smtClean="0"/>
              <a:t>arcu</a:t>
            </a:r>
            <a:r>
              <a:rPr lang="en-US" dirty="0" smtClean="0"/>
              <a:t>. </a:t>
            </a:r>
            <a:r>
              <a:rPr lang="en-US" dirty="0" err="1" smtClean="0"/>
              <a:t>Aenean</a:t>
            </a:r>
            <a:r>
              <a:rPr lang="en-US" dirty="0" smtClean="0"/>
              <a:t> </a:t>
            </a:r>
            <a:r>
              <a:rPr lang="en-US" dirty="0" err="1" smtClean="0"/>
              <a:t>molestie</a:t>
            </a:r>
            <a:r>
              <a:rPr lang="en-US" dirty="0" smtClean="0"/>
              <a:t> lacus </a:t>
            </a:r>
            <a:r>
              <a:rPr lang="en-US" dirty="0" err="1" smtClean="0"/>
              <a:t>ut</a:t>
            </a:r>
            <a:r>
              <a:rPr lang="en-US" dirty="0" smtClean="0"/>
              <a:t> </a:t>
            </a:r>
            <a:r>
              <a:rPr lang="en-US" dirty="0" err="1" smtClean="0"/>
              <a:t>urna</a:t>
            </a:r>
            <a:r>
              <a:rPr lang="en-US" dirty="0" smtClean="0"/>
              <a:t> </a:t>
            </a:r>
            <a:r>
              <a:rPr lang="en-US" dirty="0" err="1" smtClean="0"/>
              <a:t>accumsan</a:t>
            </a:r>
            <a:r>
              <a:rPr lang="en-US" dirty="0" smtClean="0"/>
              <a:t>, a </a:t>
            </a:r>
            <a:r>
              <a:rPr lang="en-US" dirty="0" err="1" smtClean="0"/>
              <a:t>rhoncus</a:t>
            </a:r>
            <a:r>
              <a:rPr lang="en-US" dirty="0" smtClean="0"/>
              <a:t> </a:t>
            </a:r>
            <a:r>
              <a:rPr lang="en-US" dirty="0" err="1" smtClean="0"/>
              <a:t>orci</a:t>
            </a:r>
            <a:r>
              <a:rPr lang="en-US" dirty="0" smtClean="0"/>
              <a:t> </a:t>
            </a:r>
            <a:r>
              <a:rPr lang="en-US" dirty="0" err="1" smtClean="0"/>
              <a:t>rhoncus</a:t>
            </a:r>
            <a:r>
              <a:rPr lang="en-US" dirty="0" smtClean="0"/>
              <a:t>. </a:t>
            </a:r>
            <a:r>
              <a:rPr lang="en-US" dirty="0" err="1" smtClean="0"/>
              <a:t>Fusce</a:t>
            </a:r>
            <a:r>
              <a:rPr lang="en-US" dirty="0" smtClean="0"/>
              <a:t> </a:t>
            </a:r>
            <a:r>
              <a:rPr lang="en-US" dirty="0" err="1" smtClean="0"/>
              <a:t>orci</a:t>
            </a:r>
            <a:r>
              <a:rPr lang="en-US" dirty="0" smtClean="0"/>
              <a:t> </a:t>
            </a:r>
            <a:r>
              <a:rPr lang="en-US" dirty="0" err="1" smtClean="0"/>
              <a:t>velit</a:t>
            </a:r>
            <a:r>
              <a:rPr lang="en-US" dirty="0" smtClean="0"/>
              <a:t>, </a:t>
            </a:r>
            <a:r>
              <a:rPr lang="en-US" dirty="0" err="1" smtClean="0"/>
              <a:t>euismod</a:t>
            </a:r>
            <a:r>
              <a:rPr lang="en-US" dirty="0" smtClean="0"/>
              <a:t> </a:t>
            </a:r>
            <a:r>
              <a:rPr lang="en-US" dirty="0" err="1" smtClean="0"/>
              <a:t>quis</a:t>
            </a:r>
            <a:r>
              <a:rPr lang="en-US" dirty="0" smtClean="0"/>
              <a:t> </a:t>
            </a:r>
            <a:r>
              <a:rPr lang="en-US" dirty="0" err="1" smtClean="0"/>
              <a:t>pulvinar</a:t>
            </a:r>
            <a:r>
              <a:rPr lang="en-US" dirty="0" smtClean="0"/>
              <a:t> ac, </a:t>
            </a:r>
            <a:r>
              <a:rPr lang="en-US" dirty="0" err="1" smtClean="0"/>
              <a:t>ultrices</a:t>
            </a:r>
            <a:r>
              <a:rPr lang="en-US" dirty="0" smtClean="0"/>
              <a:t> </a:t>
            </a:r>
            <a:r>
              <a:rPr lang="en-US" dirty="0" err="1" smtClean="0"/>
              <a:t>vel</a:t>
            </a:r>
            <a:r>
              <a:rPr lang="en-US" dirty="0" smtClean="0"/>
              <a:t> dui. </a:t>
            </a:r>
            <a:r>
              <a:rPr lang="en-US" dirty="0" err="1" smtClean="0"/>
              <a:t>Praesent</a:t>
            </a:r>
            <a:r>
              <a:rPr lang="en-US" dirty="0" smtClean="0"/>
              <a:t> </a:t>
            </a:r>
            <a:r>
              <a:rPr lang="en-US" dirty="0" err="1" smtClean="0"/>
              <a:t>commodo</a:t>
            </a:r>
            <a:r>
              <a:rPr lang="en-US" dirty="0" smtClean="0"/>
              <a:t>, </a:t>
            </a:r>
            <a:r>
              <a:rPr lang="en-US" dirty="0" err="1" smtClean="0"/>
              <a:t>odio</a:t>
            </a:r>
            <a:r>
              <a:rPr lang="en-US" dirty="0" smtClean="0"/>
              <a:t> </a:t>
            </a:r>
            <a:r>
              <a:rPr lang="en-US" dirty="0" err="1" smtClean="0"/>
              <a:t>eu</a:t>
            </a:r>
            <a:r>
              <a:rPr lang="en-US" dirty="0" smtClean="0"/>
              <a:t> </a:t>
            </a:r>
            <a:r>
              <a:rPr lang="en-US" dirty="0" err="1" smtClean="0"/>
              <a:t>ullamcorper</a:t>
            </a:r>
            <a:r>
              <a:rPr lang="en-US" dirty="0" smtClean="0"/>
              <a:t> </a:t>
            </a:r>
            <a:r>
              <a:rPr lang="en-US" dirty="0" err="1" smtClean="0"/>
              <a:t>eleifend</a:t>
            </a:r>
            <a:r>
              <a:rPr lang="en-US" dirty="0" smtClean="0"/>
              <a:t>, magna </a:t>
            </a:r>
            <a:r>
              <a:rPr lang="en-US" dirty="0" err="1" smtClean="0"/>
              <a:t>metus</a:t>
            </a:r>
            <a:r>
              <a:rPr lang="en-US" dirty="0" smtClean="0"/>
              <a:t> </a:t>
            </a:r>
            <a:r>
              <a:rPr lang="en-US" dirty="0" err="1" smtClean="0"/>
              <a:t>euismod</a:t>
            </a:r>
            <a:r>
              <a:rPr lang="en-US" dirty="0" smtClean="0"/>
              <a:t> </a:t>
            </a:r>
            <a:r>
              <a:rPr lang="en-US" dirty="0" err="1" smtClean="0"/>
              <a:t>elit</a:t>
            </a:r>
            <a:r>
              <a:rPr lang="en-US" dirty="0" smtClean="0"/>
              <a:t>, in </a:t>
            </a:r>
            <a:r>
              <a:rPr lang="en-US" dirty="0" err="1" smtClean="0"/>
              <a:t>porttitor</a:t>
            </a:r>
            <a:r>
              <a:rPr lang="en-US" dirty="0" smtClean="0"/>
              <a:t> </a:t>
            </a:r>
            <a:r>
              <a:rPr lang="en-US" dirty="0" err="1" smtClean="0"/>
              <a:t>urna</a:t>
            </a:r>
            <a:r>
              <a:rPr lang="en-US" dirty="0" smtClean="0"/>
              <a:t> </a:t>
            </a:r>
            <a:r>
              <a:rPr lang="en-US" dirty="0" err="1" smtClean="0"/>
              <a:t>nisl</a:t>
            </a:r>
            <a:r>
              <a:rPr lang="en-US" dirty="0" smtClean="0"/>
              <a:t> </a:t>
            </a:r>
            <a:r>
              <a:rPr lang="en-US" dirty="0" err="1" smtClean="0"/>
              <a:t>ut</a:t>
            </a:r>
            <a:r>
              <a:rPr lang="en-US" dirty="0" smtClean="0"/>
              <a:t> </a:t>
            </a:r>
            <a:r>
              <a:rPr lang="en-US" dirty="0" err="1" smtClean="0"/>
              <a:t>nulla</a:t>
            </a:r>
            <a:r>
              <a:rPr lang="en-US" dirty="0" smtClean="0"/>
              <a:t>. </a:t>
            </a:r>
            <a:r>
              <a:rPr lang="en-US" dirty="0" err="1" smtClean="0"/>
              <a:t>Donec</a:t>
            </a:r>
            <a:r>
              <a:rPr lang="en-US" dirty="0" smtClean="0"/>
              <a:t> </a:t>
            </a:r>
            <a:r>
              <a:rPr lang="en-US" dirty="0" err="1" smtClean="0"/>
              <a:t>accumsan</a:t>
            </a:r>
            <a:r>
              <a:rPr lang="en-US" dirty="0" smtClean="0"/>
              <a:t> </a:t>
            </a:r>
            <a:r>
              <a:rPr lang="en-US" dirty="0" err="1" smtClean="0"/>
              <a:t>egestas</a:t>
            </a:r>
            <a:r>
              <a:rPr lang="en-US" dirty="0" smtClean="0"/>
              <a:t> </a:t>
            </a:r>
            <a:r>
              <a:rPr lang="en-US" dirty="0" err="1" smtClean="0"/>
              <a:t>nulla</a:t>
            </a:r>
            <a:r>
              <a:rPr lang="en-US" dirty="0" smtClean="0"/>
              <a:t>, </a:t>
            </a:r>
            <a:r>
              <a:rPr lang="en-US" dirty="0" err="1" smtClean="0"/>
              <a:t>ut</a:t>
            </a:r>
            <a:r>
              <a:rPr lang="en-US" dirty="0" smtClean="0"/>
              <a:t> </a:t>
            </a:r>
            <a:r>
              <a:rPr lang="en-US" dirty="0" err="1" smtClean="0"/>
              <a:t>sollicitudin</a:t>
            </a:r>
            <a:r>
              <a:rPr lang="en-US" dirty="0" smtClean="0"/>
              <a:t> </a:t>
            </a:r>
            <a:r>
              <a:rPr lang="en-US" dirty="0" err="1" smtClean="0"/>
              <a:t>nulla</a:t>
            </a:r>
            <a:r>
              <a:rPr lang="en-US" dirty="0" smtClean="0"/>
              <a:t> </a:t>
            </a:r>
            <a:r>
              <a:rPr lang="en-US" dirty="0" err="1" smtClean="0"/>
              <a:t>lacinia</a:t>
            </a:r>
            <a:r>
              <a:rPr lang="en-US" dirty="0" smtClean="0"/>
              <a:t> ac. </a:t>
            </a:r>
            <a:r>
              <a:rPr lang="en-US" dirty="0" err="1" smtClean="0"/>
              <a:t>Pellentesque</a:t>
            </a:r>
            <a:r>
              <a:rPr lang="en-US" dirty="0" smtClean="0"/>
              <a:t> </a:t>
            </a:r>
            <a:r>
              <a:rPr lang="en-US" dirty="0" err="1" smtClean="0"/>
              <a:t>felis</a:t>
            </a:r>
            <a:r>
              <a:rPr lang="en-US" dirty="0" smtClean="0"/>
              <a:t> </a:t>
            </a:r>
            <a:r>
              <a:rPr lang="en-US" dirty="0" err="1" smtClean="0"/>
              <a:t>est</a:t>
            </a:r>
            <a:r>
              <a:rPr lang="en-US" dirty="0" smtClean="0"/>
              <a:t>, </a:t>
            </a:r>
            <a:r>
              <a:rPr lang="en-US" dirty="0" err="1" smtClean="0"/>
              <a:t>tincidunt</a:t>
            </a:r>
            <a:r>
              <a:rPr lang="en-US" dirty="0" smtClean="0"/>
              <a:t> et </a:t>
            </a:r>
            <a:r>
              <a:rPr lang="en-US" dirty="0" err="1" smtClean="0"/>
              <a:t>suscipit</a:t>
            </a:r>
            <a:r>
              <a:rPr lang="en-US" dirty="0" smtClean="0"/>
              <a:t> id, </a:t>
            </a:r>
            <a:r>
              <a:rPr lang="en-US" dirty="0" err="1" smtClean="0"/>
              <a:t>rutrum</a:t>
            </a:r>
            <a:r>
              <a:rPr lang="en-US" dirty="0" smtClean="0"/>
              <a:t> at </a:t>
            </a:r>
            <a:r>
              <a:rPr lang="en-US" dirty="0" err="1" smtClean="0"/>
              <a:t>odio</a:t>
            </a:r>
            <a:r>
              <a:rPr lang="en-US" dirty="0" smtClean="0"/>
              <a:t>. </a:t>
            </a:r>
            <a:r>
              <a:rPr lang="en-US" dirty="0" err="1" smtClean="0"/>
              <a:t>Sed</a:t>
            </a:r>
            <a:r>
              <a:rPr lang="en-US" dirty="0" smtClean="0"/>
              <a:t> </a:t>
            </a:r>
            <a:r>
              <a:rPr lang="en-US" dirty="0" err="1" smtClean="0"/>
              <a:t>fringilla</a:t>
            </a:r>
            <a:r>
              <a:rPr lang="en-US" dirty="0" smtClean="0"/>
              <a:t> </a:t>
            </a:r>
            <a:r>
              <a:rPr lang="en-US" dirty="0" err="1" smtClean="0"/>
              <a:t>porttitor</a:t>
            </a:r>
            <a:r>
              <a:rPr lang="en-US" dirty="0" smtClean="0"/>
              <a:t> </a:t>
            </a:r>
            <a:r>
              <a:rPr lang="en-US" dirty="0" err="1" smtClean="0"/>
              <a:t>ipsum</a:t>
            </a:r>
            <a:r>
              <a:rPr lang="en-US" dirty="0" smtClean="0"/>
              <a:t>. </a:t>
            </a:r>
            <a:r>
              <a:rPr lang="en-US" dirty="0" err="1" smtClean="0"/>
              <a:t>Morbi</a:t>
            </a:r>
            <a:r>
              <a:rPr lang="en-US" dirty="0" smtClean="0"/>
              <a:t> </a:t>
            </a:r>
            <a:r>
              <a:rPr lang="en-US" dirty="0" err="1" smtClean="0"/>
              <a:t>cursus</a:t>
            </a:r>
            <a:r>
              <a:rPr lang="en-US" dirty="0" smtClean="0"/>
              <a:t> </a:t>
            </a:r>
            <a:r>
              <a:rPr lang="en-US" dirty="0" err="1" smtClean="0"/>
              <a:t>massa</a:t>
            </a:r>
            <a:r>
              <a:rPr lang="en-US" dirty="0" smtClean="0"/>
              <a:t> </a:t>
            </a:r>
            <a:r>
              <a:rPr lang="en-US" dirty="0" err="1" smtClean="0"/>
              <a:t>eget</a:t>
            </a:r>
            <a:r>
              <a:rPr lang="en-US" dirty="0" smtClean="0"/>
              <a:t> </a:t>
            </a:r>
            <a:r>
              <a:rPr lang="en-US" dirty="0" err="1" smtClean="0"/>
              <a:t>arcu</a:t>
            </a:r>
            <a:r>
              <a:rPr lang="en-US" dirty="0" smtClean="0"/>
              <a:t> </a:t>
            </a:r>
            <a:r>
              <a:rPr lang="en-US" dirty="0" err="1" smtClean="0"/>
              <a:t>hendrerit</a:t>
            </a:r>
            <a:r>
              <a:rPr lang="en-US" dirty="0" smtClean="0"/>
              <a:t> </a:t>
            </a:r>
            <a:r>
              <a:rPr lang="en-US" dirty="0" err="1" smtClean="0"/>
              <a:t>eleifend</a:t>
            </a:r>
            <a:r>
              <a:rPr lang="en-US" dirty="0" smtClean="0"/>
              <a:t>. </a:t>
            </a:r>
            <a:r>
              <a:rPr lang="en-US" dirty="0" err="1" smtClean="0"/>
              <a:t>Morbi</a:t>
            </a:r>
            <a:r>
              <a:rPr lang="en-US" dirty="0" smtClean="0"/>
              <a:t> sit </a:t>
            </a:r>
            <a:r>
              <a:rPr lang="en-US" dirty="0" err="1" smtClean="0"/>
              <a:t>amet</a:t>
            </a:r>
            <a:r>
              <a:rPr lang="en-US" dirty="0" smtClean="0"/>
              <a:t> </a:t>
            </a:r>
            <a:r>
              <a:rPr lang="en-US" dirty="0" err="1" smtClean="0"/>
              <a:t>accumsan</a:t>
            </a:r>
            <a:r>
              <a:rPr lang="en-US" dirty="0" smtClean="0"/>
              <a:t> dui, </a:t>
            </a:r>
            <a:r>
              <a:rPr lang="en-US" dirty="0" err="1" smtClean="0"/>
              <a:t>vel</a:t>
            </a:r>
            <a:r>
              <a:rPr lang="en-US" dirty="0" smtClean="0"/>
              <a:t> tempus </a:t>
            </a:r>
            <a:r>
              <a:rPr lang="en-US" dirty="0" err="1" smtClean="0"/>
              <a:t>urna</a:t>
            </a:r>
            <a:r>
              <a:rPr lang="en-US" dirty="0" smtClean="0"/>
              <a:t>. </a:t>
            </a:r>
            <a:r>
              <a:rPr lang="en-US" dirty="0" err="1" smtClean="0"/>
              <a:t>Cras</a:t>
            </a:r>
            <a:r>
              <a:rPr lang="en-US" dirty="0" smtClean="0"/>
              <a:t> in </a:t>
            </a:r>
            <a:r>
              <a:rPr lang="en-US" dirty="0" err="1" smtClean="0"/>
              <a:t>sapien</a:t>
            </a:r>
            <a:r>
              <a:rPr lang="en-US" dirty="0" smtClean="0"/>
              <a:t> at </a:t>
            </a:r>
            <a:r>
              <a:rPr lang="en-US" dirty="0" err="1" smtClean="0"/>
              <a:t>justo</a:t>
            </a:r>
            <a:r>
              <a:rPr lang="en-US" dirty="0" smtClean="0"/>
              <a:t> </a:t>
            </a:r>
            <a:r>
              <a:rPr lang="en-US" dirty="0" err="1" smtClean="0"/>
              <a:t>convallis</a:t>
            </a:r>
            <a:r>
              <a:rPr lang="en-US" dirty="0" smtClean="0"/>
              <a:t> </a:t>
            </a:r>
            <a:r>
              <a:rPr lang="en-US" dirty="0" err="1" smtClean="0"/>
              <a:t>lacinia</a:t>
            </a:r>
            <a:r>
              <a:rPr lang="en-US" dirty="0" smtClean="0"/>
              <a:t> et in </a:t>
            </a:r>
            <a:r>
              <a:rPr lang="en-US" dirty="0" err="1" smtClean="0"/>
              <a:t>felis</a:t>
            </a:r>
            <a:r>
              <a:rPr lang="en-US" dirty="0" smtClean="0"/>
              <a:t>. </a:t>
            </a:r>
            <a:r>
              <a:rPr lang="en-US" dirty="0" err="1" smtClean="0"/>
              <a:t>Vestibulum</a:t>
            </a:r>
            <a:r>
              <a:rPr lang="en-US" dirty="0" smtClean="0"/>
              <a:t> </a:t>
            </a:r>
            <a:r>
              <a:rPr lang="en-US" dirty="0" err="1" smtClean="0"/>
              <a:t>luctus</a:t>
            </a:r>
            <a:r>
              <a:rPr lang="en-US" dirty="0" smtClean="0"/>
              <a:t>, </a:t>
            </a:r>
            <a:r>
              <a:rPr lang="en-US" dirty="0" err="1" smtClean="0"/>
              <a:t>odio</a:t>
            </a:r>
            <a:r>
              <a:rPr lang="en-US" dirty="0" smtClean="0"/>
              <a:t> non </a:t>
            </a:r>
            <a:r>
              <a:rPr lang="en-US" dirty="0" err="1" smtClean="0"/>
              <a:t>accumsan</a:t>
            </a:r>
            <a:r>
              <a:rPr lang="en-US" dirty="0" smtClean="0"/>
              <a:t> </a:t>
            </a:r>
            <a:r>
              <a:rPr lang="en-US" dirty="0" err="1" smtClean="0"/>
              <a:t>eleifend</a:t>
            </a:r>
            <a:r>
              <a:rPr lang="en-US" dirty="0" smtClean="0"/>
              <a:t>, </a:t>
            </a:r>
            <a:r>
              <a:rPr lang="en-US" dirty="0" err="1" smtClean="0"/>
              <a:t>lectus</a:t>
            </a:r>
            <a:r>
              <a:rPr lang="en-US" dirty="0" smtClean="0"/>
              <a:t> </a:t>
            </a:r>
            <a:r>
              <a:rPr lang="en-US" dirty="0" err="1" smtClean="0"/>
              <a:t>metus</a:t>
            </a:r>
            <a:r>
              <a:rPr lang="en-US" dirty="0" smtClean="0"/>
              <a:t> </a:t>
            </a:r>
            <a:r>
              <a:rPr lang="en-US" dirty="0" err="1" smtClean="0"/>
              <a:t>rutrum</a:t>
            </a:r>
            <a:r>
              <a:rPr lang="en-US" dirty="0" smtClean="0"/>
              <a:t> </a:t>
            </a:r>
            <a:r>
              <a:rPr lang="en-US" dirty="0" err="1" smtClean="0"/>
              <a:t>orci</a:t>
            </a:r>
            <a:r>
              <a:rPr lang="en-US" dirty="0" smtClean="0"/>
              <a:t>, </a:t>
            </a:r>
            <a:r>
              <a:rPr lang="en-US" dirty="0" err="1" smtClean="0"/>
              <a:t>quis</a:t>
            </a:r>
            <a:r>
              <a:rPr lang="en-US" dirty="0" smtClean="0"/>
              <a:t> </a:t>
            </a:r>
            <a:r>
              <a:rPr lang="en-US" dirty="0" err="1" smtClean="0"/>
              <a:t>molestie</a:t>
            </a:r>
            <a:r>
              <a:rPr lang="en-US" dirty="0" smtClean="0"/>
              <a:t> </a:t>
            </a:r>
            <a:r>
              <a:rPr lang="en-US" dirty="0" err="1" smtClean="0"/>
              <a:t>enim</a:t>
            </a:r>
            <a:r>
              <a:rPr lang="en-US" dirty="0" smtClean="0"/>
              <a:t> </a:t>
            </a:r>
            <a:r>
              <a:rPr lang="en-US" dirty="0" err="1" smtClean="0"/>
              <a:t>augue</a:t>
            </a:r>
            <a:r>
              <a:rPr lang="en-US" dirty="0" smtClean="0"/>
              <a:t> in </a:t>
            </a:r>
            <a:r>
              <a:rPr lang="en-US" dirty="0" err="1" smtClean="0"/>
              <a:t>lorem</a:t>
            </a:r>
            <a:r>
              <a:rPr lang="en-US" dirty="0" smtClean="0"/>
              <a:t>. </a:t>
            </a:r>
            <a:r>
              <a:rPr lang="en-US" dirty="0" err="1" smtClean="0"/>
              <a:t>Vestibulum</a:t>
            </a:r>
            <a:r>
              <a:rPr lang="en-US" dirty="0" smtClean="0"/>
              <a:t> </a:t>
            </a:r>
            <a:r>
              <a:rPr lang="en-US" dirty="0" err="1" smtClean="0"/>
              <a:t>volutpat</a:t>
            </a:r>
            <a:r>
              <a:rPr lang="en-US" dirty="0" smtClean="0"/>
              <a:t> </a:t>
            </a:r>
            <a:r>
              <a:rPr lang="en-US" dirty="0" err="1" smtClean="0"/>
              <a:t>sagittis</a:t>
            </a:r>
            <a:r>
              <a:rPr lang="en-US" dirty="0" smtClean="0"/>
              <a:t> quam </a:t>
            </a:r>
            <a:r>
              <a:rPr lang="en-US" dirty="0" err="1" smtClean="0"/>
              <a:t>varius</a:t>
            </a:r>
            <a:r>
              <a:rPr lang="en-US" dirty="0" smtClean="0"/>
              <a:t> </a:t>
            </a:r>
            <a:r>
              <a:rPr lang="en-US" dirty="0" err="1" smtClean="0"/>
              <a:t>facilisis</a:t>
            </a:r>
            <a:r>
              <a:rPr lang="en-US" dirty="0" smtClean="0"/>
              <a:t>.</a:t>
            </a:r>
            <a:endParaRPr lang="en-US" dirty="0" smtClean="0"/>
          </a:p>
          <a:p>
            <a:pPr lvl="0"/>
            <a:endParaRPr lang="en-US" dirty="0" smtClean="0"/>
          </a:p>
          <a:p>
            <a:pPr lvl="0"/>
            <a:r>
              <a:rPr lang="en-US" dirty="0" err="1" smtClean="0"/>
              <a:t>Donec</a:t>
            </a:r>
            <a:r>
              <a:rPr lang="en-US" dirty="0" smtClean="0"/>
              <a:t> ligula </a:t>
            </a:r>
            <a:r>
              <a:rPr lang="en-US" dirty="0" err="1" smtClean="0"/>
              <a:t>diam</a:t>
            </a:r>
            <a:r>
              <a:rPr lang="en-US" dirty="0" smtClean="0"/>
              <a:t>, </a:t>
            </a:r>
            <a:r>
              <a:rPr lang="en-US" dirty="0" err="1" smtClean="0"/>
              <a:t>tincidunt</a:t>
            </a:r>
            <a:r>
              <a:rPr lang="en-US" dirty="0" smtClean="0"/>
              <a:t> id </a:t>
            </a:r>
            <a:r>
              <a:rPr lang="en-US" dirty="0" err="1" smtClean="0"/>
              <a:t>nisl</a:t>
            </a:r>
            <a:r>
              <a:rPr lang="en-US" dirty="0" smtClean="0"/>
              <a:t> </a:t>
            </a:r>
            <a:r>
              <a:rPr lang="en-US" dirty="0" err="1" smtClean="0"/>
              <a:t>vel</a:t>
            </a:r>
            <a:r>
              <a:rPr lang="en-US" dirty="0" smtClean="0"/>
              <a:t>, </a:t>
            </a:r>
            <a:r>
              <a:rPr lang="en-US" dirty="0" err="1" smtClean="0"/>
              <a:t>accumsan</a:t>
            </a:r>
            <a:r>
              <a:rPr lang="en-US" dirty="0" smtClean="0"/>
              <a:t> </a:t>
            </a:r>
            <a:r>
              <a:rPr lang="en-US" dirty="0" err="1" smtClean="0"/>
              <a:t>placerat</a:t>
            </a:r>
            <a:r>
              <a:rPr lang="en-US" dirty="0" smtClean="0"/>
              <a:t> </a:t>
            </a:r>
            <a:r>
              <a:rPr lang="en-US" dirty="0" err="1" smtClean="0"/>
              <a:t>velit</a:t>
            </a:r>
            <a:r>
              <a:rPr lang="en-US" dirty="0" smtClean="0"/>
              <a:t>. </a:t>
            </a:r>
            <a:r>
              <a:rPr lang="en-US" dirty="0" err="1" smtClean="0"/>
              <a:t>Nullam</a:t>
            </a:r>
            <a:r>
              <a:rPr lang="en-US" dirty="0" smtClean="0"/>
              <a:t> </a:t>
            </a:r>
            <a:r>
              <a:rPr lang="en-US" dirty="0" err="1" smtClean="0"/>
              <a:t>sagittis</a:t>
            </a:r>
            <a:r>
              <a:rPr lang="en-US" dirty="0" smtClean="0"/>
              <a:t> </a:t>
            </a:r>
            <a:r>
              <a:rPr lang="en-US" dirty="0" err="1" smtClean="0"/>
              <a:t>feugiat</a:t>
            </a:r>
            <a:r>
              <a:rPr lang="en-US" dirty="0" smtClean="0"/>
              <a:t> </a:t>
            </a:r>
            <a:r>
              <a:rPr lang="en-US" dirty="0" err="1" smtClean="0"/>
              <a:t>erat</a:t>
            </a:r>
            <a:r>
              <a:rPr lang="en-US" dirty="0" smtClean="0"/>
              <a:t>, </a:t>
            </a:r>
            <a:r>
              <a:rPr lang="en-US" dirty="0" err="1" smtClean="0"/>
              <a:t>vel</a:t>
            </a:r>
            <a:r>
              <a:rPr lang="en-US" dirty="0" smtClean="0"/>
              <a:t> </a:t>
            </a:r>
            <a:r>
              <a:rPr lang="en-US" dirty="0" err="1" smtClean="0"/>
              <a:t>vestibulum</a:t>
            </a:r>
            <a:r>
              <a:rPr lang="en-US" dirty="0" smtClean="0"/>
              <a:t> </a:t>
            </a:r>
            <a:r>
              <a:rPr lang="en-US" dirty="0" err="1" smtClean="0"/>
              <a:t>lorem</a:t>
            </a:r>
            <a:r>
              <a:rPr lang="en-US" dirty="0" smtClean="0"/>
              <a:t> </a:t>
            </a:r>
            <a:r>
              <a:rPr lang="en-US" dirty="0" err="1" smtClean="0"/>
              <a:t>facilisis</a:t>
            </a:r>
            <a:r>
              <a:rPr lang="en-US" dirty="0" smtClean="0"/>
              <a:t> vitae. </a:t>
            </a:r>
            <a:r>
              <a:rPr lang="en-US" dirty="0" err="1" smtClean="0"/>
              <a:t>Duis</a:t>
            </a:r>
            <a:r>
              <a:rPr lang="en-US" dirty="0" smtClean="0"/>
              <a:t> </a:t>
            </a:r>
            <a:r>
              <a:rPr lang="en-US" dirty="0" err="1" smtClean="0"/>
              <a:t>molestie</a:t>
            </a:r>
            <a:r>
              <a:rPr lang="en-US" dirty="0" smtClean="0"/>
              <a:t> </a:t>
            </a:r>
            <a:r>
              <a:rPr lang="en-US" dirty="0" err="1" smtClean="0"/>
              <a:t>urna</a:t>
            </a:r>
            <a:r>
              <a:rPr lang="en-US" dirty="0" smtClean="0"/>
              <a:t> </a:t>
            </a:r>
            <a:r>
              <a:rPr lang="en-US" dirty="0" err="1" smtClean="0"/>
              <a:t>enim</a:t>
            </a:r>
            <a:r>
              <a:rPr lang="en-US" dirty="0" smtClean="0"/>
              <a:t>, </a:t>
            </a:r>
            <a:r>
              <a:rPr lang="en-US" dirty="0" err="1" smtClean="0"/>
              <a:t>vel</a:t>
            </a:r>
            <a:r>
              <a:rPr lang="en-US" dirty="0" smtClean="0"/>
              <a:t> </a:t>
            </a:r>
            <a:r>
              <a:rPr lang="en-US" dirty="0" err="1" smtClean="0"/>
              <a:t>scelerisque</a:t>
            </a:r>
            <a:r>
              <a:rPr lang="en-US" dirty="0" smtClean="0"/>
              <a:t> </a:t>
            </a:r>
            <a:r>
              <a:rPr lang="en-US" dirty="0" err="1" smtClean="0"/>
              <a:t>arcu</a:t>
            </a:r>
            <a:r>
              <a:rPr lang="en-US" dirty="0" smtClean="0"/>
              <a:t> </a:t>
            </a:r>
            <a:r>
              <a:rPr lang="en-US" dirty="0" err="1" smtClean="0"/>
              <a:t>feugiat</a:t>
            </a:r>
            <a:r>
              <a:rPr lang="en-US" dirty="0" smtClean="0"/>
              <a:t> </a:t>
            </a:r>
            <a:r>
              <a:rPr lang="en-US" dirty="0" err="1" smtClean="0"/>
              <a:t>eget</a:t>
            </a:r>
            <a:r>
              <a:rPr lang="en-US" dirty="0" smtClean="0"/>
              <a:t>. </a:t>
            </a:r>
            <a:r>
              <a:rPr lang="en-US" dirty="0" err="1" smtClean="0"/>
              <a:t>Curabitur</a:t>
            </a:r>
            <a:r>
              <a:rPr lang="en-US" dirty="0" smtClean="0"/>
              <a:t> </a:t>
            </a:r>
            <a:r>
              <a:rPr lang="en-US" dirty="0" err="1" smtClean="0"/>
              <a:t>lobortis</a:t>
            </a:r>
            <a:r>
              <a:rPr lang="en-US" dirty="0" smtClean="0"/>
              <a:t>, </a:t>
            </a:r>
            <a:r>
              <a:rPr lang="en-US" dirty="0" err="1" smtClean="0"/>
              <a:t>nulla</a:t>
            </a:r>
            <a:r>
              <a:rPr lang="en-US" dirty="0" smtClean="0"/>
              <a:t> </a:t>
            </a:r>
            <a:r>
              <a:rPr lang="en-US" dirty="0" err="1" smtClean="0"/>
              <a:t>vel</a:t>
            </a:r>
            <a:r>
              <a:rPr lang="en-US" dirty="0" smtClean="0"/>
              <a:t> </a:t>
            </a:r>
            <a:r>
              <a:rPr lang="en-US" dirty="0" err="1" smtClean="0"/>
              <a:t>dignissim</a:t>
            </a:r>
            <a:r>
              <a:rPr lang="en-US" dirty="0" smtClean="0"/>
              <a:t> </a:t>
            </a:r>
            <a:r>
              <a:rPr lang="en-US" dirty="0" err="1" smtClean="0"/>
              <a:t>consequat</a:t>
            </a:r>
            <a:r>
              <a:rPr lang="en-US" dirty="0" smtClean="0"/>
              <a:t>, </a:t>
            </a:r>
            <a:r>
              <a:rPr lang="en-US" dirty="0" err="1" smtClean="0"/>
              <a:t>odio</a:t>
            </a:r>
            <a:r>
              <a:rPr lang="en-US" dirty="0" smtClean="0"/>
              <a:t> </a:t>
            </a:r>
            <a:r>
              <a:rPr lang="en-US" dirty="0" err="1" smtClean="0"/>
              <a:t>libero</a:t>
            </a:r>
            <a:r>
              <a:rPr lang="en-US" dirty="0" smtClean="0"/>
              <a:t> </a:t>
            </a:r>
            <a:r>
              <a:rPr lang="en-US" dirty="0" err="1" smtClean="0"/>
              <a:t>pellentesque</a:t>
            </a:r>
            <a:r>
              <a:rPr lang="en-US" dirty="0" smtClean="0"/>
              <a:t> </a:t>
            </a:r>
            <a:r>
              <a:rPr lang="en-US" dirty="0" err="1" smtClean="0"/>
              <a:t>nunc</a:t>
            </a:r>
            <a:r>
              <a:rPr lang="en-US" dirty="0" smtClean="0"/>
              <a:t>, sit </a:t>
            </a:r>
            <a:r>
              <a:rPr lang="en-US" dirty="0" err="1" smtClean="0"/>
              <a:t>amet</a:t>
            </a:r>
            <a:r>
              <a:rPr lang="en-US" dirty="0" smtClean="0"/>
              <a:t> </a:t>
            </a:r>
            <a:r>
              <a:rPr lang="en-US" dirty="0" err="1" smtClean="0"/>
              <a:t>feugiat</a:t>
            </a:r>
            <a:r>
              <a:rPr lang="en-US" dirty="0" smtClean="0"/>
              <a:t> </a:t>
            </a:r>
            <a:r>
              <a:rPr lang="en-US" dirty="0" err="1" smtClean="0"/>
              <a:t>justo</a:t>
            </a:r>
            <a:r>
              <a:rPr lang="en-US" dirty="0" smtClean="0"/>
              <a:t> </a:t>
            </a:r>
            <a:r>
              <a:rPr lang="en-US" dirty="0" err="1" smtClean="0"/>
              <a:t>metus</a:t>
            </a:r>
            <a:r>
              <a:rPr lang="en-US" dirty="0" smtClean="0"/>
              <a:t> </a:t>
            </a:r>
            <a:r>
              <a:rPr lang="en-US" dirty="0" err="1" smtClean="0"/>
              <a:t>nec</a:t>
            </a:r>
            <a:r>
              <a:rPr lang="en-US" dirty="0" smtClean="0"/>
              <a:t> </a:t>
            </a:r>
            <a:r>
              <a:rPr lang="en-US" dirty="0" err="1" smtClean="0"/>
              <a:t>neque</a:t>
            </a:r>
            <a:r>
              <a:rPr lang="en-US" dirty="0" smtClean="0"/>
              <a:t>. </a:t>
            </a:r>
            <a:r>
              <a:rPr lang="en-US" dirty="0" err="1" smtClean="0"/>
              <a:t>Donec</a:t>
            </a:r>
            <a:r>
              <a:rPr lang="en-US" dirty="0" smtClean="0"/>
              <a:t> non ante ac </a:t>
            </a:r>
            <a:r>
              <a:rPr lang="en-US" dirty="0" err="1" smtClean="0"/>
              <a:t>orci</a:t>
            </a:r>
            <a:r>
              <a:rPr lang="en-US" dirty="0" smtClean="0"/>
              <a:t> </a:t>
            </a:r>
            <a:r>
              <a:rPr lang="en-US" dirty="0" err="1" smtClean="0"/>
              <a:t>elementum</a:t>
            </a:r>
            <a:r>
              <a:rPr lang="en-US" dirty="0" smtClean="0"/>
              <a:t> </a:t>
            </a:r>
            <a:r>
              <a:rPr lang="en-US" dirty="0" err="1" smtClean="0"/>
              <a:t>iaculis</a:t>
            </a:r>
            <a:r>
              <a:rPr lang="en-US" dirty="0" smtClean="0"/>
              <a:t> </a:t>
            </a:r>
            <a:r>
              <a:rPr lang="en-US" dirty="0" err="1" smtClean="0"/>
              <a:t>consequat</a:t>
            </a:r>
            <a:r>
              <a:rPr lang="en-US" dirty="0" smtClean="0"/>
              <a:t> in </a:t>
            </a:r>
            <a:r>
              <a:rPr lang="en-US" dirty="0" err="1" smtClean="0"/>
              <a:t>metus</a:t>
            </a:r>
            <a:r>
              <a:rPr lang="en-US" dirty="0" smtClean="0"/>
              <a:t>. </a:t>
            </a:r>
            <a:r>
              <a:rPr lang="en-US" dirty="0" err="1" smtClean="0"/>
              <a:t>Interdum</a:t>
            </a:r>
            <a:r>
              <a:rPr lang="en-US" dirty="0" smtClean="0"/>
              <a:t> et </a:t>
            </a:r>
            <a:r>
              <a:rPr lang="en-US" dirty="0" err="1" smtClean="0"/>
              <a:t>malesuada</a:t>
            </a:r>
            <a:r>
              <a:rPr lang="en-US" dirty="0" smtClean="0"/>
              <a:t> fames ac ante </a:t>
            </a:r>
            <a:r>
              <a:rPr lang="en-US" dirty="0" err="1" smtClean="0"/>
              <a:t>ipsum</a:t>
            </a:r>
            <a:r>
              <a:rPr lang="en-US" dirty="0" smtClean="0"/>
              <a:t> </a:t>
            </a:r>
            <a:r>
              <a:rPr lang="en-US" dirty="0" err="1" smtClean="0"/>
              <a:t>primis</a:t>
            </a:r>
            <a:r>
              <a:rPr lang="en-US" dirty="0" smtClean="0"/>
              <a:t> in </a:t>
            </a:r>
            <a:r>
              <a:rPr lang="en-US" dirty="0" err="1" smtClean="0"/>
              <a:t>faucibus</a:t>
            </a:r>
            <a:r>
              <a:rPr lang="en-US" dirty="0" smtClean="0"/>
              <a:t>. </a:t>
            </a:r>
            <a:r>
              <a:rPr lang="en-US" dirty="0" err="1" smtClean="0"/>
              <a:t>Mauris</a:t>
            </a:r>
            <a:r>
              <a:rPr lang="en-US" dirty="0" smtClean="0"/>
              <a:t> </a:t>
            </a:r>
            <a:r>
              <a:rPr lang="en-US" dirty="0" err="1" smtClean="0"/>
              <a:t>volutpat</a:t>
            </a:r>
            <a:r>
              <a:rPr lang="en-US" dirty="0" smtClean="0"/>
              <a:t> </a:t>
            </a:r>
            <a:r>
              <a:rPr lang="en-US" dirty="0" err="1" smtClean="0"/>
              <a:t>aliquet</a:t>
            </a:r>
            <a:r>
              <a:rPr lang="en-US" dirty="0" smtClean="0"/>
              <a:t> </a:t>
            </a:r>
            <a:r>
              <a:rPr lang="en-US" dirty="0" err="1" smtClean="0"/>
              <a:t>imperdiet</a:t>
            </a:r>
            <a:r>
              <a:rPr lang="en-US" dirty="0" smtClean="0"/>
              <a:t>. </a:t>
            </a:r>
            <a:r>
              <a:rPr lang="en-US" dirty="0" err="1" smtClean="0"/>
              <a:t>Suspendisse</a:t>
            </a:r>
            <a:r>
              <a:rPr lang="en-US" dirty="0" smtClean="0"/>
              <a:t> </a:t>
            </a:r>
            <a:r>
              <a:rPr lang="en-US" dirty="0" err="1" smtClean="0"/>
              <a:t>ultrices</a:t>
            </a:r>
            <a:r>
              <a:rPr lang="en-US" dirty="0" smtClean="0"/>
              <a:t> lacus id </a:t>
            </a:r>
            <a:r>
              <a:rPr lang="en-US" dirty="0" err="1" smtClean="0"/>
              <a:t>est</a:t>
            </a:r>
            <a:r>
              <a:rPr lang="en-US" dirty="0" smtClean="0"/>
              <a:t> </a:t>
            </a:r>
            <a:r>
              <a:rPr lang="en-US" dirty="0" err="1" smtClean="0"/>
              <a:t>viverra</a:t>
            </a:r>
            <a:r>
              <a:rPr lang="en-US" dirty="0" smtClean="0"/>
              <a:t>, at </a:t>
            </a:r>
            <a:r>
              <a:rPr lang="en-US" dirty="0" err="1" smtClean="0"/>
              <a:t>porttitor</a:t>
            </a:r>
            <a:r>
              <a:rPr lang="en-US" dirty="0" smtClean="0"/>
              <a:t> </a:t>
            </a:r>
            <a:r>
              <a:rPr lang="en-US" dirty="0" err="1" smtClean="0"/>
              <a:t>metus</a:t>
            </a:r>
            <a:r>
              <a:rPr lang="en-US" dirty="0" smtClean="0"/>
              <a:t> </a:t>
            </a:r>
            <a:r>
              <a:rPr lang="en-US" dirty="0" err="1" smtClean="0"/>
              <a:t>facilisis</a:t>
            </a:r>
            <a:r>
              <a:rPr lang="en-US" dirty="0" smtClean="0"/>
              <a:t>. </a:t>
            </a:r>
            <a:r>
              <a:rPr lang="en-US" dirty="0" err="1" smtClean="0"/>
              <a:t>Nullam</a:t>
            </a:r>
            <a:r>
              <a:rPr lang="en-US" dirty="0" smtClean="0"/>
              <a:t> dolor </a:t>
            </a:r>
            <a:r>
              <a:rPr lang="en-US" dirty="0" err="1" smtClean="0"/>
              <a:t>sapien</a:t>
            </a:r>
            <a:r>
              <a:rPr lang="en-US" dirty="0" smtClean="0"/>
              <a:t>, </a:t>
            </a:r>
            <a:r>
              <a:rPr lang="en-US" dirty="0" err="1" smtClean="0"/>
              <a:t>hendrerit</a:t>
            </a:r>
            <a:r>
              <a:rPr lang="en-US" dirty="0" smtClean="0"/>
              <a:t> sit </a:t>
            </a:r>
            <a:r>
              <a:rPr lang="en-US" dirty="0" err="1" smtClean="0"/>
              <a:t>amet</a:t>
            </a:r>
            <a:r>
              <a:rPr lang="en-US" dirty="0" smtClean="0"/>
              <a:t> </a:t>
            </a:r>
            <a:r>
              <a:rPr lang="en-US" dirty="0" err="1" smtClean="0"/>
              <a:t>tellus</a:t>
            </a:r>
            <a:r>
              <a:rPr lang="en-US" dirty="0" smtClean="0"/>
              <a:t> </a:t>
            </a:r>
            <a:r>
              <a:rPr lang="en-US" dirty="0" err="1" smtClean="0"/>
              <a:t>tristique</a:t>
            </a:r>
            <a:r>
              <a:rPr lang="en-US" dirty="0" smtClean="0"/>
              <a:t>, </a:t>
            </a:r>
            <a:r>
              <a:rPr lang="en-US" dirty="0" err="1" smtClean="0"/>
              <a:t>tempor</a:t>
            </a:r>
            <a:r>
              <a:rPr lang="en-US" dirty="0" smtClean="0"/>
              <a:t> </a:t>
            </a:r>
            <a:r>
              <a:rPr lang="en-US" dirty="0" err="1" smtClean="0"/>
              <a:t>iaculis</a:t>
            </a:r>
            <a:r>
              <a:rPr lang="en-US" dirty="0" smtClean="0"/>
              <a:t> </a:t>
            </a:r>
            <a:r>
              <a:rPr lang="en-US" dirty="0" err="1" smtClean="0"/>
              <a:t>urna</a:t>
            </a:r>
            <a:r>
              <a:rPr lang="en-US" dirty="0" smtClean="0"/>
              <a:t>. </a:t>
            </a:r>
            <a:r>
              <a:rPr lang="en-US" dirty="0" err="1" smtClean="0"/>
              <a:t>Nulla</a:t>
            </a:r>
            <a:r>
              <a:rPr lang="en-US" dirty="0" smtClean="0"/>
              <a:t> a </a:t>
            </a:r>
            <a:r>
              <a:rPr lang="en-US" dirty="0" err="1" smtClean="0"/>
              <a:t>aliquam</a:t>
            </a:r>
            <a:r>
              <a:rPr lang="en-US" dirty="0" smtClean="0"/>
              <a:t> magna. </a:t>
            </a:r>
            <a:r>
              <a:rPr lang="en-US" dirty="0" err="1" smtClean="0"/>
              <a:t>Donec</a:t>
            </a:r>
            <a:r>
              <a:rPr lang="en-US" dirty="0" smtClean="0"/>
              <a:t> </a:t>
            </a:r>
            <a:r>
              <a:rPr lang="en-US" dirty="0" err="1" smtClean="0"/>
              <a:t>eget</a:t>
            </a:r>
            <a:r>
              <a:rPr lang="en-US" dirty="0" smtClean="0"/>
              <a:t> </a:t>
            </a:r>
            <a:r>
              <a:rPr lang="en-US" dirty="0" err="1" smtClean="0"/>
              <a:t>felis</a:t>
            </a:r>
            <a:r>
              <a:rPr lang="en-US" dirty="0" smtClean="0"/>
              <a:t> in </a:t>
            </a:r>
            <a:r>
              <a:rPr lang="en-US" dirty="0" err="1" smtClean="0"/>
              <a:t>felis</a:t>
            </a:r>
            <a:r>
              <a:rPr lang="en-US" dirty="0" smtClean="0"/>
              <a:t> </a:t>
            </a:r>
            <a:r>
              <a:rPr lang="en-US" dirty="0" err="1" smtClean="0"/>
              <a:t>lacinia</a:t>
            </a:r>
            <a:r>
              <a:rPr lang="en-US" dirty="0" smtClean="0"/>
              <a:t> </a:t>
            </a:r>
            <a:r>
              <a:rPr lang="en-US" dirty="0" err="1" smtClean="0"/>
              <a:t>porttitor</a:t>
            </a:r>
            <a:r>
              <a:rPr lang="en-US" dirty="0" smtClean="0"/>
              <a:t>. </a:t>
            </a:r>
            <a:r>
              <a:rPr lang="en-US" dirty="0" err="1" smtClean="0"/>
              <a:t>Proin</a:t>
            </a:r>
            <a:r>
              <a:rPr lang="en-US" dirty="0" smtClean="0"/>
              <a:t> </a:t>
            </a:r>
            <a:r>
              <a:rPr lang="en-US" dirty="0" err="1" smtClean="0"/>
              <a:t>sollicitudin</a:t>
            </a:r>
            <a:r>
              <a:rPr lang="en-US" dirty="0" smtClean="0"/>
              <a:t> ante id </a:t>
            </a:r>
            <a:r>
              <a:rPr lang="en-US" dirty="0" err="1" smtClean="0"/>
              <a:t>nisl</a:t>
            </a:r>
            <a:r>
              <a:rPr lang="en-US" dirty="0" smtClean="0"/>
              <a:t> </a:t>
            </a:r>
            <a:r>
              <a:rPr lang="en-US" dirty="0" err="1" smtClean="0"/>
              <a:t>imperdiet</a:t>
            </a:r>
            <a:r>
              <a:rPr lang="en-US" dirty="0" smtClean="0"/>
              <a:t> </a:t>
            </a:r>
            <a:r>
              <a:rPr lang="en-US" dirty="0" err="1" smtClean="0"/>
              <a:t>euismod</a:t>
            </a:r>
            <a:r>
              <a:rPr lang="en-US" dirty="0" smtClean="0"/>
              <a:t>. </a:t>
            </a:r>
            <a:r>
              <a:rPr lang="en-US" dirty="0" err="1" smtClean="0"/>
              <a:t>Aenean</a:t>
            </a:r>
            <a:r>
              <a:rPr lang="en-US" dirty="0" smtClean="0"/>
              <a:t> </a:t>
            </a:r>
            <a:r>
              <a:rPr lang="en-US" dirty="0" err="1" smtClean="0"/>
              <a:t>vestibulum</a:t>
            </a:r>
            <a:r>
              <a:rPr lang="en-US" dirty="0" smtClean="0"/>
              <a:t> non </a:t>
            </a:r>
            <a:r>
              <a:rPr lang="en-US" dirty="0" err="1" smtClean="0"/>
              <a:t>metus</a:t>
            </a:r>
            <a:r>
              <a:rPr lang="en-US" dirty="0" smtClean="0"/>
              <a:t> vitae </a:t>
            </a:r>
            <a:r>
              <a:rPr lang="en-US" dirty="0" err="1" smtClean="0"/>
              <a:t>rutrum</a:t>
            </a:r>
            <a:r>
              <a:rPr lang="en-US" dirty="0" smtClean="0"/>
              <a:t>. </a:t>
            </a:r>
            <a:r>
              <a:rPr lang="en-US" dirty="0" err="1" smtClean="0"/>
              <a:t>Cras</a:t>
            </a:r>
            <a:r>
              <a:rPr lang="en-US" dirty="0" smtClean="0"/>
              <a:t> </a:t>
            </a:r>
            <a:r>
              <a:rPr lang="en-US" dirty="0" err="1" smtClean="0"/>
              <a:t>varius</a:t>
            </a:r>
            <a:r>
              <a:rPr lang="en-US" dirty="0" smtClean="0"/>
              <a:t> </a:t>
            </a:r>
            <a:r>
              <a:rPr lang="en-US" dirty="0" err="1" smtClean="0"/>
              <a:t>condimentum</a:t>
            </a:r>
            <a:r>
              <a:rPr lang="en-US" dirty="0" smtClean="0"/>
              <a:t> </a:t>
            </a:r>
            <a:r>
              <a:rPr lang="en-US" dirty="0" err="1" smtClean="0"/>
              <a:t>diam</a:t>
            </a:r>
            <a:r>
              <a:rPr lang="en-US" dirty="0" smtClean="0"/>
              <a:t>, </a:t>
            </a:r>
            <a:r>
              <a:rPr lang="en-US" dirty="0" err="1" smtClean="0"/>
              <a:t>quis</a:t>
            </a:r>
            <a:r>
              <a:rPr lang="en-US" dirty="0" smtClean="0"/>
              <a:t> </a:t>
            </a:r>
            <a:r>
              <a:rPr lang="en-US" dirty="0" err="1" smtClean="0"/>
              <a:t>euismod</a:t>
            </a:r>
            <a:r>
              <a:rPr lang="en-US" dirty="0" smtClean="0"/>
              <a:t> </a:t>
            </a:r>
            <a:r>
              <a:rPr lang="en-US" dirty="0" err="1" smtClean="0"/>
              <a:t>erat</a:t>
            </a:r>
            <a:r>
              <a:rPr lang="en-US" dirty="0" smtClean="0"/>
              <a:t> </a:t>
            </a:r>
            <a:r>
              <a:rPr lang="en-US" dirty="0" err="1" smtClean="0"/>
              <a:t>pharetra</a:t>
            </a:r>
            <a:r>
              <a:rPr lang="en-US" dirty="0" smtClean="0"/>
              <a:t> non. </a:t>
            </a:r>
            <a:r>
              <a:rPr lang="en-US" dirty="0" err="1" smtClean="0"/>
              <a:t>Sed</a:t>
            </a:r>
            <a:r>
              <a:rPr lang="en-US" dirty="0" smtClean="0"/>
              <a:t> </a:t>
            </a:r>
            <a:r>
              <a:rPr lang="en-US" dirty="0" err="1" smtClean="0"/>
              <a:t>eget</a:t>
            </a:r>
            <a:r>
              <a:rPr lang="en-US" dirty="0" smtClean="0"/>
              <a:t> </a:t>
            </a:r>
            <a:r>
              <a:rPr lang="en-US" dirty="0" err="1" smtClean="0"/>
              <a:t>blandit</a:t>
            </a:r>
            <a:r>
              <a:rPr lang="en-US" dirty="0" smtClean="0"/>
              <a:t> sem.</a:t>
            </a:r>
            <a:endParaRPr lang="en-US" dirty="0" smtClean="0"/>
          </a:p>
        </p:txBody>
      </p:sp>
      <p:sp>
        <p:nvSpPr>
          <p:cNvPr id="6"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8"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grpSp>
        <p:nvGrpSpPr>
          <p:cNvPr id="7" name="Group 6"/>
          <p:cNvGrpSpPr/>
          <p:nvPr userDrawn="1"/>
        </p:nvGrpSpPr>
        <p:grpSpPr>
          <a:xfrm>
            <a:off x="101309" y="385540"/>
            <a:ext cx="383999" cy="342172"/>
            <a:chOff x="5270500" y="1460500"/>
            <a:chExt cx="1701800" cy="2705100"/>
          </a:xfrm>
        </p:grpSpPr>
        <p:sp>
          <p:nvSpPr>
            <p:cNvPr id="9" name="Rounded Rectangle 8"/>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42" presetClass="entr" presetSubtype="0" fill="hold" grpId="0" nodeType="withEffect">
                                  <p:stCondLst>
                                    <p:cond delay="2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400"/>
                                        <p:tgtEl>
                                          <p:spTgt spid="6">
                                            <p:txEl>
                                              <p:pRg st="0" end="0"/>
                                            </p:txEl>
                                          </p:spTgt>
                                        </p:tgtEl>
                                      </p:cBhvr>
                                    </p:animEffect>
                                    <p:anim calcmode="lin" valueType="num">
                                      <p:cBhvr>
                                        <p:cTn id="20"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400" fill="hold"/>
                                        <p:tgtEl>
                                          <p:spTgt spid="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anim calcmode="lin" valueType="num">
                                      <p:cBhvr>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nodePh="1">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anim calcmode="lin" valueType="num">
                      <p:cBhvr>
                        <p:cTn dur="500" fill="hold"/>
                        <p:tgtEl>
                          <p:spTgt spid="8"/>
                        </p:tgtEl>
                        <p:attrNameLst>
                          <p:attrName>ppt_x</p:attrName>
                        </p:attrNameLst>
                      </p:cBhvr>
                      <p:tavLst>
                        <p:tav tm="0">
                          <p:val>
                            <p:strVal val="#ppt_x"/>
                          </p:val>
                        </p:tav>
                        <p:tav tm="100000">
                          <p:val>
                            <p:strVal val="#ppt_x"/>
                          </p:val>
                        </p:tav>
                      </p:tavLst>
                    </p:anim>
                    <p:anim calcmode="lin" valueType="num">
                      <p:cBhvr>
                        <p:cTn dur="500" fill="hold"/>
                        <p:tgtEl>
                          <p:spTgt spid="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s Text">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03251" y="324582"/>
            <a:ext cx="10972800" cy="431780"/>
          </a:xfrm>
          <a:prstGeom prst="rect">
            <a:avLst/>
          </a:prstGeom>
        </p:spPr>
        <p:txBody>
          <a:bodyPr vert="horz" lIns="0" tIns="40504" rIns="0" bIns="40504" anchor="ctr"/>
          <a:lstStyle>
            <a:lvl1pPr marL="0" indent="0" algn="l">
              <a:lnSpc>
                <a:spcPct val="100000"/>
              </a:lnSpc>
              <a:spcBef>
                <a:spcPts val="0"/>
              </a:spcBef>
              <a:buNone/>
              <a:defRPr sz="3000" b="1">
                <a:solidFill>
                  <a:schemeClr val="bg1"/>
                </a:solidFill>
                <a:latin typeface="Lato Light"/>
                <a:cs typeface="Lato Light"/>
              </a:defRPr>
            </a:lvl1pPr>
          </a:lstStyle>
          <a:p>
            <a:pPr lvl="0"/>
            <a:r>
              <a:rPr lang="es-ES_tradnl" dirty="0" smtClean="0"/>
              <a:t>Text </a:t>
            </a:r>
            <a:r>
              <a:rPr lang="es-ES_tradnl" dirty="0" err="1" smtClean="0"/>
              <a:t>slide</a:t>
            </a:r>
            <a:r>
              <a:rPr lang="es-ES_tradnl" dirty="0" smtClean="0"/>
              <a:t> </a:t>
            </a:r>
            <a:r>
              <a:rPr lang="es-ES_tradnl" dirty="0" err="1" smtClean="0"/>
              <a:t>example</a:t>
            </a:r>
            <a:endParaRPr lang="es-ES_tradnl" dirty="0" smtClean="0"/>
          </a:p>
        </p:txBody>
      </p:sp>
      <p:sp>
        <p:nvSpPr>
          <p:cNvPr id="8" name="Text Placeholder 7"/>
          <p:cNvSpPr>
            <a:spLocks noGrp="1"/>
          </p:cNvSpPr>
          <p:nvPr>
            <p:ph type="body" sz="quarter" idx="11" hasCustomPrompt="1"/>
          </p:nvPr>
        </p:nvSpPr>
        <p:spPr>
          <a:xfrm>
            <a:off x="603251" y="827103"/>
            <a:ext cx="10972800" cy="228451"/>
          </a:xfrm>
          <a:prstGeom prst="rect">
            <a:avLst/>
          </a:prstGeom>
        </p:spPr>
        <p:txBody>
          <a:bodyPr vert="horz" lIns="0" tIns="40504" rIns="0" bIns="40504" anchor="ctr"/>
          <a:lstStyle>
            <a:lvl1pPr marL="0" indent="0" algn="l">
              <a:lnSpc>
                <a:spcPct val="100000"/>
              </a:lnSpc>
              <a:spcBef>
                <a:spcPts val="0"/>
              </a:spcBef>
              <a:spcAft>
                <a:spcPts val="0"/>
              </a:spcAft>
              <a:buNone/>
              <a:defRPr sz="1440" b="0">
                <a:solidFill>
                  <a:schemeClr val="accent3"/>
                </a:solidFill>
                <a:latin typeface="Lato Light"/>
                <a:cs typeface="Lato Light"/>
              </a:defRPr>
            </a:lvl1pPr>
          </a:lstStyle>
          <a:p>
            <a:pPr lvl="0"/>
            <a:r>
              <a:rPr lang="es-ES_tradnl" dirty="0" err="1" smtClean="0"/>
              <a:t>Subtitle</a:t>
            </a:r>
            <a:r>
              <a:rPr lang="es-ES_tradnl" dirty="0" smtClean="0"/>
              <a:t> </a:t>
            </a:r>
            <a:r>
              <a:rPr lang="es-ES_tradnl" dirty="0" err="1" smtClean="0"/>
              <a:t>Example</a:t>
            </a:r>
            <a:endParaRPr lang="es-ES_tradnl" dirty="0" smtClean="0"/>
          </a:p>
        </p:txBody>
      </p:sp>
      <p:sp>
        <p:nvSpPr>
          <p:cNvPr id="9" name="Text Placeholder 2"/>
          <p:cNvSpPr>
            <a:spLocks noGrp="1"/>
          </p:cNvSpPr>
          <p:nvPr>
            <p:ph type="body" sz="quarter" idx="16" hasCustomPrompt="1"/>
          </p:nvPr>
        </p:nvSpPr>
        <p:spPr>
          <a:xfrm>
            <a:off x="603251" y="1406998"/>
            <a:ext cx="10972800" cy="4912524"/>
          </a:xfrm>
          <a:prstGeom prst="rect">
            <a:avLst/>
          </a:prstGeom>
        </p:spPr>
        <p:txBody>
          <a:bodyPr vert="horz" lIns="95057" tIns="47529" rIns="95057" bIns="47529" numCol="3" spcCol="280728"/>
          <a:lstStyle>
            <a:lvl1pPr marL="0" indent="0" algn="just">
              <a:lnSpc>
                <a:spcPct val="130000"/>
              </a:lnSpc>
              <a:buNone/>
              <a:defRPr sz="108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 et in </a:t>
            </a:r>
            <a:r>
              <a:rPr lang="en-US" dirty="0" err="1" smtClean="0"/>
              <a:t>metus</a:t>
            </a:r>
            <a:r>
              <a:rPr lang="en-US" dirty="0" smtClean="0"/>
              <a:t>. </a:t>
            </a:r>
            <a:r>
              <a:rPr lang="en-US" dirty="0" err="1" smtClean="0"/>
              <a:t>Duis</a:t>
            </a:r>
            <a:r>
              <a:rPr lang="en-US" dirty="0" smtClean="0"/>
              <a:t> </a:t>
            </a:r>
            <a:r>
              <a:rPr lang="en-US" dirty="0" err="1" smtClean="0"/>
              <a:t>congue</a:t>
            </a:r>
            <a:r>
              <a:rPr lang="en-US" dirty="0" smtClean="0"/>
              <a:t> </a:t>
            </a:r>
            <a:r>
              <a:rPr lang="en-US" dirty="0" err="1" smtClean="0"/>
              <a:t>eros</a:t>
            </a:r>
            <a:r>
              <a:rPr lang="en-US" dirty="0" smtClean="0"/>
              <a:t> </a:t>
            </a:r>
            <a:r>
              <a:rPr lang="en-US" dirty="0" err="1" smtClean="0"/>
              <a:t>vel</a:t>
            </a:r>
            <a:r>
              <a:rPr lang="en-US" dirty="0" smtClean="0"/>
              <a:t> </a:t>
            </a:r>
            <a:r>
              <a:rPr lang="en-US" dirty="0" err="1" smtClean="0"/>
              <a:t>lectus</a:t>
            </a:r>
            <a:r>
              <a:rPr lang="en-US" dirty="0" smtClean="0"/>
              <a:t> semper semper. </a:t>
            </a:r>
            <a:r>
              <a:rPr lang="en-US" dirty="0" err="1" smtClean="0"/>
              <a:t>Nullam</a:t>
            </a:r>
            <a:r>
              <a:rPr lang="en-US" dirty="0" smtClean="0"/>
              <a:t> </a:t>
            </a:r>
            <a:r>
              <a:rPr lang="en-US" dirty="0" err="1" smtClean="0"/>
              <a:t>finibus</a:t>
            </a:r>
            <a:r>
              <a:rPr lang="en-US" dirty="0" smtClean="0"/>
              <a:t> </a:t>
            </a:r>
            <a:r>
              <a:rPr lang="en-US" dirty="0" err="1" smtClean="0"/>
              <a:t>nisl</a:t>
            </a:r>
            <a:r>
              <a:rPr lang="en-US" dirty="0" smtClean="0"/>
              <a:t> </a:t>
            </a:r>
            <a:r>
              <a:rPr lang="en-US" dirty="0" err="1" smtClean="0"/>
              <a:t>ut</a:t>
            </a:r>
            <a:r>
              <a:rPr lang="en-US" dirty="0" smtClean="0"/>
              <a:t> ligula </a:t>
            </a:r>
            <a:r>
              <a:rPr lang="en-US" dirty="0" err="1" smtClean="0"/>
              <a:t>vestibulum</a:t>
            </a:r>
            <a:r>
              <a:rPr lang="en-US" dirty="0" smtClean="0"/>
              <a:t>, </a:t>
            </a:r>
            <a:r>
              <a:rPr lang="en-US" dirty="0" err="1" smtClean="0"/>
              <a:t>ut</a:t>
            </a:r>
            <a:r>
              <a:rPr lang="en-US" dirty="0" smtClean="0"/>
              <a:t> semper ex </a:t>
            </a:r>
            <a:r>
              <a:rPr lang="en-US" dirty="0" err="1" smtClean="0"/>
              <a:t>suscipit</a:t>
            </a:r>
            <a:r>
              <a:rPr lang="en-US" dirty="0" smtClean="0"/>
              <a:t>. </a:t>
            </a:r>
            <a:r>
              <a:rPr lang="en-US" dirty="0" err="1" smtClean="0"/>
              <a:t>Cras</a:t>
            </a:r>
            <a:r>
              <a:rPr lang="en-US" dirty="0" smtClean="0"/>
              <a:t> </a:t>
            </a:r>
            <a:r>
              <a:rPr lang="en-US" dirty="0" err="1" smtClean="0"/>
              <a:t>fringilla</a:t>
            </a:r>
            <a:r>
              <a:rPr lang="en-US" dirty="0" smtClean="0"/>
              <a:t> </a:t>
            </a:r>
            <a:r>
              <a:rPr lang="en-US" dirty="0" err="1" smtClean="0"/>
              <a:t>suscipit</a:t>
            </a:r>
            <a:r>
              <a:rPr lang="en-US" dirty="0" smtClean="0"/>
              <a:t> </a:t>
            </a:r>
            <a:r>
              <a:rPr lang="en-US" dirty="0" err="1" smtClean="0"/>
              <a:t>cursus</a:t>
            </a:r>
            <a:r>
              <a:rPr lang="en-US" dirty="0" smtClean="0"/>
              <a:t>. </a:t>
            </a:r>
            <a:r>
              <a:rPr lang="en-US" dirty="0" err="1" smtClean="0"/>
              <a:t>Aenean</a:t>
            </a:r>
            <a:r>
              <a:rPr lang="en-US" dirty="0" smtClean="0"/>
              <a:t> </a:t>
            </a:r>
            <a:r>
              <a:rPr lang="en-US" dirty="0" err="1" smtClean="0"/>
              <a:t>accumsan</a:t>
            </a:r>
            <a:r>
              <a:rPr lang="en-US" dirty="0" smtClean="0"/>
              <a:t> </a:t>
            </a:r>
            <a:r>
              <a:rPr lang="en-US" dirty="0" err="1" smtClean="0"/>
              <a:t>malesuada</a:t>
            </a:r>
            <a:r>
              <a:rPr lang="en-US" dirty="0" smtClean="0"/>
              <a:t> </a:t>
            </a:r>
            <a:r>
              <a:rPr lang="en-US" dirty="0" err="1" smtClean="0"/>
              <a:t>hendrerit</a:t>
            </a:r>
            <a:r>
              <a:rPr lang="en-US" dirty="0" smtClean="0"/>
              <a:t>. </a:t>
            </a:r>
            <a:r>
              <a:rPr lang="en-US" dirty="0" err="1" smtClean="0"/>
              <a:t>Morbi</a:t>
            </a:r>
            <a:r>
              <a:rPr lang="en-US" dirty="0" smtClean="0"/>
              <a:t> sit </a:t>
            </a:r>
            <a:r>
              <a:rPr lang="en-US" dirty="0" err="1" smtClean="0"/>
              <a:t>amet</a:t>
            </a:r>
            <a:r>
              <a:rPr lang="en-US" dirty="0" smtClean="0"/>
              <a:t> dolor ante. </a:t>
            </a:r>
            <a:r>
              <a:rPr lang="en-US" dirty="0" err="1" smtClean="0"/>
              <a:t>Duis</a:t>
            </a:r>
            <a:r>
              <a:rPr lang="en-US" dirty="0" smtClean="0"/>
              <a:t> </a:t>
            </a:r>
            <a:r>
              <a:rPr lang="en-US" dirty="0" err="1" smtClean="0"/>
              <a:t>quis</a:t>
            </a:r>
            <a:r>
              <a:rPr lang="en-US" dirty="0" smtClean="0"/>
              <a:t> </a:t>
            </a:r>
            <a:r>
              <a:rPr lang="en-US" dirty="0" err="1" smtClean="0"/>
              <a:t>viverra</a:t>
            </a:r>
            <a:r>
              <a:rPr lang="en-US" dirty="0" smtClean="0"/>
              <a:t> </a:t>
            </a:r>
            <a:r>
              <a:rPr lang="en-US" dirty="0" err="1" smtClean="0"/>
              <a:t>urna</a:t>
            </a:r>
            <a:r>
              <a:rPr lang="en-US" dirty="0" smtClean="0"/>
              <a:t>, in </a:t>
            </a:r>
            <a:r>
              <a:rPr lang="en-US" dirty="0" err="1" smtClean="0"/>
              <a:t>ultricies</a:t>
            </a:r>
            <a:r>
              <a:rPr lang="en-US" dirty="0" smtClean="0"/>
              <a:t> diam. </a:t>
            </a:r>
            <a:r>
              <a:rPr lang="en-US" dirty="0" err="1" smtClean="0"/>
              <a:t>Morbi</a:t>
            </a:r>
            <a:r>
              <a:rPr lang="en-US" dirty="0" smtClean="0"/>
              <a:t> </a:t>
            </a:r>
            <a:r>
              <a:rPr lang="en-US" dirty="0" err="1" smtClean="0"/>
              <a:t>sodales</a:t>
            </a:r>
            <a:r>
              <a:rPr lang="en-US" dirty="0" smtClean="0"/>
              <a:t> </a:t>
            </a:r>
            <a:r>
              <a:rPr lang="en-US" dirty="0" err="1" smtClean="0"/>
              <a:t>volutpat</a:t>
            </a:r>
            <a:r>
              <a:rPr lang="en-US" dirty="0" smtClean="0"/>
              <a:t> </a:t>
            </a:r>
            <a:r>
              <a:rPr lang="en-US" dirty="0" err="1" smtClean="0"/>
              <a:t>tellus</a:t>
            </a:r>
            <a:r>
              <a:rPr lang="en-US" dirty="0" smtClean="0"/>
              <a:t>, </a:t>
            </a:r>
            <a:r>
              <a:rPr lang="en-US" dirty="0" err="1" smtClean="0"/>
              <a:t>quis</a:t>
            </a:r>
            <a:r>
              <a:rPr lang="en-US" dirty="0" smtClean="0"/>
              <a:t> </a:t>
            </a:r>
            <a:r>
              <a:rPr lang="en-US" dirty="0" err="1" smtClean="0"/>
              <a:t>aliquam</a:t>
            </a:r>
            <a:r>
              <a:rPr lang="en-US" dirty="0" smtClean="0"/>
              <a:t> </a:t>
            </a:r>
            <a:r>
              <a:rPr lang="en-US" dirty="0" err="1" smtClean="0"/>
              <a:t>urna</a:t>
            </a:r>
            <a:r>
              <a:rPr lang="en-US" dirty="0" smtClean="0"/>
              <a:t> </a:t>
            </a:r>
            <a:r>
              <a:rPr lang="en-US" dirty="0" err="1" smtClean="0"/>
              <a:t>cursus</a:t>
            </a:r>
            <a:r>
              <a:rPr lang="en-US" dirty="0" smtClean="0"/>
              <a:t> et. </a:t>
            </a:r>
            <a:r>
              <a:rPr lang="en-US" dirty="0" err="1" smtClean="0"/>
              <a:t>Proin</a:t>
            </a:r>
            <a:r>
              <a:rPr lang="en-US" dirty="0" smtClean="0"/>
              <a:t> </a:t>
            </a:r>
            <a:r>
              <a:rPr lang="en-US" dirty="0" err="1" smtClean="0"/>
              <a:t>commodo</a:t>
            </a:r>
            <a:r>
              <a:rPr lang="en-US" dirty="0" smtClean="0"/>
              <a:t> </a:t>
            </a:r>
            <a:r>
              <a:rPr lang="en-US" dirty="0" err="1" smtClean="0"/>
              <a:t>arcu</a:t>
            </a:r>
            <a:r>
              <a:rPr lang="en-US" dirty="0" smtClean="0"/>
              <a:t> </a:t>
            </a:r>
            <a:r>
              <a:rPr lang="en-US" dirty="0" err="1" smtClean="0"/>
              <a:t>nec</a:t>
            </a:r>
            <a:r>
              <a:rPr lang="en-US" dirty="0" smtClean="0"/>
              <a:t> nisi </a:t>
            </a:r>
            <a:r>
              <a:rPr lang="en-US" dirty="0" err="1" smtClean="0"/>
              <a:t>rhoncus</a:t>
            </a:r>
            <a:r>
              <a:rPr lang="en-US" dirty="0" smtClean="0"/>
              <a:t> </a:t>
            </a:r>
            <a:r>
              <a:rPr lang="en-US" dirty="0" err="1" smtClean="0"/>
              <a:t>dapibus</a:t>
            </a:r>
            <a:r>
              <a:rPr lang="en-US" dirty="0" smtClean="0"/>
              <a:t>. </a:t>
            </a:r>
            <a:endParaRPr lang="en-US" dirty="0" smtClean="0"/>
          </a:p>
          <a:p>
            <a:pPr lvl="0"/>
            <a:endParaRPr lang="en-US" dirty="0" smtClean="0"/>
          </a:p>
          <a:p>
            <a:pPr lvl="0"/>
            <a:r>
              <a:rPr lang="en-US" dirty="0" err="1" smtClean="0"/>
              <a:t>Praesent</a:t>
            </a:r>
            <a:r>
              <a:rPr lang="en-US" dirty="0" smtClean="0"/>
              <a:t> </a:t>
            </a:r>
            <a:r>
              <a:rPr lang="en-US" dirty="0" err="1" smtClean="0"/>
              <a:t>nec</a:t>
            </a:r>
            <a:r>
              <a:rPr lang="en-US" dirty="0" smtClean="0"/>
              <a:t> </a:t>
            </a:r>
            <a:r>
              <a:rPr lang="en-US" dirty="0" err="1" smtClean="0"/>
              <a:t>elit</a:t>
            </a:r>
            <a:r>
              <a:rPr lang="en-US" dirty="0" smtClean="0"/>
              <a:t> non </a:t>
            </a:r>
            <a:r>
              <a:rPr lang="en-US" dirty="0" err="1" smtClean="0"/>
              <a:t>metus</a:t>
            </a:r>
            <a:r>
              <a:rPr lang="en-US" dirty="0" smtClean="0"/>
              <a:t> </a:t>
            </a:r>
            <a:r>
              <a:rPr lang="en-US" dirty="0" err="1" smtClean="0"/>
              <a:t>mollis</a:t>
            </a:r>
            <a:r>
              <a:rPr lang="en-US" dirty="0" smtClean="0"/>
              <a:t> </a:t>
            </a:r>
            <a:r>
              <a:rPr lang="en-US" dirty="0" err="1" smtClean="0"/>
              <a:t>placerat</a:t>
            </a:r>
            <a:r>
              <a:rPr lang="en-US" dirty="0" smtClean="0"/>
              <a:t>. </a:t>
            </a:r>
            <a:r>
              <a:rPr lang="en-US" dirty="0" err="1" smtClean="0"/>
              <a:t>Vivamus</a:t>
            </a:r>
            <a:r>
              <a:rPr lang="en-US" dirty="0" smtClean="0"/>
              <a:t> </a:t>
            </a:r>
            <a:r>
              <a:rPr lang="en-US" dirty="0" err="1" smtClean="0"/>
              <a:t>porta</a:t>
            </a:r>
            <a:r>
              <a:rPr lang="en-US" dirty="0" smtClean="0"/>
              <a:t> </a:t>
            </a:r>
            <a:r>
              <a:rPr lang="en-US" dirty="0" err="1" smtClean="0"/>
              <a:t>pulvinar</a:t>
            </a:r>
            <a:r>
              <a:rPr lang="en-US" dirty="0" smtClean="0"/>
              <a:t> </a:t>
            </a:r>
            <a:r>
              <a:rPr lang="en-US" dirty="0" err="1" smtClean="0"/>
              <a:t>iaculis</a:t>
            </a:r>
            <a:r>
              <a:rPr lang="en-US" dirty="0" smtClean="0"/>
              <a:t>. </a:t>
            </a:r>
            <a:r>
              <a:rPr lang="en-US" dirty="0" err="1" smtClean="0"/>
              <a:t>Donec</a:t>
            </a:r>
            <a:r>
              <a:rPr lang="en-US" dirty="0" smtClean="0"/>
              <a:t> </a:t>
            </a:r>
            <a:r>
              <a:rPr lang="en-US" dirty="0" err="1" smtClean="0"/>
              <a:t>augue</a:t>
            </a:r>
            <a:r>
              <a:rPr lang="en-US" dirty="0" smtClean="0"/>
              <a:t> </a:t>
            </a:r>
            <a:r>
              <a:rPr lang="en-US" dirty="0" err="1" smtClean="0"/>
              <a:t>arcu</a:t>
            </a:r>
            <a:r>
              <a:rPr lang="en-US" dirty="0" smtClean="0"/>
              <a:t>, </a:t>
            </a:r>
            <a:r>
              <a:rPr lang="en-US" dirty="0" err="1" smtClean="0"/>
              <a:t>volutpat</a:t>
            </a:r>
            <a:r>
              <a:rPr lang="en-US" dirty="0" smtClean="0"/>
              <a:t> </a:t>
            </a:r>
            <a:r>
              <a:rPr lang="en-US" dirty="0" err="1" smtClean="0"/>
              <a:t>nec</a:t>
            </a:r>
            <a:r>
              <a:rPr lang="en-US" dirty="0" smtClean="0"/>
              <a:t> </a:t>
            </a:r>
            <a:r>
              <a:rPr lang="en-US" dirty="0" err="1" smtClean="0"/>
              <a:t>risus</a:t>
            </a:r>
            <a:r>
              <a:rPr lang="en-US" dirty="0" smtClean="0"/>
              <a:t> </a:t>
            </a:r>
            <a:r>
              <a:rPr lang="en-US" dirty="0" err="1" smtClean="0"/>
              <a:t>eget</a:t>
            </a:r>
            <a:r>
              <a:rPr lang="en-US" dirty="0" smtClean="0"/>
              <a:t>, </a:t>
            </a:r>
            <a:r>
              <a:rPr lang="en-US" dirty="0" err="1" smtClean="0"/>
              <a:t>finibus</a:t>
            </a:r>
            <a:r>
              <a:rPr lang="en-US" dirty="0" smtClean="0"/>
              <a:t> </a:t>
            </a:r>
            <a:r>
              <a:rPr lang="en-US" dirty="0" err="1" smtClean="0"/>
              <a:t>lacinia</a:t>
            </a:r>
            <a:r>
              <a:rPr lang="en-US" dirty="0" smtClean="0"/>
              <a:t> ligula. </a:t>
            </a:r>
            <a:r>
              <a:rPr lang="en-US" dirty="0" err="1" smtClean="0"/>
              <a:t>Curabitur</a:t>
            </a:r>
            <a:r>
              <a:rPr lang="en-US" dirty="0" smtClean="0"/>
              <a:t> </a:t>
            </a:r>
            <a:r>
              <a:rPr lang="en-US" dirty="0" err="1" smtClean="0"/>
              <a:t>bibendum</a:t>
            </a:r>
            <a:r>
              <a:rPr lang="en-US" dirty="0" smtClean="0"/>
              <a:t> </a:t>
            </a:r>
            <a:r>
              <a:rPr lang="en-US" dirty="0" err="1" smtClean="0"/>
              <a:t>arcu</a:t>
            </a:r>
            <a:r>
              <a:rPr lang="en-US" dirty="0" smtClean="0"/>
              <a:t> sit </a:t>
            </a:r>
            <a:r>
              <a:rPr lang="en-US" dirty="0" err="1" smtClean="0"/>
              <a:t>amet</a:t>
            </a:r>
            <a:r>
              <a:rPr lang="en-US" dirty="0" smtClean="0"/>
              <a:t> </a:t>
            </a:r>
            <a:r>
              <a:rPr lang="en-US" dirty="0" err="1" smtClean="0"/>
              <a:t>faucibus</a:t>
            </a:r>
            <a:r>
              <a:rPr lang="en-US" dirty="0" smtClean="0"/>
              <a:t> </a:t>
            </a:r>
            <a:r>
              <a:rPr lang="en-US" dirty="0" err="1" smtClean="0"/>
              <a:t>posuere</a:t>
            </a:r>
            <a:r>
              <a:rPr lang="en-US" dirty="0" smtClean="0"/>
              <a:t>. </a:t>
            </a:r>
            <a:r>
              <a:rPr lang="en-US" dirty="0" err="1" smtClean="0"/>
              <a:t>Donec</a:t>
            </a:r>
            <a:r>
              <a:rPr lang="en-US" dirty="0" smtClean="0"/>
              <a:t> a </a:t>
            </a:r>
            <a:r>
              <a:rPr lang="en-US" dirty="0" err="1" smtClean="0"/>
              <a:t>est</a:t>
            </a:r>
            <a:r>
              <a:rPr lang="en-US" dirty="0" smtClean="0"/>
              <a:t> at </a:t>
            </a:r>
            <a:r>
              <a:rPr lang="en-US" dirty="0" err="1" smtClean="0"/>
              <a:t>arcu</a:t>
            </a:r>
            <a:r>
              <a:rPr lang="en-US" dirty="0" smtClean="0"/>
              <a:t> </a:t>
            </a:r>
            <a:r>
              <a:rPr lang="en-US" dirty="0" err="1" smtClean="0"/>
              <a:t>congue</a:t>
            </a:r>
            <a:r>
              <a:rPr lang="en-US" dirty="0" smtClean="0"/>
              <a:t> </a:t>
            </a:r>
            <a:r>
              <a:rPr lang="en-US" dirty="0" err="1" smtClean="0"/>
              <a:t>congue</a:t>
            </a:r>
            <a:r>
              <a:rPr lang="en-US" dirty="0" smtClean="0"/>
              <a:t> </a:t>
            </a:r>
            <a:r>
              <a:rPr lang="en-US" dirty="0" err="1" smtClean="0"/>
              <a:t>vel</a:t>
            </a:r>
            <a:r>
              <a:rPr lang="en-US" dirty="0" smtClean="0"/>
              <a:t> </a:t>
            </a:r>
            <a:r>
              <a:rPr lang="en-US" dirty="0" err="1" smtClean="0"/>
              <a:t>eget</a:t>
            </a:r>
            <a:r>
              <a:rPr lang="en-US" dirty="0" smtClean="0"/>
              <a:t> ex. </a:t>
            </a:r>
            <a:r>
              <a:rPr lang="en-US" dirty="0" err="1" smtClean="0"/>
              <a:t>Duis</a:t>
            </a:r>
            <a:r>
              <a:rPr lang="en-US" dirty="0" smtClean="0"/>
              <a:t> </a:t>
            </a:r>
            <a:r>
              <a:rPr lang="en-US" dirty="0" err="1" smtClean="0"/>
              <a:t>auctor</a:t>
            </a:r>
            <a:r>
              <a:rPr lang="en-US" dirty="0" smtClean="0"/>
              <a:t> </a:t>
            </a:r>
            <a:r>
              <a:rPr lang="en-US" dirty="0" err="1" smtClean="0"/>
              <a:t>lectus</a:t>
            </a:r>
            <a:r>
              <a:rPr lang="en-US" dirty="0" smtClean="0"/>
              <a:t> </a:t>
            </a:r>
            <a:r>
              <a:rPr lang="en-US" dirty="0" err="1" smtClean="0"/>
              <a:t>maximus</a:t>
            </a:r>
            <a:r>
              <a:rPr lang="en-US" dirty="0" smtClean="0"/>
              <a:t> </a:t>
            </a:r>
            <a:r>
              <a:rPr lang="en-US" dirty="0" err="1" smtClean="0"/>
              <a:t>sapien</a:t>
            </a:r>
            <a:r>
              <a:rPr lang="en-US" dirty="0" smtClean="0"/>
              <a:t> </a:t>
            </a:r>
            <a:r>
              <a:rPr lang="en-US" dirty="0" err="1" smtClean="0"/>
              <a:t>suscipit</a:t>
            </a:r>
            <a:r>
              <a:rPr lang="en-US" dirty="0" smtClean="0"/>
              <a:t> </a:t>
            </a:r>
            <a:r>
              <a:rPr lang="en-US" dirty="0" err="1" smtClean="0"/>
              <a:t>interdum</a:t>
            </a:r>
            <a:r>
              <a:rPr lang="en-US" dirty="0" smtClean="0"/>
              <a:t>.</a:t>
            </a:r>
            <a:endParaRPr lang="en-US" dirty="0" smtClean="0"/>
          </a:p>
          <a:p>
            <a:pPr lvl="0"/>
            <a:endParaRPr lang="en-US" dirty="0" smtClean="0"/>
          </a:p>
          <a:p>
            <a:pPr lvl="0"/>
            <a:r>
              <a:rPr lang="en-US" dirty="0" err="1" smtClean="0"/>
              <a:t>Curabitur</a:t>
            </a:r>
            <a:r>
              <a:rPr lang="en-US" dirty="0" smtClean="0"/>
              <a:t> </a:t>
            </a:r>
            <a:r>
              <a:rPr lang="en-US" dirty="0" err="1" smtClean="0"/>
              <a:t>rhoncus</a:t>
            </a:r>
            <a:r>
              <a:rPr lang="en-US" dirty="0" smtClean="0"/>
              <a:t>, </a:t>
            </a:r>
            <a:r>
              <a:rPr lang="en-US" dirty="0" err="1" smtClean="0"/>
              <a:t>diam</a:t>
            </a:r>
            <a:r>
              <a:rPr lang="en-US" dirty="0" smtClean="0"/>
              <a:t> </a:t>
            </a:r>
            <a:r>
              <a:rPr lang="en-US" dirty="0" err="1" smtClean="0"/>
              <a:t>vel</a:t>
            </a:r>
            <a:r>
              <a:rPr lang="en-US" dirty="0" smtClean="0"/>
              <a:t> </a:t>
            </a:r>
            <a:r>
              <a:rPr lang="en-US" dirty="0" err="1" smtClean="0"/>
              <a:t>congue</a:t>
            </a:r>
            <a:r>
              <a:rPr lang="en-US" dirty="0" smtClean="0"/>
              <a:t> </a:t>
            </a:r>
            <a:r>
              <a:rPr lang="en-US" dirty="0" err="1" smtClean="0"/>
              <a:t>pulvinar</a:t>
            </a:r>
            <a:r>
              <a:rPr lang="en-US" dirty="0" smtClean="0"/>
              <a:t>, </a:t>
            </a:r>
            <a:r>
              <a:rPr lang="en-US" dirty="0" err="1" smtClean="0"/>
              <a:t>erat</a:t>
            </a:r>
            <a:r>
              <a:rPr lang="en-US" dirty="0" smtClean="0"/>
              <a:t> </a:t>
            </a:r>
            <a:r>
              <a:rPr lang="en-US" dirty="0" err="1" smtClean="0"/>
              <a:t>massa</a:t>
            </a:r>
            <a:r>
              <a:rPr lang="en-US" dirty="0" smtClean="0"/>
              <a:t> </a:t>
            </a:r>
            <a:r>
              <a:rPr lang="en-US" dirty="0" err="1" smtClean="0"/>
              <a:t>lacinia</a:t>
            </a:r>
            <a:r>
              <a:rPr lang="en-US" dirty="0" smtClean="0"/>
              <a:t> </a:t>
            </a:r>
            <a:r>
              <a:rPr lang="en-US" dirty="0" err="1" smtClean="0"/>
              <a:t>purus</a:t>
            </a:r>
            <a:r>
              <a:rPr lang="en-US" dirty="0" smtClean="0"/>
              <a:t>, in </a:t>
            </a:r>
            <a:r>
              <a:rPr lang="en-US" dirty="0" err="1" smtClean="0"/>
              <a:t>laoreet</a:t>
            </a:r>
            <a:r>
              <a:rPr lang="en-US" dirty="0" smtClean="0"/>
              <a:t> </a:t>
            </a:r>
            <a:r>
              <a:rPr lang="en-US" dirty="0" err="1" smtClean="0"/>
              <a:t>purus</a:t>
            </a:r>
            <a:r>
              <a:rPr lang="en-US" dirty="0" smtClean="0"/>
              <a:t> </a:t>
            </a:r>
            <a:r>
              <a:rPr lang="en-US" dirty="0" err="1" smtClean="0"/>
              <a:t>massa</a:t>
            </a:r>
            <a:r>
              <a:rPr lang="en-US" dirty="0" smtClean="0"/>
              <a:t> in </a:t>
            </a:r>
            <a:r>
              <a:rPr lang="en-US" dirty="0" err="1" smtClean="0"/>
              <a:t>nunc</a:t>
            </a:r>
            <a:r>
              <a:rPr lang="en-US" dirty="0" smtClean="0"/>
              <a:t>. </a:t>
            </a:r>
            <a:r>
              <a:rPr lang="en-US" dirty="0" err="1" smtClean="0"/>
              <a:t>Phasellus</a:t>
            </a:r>
            <a:r>
              <a:rPr lang="en-US" dirty="0" smtClean="0"/>
              <a:t> </a:t>
            </a:r>
            <a:r>
              <a:rPr lang="en-US" dirty="0" err="1" smtClean="0"/>
              <a:t>finibus</a:t>
            </a:r>
            <a:r>
              <a:rPr lang="en-US" dirty="0" smtClean="0"/>
              <a:t> </a:t>
            </a:r>
            <a:r>
              <a:rPr lang="en-US" dirty="0" err="1" smtClean="0"/>
              <a:t>malesuada</a:t>
            </a:r>
            <a:r>
              <a:rPr lang="en-US" dirty="0" smtClean="0"/>
              <a:t> </a:t>
            </a:r>
            <a:r>
              <a:rPr lang="en-US" dirty="0" err="1" smtClean="0"/>
              <a:t>lobortis</a:t>
            </a:r>
            <a:r>
              <a:rPr lang="en-US" dirty="0" smtClean="0"/>
              <a:t>. </a:t>
            </a:r>
            <a:r>
              <a:rPr lang="en-US" dirty="0" err="1" smtClean="0"/>
              <a:t>Sed</a:t>
            </a:r>
            <a:r>
              <a:rPr lang="en-US" dirty="0" smtClean="0"/>
              <a:t> </a:t>
            </a:r>
            <a:r>
              <a:rPr lang="en-US" dirty="0" err="1" smtClean="0"/>
              <a:t>quis</a:t>
            </a:r>
            <a:r>
              <a:rPr lang="en-US" dirty="0" smtClean="0"/>
              <a:t> </a:t>
            </a:r>
            <a:r>
              <a:rPr lang="en-US" dirty="0" err="1" smtClean="0"/>
              <a:t>tellus</a:t>
            </a:r>
            <a:r>
              <a:rPr lang="en-US" dirty="0" smtClean="0"/>
              <a:t> id </a:t>
            </a:r>
            <a:r>
              <a:rPr lang="en-US" dirty="0" err="1" smtClean="0"/>
              <a:t>nulla</a:t>
            </a:r>
            <a:r>
              <a:rPr lang="en-US" dirty="0" smtClean="0"/>
              <a:t> </a:t>
            </a:r>
            <a:r>
              <a:rPr lang="en-US" dirty="0" err="1" smtClean="0"/>
              <a:t>mollis</a:t>
            </a:r>
            <a:r>
              <a:rPr lang="en-US" dirty="0" smtClean="0"/>
              <a:t> </a:t>
            </a:r>
            <a:r>
              <a:rPr lang="en-US" dirty="0" err="1" smtClean="0"/>
              <a:t>iaculis</a:t>
            </a:r>
            <a:r>
              <a:rPr lang="en-US" dirty="0" smtClean="0"/>
              <a:t>. Nam </a:t>
            </a:r>
            <a:r>
              <a:rPr lang="en-US" dirty="0" err="1" smtClean="0"/>
              <a:t>nec</a:t>
            </a:r>
            <a:r>
              <a:rPr lang="en-US" dirty="0" smtClean="0"/>
              <a:t> </a:t>
            </a:r>
            <a:r>
              <a:rPr lang="en-US" dirty="0" err="1" smtClean="0"/>
              <a:t>auctor</a:t>
            </a:r>
            <a:r>
              <a:rPr lang="en-US" dirty="0" smtClean="0"/>
              <a:t> </a:t>
            </a:r>
            <a:r>
              <a:rPr lang="en-US" dirty="0" err="1" smtClean="0"/>
              <a:t>arcu</a:t>
            </a:r>
            <a:r>
              <a:rPr lang="en-US" dirty="0" smtClean="0"/>
              <a:t>. </a:t>
            </a:r>
            <a:r>
              <a:rPr lang="en-US" dirty="0" err="1" smtClean="0"/>
              <a:t>Aenean</a:t>
            </a:r>
            <a:r>
              <a:rPr lang="en-US" dirty="0" smtClean="0"/>
              <a:t> </a:t>
            </a:r>
            <a:r>
              <a:rPr lang="en-US" dirty="0" err="1" smtClean="0"/>
              <a:t>molestie</a:t>
            </a:r>
            <a:r>
              <a:rPr lang="en-US" dirty="0" smtClean="0"/>
              <a:t> lacus </a:t>
            </a:r>
            <a:r>
              <a:rPr lang="en-US" dirty="0" err="1" smtClean="0"/>
              <a:t>ut</a:t>
            </a:r>
            <a:r>
              <a:rPr lang="en-US" dirty="0" smtClean="0"/>
              <a:t> </a:t>
            </a:r>
            <a:r>
              <a:rPr lang="en-US" dirty="0" err="1" smtClean="0"/>
              <a:t>urna</a:t>
            </a:r>
            <a:r>
              <a:rPr lang="en-US" dirty="0" smtClean="0"/>
              <a:t> </a:t>
            </a:r>
            <a:r>
              <a:rPr lang="en-US" dirty="0" err="1" smtClean="0"/>
              <a:t>accumsan</a:t>
            </a:r>
            <a:r>
              <a:rPr lang="en-US" dirty="0" smtClean="0"/>
              <a:t>, a </a:t>
            </a:r>
            <a:r>
              <a:rPr lang="en-US" dirty="0" err="1" smtClean="0"/>
              <a:t>rhoncus</a:t>
            </a:r>
            <a:r>
              <a:rPr lang="en-US" dirty="0" smtClean="0"/>
              <a:t> </a:t>
            </a:r>
            <a:r>
              <a:rPr lang="en-US" dirty="0" err="1" smtClean="0"/>
              <a:t>orci</a:t>
            </a:r>
            <a:r>
              <a:rPr lang="en-US" dirty="0" smtClean="0"/>
              <a:t> </a:t>
            </a:r>
            <a:r>
              <a:rPr lang="en-US" dirty="0" err="1" smtClean="0"/>
              <a:t>rhoncus</a:t>
            </a:r>
            <a:r>
              <a:rPr lang="en-US" dirty="0" smtClean="0"/>
              <a:t>. </a:t>
            </a:r>
            <a:r>
              <a:rPr lang="en-US" dirty="0" err="1" smtClean="0"/>
              <a:t>Fusce</a:t>
            </a:r>
            <a:r>
              <a:rPr lang="en-US" dirty="0" smtClean="0"/>
              <a:t> </a:t>
            </a:r>
            <a:r>
              <a:rPr lang="en-US" dirty="0" err="1" smtClean="0"/>
              <a:t>orci</a:t>
            </a:r>
            <a:r>
              <a:rPr lang="en-US" dirty="0" smtClean="0"/>
              <a:t> </a:t>
            </a:r>
            <a:r>
              <a:rPr lang="en-US" dirty="0" err="1" smtClean="0"/>
              <a:t>velit</a:t>
            </a:r>
            <a:r>
              <a:rPr lang="en-US" dirty="0" smtClean="0"/>
              <a:t>, </a:t>
            </a:r>
            <a:r>
              <a:rPr lang="en-US" dirty="0" err="1" smtClean="0"/>
              <a:t>euismod</a:t>
            </a:r>
            <a:r>
              <a:rPr lang="en-US" dirty="0" smtClean="0"/>
              <a:t> </a:t>
            </a:r>
            <a:r>
              <a:rPr lang="en-US" dirty="0" err="1" smtClean="0"/>
              <a:t>quis</a:t>
            </a:r>
            <a:r>
              <a:rPr lang="en-US" dirty="0" smtClean="0"/>
              <a:t> </a:t>
            </a:r>
            <a:r>
              <a:rPr lang="en-US" dirty="0" err="1" smtClean="0"/>
              <a:t>pulvinar</a:t>
            </a:r>
            <a:r>
              <a:rPr lang="en-US" dirty="0" smtClean="0"/>
              <a:t> ac, </a:t>
            </a:r>
            <a:r>
              <a:rPr lang="en-US" dirty="0" err="1" smtClean="0"/>
              <a:t>ultrices</a:t>
            </a:r>
            <a:r>
              <a:rPr lang="en-US" dirty="0" smtClean="0"/>
              <a:t> </a:t>
            </a:r>
            <a:r>
              <a:rPr lang="en-US" dirty="0" err="1" smtClean="0"/>
              <a:t>vel</a:t>
            </a:r>
            <a:r>
              <a:rPr lang="en-US" dirty="0" smtClean="0"/>
              <a:t> dui. </a:t>
            </a:r>
            <a:r>
              <a:rPr lang="en-US" dirty="0" err="1" smtClean="0"/>
              <a:t>Praesent</a:t>
            </a:r>
            <a:r>
              <a:rPr lang="en-US" dirty="0" smtClean="0"/>
              <a:t> </a:t>
            </a:r>
            <a:r>
              <a:rPr lang="en-US" dirty="0" err="1" smtClean="0"/>
              <a:t>commodo</a:t>
            </a:r>
            <a:r>
              <a:rPr lang="en-US" dirty="0" smtClean="0"/>
              <a:t>, </a:t>
            </a:r>
            <a:r>
              <a:rPr lang="en-US" dirty="0" err="1" smtClean="0"/>
              <a:t>odio</a:t>
            </a:r>
            <a:r>
              <a:rPr lang="en-US" dirty="0" smtClean="0"/>
              <a:t> </a:t>
            </a:r>
            <a:r>
              <a:rPr lang="en-US" dirty="0" err="1" smtClean="0"/>
              <a:t>eu</a:t>
            </a:r>
            <a:r>
              <a:rPr lang="en-US" dirty="0" smtClean="0"/>
              <a:t> </a:t>
            </a:r>
            <a:r>
              <a:rPr lang="en-US" dirty="0" err="1" smtClean="0"/>
              <a:t>ullamcorper</a:t>
            </a:r>
            <a:r>
              <a:rPr lang="en-US" dirty="0" smtClean="0"/>
              <a:t> </a:t>
            </a:r>
            <a:r>
              <a:rPr lang="en-US" dirty="0" err="1" smtClean="0"/>
              <a:t>eleifend</a:t>
            </a:r>
            <a:r>
              <a:rPr lang="en-US" dirty="0" smtClean="0"/>
              <a:t>, magna </a:t>
            </a:r>
            <a:r>
              <a:rPr lang="en-US" dirty="0" err="1" smtClean="0"/>
              <a:t>metus</a:t>
            </a:r>
            <a:r>
              <a:rPr lang="en-US" dirty="0" smtClean="0"/>
              <a:t> </a:t>
            </a:r>
            <a:r>
              <a:rPr lang="en-US" dirty="0" err="1" smtClean="0"/>
              <a:t>euismod</a:t>
            </a:r>
            <a:r>
              <a:rPr lang="en-US" dirty="0" smtClean="0"/>
              <a:t> </a:t>
            </a:r>
            <a:r>
              <a:rPr lang="en-US" dirty="0" err="1" smtClean="0"/>
              <a:t>elit</a:t>
            </a:r>
            <a:r>
              <a:rPr lang="en-US" dirty="0" smtClean="0"/>
              <a:t>, in </a:t>
            </a:r>
            <a:r>
              <a:rPr lang="en-US" dirty="0" err="1" smtClean="0"/>
              <a:t>porttitor</a:t>
            </a:r>
            <a:r>
              <a:rPr lang="en-US" dirty="0" smtClean="0"/>
              <a:t> </a:t>
            </a:r>
            <a:r>
              <a:rPr lang="en-US" dirty="0" err="1" smtClean="0"/>
              <a:t>urna</a:t>
            </a:r>
            <a:r>
              <a:rPr lang="en-US" dirty="0" smtClean="0"/>
              <a:t> </a:t>
            </a:r>
            <a:r>
              <a:rPr lang="en-US" dirty="0" err="1" smtClean="0"/>
              <a:t>nisl</a:t>
            </a:r>
            <a:r>
              <a:rPr lang="en-US" dirty="0" smtClean="0"/>
              <a:t> </a:t>
            </a:r>
            <a:r>
              <a:rPr lang="en-US" dirty="0" err="1" smtClean="0"/>
              <a:t>ut</a:t>
            </a:r>
            <a:r>
              <a:rPr lang="en-US" dirty="0" smtClean="0"/>
              <a:t> </a:t>
            </a:r>
            <a:r>
              <a:rPr lang="en-US" dirty="0" err="1" smtClean="0"/>
              <a:t>nulla</a:t>
            </a:r>
            <a:r>
              <a:rPr lang="en-US" dirty="0" smtClean="0"/>
              <a:t>. </a:t>
            </a:r>
            <a:r>
              <a:rPr lang="en-US" dirty="0" err="1" smtClean="0"/>
              <a:t>Donec</a:t>
            </a:r>
            <a:r>
              <a:rPr lang="en-US" dirty="0" smtClean="0"/>
              <a:t> </a:t>
            </a:r>
            <a:r>
              <a:rPr lang="en-US" dirty="0" err="1" smtClean="0"/>
              <a:t>accumsan</a:t>
            </a:r>
            <a:r>
              <a:rPr lang="en-US" dirty="0" smtClean="0"/>
              <a:t> </a:t>
            </a:r>
            <a:r>
              <a:rPr lang="en-US" dirty="0" err="1" smtClean="0"/>
              <a:t>egestas</a:t>
            </a:r>
            <a:r>
              <a:rPr lang="en-US" dirty="0" smtClean="0"/>
              <a:t> </a:t>
            </a:r>
            <a:r>
              <a:rPr lang="en-US" dirty="0" err="1" smtClean="0"/>
              <a:t>nulla</a:t>
            </a:r>
            <a:r>
              <a:rPr lang="en-US" dirty="0" smtClean="0"/>
              <a:t>, </a:t>
            </a:r>
            <a:r>
              <a:rPr lang="en-US" dirty="0" err="1" smtClean="0"/>
              <a:t>ut</a:t>
            </a:r>
            <a:r>
              <a:rPr lang="en-US" dirty="0" smtClean="0"/>
              <a:t> </a:t>
            </a:r>
            <a:r>
              <a:rPr lang="en-US" dirty="0" err="1" smtClean="0"/>
              <a:t>sollicitudin</a:t>
            </a:r>
            <a:r>
              <a:rPr lang="en-US" dirty="0" smtClean="0"/>
              <a:t> </a:t>
            </a:r>
            <a:r>
              <a:rPr lang="en-US" dirty="0" err="1" smtClean="0"/>
              <a:t>nulla</a:t>
            </a:r>
            <a:r>
              <a:rPr lang="en-US" dirty="0" smtClean="0"/>
              <a:t> </a:t>
            </a:r>
            <a:r>
              <a:rPr lang="en-US" dirty="0" err="1" smtClean="0"/>
              <a:t>lacinia</a:t>
            </a:r>
            <a:r>
              <a:rPr lang="en-US" dirty="0" smtClean="0"/>
              <a:t> ac. </a:t>
            </a:r>
            <a:r>
              <a:rPr lang="en-US" dirty="0" err="1" smtClean="0"/>
              <a:t>Pellentesque</a:t>
            </a:r>
            <a:r>
              <a:rPr lang="en-US" dirty="0" smtClean="0"/>
              <a:t> </a:t>
            </a:r>
            <a:r>
              <a:rPr lang="en-US" dirty="0" err="1" smtClean="0"/>
              <a:t>felis</a:t>
            </a:r>
            <a:r>
              <a:rPr lang="en-US" dirty="0" smtClean="0"/>
              <a:t> </a:t>
            </a:r>
            <a:r>
              <a:rPr lang="en-US" dirty="0" err="1" smtClean="0"/>
              <a:t>est</a:t>
            </a:r>
            <a:r>
              <a:rPr lang="en-US" dirty="0" smtClean="0"/>
              <a:t>, </a:t>
            </a:r>
            <a:r>
              <a:rPr lang="en-US" dirty="0" err="1" smtClean="0"/>
              <a:t>tincidunt</a:t>
            </a:r>
            <a:r>
              <a:rPr lang="en-US" dirty="0" smtClean="0"/>
              <a:t> et </a:t>
            </a:r>
            <a:r>
              <a:rPr lang="en-US" dirty="0" err="1" smtClean="0"/>
              <a:t>suscipit</a:t>
            </a:r>
            <a:r>
              <a:rPr lang="en-US" dirty="0" smtClean="0"/>
              <a:t> id, </a:t>
            </a:r>
            <a:r>
              <a:rPr lang="en-US" dirty="0" err="1" smtClean="0"/>
              <a:t>rutrum</a:t>
            </a:r>
            <a:r>
              <a:rPr lang="en-US" dirty="0" smtClean="0"/>
              <a:t> at </a:t>
            </a:r>
            <a:r>
              <a:rPr lang="en-US" dirty="0" err="1" smtClean="0"/>
              <a:t>odio</a:t>
            </a:r>
            <a:r>
              <a:rPr lang="en-US" dirty="0" smtClean="0"/>
              <a:t>. </a:t>
            </a:r>
            <a:r>
              <a:rPr lang="en-US" dirty="0" err="1" smtClean="0"/>
              <a:t>Sed</a:t>
            </a:r>
            <a:r>
              <a:rPr lang="en-US" dirty="0" smtClean="0"/>
              <a:t> </a:t>
            </a:r>
            <a:r>
              <a:rPr lang="en-US" dirty="0" err="1" smtClean="0"/>
              <a:t>fringilla</a:t>
            </a:r>
            <a:r>
              <a:rPr lang="en-US" dirty="0" smtClean="0"/>
              <a:t> </a:t>
            </a:r>
            <a:r>
              <a:rPr lang="en-US" dirty="0" err="1" smtClean="0"/>
              <a:t>porttitor</a:t>
            </a:r>
            <a:r>
              <a:rPr lang="en-US" dirty="0" smtClean="0"/>
              <a:t> </a:t>
            </a:r>
            <a:r>
              <a:rPr lang="en-US" dirty="0" err="1" smtClean="0"/>
              <a:t>ipsum</a:t>
            </a:r>
            <a:r>
              <a:rPr lang="en-US" dirty="0" smtClean="0"/>
              <a:t>. </a:t>
            </a:r>
            <a:endParaRPr lang="en-US" dirty="0" smtClean="0"/>
          </a:p>
          <a:p>
            <a:pPr lvl="0"/>
            <a:endParaRPr lang="en-US" dirty="0" smtClean="0"/>
          </a:p>
          <a:p>
            <a:pPr lvl="0"/>
            <a:r>
              <a:rPr lang="en-US" dirty="0" err="1" smtClean="0"/>
              <a:t>Morbi</a:t>
            </a:r>
            <a:r>
              <a:rPr lang="en-US" dirty="0" smtClean="0"/>
              <a:t> </a:t>
            </a:r>
            <a:r>
              <a:rPr lang="en-US" dirty="0" err="1" smtClean="0"/>
              <a:t>cursus</a:t>
            </a:r>
            <a:r>
              <a:rPr lang="en-US" dirty="0" smtClean="0"/>
              <a:t> </a:t>
            </a:r>
            <a:r>
              <a:rPr lang="en-US" dirty="0" err="1" smtClean="0"/>
              <a:t>massa</a:t>
            </a:r>
            <a:r>
              <a:rPr lang="en-US" dirty="0" smtClean="0"/>
              <a:t> </a:t>
            </a:r>
            <a:r>
              <a:rPr lang="en-US" dirty="0" err="1" smtClean="0"/>
              <a:t>eget</a:t>
            </a:r>
            <a:r>
              <a:rPr lang="en-US" dirty="0" smtClean="0"/>
              <a:t> </a:t>
            </a:r>
            <a:r>
              <a:rPr lang="en-US" dirty="0" err="1" smtClean="0"/>
              <a:t>arcu</a:t>
            </a:r>
            <a:r>
              <a:rPr lang="en-US" dirty="0" smtClean="0"/>
              <a:t> </a:t>
            </a:r>
            <a:r>
              <a:rPr lang="en-US" dirty="0" err="1" smtClean="0"/>
              <a:t>hendrerit</a:t>
            </a:r>
            <a:r>
              <a:rPr lang="en-US" dirty="0" smtClean="0"/>
              <a:t> </a:t>
            </a:r>
            <a:r>
              <a:rPr lang="en-US" dirty="0" err="1" smtClean="0"/>
              <a:t>eleifend</a:t>
            </a:r>
            <a:r>
              <a:rPr lang="en-US" dirty="0" smtClean="0"/>
              <a:t>. </a:t>
            </a:r>
            <a:r>
              <a:rPr lang="en-US" dirty="0" err="1" smtClean="0"/>
              <a:t>Morbi</a:t>
            </a:r>
            <a:r>
              <a:rPr lang="en-US" dirty="0" smtClean="0"/>
              <a:t> sit </a:t>
            </a:r>
            <a:r>
              <a:rPr lang="en-US" dirty="0" err="1" smtClean="0"/>
              <a:t>amet</a:t>
            </a:r>
            <a:r>
              <a:rPr lang="en-US" dirty="0" smtClean="0"/>
              <a:t> </a:t>
            </a:r>
            <a:r>
              <a:rPr lang="en-US" dirty="0" err="1" smtClean="0"/>
              <a:t>accumsan</a:t>
            </a:r>
            <a:r>
              <a:rPr lang="en-US" dirty="0" smtClean="0"/>
              <a:t> dui, </a:t>
            </a:r>
            <a:r>
              <a:rPr lang="en-US" dirty="0" err="1" smtClean="0"/>
              <a:t>vel</a:t>
            </a:r>
            <a:r>
              <a:rPr lang="en-US" dirty="0" smtClean="0"/>
              <a:t> tempus </a:t>
            </a:r>
            <a:r>
              <a:rPr lang="en-US" dirty="0" err="1" smtClean="0"/>
              <a:t>urna</a:t>
            </a:r>
            <a:r>
              <a:rPr lang="en-US" dirty="0" smtClean="0"/>
              <a:t>. </a:t>
            </a:r>
            <a:r>
              <a:rPr lang="en-US" dirty="0" err="1" smtClean="0"/>
              <a:t>Cras</a:t>
            </a:r>
            <a:r>
              <a:rPr lang="en-US" dirty="0" smtClean="0"/>
              <a:t> in </a:t>
            </a:r>
            <a:r>
              <a:rPr lang="en-US" dirty="0" err="1" smtClean="0"/>
              <a:t>sapien</a:t>
            </a:r>
            <a:r>
              <a:rPr lang="en-US" dirty="0" smtClean="0"/>
              <a:t> at </a:t>
            </a:r>
            <a:r>
              <a:rPr lang="en-US" dirty="0" err="1" smtClean="0"/>
              <a:t>justo</a:t>
            </a:r>
            <a:r>
              <a:rPr lang="en-US" dirty="0" smtClean="0"/>
              <a:t> </a:t>
            </a:r>
            <a:r>
              <a:rPr lang="en-US" dirty="0" err="1" smtClean="0"/>
              <a:t>convallis</a:t>
            </a:r>
            <a:r>
              <a:rPr lang="en-US" dirty="0" smtClean="0"/>
              <a:t> </a:t>
            </a:r>
            <a:r>
              <a:rPr lang="en-US" dirty="0" err="1" smtClean="0"/>
              <a:t>lacinia</a:t>
            </a:r>
            <a:r>
              <a:rPr lang="en-US" dirty="0" smtClean="0"/>
              <a:t> et in </a:t>
            </a:r>
            <a:r>
              <a:rPr lang="en-US" dirty="0" err="1" smtClean="0"/>
              <a:t>felis</a:t>
            </a:r>
            <a:r>
              <a:rPr lang="en-US" dirty="0" smtClean="0"/>
              <a:t>. </a:t>
            </a:r>
            <a:r>
              <a:rPr lang="en-US" dirty="0" err="1" smtClean="0"/>
              <a:t>Vestibulum</a:t>
            </a:r>
            <a:r>
              <a:rPr lang="en-US" dirty="0" smtClean="0"/>
              <a:t> </a:t>
            </a:r>
            <a:r>
              <a:rPr lang="en-US" dirty="0" err="1" smtClean="0"/>
              <a:t>luctus</a:t>
            </a:r>
            <a:r>
              <a:rPr lang="en-US" dirty="0" smtClean="0"/>
              <a:t>, </a:t>
            </a:r>
            <a:r>
              <a:rPr lang="en-US" dirty="0" err="1" smtClean="0"/>
              <a:t>odio</a:t>
            </a:r>
            <a:r>
              <a:rPr lang="en-US" dirty="0" smtClean="0"/>
              <a:t> non </a:t>
            </a:r>
            <a:r>
              <a:rPr lang="en-US" dirty="0" err="1" smtClean="0"/>
              <a:t>accumsan</a:t>
            </a:r>
            <a:r>
              <a:rPr lang="en-US" dirty="0" smtClean="0"/>
              <a:t> </a:t>
            </a:r>
            <a:r>
              <a:rPr lang="en-US" dirty="0" err="1" smtClean="0"/>
              <a:t>eleifend</a:t>
            </a:r>
            <a:r>
              <a:rPr lang="en-US" dirty="0" smtClean="0"/>
              <a:t>, </a:t>
            </a:r>
            <a:r>
              <a:rPr lang="en-US" dirty="0" err="1" smtClean="0"/>
              <a:t>lectus</a:t>
            </a:r>
            <a:r>
              <a:rPr lang="en-US" dirty="0" smtClean="0"/>
              <a:t> </a:t>
            </a:r>
            <a:r>
              <a:rPr lang="en-US" dirty="0" err="1" smtClean="0"/>
              <a:t>metus</a:t>
            </a:r>
            <a:r>
              <a:rPr lang="en-US" dirty="0" smtClean="0"/>
              <a:t> </a:t>
            </a:r>
            <a:r>
              <a:rPr lang="en-US" dirty="0" err="1" smtClean="0"/>
              <a:t>rutrum</a:t>
            </a:r>
            <a:r>
              <a:rPr lang="en-US" dirty="0" smtClean="0"/>
              <a:t> </a:t>
            </a:r>
            <a:r>
              <a:rPr lang="en-US" dirty="0" err="1" smtClean="0"/>
              <a:t>orci</a:t>
            </a:r>
            <a:r>
              <a:rPr lang="en-US" dirty="0" smtClean="0"/>
              <a:t>, </a:t>
            </a:r>
            <a:r>
              <a:rPr lang="en-US" dirty="0" err="1" smtClean="0"/>
              <a:t>quis</a:t>
            </a:r>
            <a:r>
              <a:rPr lang="en-US" dirty="0" smtClean="0"/>
              <a:t> </a:t>
            </a:r>
            <a:r>
              <a:rPr lang="en-US" dirty="0" err="1" smtClean="0"/>
              <a:t>molestie</a:t>
            </a:r>
            <a:r>
              <a:rPr lang="en-US" dirty="0" smtClean="0"/>
              <a:t> </a:t>
            </a:r>
            <a:r>
              <a:rPr lang="en-US" dirty="0" err="1" smtClean="0"/>
              <a:t>enim</a:t>
            </a:r>
            <a:r>
              <a:rPr lang="en-US" dirty="0" smtClean="0"/>
              <a:t> </a:t>
            </a:r>
            <a:r>
              <a:rPr lang="en-US" dirty="0" err="1" smtClean="0"/>
              <a:t>augue</a:t>
            </a:r>
            <a:r>
              <a:rPr lang="en-US" dirty="0" smtClean="0"/>
              <a:t> in </a:t>
            </a:r>
            <a:r>
              <a:rPr lang="en-US" dirty="0" err="1" smtClean="0"/>
              <a:t>lorem</a:t>
            </a:r>
            <a:r>
              <a:rPr lang="en-US" dirty="0" smtClean="0"/>
              <a:t>. </a:t>
            </a:r>
            <a:r>
              <a:rPr lang="en-US" dirty="0" err="1" smtClean="0"/>
              <a:t>Vestibulum</a:t>
            </a:r>
            <a:r>
              <a:rPr lang="en-US" dirty="0" smtClean="0"/>
              <a:t> </a:t>
            </a:r>
            <a:r>
              <a:rPr lang="en-US" dirty="0" err="1" smtClean="0"/>
              <a:t>volutpat</a:t>
            </a:r>
            <a:r>
              <a:rPr lang="en-US" dirty="0" smtClean="0"/>
              <a:t> </a:t>
            </a:r>
            <a:r>
              <a:rPr lang="en-US" dirty="0" err="1" smtClean="0"/>
              <a:t>sagittis</a:t>
            </a:r>
            <a:r>
              <a:rPr lang="en-US" dirty="0" smtClean="0"/>
              <a:t> quam </a:t>
            </a:r>
            <a:r>
              <a:rPr lang="en-US" dirty="0" err="1" smtClean="0"/>
              <a:t>varius</a:t>
            </a:r>
            <a:r>
              <a:rPr lang="en-US" dirty="0" smtClean="0"/>
              <a:t> </a:t>
            </a:r>
            <a:r>
              <a:rPr lang="en-US" dirty="0" err="1" smtClean="0"/>
              <a:t>facilisis</a:t>
            </a:r>
            <a:r>
              <a:rPr lang="en-US" dirty="0" smtClean="0"/>
              <a:t>.</a:t>
            </a:r>
            <a:endParaRPr lang="en-US" dirty="0" smtClean="0"/>
          </a:p>
          <a:p>
            <a:pPr lvl="0"/>
            <a:r>
              <a:rPr lang="en-US" dirty="0" err="1" smtClean="0"/>
              <a:t>Donec</a:t>
            </a:r>
            <a:r>
              <a:rPr lang="en-US" dirty="0" smtClean="0"/>
              <a:t> ligula </a:t>
            </a:r>
            <a:r>
              <a:rPr lang="en-US" dirty="0" err="1" smtClean="0"/>
              <a:t>diam</a:t>
            </a:r>
            <a:r>
              <a:rPr lang="en-US" dirty="0" smtClean="0"/>
              <a:t>, </a:t>
            </a:r>
            <a:r>
              <a:rPr lang="en-US" dirty="0" err="1" smtClean="0"/>
              <a:t>tincidunt</a:t>
            </a:r>
            <a:r>
              <a:rPr lang="en-US" dirty="0" smtClean="0"/>
              <a:t> id </a:t>
            </a:r>
            <a:r>
              <a:rPr lang="en-US" dirty="0" err="1" smtClean="0"/>
              <a:t>nisl</a:t>
            </a:r>
            <a:r>
              <a:rPr lang="en-US" dirty="0" smtClean="0"/>
              <a:t> </a:t>
            </a:r>
            <a:r>
              <a:rPr lang="en-US" dirty="0" err="1" smtClean="0"/>
              <a:t>vel</a:t>
            </a:r>
            <a:r>
              <a:rPr lang="en-US" dirty="0" smtClean="0"/>
              <a:t>, </a:t>
            </a:r>
            <a:r>
              <a:rPr lang="en-US" dirty="0" err="1" smtClean="0"/>
              <a:t>accumsan</a:t>
            </a:r>
            <a:r>
              <a:rPr lang="en-US" dirty="0" smtClean="0"/>
              <a:t> </a:t>
            </a:r>
            <a:r>
              <a:rPr lang="en-US" dirty="0" err="1" smtClean="0"/>
              <a:t>placerat</a:t>
            </a:r>
            <a:r>
              <a:rPr lang="en-US" dirty="0" smtClean="0"/>
              <a:t> </a:t>
            </a:r>
            <a:r>
              <a:rPr lang="en-US" dirty="0" err="1" smtClean="0"/>
              <a:t>velit</a:t>
            </a:r>
            <a:r>
              <a:rPr lang="en-US" dirty="0" smtClean="0"/>
              <a:t>. </a:t>
            </a:r>
            <a:r>
              <a:rPr lang="en-US" dirty="0" err="1" smtClean="0"/>
              <a:t>Nullam</a:t>
            </a:r>
            <a:r>
              <a:rPr lang="en-US" dirty="0" smtClean="0"/>
              <a:t> </a:t>
            </a:r>
            <a:r>
              <a:rPr lang="en-US" dirty="0" err="1" smtClean="0"/>
              <a:t>sagittis</a:t>
            </a:r>
            <a:r>
              <a:rPr lang="en-US" dirty="0" smtClean="0"/>
              <a:t> </a:t>
            </a:r>
            <a:r>
              <a:rPr lang="en-US" dirty="0" err="1" smtClean="0"/>
              <a:t>feugiat</a:t>
            </a:r>
            <a:r>
              <a:rPr lang="en-US" dirty="0" smtClean="0"/>
              <a:t> </a:t>
            </a:r>
            <a:r>
              <a:rPr lang="en-US" dirty="0" err="1" smtClean="0"/>
              <a:t>erat</a:t>
            </a:r>
            <a:r>
              <a:rPr lang="en-US" dirty="0" smtClean="0"/>
              <a:t>, </a:t>
            </a:r>
            <a:r>
              <a:rPr lang="en-US" dirty="0" err="1" smtClean="0"/>
              <a:t>vel</a:t>
            </a:r>
            <a:r>
              <a:rPr lang="en-US" dirty="0" smtClean="0"/>
              <a:t> </a:t>
            </a:r>
            <a:r>
              <a:rPr lang="en-US" dirty="0" err="1" smtClean="0"/>
              <a:t>vestibulum</a:t>
            </a:r>
            <a:r>
              <a:rPr lang="en-US" dirty="0" smtClean="0"/>
              <a:t> </a:t>
            </a:r>
            <a:r>
              <a:rPr lang="en-US" dirty="0" err="1" smtClean="0"/>
              <a:t>lorem</a:t>
            </a:r>
            <a:r>
              <a:rPr lang="en-US" dirty="0" smtClean="0"/>
              <a:t> </a:t>
            </a:r>
            <a:r>
              <a:rPr lang="en-US" dirty="0" err="1" smtClean="0"/>
              <a:t>facilisis</a:t>
            </a:r>
            <a:r>
              <a:rPr lang="en-US" dirty="0" smtClean="0"/>
              <a:t> vitae. </a:t>
            </a:r>
            <a:r>
              <a:rPr lang="en-US" dirty="0" err="1" smtClean="0"/>
              <a:t>Duis</a:t>
            </a:r>
            <a:r>
              <a:rPr lang="en-US" dirty="0" smtClean="0"/>
              <a:t> </a:t>
            </a:r>
            <a:r>
              <a:rPr lang="en-US" dirty="0" err="1" smtClean="0"/>
              <a:t>molestie</a:t>
            </a:r>
            <a:r>
              <a:rPr lang="en-US" dirty="0" smtClean="0"/>
              <a:t> </a:t>
            </a:r>
            <a:r>
              <a:rPr lang="en-US" dirty="0" err="1" smtClean="0"/>
              <a:t>urna</a:t>
            </a:r>
            <a:r>
              <a:rPr lang="en-US" dirty="0" smtClean="0"/>
              <a:t> </a:t>
            </a:r>
            <a:r>
              <a:rPr lang="en-US" dirty="0" err="1" smtClean="0"/>
              <a:t>enim</a:t>
            </a:r>
            <a:r>
              <a:rPr lang="en-US" dirty="0" smtClean="0"/>
              <a:t>, </a:t>
            </a:r>
            <a:r>
              <a:rPr lang="en-US" dirty="0" err="1" smtClean="0"/>
              <a:t>vel</a:t>
            </a:r>
            <a:r>
              <a:rPr lang="en-US" dirty="0" smtClean="0"/>
              <a:t> </a:t>
            </a:r>
            <a:r>
              <a:rPr lang="en-US" dirty="0" err="1" smtClean="0"/>
              <a:t>scelerisque</a:t>
            </a:r>
            <a:r>
              <a:rPr lang="en-US" dirty="0" smtClean="0"/>
              <a:t> </a:t>
            </a:r>
            <a:r>
              <a:rPr lang="en-US" dirty="0" err="1" smtClean="0"/>
              <a:t>arcu</a:t>
            </a:r>
            <a:r>
              <a:rPr lang="en-US" dirty="0" smtClean="0"/>
              <a:t> </a:t>
            </a:r>
            <a:r>
              <a:rPr lang="en-US" dirty="0" err="1" smtClean="0"/>
              <a:t>feugiat</a:t>
            </a:r>
            <a:r>
              <a:rPr lang="en-US" dirty="0" smtClean="0"/>
              <a:t> </a:t>
            </a:r>
            <a:r>
              <a:rPr lang="en-US" dirty="0" err="1" smtClean="0"/>
              <a:t>eget</a:t>
            </a:r>
            <a:r>
              <a:rPr lang="en-US" dirty="0" smtClean="0"/>
              <a:t>. </a:t>
            </a:r>
            <a:r>
              <a:rPr lang="en-US" dirty="0" err="1" smtClean="0"/>
              <a:t>Curabitur</a:t>
            </a:r>
            <a:r>
              <a:rPr lang="en-US" dirty="0" smtClean="0"/>
              <a:t> </a:t>
            </a:r>
            <a:r>
              <a:rPr lang="en-US" dirty="0" err="1" smtClean="0"/>
              <a:t>lobortis</a:t>
            </a:r>
            <a:r>
              <a:rPr lang="en-US" dirty="0" smtClean="0"/>
              <a:t>, </a:t>
            </a:r>
            <a:r>
              <a:rPr lang="en-US" dirty="0" err="1" smtClean="0"/>
              <a:t>nulla</a:t>
            </a:r>
            <a:r>
              <a:rPr lang="en-US" dirty="0" smtClean="0"/>
              <a:t> </a:t>
            </a:r>
            <a:r>
              <a:rPr lang="en-US" dirty="0" err="1" smtClean="0"/>
              <a:t>vel</a:t>
            </a:r>
            <a:r>
              <a:rPr lang="en-US" dirty="0" smtClean="0"/>
              <a:t> </a:t>
            </a:r>
            <a:r>
              <a:rPr lang="en-US" dirty="0" err="1" smtClean="0"/>
              <a:t>dignissim</a:t>
            </a:r>
            <a:r>
              <a:rPr lang="en-US" dirty="0" smtClean="0"/>
              <a:t> </a:t>
            </a:r>
            <a:r>
              <a:rPr lang="en-US" dirty="0" err="1" smtClean="0"/>
              <a:t>consequat</a:t>
            </a:r>
            <a:r>
              <a:rPr lang="en-US" dirty="0" smtClean="0"/>
              <a:t>, </a:t>
            </a:r>
            <a:r>
              <a:rPr lang="en-US" dirty="0" err="1" smtClean="0"/>
              <a:t>odio</a:t>
            </a:r>
            <a:r>
              <a:rPr lang="en-US" dirty="0" smtClean="0"/>
              <a:t> </a:t>
            </a:r>
            <a:r>
              <a:rPr lang="en-US" dirty="0" err="1" smtClean="0"/>
              <a:t>libero</a:t>
            </a:r>
            <a:r>
              <a:rPr lang="en-US" dirty="0" smtClean="0"/>
              <a:t> </a:t>
            </a:r>
            <a:r>
              <a:rPr lang="en-US" dirty="0" err="1" smtClean="0"/>
              <a:t>pellentesque</a:t>
            </a:r>
            <a:r>
              <a:rPr lang="en-US" dirty="0" smtClean="0"/>
              <a:t> </a:t>
            </a:r>
            <a:r>
              <a:rPr lang="en-US" dirty="0" err="1" smtClean="0"/>
              <a:t>nunc</a:t>
            </a:r>
            <a:r>
              <a:rPr lang="en-US" dirty="0" smtClean="0"/>
              <a:t>, sit </a:t>
            </a:r>
            <a:r>
              <a:rPr lang="en-US" dirty="0" err="1" smtClean="0"/>
              <a:t>amet</a:t>
            </a:r>
            <a:r>
              <a:rPr lang="en-US" dirty="0" smtClean="0"/>
              <a:t> </a:t>
            </a:r>
            <a:r>
              <a:rPr lang="en-US" dirty="0" err="1" smtClean="0"/>
              <a:t>feugiat</a:t>
            </a:r>
            <a:r>
              <a:rPr lang="en-US" dirty="0" smtClean="0"/>
              <a:t> </a:t>
            </a:r>
            <a:r>
              <a:rPr lang="en-US" dirty="0" err="1" smtClean="0"/>
              <a:t>justo</a:t>
            </a:r>
            <a:r>
              <a:rPr lang="en-US" dirty="0" smtClean="0"/>
              <a:t> </a:t>
            </a:r>
            <a:r>
              <a:rPr lang="en-US" dirty="0" err="1" smtClean="0"/>
              <a:t>metus</a:t>
            </a:r>
            <a:r>
              <a:rPr lang="en-US" dirty="0" smtClean="0"/>
              <a:t> </a:t>
            </a:r>
            <a:r>
              <a:rPr lang="en-US" dirty="0" err="1" smtClean="0"/>
              <a:t>nec</a:t>
            </a:r>
            <a:r>
              <a:rPr lang="en-US" dirty="0" smtClean="0"/>
              <a:t> </a:t>
            </a:r>
            <a:r>
              <a:rPr lang="en-US" dirty="0" err="1" smtClean="0"/>
              <a:t>neque</a:t>
            </a:r>
            <a:r>
              <a:rPr lang="en-US" dirty="0" smtClean="0"/>
              <a:t>. </a:t>
            </a:r>
            <a:r>
              <a:rPr lang="en-US" dirty="0" err="1" smtClean="0"/>
              <a:t>Donec</a:t>
            </a:r>
            <a:r>
              <a:rPr lang="en-US" dirty="0" smtClean="0"/>
              <a:t> non ante ac </a:t>
            </a:r>
            <a:r>
              <a:rPr lang="en-US" dirty="0" err="1" smtClean="0"/>
              <a:t>orci</a:t>
            </a:r>
            <a:r>
              <a:rPr lang="en-US" dirty="0" smtClean="0"/>
              <a:t> </a:t>
            </a:r>
            <a:r>
              <a:rPr lang="en-US" dirty="0" err="1" smtClean="0"/>
              <a:t>elementum</a:t>
            </a:r>
            <a:r>
              <a:rPr lang="en-US" dirty="0" smtClean="0"/>
              <a:t> </a:t>
            </a:r>
            <a:r>
              <a:rPr lang="en-US" dirty="0" err="1" smtClean="0"/>
              <a:t>iaculis</a:t>
            </a:r>
            <a:r>
              <a:rPr lang="en-US" dirty="0" smtClean="0"/>
              <a:t> </a:t>
            </a:r>
            <a:r>
              <a:rPr lang="en-US" dirty="0" err="1" smtClean="0"/>
              <a:t>consequat</a:t>
            </a:r>
            <a:r>
              <a:rPr lang="en-US" dirty="0" smtClean="0"/>
              <a:t> in </a:t>
            </a:r>
            <a:r>
              <a:rPr lang="en-US" dirty="0" err="1" smtClean="0"/>
              <a:t>metus</a:t>
            </a:r>
            <a:r>
              <a:rPr lang="en-US" dirty="0" smtClean="0"/>
              <a:t>. </a:t>
            </a:r>
            <a:r>
              <a:rPr lang="en-US" dirty="0" err="1" smtClean="0"/>
              <a:t>Interdum</a:t>
            </a:r>
            <a:r>
              <a:rPr lang="en-US" dirty="0" smtClean="0"/>
              <a:t> et </a:t>
            </a:r>
            <a:r>
              <a:rPr lang="en-US" dirty="0" err="1" smtClean="0"/>
              <a:t>malesuada</a:t>
            </a:r>
            <a:r>
              <a:rPr lang="en-US" dirty="0" smtClean="0"/>
              <a:t> fames ac ante </a:t>
            </a:r>
            <a:r>
              <a:rPr lang="en-US" dirty="0" err="1" smtClean="0"/>
              <a:t>ipsum</a:t>
            </a:r>
            <a:r>
              <a:rPr lang="en-US" dirty="0" smtClean="0"/>
              <a:t> </a:t>
            </a:r>
            <a:r>
              <a:rPr lang="en-US" dirty="0" err="1" smtClean="0"/>
              <a:t>primis</a:t>
            </a:r>
            <a:r>
              <a:rPr lang="en-US" dirty="0" smtClean="0"/>
              <a:t> in </a:t>
            </a:r>
            <a:r>
              <a:rPr lang="en-US" dirty="0" err="1" smtClean="0"/>
              <a:t>faucibus</a:t>
            </a:r>
            <a:r>
              <a:rPr lang="en-US" dirty="0" smtClean="0"/>
              <a:t>. </a:t>
            </a:r>
            <a:r>
              <a:rPr lang="en-US" dirty="0" err="1" smtClean="0"/>
              <a:t>Mauris</a:t>
            </a:r>
            <a:r>
              <a:rPr lang="en-US" dirty="0" smtClean="0"/>
              <a:t> </a:t>
            </a:r>
            <a:r>
              <a:rPr lang="en-US" dirty="0" err="1" smtClean="0"/>
              <a:t>volutpat</a:t>
            </a:r>
            <a:r>
              <a:rPr lang="en-US" dirty="0" smtClean="0"/>
              <a:t> </a:t>
            </a:r>
            <a:r>
              <a:rPr lang="en-US" dirty="0" err="1" smtClean="0"/>
              <a:t>aliquet</a:t>
            </a:r>
            <a:r>
              <a:rPr lang="en-US" dirty="0" smtClean="0"/>
              <a:t> </a:t>
            </a:r>
            <a:r>
              <a:rPr lang="en-US" dirty="0" err="1" smtClean="0"/>
              <a:t>imperdiet</a:t>
            </a:r>
            <a:r>
              <a:rPr lang="en-US" dirty="0" smtClean="0"/>
              <a:t>. </a:t>
            </a:r>
            <a:r>
              <a:rPr lang="en-US" dirty="0" err="1" smtClean="0"/>
              <a:t>Suspendisse</a:t>
            </a:r>
            <a:r>
              <a:rPr lang="en-US" dirty="0" smtClean="0"/>
              <a:t> </a:t>
            </a:r>
            <a:r>
              <a:rPr lang="en-US" dirty="0" err="1" smtClean="0"/>
              <a:t>ultrices</a:t>
            </a:r>
            <a:r>
              <a:rPr lang="en-US" dirty="0" smtClean="0"/>
              <a:t> lacus id </a:t>
            </a:r>
            <a:r>
              <a:rPr lang="en-US" dirty="0" err="1" smtClean="0"/>
              <a:t>est</a:t>
            </a:r>
            <a:r>
              <a:rPr lang="en-US" dirty="0" smtClean="0"/>
              <a:t> </a:t>
            </a:r>
            <a:r>
              <a:rPr lang="en-US" dirty="0" err="1" smtClean="0"/>
              <a:t>viverra</a:t>
            </a:r>
            <a:r>
              <a:rPr lang="en-US" dirty="0" smtClean="0"/>
              <a:t>, at </a:t>
            </a:r>
            <a:r>
              <a:rPr lang="en-US" dirty="0" err="1" smtClean="0"/>
              <a:t>porttitor</a:t>
            </a:r>
            <a:r>
              <a:rPr lang="en-US" dirty="0" smtClean="0"/>
              <a:t> </a:t>
            </a:r>
            <a:r>
              <a:rPr lang="en-US" dirty="0" err="1" smtClean="0"/>
              <a:t>metus</a:t>
            </a:r>
            <a:r>
              <a:rPr lang="en-US" dirty="0" smtClean="0"/>
              <a:t> </a:t>
            </a:r>
            <a:r>
              <a:rPr lang="en-US" dirty="0" err="1" smtClean="0"/>
              <a:t>facilisis</a:t>
            </a:r>
            <a:r>
              <a:rPr lang="en-US" dirty="0" smtClean="0"/>
              <a:t>. </a:t>
            </a:r>
            <a:r>
              <a:rPr lang="en-US" dirty="0" err="1" smtClean="0"/>
              <a:t>Nullam</a:t>
            </a:r>
            <a:r>
              <a:rPr lang="en-US" dirty="0" smtClean="0"/>
              <a:t> dolor </a:t>
            </a:r>
            <a:r>
              <a:rPr lang="en-US" dirty="0" err="1" smtClean="0"/>
              <a:t>sapien</a:t>
            </a:r>
            <a:r>
              <a:rPr lang="en-US" dirty="0" smtClean="0"/>
              <a:t>, </a:t>
            </a:r>
            <a:r>
              <a:rPr lang="en-US" dirty="0" err="1" smtClean="0"/>
              <a:t>hendrerit</a:t>
            </a:r>
            <a:r>
              <a:rPr lang="en-US" dirty="0" smtClean="0"/>
              <a:t> sit </a:t>
            </a:r>
            <a:r>
              <a:rPr lang="en-US" dirty="0" err="1" smtClean="0"/>
              <a:t>amet</a:t>
            </a:r>
            <a:r>
              <a:rPr lang="en-US" dirty="0" smtClean="0"/>
              <a:t> </a:t>
            </a:r>
            <a:r>
              <a:rPr lang="en-US" dirty="0" err="1" smtClean="0"/>
              <a:t>tellus</a:t>
            </a:r>
            <a:r>
              <a:rPr lang="en-US" dirty="0" smtClean="0"/>
              <a:t> </a:t>
            </a:r>
            <a:r>
              <a:rPr lang="en-US" dirty="0" err="1" smtClean="0"/>
              <a:t>tristique</a:t>
            </a:r>
            <a:r>
              <a:rPr lang="en-US" dirty="0" smtClean="0"/>
              <a:t>, </a:t>
            </a:r>
            <a:r>
              <a:rPr lang="en-US" dirty="0" err="1" smtClean="0"/>
              <a:t>tempor</a:t>
            </a:r>
            <a:r>
              <a:rPr lang="en-US" dirty="0" smtClean="0"/>
              <a:t> </a:t>
            </a:r>
            <a:r>
              <a:rPr lang="en-US" dirty="0" err="1" smtClean="0"/>
              <a:t>iaculis</a:t>
            </a:r>
            <a:r>
              <a:rPr lang="en-US" dirty="0" smtClean="0"/>
              <a:t> </a:t>
            </a:r>
            <a:r>
              <a:rPr lang="en-US" dirty="0" err="1" smtClean="0"/>
              <a:t>urna</a:t>
            </a:r>
            <a:r>
              <a:rPr lang="en-US" dirty="0" smtClean="0"/>
              <a:t>. </a:t>
            </a:r>
            <a:r>
              <a:rPr lang="en-US" dirty="0" err="1" smtClean="0"/>
              <a:t>Nulla</a:t>
            </a:r>
            <a:r>
              <a:rPr lang="en-US" dirty="0" smtClean="0"/>
              <a:t> a </a:t>
            </a:r>
            <a:r>
              <a:rPr lang="en-US" dirty="0" err="1" smtClean="0"/>
              <a:t>aliquam</a:t>
            </a:r>
            <a:r>
              <a:rPr lang="en-US" dirty="0" smtClean="0"/>
              <a:t> magna. </a:t>
            </a:r>
            <a:r>
              <a:rPr lang="en-US" dirty="0" err="1" smtClean="0"/>
              <a:t>Donec</a:t>
            </a:r>
            <a:r>
              <a:rPr lang="en-US" dirty="0" smtClean="0"/>
              <a:t> </a:t>
            </a:r>
            <a:r>
              <a:rPr lang="en-US" dirty="0" err="1" smtClean="0"/>
              <a:t>eget</a:t>
            </a:r>
            <a:r>
              <a:rPr lang="en-US" dirty="0" smtClean="0"/>
              <a:t> </a:t>
            </a:r>
            <a:r>
              <a:rPr lang="en-US" dirty="0" err="1" smtClean="0"/>
              <a:t>felis</a:t>
            </a:r>
            <a:r>
              <a:rPr lang="en-US" dirty="0" smtClean="0"/>
              <a:t> in </a:t>
            </a:r>
            <a:r>
              <a:rPr lang="en-US" dirty="0" err="1" smtClean="0"/>
              <a:t>felis</a:t>
            </a:r>
            <a:r>
              <a:rPr lang="en-US" dirty="0" smtClean="0"/>
              <a:t> </a:t>
            </a:r>
            <a:r>
              <a:rPr lang="en-US" dirty="0" err="1" smtClean="0"/>
              <a:t>lacinia</a:t>
            </a:r>
            <a:r>
              <a:rPr lang="en-US" dirty="0" smtClean="0"/>
              <a:t> </a:t>
            </a:r>
            <a:r>
              <a:rPr lang="en-US" dirty="0" err="1" smtClean="0"/>
              <a:t>porttitor</a:t>
            </a:r>
            <a:r>
              <a:rPr lang="en-US" dirty="0" smtClean="0"/>
              <a:t>. </a:t>
            </a:r>
            <a:r>
              <a:rPr lang="en-US" dirty="0" err="1" smtClean="0"/>
              <a:t>Proin</a:t>
            </a:r>
            <a:r>
              <a:rPr lang="en-US" dirty="0" smtClean="0"/>
              <a:t> </a:t>
            </a:r>
            <a:r>
              <a:rPr lang="en-US" dirty="0" err="1" smtClean="0"/>
              <a:t>sollicitudin</a:t>
            </a:r>
            <a:r>
              <a:rPr lang="en-US" dirty="0" smtClean="0"/>
              <a:t> ante id </a:t>
            </a:r>
            <a:r>
              <a:rPr lang="en-US" dirty="0" err="1" smtClean="0"/>
              <a:t>nisl</a:t>
            </a:r>
            <a:r>
              <a:rPr lang="en-US" dirty="0" smtClean="0"/>
              <a:t> </a:t>
            </a:r>
            <a:r>
              <a:rPr lang="en-US" dirty="0" err="1" smtClean="0"/>
              <a:t>imperdiet</a:t>
            </a:r>
            <a:r>
              <a:rPr lang="en-US" dirty="0" smtClean="0"/>
              <a:t> </a:t>
            </a:r>
            <a:r>
              <a:rPr lang="en-US" dirty="0" err="1" smtClean="0"/>
              <a:t>euismod</a:t>
            </a:r>
            <a:r>
              <a:rPr lang="en-US" dirty="0" smtClean="0"/>
              <a:t>. </a:t>
            </a:r>
            <a:r>
              <a:rPr lang="en-US" dirty="0" err="1" smtClean="0"/>
              <a:t>Aenean</a:t>
            </a:r>
            <a:r>
              <a:rPr lang="en-US" dirty="0" smtClean="0"/>
              <a:t> </a:t>
            </a:r>
            <a:r>
              <a:rPr lang="en-US" dirty="0" err="1" smtClean="0"/>
              <a:t>vestibulum</a:t>
            </a:r>
            <a:r>
              <a:rPr lang="en-US" dirty="0" smtClean="0"/>
              <a:t> non </a:t>
            </a:r>
            <a:r>
              <a:rPr lang="en-US" dirty="0" err="1" smtClean="0"/>
              <a:t>metus</a:t>
            </a:r>
            <a:r>
              <a:rPr lang="en-US" dirty="0" smtClean="0"/>
              <a:t> vitae </a:t>
            </a:r>
            <a:r>
              <a:rPr lang="en-US" dirty="0" err="1" smtClean="0"/>
              <a:t>rutrum</a:t>
            </a:r>
            <a:r>
              <a:rPr lang="en-US" dirty="0" smtClean="0"/>
              <a:t>. </a:t>
            </a:r>
            <a:r>
              <a:rPr lang="en-US" dirty="0" err="1" smtClean="0"/>
              <a:t>Cras</a:t>
            </a:r>
            <a:r>
              <a:rPr lang="en-US" dirty="0" smtClean="0"/>
              <a:t> </a:t>
            </a:r>
            <a:r>
              <a:rPr lang="en-US" dirty="0" err="1" smtClean="0"/>
              <a:t>varius</a:t>
            </a:r>
            <a:r>
              <a:rPr lang="en-US" dirty="0" smtClean="0"/>
              <a:t> </a:t>
            </a:r>
            <a:r>
              <a:rPr lang="en-US" dirty="0" err="1" smtClean="0"/>
              <a:t>condimentum</a:t>
            </a:r>
            <a:r>
              <a:rPr lang="en-US" dirty="0" smtClean="0"/>
              <a:t> </a:t>
            </a:r>
            <a:r>
              <a:rPr lang="en-US" dirty="0" err="1" smtClean="0"/>
              <a:t>diam</a:t>
            </a:r>
            <a:r>
              <a:rPr lang="en-US" dirty="0" smtClean="0"/>
              <a:t>, </a:t>
            </a:r>
            <a:r>
              <a:rPr lang="en-US" dirty="0" err="1" smtClean="0"/>
              <a:t>quis</a:t>
            </a:r>
            <a:r>
              <a:rPr lang="en-US" dirty="0" smtClean="0"/>
              <a:t> </a:t>
            </a:r>
            <a:r>
              <a:rPr lang="en-US" dirty="0" err="1" smtClean="0"/>
              <a:t>euismod</a:t>
            </a:r>
            <a:r>
              <a:rPr lang="en-US" dirty="0" smtClean="0"/>
              <a:t> </a:t>
            </a:r>
            <a:r>
              <a:rPr lang="en-US" dirty="0" err="1" smtClean="0"/>
              <a:t>erat</a:t>
            </a:r>
            <a:r>
              <a:rPr lang="en-US" dirty="0" smtClean="0"/>
              <a:t> </a:t>
            </a:r>
            <a:r>
              <a:rPr lang="en-US" dirty="0" err="1" smtClean="0"/>
              <a:t>pharetra</a:t>
            </a:r>
            <a:r>
              <a:rPr lang="en-US" dirty="0" smtClean="0"/>
              <a:t> non. </a:t>
            </a:r>
            <a:r>
              <a:rPr lang="en-US" dirty="0" err="1" smtClean="0"/>
              <a:t>Sed</a:t>
            </a:r>
            <a:r>
              <a:rPr lang="en-US" dirty="0" smtClean="0"/>
              <a:t> </a:t>
            </a:r>
            <a:r>
              <a:rPr lang="en-US" dirty="0" err="1" smtClean="0"/>
              <a:t>eget</a:t>
            </a:r>
            <a:r>
              <a:rPr lang="en-US" dirty="0" smtClean="0"/>
              <a:t> </a:t>
            </a:r>
            <a:r>
              <a:rPr lang="en-US" dirty="0" err="1" smtClean="0"/>
              <a:t>blandit</a:t>
            </a:r>
            <a:r>
              <a:rPr lang="en-US" dirty="0" smtClean="0"/>
              <a:t> sem.</a:t>
            </a:r>
            <a:endParaRPr lang="en-US" dirty="0" smtClean="0"/>
          </a:p>
        </p:txBody>
      </p:sp>
      <p:grpSp>
        <p:nvGrpSpPr>
          <p:cNvPr id="5" name="Group 4"/>
          <p:cNvGrpSpPr/>
          <p:nvPr userDrawn="1"/>
        </p:nvGrpSpPr>
        <p:grpSpPr>
          <a:xfrm>
            <a:off x="101309" y="385540"/>
            <a:ext cx="383999" cy="342172"/>
            <a:chOff x="5270500" y="1460500"/>
            <a:chExt cx="1701800" cy="2705100"/>
          </a:xfrm>
        </p:grpSpPr>
        <p:sp>
          <p:nvSpPr>
            <p:cNvPr id="7" name="Rounded Rectangle 6"/>
            <p:cNvSpPr/>
            <p:nvPr userDrawn="1"/>
          </p:nvSpPr>
          <p:spPr>
            <a:xfrm>
              <a:off x="5270500" y="1460500"/>
              <a:ext cx="457200" cy="270510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userDrawn="1"/>
          </p:nvSpPr>
          <p:spPr>
            <a:xfrm>
              <a:off x="5892800" y="1460500"/>
              <a:ext cx="457200" cy="270510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userDrawn="1"/>
          </p:nvSpPr>
          <p:spPr>
            <a:xfrm>
              <a:off x="6515100" y="1460500"/>
              <a:ext cx="457200" cy="2705100"/>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400"/>
                                        <p:tgtEl>
                                          <p:spTgt spid="6">
                                            <p:txEl>
                                              <p:pRg st="0" end="0"/>
                                            </p:txEl>
                                          </p:spTgt>
                                        </p:tgtEl>
                                      </p:cBhvr>
                                    </p:animEffect>
                                    <p:anim calcmode="lin" valueType="num">
                                      <p:cBhvr>
                                        <p:cTn id="11"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6">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anim calcmode="lin" valueType="num">
                                      <p:cBhvr>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8">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par>
                                <p:cTn id="24" presetID="10" presetClass="entr" presetSubtype="0" fill="hold" grpId="0" nodeType="withEffect">
                                  <p:stCondLst>
                                    <p:cond delay="80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par>
                                <p:cTn id="27" presetID="10" presetClass="entr" presetSubtype="0" fill="hold" grpId="0" nodeType="withEffect">
                                  <p:stCondLst>
                                    <p:cond delay="80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500"/>
                                        <p:tgtEl>
                                          <p:spTgt spid="9">
                                            <p:txEl>
                                              <p:pRg st="6" end="6"/>
                                            </p:txEl>
                                          </p:spTgt>
                                        </p:tgtEl>
                                      </p:cBhvr>
                                    </p:animEffect>
                                  </p:childTnLst>
                                </p:cTn>
                              </p:par>
                              <p:par>
                                <p:cTn id="30" presetID="10" presetClass="entr" presetSubtype="0" fill="hold" grpId="0" nodeType="withEffect">
                                  <p:stCondLst>
                                    <p:cond delay="80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anim calcmode="lin" valueType="num">
                      <p:cBhvr>
                        <p:cTn dur="500" fill="hold"/>
                        <p:tgtEl>
                          <p:spTgt spid="8"/>
                        </p:tgtEl>
                        <p:attrNameLst>
                          <p:attrName>ppt_x</p:attrName>
                        </p:attrNameLst>
                      </p:cBhvr>
                      <p:tavLst>
                        <p:tav tm="0">
                          <p:val>
                            <p:strVal val="#ppt_x"/>
                          </p:val>
                        </p:tav>
                        <p:tav tm="100000">
                          <p:val>
                            <p:strVal val="#ppt_x"/>
                          </p:val>
                        </p:tav>
                      </p:tavLst>
                    </p:anim>
                    <p:anim calcmode="lin" valueType="num">
                      <p:cBhvr>
                        <p:cTn dur="5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ree Columns Text">
    <p:spTree>
      <p:nvGrpSpPr>
        <p:cNvPr id="1" name=""/>
        <p:cNvGrpSpPr/>
        <p:nvPr/>
      </p:nvGrpSpPr>
      <p:grpSpPr>
        <a:xfrm>
          <a:off x="0" y="0"/>
          <a:ext cx="0" cy="0"/>
          <a:chOff x="0" y="0"/>
          <a:chExt cx="0" cy="0"/>
        </a:xfrm>
      </p:grpSpPr>
      <p:sp>
        <p:nvSpPr>
          <p:cNvPr id="18" name="Picture Placeholder 2"/>
          <p:cNvSpPr>
            <a:spLocks noGrp="1"/>
          </p:cNvSpPr>
          <p:nvPr>
            <p:ph type="pic" sz="quarter" idx="48"/>
          </p:nvPr>
        </p:nvSpPr>
        <p:spPr>
          <a:xfrm>
            <a:off x="4601613" y="-1231872"/>
            <a:ext cx="10634887" cy="7035124"/>
          </a:xfrm>
          <a:custGeom>
            <a:avLst/>
            <a:gdLst/>
            <a:ahLst/>
            <a:cxnLst/>
            <a:rect l="l" t="t" r="r" b="b"/>
            <a:pathLst>
              <a:path w="7976165" h="5862603">
                <a:moveTo>
                  <a:pt x="7653935" y="2067213"/>
                </a:moveTo>
                <a:cubicBezTo>
                  <a:pt x="7770559" y="2067213"/>
                  <a:pt x="7887183" y="2111704"/>
                  <a:pt x="7976165" y="2200685"/>
                </a:cubicBezTo>
                <a:cubicBezTo>
                  <a:pt x="8154128" y="2378648"/>
                  <a:pt x="8154128" y="2667183"/>
                  <a:pt x="7976165" y="2845147"/>
                </a:cubicBezTo>
                <a:lnTo>
                  <a:pt x="5069879" y="5751433"/>
                </a:lnTo>
                <a:cubicBezTo>
                  <a:pt x="4891915" y="5929396"/>
                  <a:pt x="4603380" y="5929396"/>
                  <a:pt x="4425417" y="5751433"/>
                </a:cubicBezTo>
                <a:cubicBezTo>
                  <a:pt x="4247454" y="5573470"/>
                  <a:pt x="4247454" y="5284935"/>
                  <a:pt x="4425417" y="5106972"/>
                </a:cubicBezTo>
                <a:lnTo>
                  <a:pt x="7331703" y="2200685"/>
                </a:lnTo>
                <a:cubicBezTo>
                  <a:pt x="7420685" y="2111704"/>
                  <a:pt x="7537310" y="2067213"/>
                  <a:pt x="7653935" y="2067213"/>
                </a:cubicBezTo>
                <a:close/>
                <a:moveTo>
                  <a:pt x="6544741" y="1630098"/>
                </a:moveTo>
                <a:cubicBezTo>
                  <a:pt x="6661367" y="1630098"/>
                  <a:pt x="6777990" y="1674589"/>
                  <a:pt x="6866973" y="1763570"/>
                </a:cubicBezTo>
                <a:cubicBezTo>
                  <a:pt x="7044936" y="1941533"/>
                  <a:pt x="7044936" y="2230068"/>
                  <a:pt x="6866973" y="2408032"/>
                </a:cubicBezTo>
                <a:lnTo>
                  <a:pt x="3495076" y="5779929"/>
                </a:lnTo>
                <a:cubicBezTo>
                  <a:pt x="3317112" y="5957892"/>
                  <a:pt x="3028578" y="5957892"/>
                  <a:pt x="2850614" y="5779929"/>
                </a:cubicBezTo>
                <a:cubicBezTo>
                  <a:pt x="2672651" y="5601966"/>
                  <a:pt x="2672651" y="5313431"/>
                  <a:pt x="2850614" y="5135467"/>
                </a:cubicBezTo>
                <a:lnTo>
                  <a:pt x="6222511" y="1763571"/>
                </a:lnTo>
                <a:cubicBezTo>
                  <a:pt x="6311493" y="1674589"/>
                  <a:pt x="6428118" y="1630098"/>
                  <a:pt x="6544741" y="1630098"/>
                </a:cubicBezTo>
                <a:close/>
                <a:moveTo>
                  <a:pt x="6609833" y="11903"/>
                </a:moveTo>
                <a:cubicBezTo>
                  <a:pt x="6726458" y="11903"/>
                  <a:pt x="6843082" y="56394"/>
                  <a:pt x="6932064" y="145375"/>
                </a:cubicBezTo>
                <a:cubicBezTo>
                  <a:pt x="7110027" y="323338"/>
                  <a:pt x="7110027" y="611873"/>
                  <a:pt x="6932064" y="789837"/>
                </a:cubicBezTo>
                <a:lnTo>
                  <a:pt x="1992770" y="5729131"/>
                </a:lnTo>
                <a:cubicBezTo>
                  <a:pt x="1814807" y="5907094"/>
                  <a:pt x="1526272" y="5907094"/>
                  <a:pt x="1348308" y="5729130"/>
                </a:cubicBezTo>
                <a:cubicBezTo>
                  <a:pt x="1170346" y="5551168"/>
                  <a:pt x="1170346" y="5262633"/>
                  <a:pt x="1348309" y="5084670"/>
                </a:cubicBezTo>
                <a:lnTo>
                  <a:pt x="6287603" y="145375"/>
                </a:lnTo>
                <a:cubicBezTo>
                  <a:pt x="6376584" y="56394"/>
                  <a:pt x="6493209" y="11903"/>
                  <a:pt x="6609833" y="11903"/>
                </a:cubicBezTo>
                <a:close/>
                <a:moveTo>
                  <a:pt x="5515050" y="0"/>
                </a:moveTo>
                <a:cubicBezTo>
                  <a:pt x="5581109" y="1"/>
                  <a:pt x="5647168" y="25201"/>
                  <a:pt x="5697568" y="75602"/>
                </a:cubicBezTo>
                <a:cubicBezTo>
                  <a:pt x="5798370" y="176403"/>
                  <a:pt x="5798370" y="339835"/>
                  <a:pt x="5697568" y="440637"/>
                </a:cubicBezTo>
                <a:lnTo>
                  <a:pt x="365035" y="5773170"/>
                </a:lnTo>
                <a:cubicBezTo>
                  <a:pt x="264233" y="5873972"/>
                  <a:pt x="100801" y="5873972"/>
                  <a:pt x="0" y="5773170"/>
                </a:cubicBezTo>
                <a:cubicBezTo>
                  <a:pt x="-100802" y="5672369"/>
                  <a:pt x="-100802" y="5508937"/>
                  <a:pt x="0" y="5408135"/>
                </a:cubicBezTo>
                <a:lnTo>
                  <a:pt x="5332533" y="75602"/>
                </a:lnTo>
                <a:cubicBezTo>
                  <a:pt x="5382934" y="25200"/>
                  <a:pt x="5448992" y="0"/>
                  <a:pt x="55150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19" name="Rounded Rectangle 18"/>
          <p:cNvSpPr/>
          <p:nvPr userDrawn="1"/>
        </p:nvSpPr>
        <p:spPr>
          <a:xfrm rot="18900000">
            <a:off x="5793654" y="296271"/>
            <a:ext cx="6294300" cy="653822"/>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 Placeholder 7"/>
          <p:cNvSpPr>
            <a:spLocks noGrp="1"/>
          </p:cNvSpPr>
          <p:nvPr>
            <p:ph type="body" sz="quarter" idx="10" hasCustomPrompt="1"/>
          </p:nvPr>
        </p:nvSpPr>
        <p:spPr>
          <a:xfrm>
            <a:off x="838973" y="1958629"/>
            <a:ext cx="4511964" cy="431780"/>
          </a:xfrm>
          <a:prstGeom prst="rect">
            <a:avLst/>
          </a:prstGeom>
        </p:spPr>
        <p:txBody>
          <a:bodyPr vert="horz" lIns="0" tIns="40504" rIns="0" bIns="40504" anchor="ctr"/>
          <a:lstStyle>
            <a:lvl1pPr marL="0" indent="0" algn="l">
              <a:lnSpc>
                <a:spcPct val="100000"/>
              </a:lnSpc>
              <a:spcBef>
                <a:spcPts val="0"/>
              </a:spcBef>
              <a:buNone/>
              <a:defRPr sz="4200" b="1">
                <a:solidFill>
                  <a:schemeClr val="bg1"/>
                </a:solidFill>
                <a:latin typeface="Lato Hairline"/>
                <a:cs typeface="Lato Hairline"/>
              </a:defRPr>
            </a:lvl1pPr>
          </a:lstStyle>
          <a:p>
            <a:pPr lvl="0"/>
            <a:r>
              <a:rPr lang="es-ES_tradnl" dirty="0" smtClean="0"/>
              <a:t>TITLE HERE</a:t>
            </a:r>
            <a:endParaRPr lang="es-ES_tradnl" dirty="0" smtClean="0"/>
          </a:p>
        </p:txBody>
      </p:sp>
      <p:sp>
        <p:nvSpPr>
          <p:cNvPr id="21" name="Text Placeholder 7"/>
          <p:cNvSpPr>
            <a:spLocks noGrp="1"/>
          </p:cNvSpPr>
          <p:nvPr>
            <p:ph type="body" sz="quarter" idx="11" hasCustomPrompt="1"/>
          </p:nvPr>
        </p:nvSpPr>
        <p:spPr>
          <a:xfrm>
            <a:off x="838973" y="2542427"/>
            <a:ext cx="4511964" cy="228451"/>
          </a:xfrm>
          <a:prstGeom prst="rect">
            <a:avLst/>
          </a:prstGeom>
        </p:spPr>
        <p:txBody>
          <a:bodyPr vert="horz" lIns="0" tIns="40504" rIns="0" bIns="40504" anchor="ctr"/>
          <a:lstStyle>
            <a:lvl1pPr marL="0" indent="0" algn="l">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smtClean="0"/>
              <a:t>Break </a:t>
            </a:r>
            <a:r>
              <a:rPr lang="es-ES_tradnl" dirty="0" err="1" smtClean="0"/>
              <a:t>Section</a:t>
            </a:r>
            <a:r>
              <a:rPr lang="es-ES_tradnl" dirty="0" smtClean="0"/>
              <a:t> </a:t>
            </a:r>
            <a:r>
              <a:rPr lang="es-ES_tradnl" dirty="0" err="1" smtClean="0"/>
              <a:t>Subtitle</a:t>
            </a:r>
            <a:endParaRPr lang="es-ES_tradnl" dirty="0" smtClean="0"/>
          </a:p>
        </p:txBody>
      </p:sp>
      <p:sp>
        <p:nvSpPr>
          <p:cNvPr id="22" name="Text Placeholder 2"/>
          <p:cNvSpPr>
            <a:spLocks noGrp="1"/>
          </p:cNvSpPr>
          <p:nvPr>
            <p:ph type="body" sz="quarter" idx="16" hasCustomPrompt="1"/>
          </p:nvPr>
        </p:nvSpPr>
        <p:spPr>
          <a:xfrm>
            <a:off x="859434" y="2975003"/>
            <a:ext cx="4488039" cy="1536868"/>
          </a:xfrm>
          <a:prstGeom prst="rect">
            <a:avLst/>
          </a:prstGeom>
        </p:spPr>
        <p:txBody>
          <a:bodyPr vert="horz" lIns="0" tIns="0" rIns="0" bIns="0"/>
          <a:lstStyle>
            <a:lvl1pPr marL="0" indent="0" algn="l">
              <a:lnSpc>
                <a:spcPct val="130000"/>
              </a:lnSpc>
              <a:buNone/>
              <a:defRPr sz="144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endParaRPr lang="en-US"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8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1300"/>
                            </p:stCondLst>
                            <p:childTnLst>
                              <p:par>
                                <p:cTn id="9" presetID="2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par>
                                <p:cTn id="12" presetID="42" presetClass="entr" presetSubtype="0" fill="hold" grpId="0" nodeType="withEffect">
                                  <p:stCondLst>
                                    <p:cond delay="20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fade">
                                      <p:cBhvr>
                                        <p:cTn id="14" dur="400"/>
                                        <p:tgtEl>
                                          <p:spTgt spid="20">
                                            <p:txEl>
                                              <p:pRg st="0" end="0"/>
                                            </p:txEl>
                                          </p:spTgt>
                                        </p:tgtEl>
                                      </p:cBhvr>
                                    </p:animEffect>
                                    <p:anim calcmode="lin" valueType="num">
                                      <p:cBhvr>
                                        <p:cTn id="15" dur="4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2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500"/>
                                        <p:tgtEl>
                                          <p:spTgt spid="21">
                                            <p:txEl>
                                              <p:pRg st="0" end="0"/>
                                            </p:txEl>
                                          </p:spTgt>
                                        </p:tgtEl>
                                      </p:cBhvr>
                                    </p:animEffect>
                                    <p:anim calcmode="lin" valueType="num">
                                      <p:cBhvr>
                                        <p:cTn id="20"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21">
                                            <p:txEl>
                                              <p:pRg st="0" end="0"/>
                                            </p:txEl>
                                          </p:spTgt>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80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build="p">
        <p:tmplLst>
          <p:tmpl lvl="1">
            <p:tnLst>
              <p:par>
                <p:cTn presetID="42" presetClass="entr" presetSubtype="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Effect transition="in" filter="fade">
                      <p:cBhvr>
                        <p:cTn dur="400"/>
                        <p:tgtEl>
                          <p:spTgt spid="20"/>
                        </p:tgtEl>
                      </p:cBhvr>
                    </p:animEffect>
                    <p:anim calcmode="lin" valueType="num">
                      <p:cBhvr>
                        <p:cTn dur="400" fill="hold"/>
                        <p:tgtEl>
                          <p:spTgt spid="20"/>
                        </p:tgtEl>
                        <p:attrNameLst>
                          <p:attrName>ppt_x</p:attrName>
                        </p:attrNameLst>
                      </p:cBhvr>
                      <p:tavLst>
                        <p:tav tm="0">
                          <p:val>
                            <p:strVal val="#ppt_x"/>
                          </p:val>
                        </p:tav>
                        <p:tav tm="100000">
                          <p:val>
                            <p:strVal val="#ppt_x"/>
                          </p:val>
                        </p:tav>
                      </p:tavLst>
                    </p:anim>
                    <p:anim calcmode="lin" valueType="num">
                      <p:cBhvr>
                        <p:cTn dur="4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10" presetClass="entr" presetSubtype="0" fill="hold" nodeType="withEffect">
                  <p:stCondLst>
                    <p:cond delay="8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hree Columns Text">
    <p:spTree>
      <p:nvGrpSpPr>
        <p:cNvPr id="1" name=""/>
        <p:cNvGrpSpPr/>
        <p:nvPr/>
      </p:nvGrpSpPr>
      <p:grpSpPr>
        <a:xfrm>
          <a:off x="0" y="0"/>
          <a:ext cx="0" cy="0"/>
          <a:chOff x="0" y="0"/>
          <a:chExt cx="0" cy="0"/>
        </a:xfrm>
      </p:grpSpPr>
      <p:sp>
        <p:nvSpPr>
          <p:cNvPr id="7" name="Picture Placeholder 2"/>
          <p:cNvSpPr>
            <a:spLocks noGrp="1"/>
          </p:cNvSpPr>
          <p:nvPr>
            <p:ph type="pic" sz="quarter" idx="48"/>
          </p:nvPr>
        </p:nvSpPr>
        <p:spPr>
          <a:xfrm>
            <a:off x="-3304233" y="563719"/>
            <a:ext cx="9242753" cy="7509636"/>
          </a:xfrm>
          <a:custGeom>
            <a:avLst/>
            <a:gdLst/>
            <a:ahLst/>
            <a:cxnLst/>
            <a:rect l="l" t="t" r="r" b="b"/>
            <a:pathLst>
              <a:path w="6932065" h="6258030">
                <a:moveTo>
                  <a:pt x="6544742" y="2108199"/>
                </a:moveTo>
                <a:cubicBezTo>
                  <a:pt x="6661367" y="2108199"/>
                  <a:pt x="6777992" y="2152691"/>
                  <a:pt x="6866974" y="2241671"/>
                </a:cubicBezTo>
                <a:cubicBezTo>
                  <a:pt x="7044937" y="2419635"/>
                  <a:pt x="7044937" y="2708170"/>
                  <a:pt x="6866974" y="2886133"/>
                </a:cubicBezTo>
                <a:lnTo>
                  <a:pt x="3495076" y="6258030"/>
                </a:lnTo>
                <a:cubicBezTo>
                  <a:pt x="3317113" y="6435994"/>
                  <a:pt x="3028578" y="6435994"/>
                  <a:pt x="2850615" y="6258030"/>
                </a:cubicBezTo>
                <a:cubicBezTo>
                  <a:pt x="2672652" y="6080067"/>
                  <a:pt x="2672652" y="5791532"/>
                  <a:pt x="2850615" y="5613569"/>
                </a:cubicBezTo>
                <a:lnTo>
                  <a:pt x="6222513" y="2241671"/>
                </a:lnTo>
                <a:cubicBezTo>
                  <a:pt x="6311494" y="2152690"/>
                  <a:pt x="6428118" y="2108199"/>
                  <a:pt x="6544742" y="2108199"/>
                </a:cubicBezTo>
                <a:close/>
                <a:moveTo>
                  <a:pt x="6609834" y="490004"/>
                </a:moveTo>
                <a:cubicBezTo>
                  <a:pt x="6726459" y="490004"/>
                  <a:pt x="6843084" y="534495"/>
                  <a:pt x="6932065" y="623477"/>
                </a:cubicBezTo>
                <a:cubicBezTo>
                  <a:pt x="7110028" y="801440"/>
                  <a:pt x="7110028" y="1089975"/>
                  <a:pt x="6932065" y="1267938"/>
                </a:cubicBezTo>
                <a:lnTo>
                  <a:pt x="1992770" y="6207232"/>
                </a:lnTo>
                <a:cubicBezTo>
                  <a:pt x="1814808" y="6385196"/>
                  <a:pt x="1526273" y="6385196"/>
                  <a:pt x="1348309" y="6207232"/>
                </a:cubicBezTo>
                <a:cubicBezTo>
                  <a:pt x="1170346" y="6029269"/>
                  <a:pt x="1170346" y="5740734"/>
                  <a:pt x="1348309" y="5562771"/>
                </a:cubicBezTo>
                <a:lnTo>
                  <a:pt x="6287604" y="623477"/>
                </a:lnTo>
                <a:cubicBezTo>
                  <a:pt x="6376585" y="534495"/>
                  <a:pt x="6493210" y="490004"/>
                  <a:pt x="6609834" y="490004"/>
                </a:cubicBezTo>
                <a:close/>
                <a:moveTo>
                  <a:pt x="5515052" y="478102"/>
                </a:moveTo>
                <a:cubicBezTo>
                  <a:pt x="5581110" y="478102"/>
                  <a:pt x="5647169" y="503302"/>
                  <a:pt x="5697569" y="553703"/>
                </a:cubicBezTo>
                <a:cubicBezTo>
                  <a:pt x="5798371" y="654505"/>
                  <a:pt x="5798371" y="817936"/>
                  <a:pt x="5697569" y="918738"/>
                </a:cubicBezTo>
                <a:lnTo>
                  <a:pt x="365036" y="6251272"/>
                </a:lnTo>
                <a:cubicBezTo>
                  <a:pt x="264234" y="6352073"/>
                  <a:pt x="100802" y="6352073"/>
                  <a:pt x="0" y="6251272"/>
                </a:cubicBezTo>
                <a:cubicBezTo>
                  <a:pt x="-100801" y="6150469"/>
                  <a:pt x="-100801" y="5987038"/>
                  <a:pt x="0" y="5886236"/>
                </a:cubicBezTo>
                <a:lnTo>
                  <a:pt x="5332534" y="553702"/>
                </a:lnTo>
                <a:cubicBezTo>
                  <a:pt x="5382935" y="503302"/>
                  <a:pt x="5448993" y="478101"/>
                  <a:pt x="5515052" y="478102"/>
                </a:cubicBezTo>
                <a:close/>
                <a:moveTo>
                  <a:pt x="4500043" y="0"/>
                </a:moveTo>
                <a:cubicBezTo>
                  <a:pt x="4616667" y="0"/>
                  <a:pt x="4733292" y="44491"/>
                  <a:pt x="4822273" y="133473"/>
                </a:cubicBezTo>
                <a:cubicBezTo>
                  <a:pt x="5000237" y="311436"/>
                  <a:pt x="5000237" y="599971"/>
                  <a:pt x="4822273" y="777934"/>
                </a:cubicBezTo>
                <a:lnTo>
                  <a:pt x="1450376" y="4149832"/>
                </a:lnTo>
                <a:cubicBezTo>
                  <a:pt x="1272413" y="4327795"/>
                  <a:pt x="983878" y="4327795"/>
                  <a:pt x="805915" y="4149832"/>
                </a:cubicBezTo>
                <a:cubicBezTo>
                  <a:pt x="627951" y="3971869"/>
                  <a:pt x="627951" y="3683333"/>
                  <a:pt x="805915" y="3505370"/>
                </a:cubicBezTo>
                <a:lnTo>
                  <a:pt x="4177812" y="133473"/>
                </a:lnTo>
                <a:cubicBezTo>
                  <a:pt x="4266794" y="44491"/>
                  <a:pt x="4383418" y="0"/>
                  <a:pt x="4500043"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Rounded Rectangle 7"/>
          <p:cNvSpPr/>
          <p:nvPr userDrawn="1"/>
        </p:nvSpPr>
        <p:spPr>
          <a:xfrm rot="18900000">
            <a:off x="137919" y="6788509"/>
            <a:ext cx="6294300" cy="653822"/>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7"/>
          <p:cNvSpPr>
            <a:spLocks noGrp="1"/>
          </p:cNvSpPr>
          <p:nvPr>
            <p:ph type="body" sz="quarter" idx="10" hasCustomPrompt="1"/>
          </p:nvPr>
        </p:nvSpPr>
        <p:spPr>
          <a:xfrm>
            <a:off x="6782573" y="2543223"/>
            <a:ext cx="4511964" cy="431780"/>
          </a:xfrm>
          <a:prstGeom prst="rect">
            <a:avLst/>
          </a:prstGeom>
        </p:spPr>
        <p:txBody>
          <a:bodyPr vert="horz" lIns="0" tIns="40504" rIns="0" bIns="40504" anchor="ctr"/>
          <a:lstStyle>
            <a:lvl1pPr marL="0" indent="0" algn="l">
              <a:lnSpc>
                <a:spcPct val="100000"/>
              </a:lnSpc>
              <a:spcBef>
                <a:spcPts val="0"/>
              </a:spcBef>
              <a:buNone/>
              <a:defRPr sz="4200" b="1">
                <a:solidFill>
                  <a:schemeClr val="bg1"/>
                </a:solidFill>
                <a:latin typeface="Lato Hairline"/>
                <a:cs typeface="Lato Hairline"/>
              </a:defRPr>
            </a:lvl1pPr>
          </a:lstStyle>
          <a:p>
            <a:pPr lvl="0"/>
            <a:r>
              <a:rPr lang="es-ES_tradnl" dirty="0" smtClean="0"/>
              <a:t>TITLE HERE</a:t>
            </a:r>
            <a:endParaRPr lang="es-ES_tradnl" dirty="0" smtClean="0"/>
          </a:p>
        </p:txBody>
      </p:sp>
      <p:sp>
        <p:nvSpPr>
          <p:cNvPr id="11" name="Text Placeholder 7"/>
          <p:cNvSpPr>
            <a:spLocks noGrp="1"/>
          </p:cNvSpPr>
          <p:nvPr>
            <p:ph type="body" sz="quarter" idx="11" hasCustomPrompt="1"/>
          </p:nvPr>
        </p:nvSpPr>
        <p:spPr>
          <a:xfrm>
            <a:off x="6782573" y="3127020"/>
            <a:ext cx="4511964" cy="228451"/>
          </a:xfrm>
          <a:prstGeom prst="rect">
            <a:avLst/>
          </a:prstGeom>
        </p:spPr>
        <p:txBody>
          <a:bodyPr vert="horz" lIns="0" tIns="40504" rIns="0" bIns="40504" anchor="ctr"/>
          <a:lstStyle>
            <a:lvl1pPr marL="0" indent="0" algn="l">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smtClean="0"/>
              <a:t>Break </a:t>
            </a:r>
            <a:r>
              <a:rPr lang="es-ES_tradnl" dirty="0" err="1" smtClean="0"/>
              <a:t>Section</a:t>
            </a:r>
            <a:r>
              <a:rPr lang="es-ES_tradnl" dirty="0" smtClean="0"/>
              <a:t> </a:t>
            </a:r>
            <a:r>
              <a:rPr lang="es-ES_tradnl" dirty="0" err="1" smtClean="0"/>
              <a:t>Subtitle</a:t>
            </a:r>
            <a:endParaRPr lang="es-ES_tradnl" dirty="0" smtClean="0"/>
          </a:p>
        </p:txBody>
      </p:sp>
      <p:sp>
        <p:nvSpPr>
          <p:cNvPr id="12" name="Text Placeholder 2"/>
          <p:cNvSpPr>
            <a:spLocks noGrp="1"/>
          </p:cNvSpPr>
          <p:nvPr>
            <p:ph type="body" sz="quarter" idx="16" hasCustomPrompt="1"/>
          </p:nvPr>
        </p:nvSpPr>
        <p:spPr>
          <a:xfrm>
            <a:off x="6803034" y="3559596"/>
            <a:ext cx="4488039" cy="1536868"/>
          </a:xfrm>
          <a:prstGeom prst="rect">
            <a:avLst/>
          </a:prstGeom>
        </p:spPr>
        <p:txBody>
          <a:bodyPr vert="horz" lIns="0" tIns="0" rIns="0" bIns="0"/>
          <a:lstStyle>
            <a:lvl1pPr marL="0" indent="0" algn="l">
              <a:lnSpc>
                <a:spcPct val="130000"/>
              </a:lnSpc>
              <a:buNone/>
              <a:defRPr sz="144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endParaRPr lang="en-US"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8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13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42" presetClass="entr" presetSubtype="0" fill="hold" grpId="0" nodeType="withEffect">
                                  <p:stCondLst>
                                    <p:cond delay="20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400"/>
                                        <p:tgtEl>
                                          <p:spTgt spid="10">
                                            <p:txEl>
                                              <p:pRg st="0" end="0"/>
                                            </p:txEl>
                                          </p:spTgt>
                                        </p:tgtEl>
                                      </p:cBhvr>
                                    </p:animEffect>
                                    <p:anim calcmode="lin" valueType="num">
                                      <p:cBhvr>
                                        <p:cTn id="15"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0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anim calcmode="lin" valueType="num">
                                      <p:cBhvr>
                                        <p:cTn id="2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11">
                                            <p:txEl>
                                              <p:pRg st="0" end="0"/>
                                            </p:txEl>
                                          </p:spTgt>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8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hree Columns Text">
    <p:spTree>
      <p:nvGrpSpPr>
        <p:cNvPr id="1" name=""/>
        <p:cNvGrpSpPr/>
        <p:nvPr/>
      </p:nvGrpSpPr>
      <p:grpSpPr>
        <a:xfrm>
          <a:off x="0" y="0"/>
          <a:ext cx="0" cy="0"/>
          <a:chOff x="0" y="0"/>
          <a:chExt cx="0" cy="0"/>
        </a:xfrm>
      </p:grpSpPr>
      <p:sp>
        <p:nvSpPr>
          <p:cNvPr id="7" name="Picture Placeholder 2"/>
          <p:cNvSpPr>
            <a:spLocks noGrp="1"/>
          </p:cNvSpPr>
          <p:nvPr>
            <p:ph type="pic" sz="quarter" idx="48"/>
          </p:nvPr>
        </p:nvSpPr>
        <p:spPr>
          <a:xfrm>
            <a:off x="-1610899" y="-1708902"/>
            <a:ext cx="9242753" cy="7509636"/>
          </a:xfrm>
          <a:custGeom>
            <a:avLst/>
            <a:gdLst/>
            <a:ahLst/>
            <a:cxnLst/>
            <a:rect l="l" t="t" r="r" b="b"/>
            <a:pathLst>
              <a:path w="6932065" h="6258030">
                <a:moveTo>
                  <a:pt x="6544742" y="2108199"/>
                </a:moveTo>
                <a:cubicBezTo>
                  <a:pt x="6661367" y="2108199"/>
                  <a:pt x="6777992" y="2152691"/>
                  <a:pt x="6866974" y="2241671"/>
                </a:cubicBezTo>
                <a:cubicBezTo>
                  <a:pt x="7044937" y="2419635"/>
                  <a:pt x="7044937" y="2708170"/>
                  <a:pt x="6866974" y="2886133"/>
                </a:cubicBezTo>
                <a:lnTo>
                  <a:pt x="3495076" y="6258030"/>
                </a:lnTo>
                <a:cubicBezTo>
                  <a:pt x="3317113" y="6435994"/>
                  <a:pt x="3028578" y="6435994"/>
                  <a:pt x="2850615" y="6258030"/>
                </a:cubicBezTo>
                <a:cubicBezTo>
                  <a:pt x="2672652" y="6080067"/>
                  <a:pt x="2672652" y="5791532"/>
                  <a:pt x="2850615" y="5613569"/>
                </a:cubicBezTo>
                <a:lnTo>
                  <a:pt x="6222513" y="2241671"/>
                </a:lnTo>
                <a:cubicBezTo>
                  <a:pt x="6311494" y="2152690"/>
                  <a:pt x="6428118" y="2108199"/>
                  <a:pt x="6544742" y="2108199"/>
                </a:cubicBezTo>
                <a:close/>
                <a:moveTo>
                  <a:pt x="6609834" y="490004"/>
                </a:moveTo>
                <a:cubicBezTo>
                  <a:pt x="6726459" y="490004"/>
                  <a:pt x="6843084" y="534495"/>
                  <a:pt x="6932065" y="623477"/>
                </a:cubicBezTo>
                <a:cubicBezTo>
                  <a:pt x="7110028" y="801440"/>
                  <a:pt x="7110028" y="1089975"/>
                  <a:pt x="6932065" y="1267938"/>
                </a:cubicBezTo>
                <a:lnTo>
                  <a:pt x="1992770" y="6207232"/>
                </a:lnTo>
                <a:cubicBezTo>
                  <a:pt x="1814808" y="6385196"/>
                  <a:pt x="1526273" y="6385196"/>
                  <a:pt x="1348309" y="6207232"/>
                </a:cubicBezTo>
                <a:cubicBezTo>
                  <a:pt x="1170346" y="6029269"/>
                  <a:pt x="1170346" y="5740734"/>
                  <a:pt x="1348309" y="5562771"/>
                </a:cubicBezTo>
                <a:lnTo>
                  <a:pt x="6287604" y="623477"/>
                </a:lnTo>
                <a:cubicBezTo>
                  <a:pt x="6376585" y="534495"/>
                  <a:pt x="6493210" y="490004"/>
                  <a:pt x="6609834" y="490004"/>
                </a:cubicBezTo>
                <a:close/>
                <a:moveTo>
                  <a:pt x="5515052" y="478102"/>
                </a:moveTo>
                <a:cubicBezTo>
                  <a:pt x="5581110" y="478102"/>
                  <a:pt x="5647169" y="503302"/>
                  <a:pt x="5697569" y="553703"/>
                </a:cubicBezTo>
                <a:cubicBezTo>
                  <a:pt x="5798371" y="654505"/>
                  <a:pt x="5798371" y="817936"/>
                  <a:pt x="5697569" y="918738"/>
                </a:cubicBezTo>
                <a:lnTo>
                  <a:pt x="365036" y="6251272"/>
                </a:lnTo>
                <a:cubicBezTo>
                  <a:pt x="264234" y="6352073"/>
                  <a:pt x="100802" y="6352073"/>
                  <a:pt x="0" y="6251272"/>
                </a:cubicBezTo>
                <a:cubicBezTo>
                  <a:pt x="-100801" y="6150469"/>
                  <a:pt x="-100801" y="5987038"/>
                  <a:pt x="0" y="5886236"/>
                </a:cubicBezTo>
                <a:lnTo>
                  <a:pt x="5332534" y="553702"/>
                </a:lnTo>
                <a:cubicBezTo>
                  <a:pt x="5382935" y="503302"/>
                  <a:pt x="5448993" y="478101"/>
                  <a:pt x="5515052" y="478102"/>
                </a:cubicBezTo>
                <a:close/>
                <a:moveTo>
                  <a:pt x="4500043" y="0"/>
                </a:moveTo>
                <a:cubicBezTo>
                  <a:pt x="4616667" y="0"/>
                  <a:pt x="4733292" y="44491"/>
                  <a:pt x="4822273" y="133473"/>
                </a:cubicBezTo>
                <a:cubicBezTo>
                  <a:pt x="5000237" y="311436"/>
                  <a:pt x="5000237" y="599971"/>
                  <a:pt x="4822273" y="777934"/>
                </a:cubicBezTo>
                <a:lnTo>
                  <a:pt x="1450376" y="4149832"/>
                </a:lnTo>
                <a:cubicBezTo>
                  <a:pt x="1272413" y="4327795"/>
                  <a:pt x="983878" y="4327795"/>
                  <a:pt x="805915" y="4149832"/>
                </a:cubicBezTo>
                <a:cubicBezTo>
                  <a:pt x="627951" y="3971869"/>
                  <a:pt x="627951" y="3683333"/>
                  <a:pt x="805915" y="3505370"/>
                </a:cubicBezTo>
                <a:lnTo>
                  <a:pt x="4177812" y="133473"/>
                </a:lnTo>
                <a:cubicBezTo>
                  <a:pt x="4266794" y="44491"/>
                  <a:pt x="4383418" y="0"/>
                  <a:pt x="4500043"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Rounded Rectangle 7"/>
          <p:cNvSpPr/>
          <p:nvPr userDrawn="1"/>
        </p:nvSpPr>
        <p:spPr>
          <a:xfrm rot="18900000">
            <a:off x="1001518" y="5334424"/>
            <a:ext cx="6294300" cy="653822"/>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7"/>
          <p:cNvSpPr>
            <a:spLocks noGrp="1"/>
          </p:cNvSpPr>
          <p:nvPr>
            <p:ph type="body" sz="quarter" idx="10" hasCustomPrompt="1"/>
          </p:nvPr>
        </p:nvSpPr>
        <p:spPr>
          <a:xfrm>
            <a:off x="7138173" y="3247495"/>
            <a:ext cx="4511964" cy="431780"/>
          </a:xfrm>
          <a:prstGeom prst="rect">
            <a:avLst/>
          </a:prstGeom>
        </p:spPr>
        <p:txBody>
          <a:bodyPr vert="horz" lIns="0" tIns="40504" rIns="0" bIns="40504" anchor="ctr"/>
          <a:lstStyle>
            <a:lvl1pPr marL="0" indent="0" algn="l">
              <a:lnSpc>
                <a:spcPct val="100000"/>
              </a:lnSpc>
              <a:spcBef>
                <a:spcPts val="0"/>
              </a:spcBef>
              <a:buNone/>
              <a:defRPr sz="4200" b="1">
                <a:solidFill>
                  <a:schemeClr val="bg1"/>
                </a:solidFill>
                <a:latin typeface="Lato Hairline"/>
                <a:cs typeface="Lato Hairline"/>
              </a:defRPr>
            </a:lvl1pPr>
          </a:lstStyle>
          <a:p>
            <a:pPr lvl="0"/>
            <a:r>
              <a:rPr lang="es-ES_tradnl" dirty="0" smtClean="0"/>
              <a:t>TITLE HERE</a:t>
            </a:r>
            <a:endParaRPr lang="es-ES_tradnl" dirty="0" smtClean="0"/>
          </a:p>
        </p:txBody>
      </p:sp>
      <p:sp>
        <p:nvSpPr>
          <p:cNvPr id="11" name="Text Placeholder 7"/>
          <p:cNvSpPr>
            <a:spLocks noGrp="1"/>
          </p:cNvSpPr>
          <p:nvPr>
            <p:ph type="body" sz="quarter" idx="11" hasCustomPrompt="1"/>
          </p:nvPr>
        </p:nvSpPr>
        <p:spPr>
          <a:xfrm>
            <a:off x="7138173" y="3831293"/>
            <a:ext cx="4511964" cy="228451"/>
          </a:xfrm>
          <a:prstGeom prst="rect">
            <a:avLst/>
          </a:prstGeom>
        </p:spPr>
        <p:txBody>
          <a:bodyPr vert="horz" lIns="0" tIns="40504" rIns="0" bIns="40504" anchor="ctr"/>
          <a:lstStyle>
            <a:lvl1pPr marL="0" indent="0" algn="l">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smtClean="0"/>
              <a:t>Break </a:t>
            </a:r>
            <a:r>
              <a:rPr lang="es-ES_tradnl" dirty="0" err="1" smtClean="0"/>
              <a:t>Section</a:t>
            </a:r>
            <a:r>
              <a:rPr lang="es-ES_tradnl" dirty="0" smtClean="0"/>
              <a:t> </a:t>
            </a:r>
            <a:r>
              <a:rPr lang="es-ES_tradnl" dirty="0" err="1" smtClean="0"/>
              <a:t>Subtitle</a:t>
            </a:r>
            <a:endParaRPr lang="es-ES_tradnl" dirty="0" smtClean="0"/>
          </a:p>
        </p:txBody>
      </p:sp>
      <p:sp>
        <p:nvSpPr>
          <p:cNvPr id="12" name="Text Placeholder 2"/>
          <p:cNvSpPr>
            <a:spLocks noGrp="1"/>
          </p:cNvSpPr>
          <p:nvPr>
            <p:ph type="body" sz="quarter" idx="16" hasCustomPrompt="1"/>
          </p:nvPr>
        </p:nvSpPr>
        <p:spPr>
          <a:xfrm>
            <a:off x="7158634" y="4263868"/>
            <a:ext cx="4488039" cy="1536868"/>
          </a:xfrm>
          <a:prstGeom prst="rect">
            <a:avLst/>
          </a:prstGeom>
        </p:spPr>
        <p:txBody>
          <a:bodyPr vert="horz" lIns="0" tIns="0" rIns="0" bIns="0"/>
          <a:lstStyle>
            <a:lvl1pPr marL="0" indent="0" algn="l">
              <a:lnSpc>
                <a:spcPct val="130000"/>
              </a:lnSpc>
              <a:buNone/>
              <a:defRPr sz="144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endParaRPr lang="en-US"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8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13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42" presetClass="entr" presetSubtype="0" fill="hold" grpId="0" nodeType="withEffect">
                                  <p:stCondLst>
                                    <p:cond delay="20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400"/>
                                        <p:tgtEl>
                                          <p:spTgt spid="10">
                                            <p:txEl>
                                              <p:pRg st="0" end="0"/>
                                            </p:txEl>
                                          </p:spTgt>
                                        </p:tgtEl>
                                      </p:cBhvr>
                                    </p:animEffect>
                                    <p:anim calcmode="lin" valueType="num">
                                      <p:cBhvr>
                                        <p:cTn id="15"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0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anim calcmode="lin" valueType="num">
                                      <p:cBhvr>
                                        <p:cTn id="2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11">
                                            <p:txEl>
                                              <p:pRg st="0" end="0"/>
                                            </p:txEl>
                                          </p:spTgt>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8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2"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hree Columns Text">
    <p:spTree>
      <p:nvGrpSpPr>
        <p:cNvPr id="1" name=""/>
        <p:cNvGrpSpPr/>
        <p:nvPr/>
      </p:nvGrpSpPr>
      <p:grpSpPr>
        <a:xfrm>
          <a:off x="0" y="0"/>
          <a:ext cx="0" cy="0"/>
          <a:chOff x="0" y="0"/>
          <a:chExt cx="0" cy="0"/>
        </a:xfrm>
      </p:grpSpPr>
      <p:sp>
        <p:nvSpPr>
          <p:cNvPr id="13" name="Rounded Rectangle 12"/>
          <p:cNvSpPr/>
          <p:nvPr userDrawn="1"/>
        </p:nvSpPr>
        <p:spPr>
          <a:xfrm rot="18900000">
            <a:off x="800771" y="3115671"/>
            <a:ext cx="6294300" cy="653822"/>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userDrawn="1"/>
        </p:nvSpPr>
        <p:spPr>
          <a:xfrm rot="18900000">
            <a:off x="2256987" y="3714319"/>
            <a:ext cx="4527448" cy="653822"/>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userDrawn="1"/>
        </p:nvSpPr>
        <p:spPr>
          <a:xfrm rot="18900000" flipV="1">
            <a:off x="-292739" y="3248182"/>
            <a:ext cx="6422592" cy="37033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userDrawn="1"/>
        </p:nvSpPr>
        <p:spPr>
          <a:xfrm rot="18900000">
            <a:off x="627181" y="2201944"/>
            <a:ext cx="4527448" cy="65382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5140" rtl="0" eaLnBrk="1" fontAlgn="auto" latinLnBrk="0" hangingPunct="1">
              <a:lnSpc>
                <a:spcPct val="100000"/>
              </a:lnSpc>
              <a:spcBef>
                <a:spcPts val="0"/>
              </a:spcBef>
              <a:spcAft>
                <a:spcPts val="0"/>
              </a:spcAft>
              <a:buClrTx/>
              <a:buSzTx/>
              <a:buFontTx/>
              <a:buNone/>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7"/>
          <p:cNvSpPr>
            <a:spLocks noGrp="1"/>
          </p:cNvSpPr>
          <p:nvPr userDrawn="1">
            <p:ph type="body" sz="quarter" idx="10" hasCustomPrompt="1"/>
          </p:nvPr>
        </p:nvSpPr>
        <p:spPr>
          <a:xfrm>
            <a:off x="6782573" y="2543223"/>
            <a:ext cx="4511964" cy="431780"/>
          </a:xfrm>
          <a:prstGeom prst="rect">
            <a:avLst/>
          </a:prstGeom>
        </p:spPr>
        <p:txBody>
          <a:bodyPr vert="horz" lIns="0" tIns="40504" rIns="0" bIns="40504" anchor="ctr"/>
          <a:lstStyle>
            <a:lvl1pPr marL="0" indent="0" algn="l">
              <a:lnSpc>
                <a:spcPct val="100000"/>
              </a:lnSpc>
              <a:spcBef>
                <a:spcPts val="0"/>
              </a:spcBef>
              <a:buNone/>
              <a:defRPr sz="4200" b="1">
                <a:solidFill>
                  <a:schemeClr val="bg1"/>
                </a:solidFill>
                <a:latin typeface="Lato Hairline"/>
                <a:cs typeface="Lato Hairline"/>
              </a:defRPr>
            </a:lvl1pPr>
          </a:lstStyle>
          <a:p>
            <a:pPr lvl="0"/>
            <a:r>
              <a:rPr lang="es-ES_tradnl" dirty="0" smtClean="0"/>
              <a:t>TITLE HERE</a:t>
            </a:r>
            <a:endParaRPr lang="es-ES_tradnl" dirty="0" smtClean="0"/>
          </a:p>
        </p:txBody>
      </p:sp>
      <p:sp>
        <p:nvSpPr>
          <p:cNvPr id="8" name="Text Placeholder 7"/>
          <p:cNvSpPr>
            <a:spLocks noGrp="1"/>
          </p:cNvSpPr>
          <p:nvPr userDrawn="1">
            <p:ph type="body" sz="quarter" idx="11" hasCustomPrompt="1"/>
          </p:nvPr>
        </p:nvSpPr>
        <p:spPr>
          <a:xfrm>
            <a:off x="6782573" y="3127020"/>
            <a:ext cx="4511964" cy="228451"/>
          </a:xfrm>
          <a:prstGeom prst="rect">
            <a:avLst/>
          </a:prstGeom>
        </p:spPr>
        <p:txBody>
          <a:bodyPr vert="horz" lIns="0" tIns="40504" rIns="0" bIns="40504" anchor="ctr"/>
          <a:lstStyle>
            <a:lvl1pPr marL="0" indent="0" algn="l">
              <a:lnSpc>
                <a:spcPct val="100000"/>
              </a:lnSpc>
              <a:spcBef>
                <a:spcPts val="0"/>
              </a:spcBef>
              <a:spcAft>
                <a:spcPts val="0"/>
              </a:spcAft>
              <a:buNone/>
              <a:defRPr sz="1800" b="0" baseline="0">
                <a:solidFill>
                  <a:schemeClr val="accent3"/>
                </a:solidFill>
                <a:latin typeface="Lato Light"/>
                <a:cs typeface="Lato Light"/>
              </a:defRPr>
            </a:lvl1pPr>
          </a:lstStyle>
          <a:p>
            <a:pPr lvl="0"/>
            <a:r>
              <a:rPr lang="es-ES_tradnl" dirty="0" smtClean="0"/>
              <a:t>Break </a:t>
            </a:r>
            <a:r>
              <a:rPr lang="es-ES_tradnl" dirty="0" err="1" smtClean="0"/>
              <a:t>Section</a:t>
            </a:r>
            <a:r>
              <a:rPr lang="es-ES_tradnl" dirty="0" smtClean="0"/>
              <a:t> </a:t>
            </a:r>
            <a:r>
              <a:rPr lang="es-ES_tradnl" dirty="0" err="1" smtClean="0"/>
              <a:t>Subtitle</a:t>
            </a:r>
            <a:endParaRPr lang="es-ES_tradnl" dirty="0" smtClean="0"/>
          </a:p>
        </p:txBody>
      </p:sp>
      <p:sp>
        <p:nvSpPr>
          <p:cNvPr id="9" name="Text Placeholder 2"/>
          <p:cNvSpPr>
            <a:spLocks noGrp="1"/>
          </p:cNvSpPr>
          <p:nvPr userDrawn="1">
            <p:ph type="body" sz="quarter" idx="16" hasCustomPrompt="1"/>
          </p:nvPr>
        </p:nvSpPr>
        <p:spPr>
          <a:xfrm>
            <a:off x="6803034" y="3559596"/>
            <a:ext cx="4488039" cy="1536868"/>
          </a:xfrm>
          <a:prstGeom prst="rect">
            <a:avLst/>
          </a:prstGeom>
        </p:spPr>
        <p:txBody>
          <a:bodyPr vert="horz" lIns="0" tIns="0" rIns="0" bIns="0"/>
          <a:lstStyle>
            <a:lvl1pPr marL="0" indent="0" algn="l">
              <a:lnSpc>
                <a:spcPct val="130000"/>
              </a:lnSpc>
              <a:buNone/>
              <a:defRPr sz="1440">
                <a:solidFill>
                  <a:schemeClr val="tx1">
                    <a:lumMod val="50000"/>
                    <a:lumOff val="50000"/>
                  </a:schemeClr>
                </a:solidFill>
                <a:latin typeface="Lato Regular"/>
                <a:cs typeface="Lato Regular"/>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Fusce</a:t>
            </a:r>
            <a:r>
              <a:rPr lang="en-US" dirty="0" smtClean="0"/>
              <a:t> </a:t>
            </a:r>
            <a:r>
              <a:rPr lang="en-US" dirty="0" err="1" smtClean="0"/>
              <a:t>diam</a:t>
            </a:r>
            <a:r>
              <a:rPr lang="en-US" dirty="0" smtClean="0"/>
              <a:t> </a:t>
            </a:r>
            <a:r>
              <a:rPr lang="en-US" dirty="0" err="1" smtClean="0"/>
              <a:t>tortor</a:t>
            </a:r>
            <a:r>
              <a:rPr lang="en-US" dirty="0" smtClean="0"/>
              <a:t>, </a:t>
            </a:r>
            <a:r>
              <a:rPr lang="en-US" dirty="0" err="1" smtClean="0"/>
              <a:t>mattis</a:t>
            </a:r>
            <a:r>
              <a:rPr lang="en-US" dirty="0" smtClean="0"/>
              <a:t> </a:t>
            </a:r>
            <a:r>
              <a:rPr lang="en-US" dirty="0" err="1" smtClean="0"/>
              <a:t>quis</a:t>
            </a:r>
            <a:r>
              <a:rPr lang="en-US" dirty="0" smtClean="0"/>
              <a:t> </a:t>
            </a:r>
            <a:r>
              <a:rPr lang="en-US" dirty="0" err="1" smtClean="0"/>
              <a:t>dapibus</a:t>
            </a:r>
            <a:r>
              <a:rPr lang="en-US" dirty="0" smtClean="0"/>
              <a:t> vitae, </a:t>
            </a:r>
            <a:r>
              <a:rPr lang="en-US" dirty="0" err="1" smtClean="0"/>
              <a:t>euismod</a:t>
            </a:r>
            <a:r>
              <a:rPr lang="en-US" dirty="0" smtClean="0"/>
              <a:t> non </a:t>
            </a:r>
            <a:r>
              <a:rPr lang="en-US" dirty="0" err="1" smtClean="0"/>
              <a:t>purus</a:t>
            </a:r>
            <a:r>
              <a:rPr lang="en-US" dirty="0" smtClean="0"/>
              <a:t>. Maecenas </a:t>
            </a:r>
            <a:r>
              <a:rPr lang="en-US" dirty="0" err="1" smtClean="0"/>
              <a:t>ut</a:t>
            </a:r>
            <a:r>
              <a:rPr lang="en-US" dirty="0" smtClean="0"/>
              <a:t> lacus </a:t>
            </a:r>
            <a:r>
              <a:rPr lang="en-US" dirty="0" err="1" smtClean="0"/>
              <a:t>nec</a:t>
            </a:r>
            <a:r>
              <a:rPr lang="en-US" dirty="0" smtClean="0"/>
              <a:t> </a:t>
            </a:r>
            <a:r>
              <a:rPr lang="en-US" dirty="0" err="1" smtClean="0"/>
              <a:t>mauris</a:t>
            </a:r>
            <a:r>
              <a:rPr lang="en-US" dirty="0" smtClean="0"/>
              <a:t> </a:t>
            </a:r>
            <a:r>
              <a:rPr lang="en-US" dirty="0" err="1" smtClean="0"/>
              <a:t>feugiat</a:t>
            </a:r>
            <a:r>
              <a:rPr lang="en-US" dirty="0" smtClean="0"/>
              <a:t> </a:t>
            </a:r>
            <a:r>
              <a:rPr lang="en-US" dirty="0" err="1" smtClean="0"/>
              <a:t>tristique</a:t>
            </a:r>
            <a:r>
              <a:rPr lang="en-US" dirty="0" smtClean="0"/>
              <a:t>.</a:t>
            </a:r>
            <a:endParaRPr lang="en-US" dirty="0" smtClean="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400"/>
                                        <p:tgtEl>
                                          <p:spTgt spid="7">
                                            <p:txEl>
                                              <p:pRg st="0" end="0"/>
                                            </p:txEl>
                                          </p:spTgt>
                                        </p:tgtEl>
                                      </p:cBhvr>
                                    </p:animEffect>
                                    <p:anim calcmode="lin" valueType="num">
                                      <p:cBhvr>
                                        <p:cTn id="8" dur="4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anim calcmode="lin" valueType="num">
                                      <p:cBhvr>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par>
                                <p:cTn id="18" presetID="22" presetClass="entr" presetSubtype="1" fill="hold" grpId="0" nodeType="withEffect">
                                  <p:stCondLst>
                                    <p:cond delay="80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4" fill="hold" grpId="0" nodeType="withEffect">
                                  <p:stCondLst>
                                    <p:cond delay="80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80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1" fill="hold" grpId="0" nodeType="withEffect">
                                  <p:stCondLst>
                                    <p:cond delay="80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6" grpId="0" animBg="1"/>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400"/>
                        <p:tgtEl>
                          <p:spTgt spid="7"/>
                        </p:tgtEl>
                      </p:cBhvr>
                    </p:animEffect>
                    <p:anim calcmode="lin" valueType="num">
                      <p:cBhvr>
                        <p:cTn dur="400" fill="hold"/>
                        <p:tgtEl>
                          <p:spTgt spid="7"/>
                        </p:tgtEl>
                        <p:attrNameLst>
                          <p:attrName>ppt_x</p:attrName>
                        </p:attrNameLst>
                      </p:cBhvr>
                      <p:tavLst>
                        <p:tav tm="0">
                          <p:val>
                            <p:strVal val="#ppt_x"/>
                          </p:val>
                        </p:tav>
                        <p:tav tm="100000">
                          <p:val>
                            <p:strVal val="#ppt_x"/>
                          </p:val>
                        </p:tav>
                      </p:tavLst>
                    </p:anim>
                    <p:anim calcmode="lin" valueType="num">
                      <p:cBhvr>
                        <p:cTn dur="400" fill="hold"/>
                        <p:tgtEl>
                          <p:spTgt spid="7"/>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anim calcmode="lin" valueType="num">
                      <p:cBhvr>
                        <p:cTn dur="500" fill="hold"/>
                        <p:tgtEl>
                          <p:spTgt spid="8"/>
                        </p:tgtEl>
                        <p:attrNameLst>
                          <p:attrName>ppt_x</p:attrName>
                        </p:attrNameLst>
                      </p:cBhvr>
                      <p:tavLst>
                        <p:tav tm="0">
                          <p:val>
                            <p:strVal val="#ppt_x"/>
                          </p:val>
                        </p:tav>
                        <p:tav tm="100000">
                          <p:val>
                            <p:strVal val="#ppt_x"/>
                          </p:val>
                        </p:tav>
                      </p:tavLst>
                    </p:anim>
                    <p:anim calcmode="lin" valueType="num">
                      <p:cBhvr>
                        <p:cTn dur="5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5B28D99-6AB1-4CCB-8F48-B2F1E75DF8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41AFC7-AF1E-4F87-BCC2-1B83FC6BEC3D}" type="slidenum">
              <a:rPr lang="zh-CN" altLang="en-US" smtClean="0"/>
            </a:fld>
            <a:endParaRPr lang="zh-CN" altLang="en-US"/>
          </a:p>
        </p:txBody>
      </p:sp>
    </p:spTree>
  </p:cSld>
  <p:clrMapOvr>
    <a:masterClrMapping/>
  </p:clrMapOvr>
  <p:transition spd="slow" advClick="0" advTm="3000">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8" Type="http://schemas.openxmlformats.org/officeDocument/2006/relationships/theme" Target="../theme/theme1.xml"/><Relationship Id="rId57" Type="http://schemas.microsoft.com/office/2007/relationships/hdphoto" Target="../media/image2.wdp"/><Relationship Id="rId56" Type="http://schemas.openxmlformats.org/officeDocument/2006/relationships/image" Target="../media/image1.png"/><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28D99-6AB1-4CCB-8F48-B2F1E75DF88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1AFC7-AF1E-4F87-BCC2-1B83FC6BEC3D}" type="slidenum">
              <a:rPr lang="zh-CN" altLang="en-US" smtClean="0"/>
            </a:fld>
            <a:endParaRPr lang="zh-CN" altLang="en-US"/>
          </a:p>
        </p:txBody>
      </p:sp>
      <p:pic>
        <p:nvPicPr>
          <p:cNvPr id="7" name="图片 6"/>
          <p:cNvPicPr>
            <a:picLocks noChangeAspect="1"/>
          </p:cNvPicPr>
          <p:nvPr userDrawn="1"/>
        </p:nvPicPr>
        <p:blipFill rotWithShape="1">
          <a:blip r:embed="rId56">
            <a:extLst>
              <a:ext uri="{BEBA8EAE-BF5A-486C-A8C5-ECC9F3942E4B}">
                <a14:imgProps xmlns:a14="http://schemas.microsoft.com/office/drawing/2010/main">
                  <a14:imgLayer r:embed="rId57">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Lst>
  <p:transition spd="slow" advClick="0" advTm="3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chart" Target="../charts/char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4.xml"/><Relationship Id="rId2" Type="http://schemas.microsoft.com/office/2007/relationships/hdphoto" Target="../media/image8.wdp"/><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21.jpe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1.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chart" Target="../charts/chart2.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rot="2700000">
            <a:off x="400133" y="2228352"/>
            <a:ext cx="3835325" cy="3835325"/>
          </a:xfrm>
          <a:prstGeom prst="rect">
            <a:avLst/>
          </a:prstGeom>
          <a:blipFill dpi="0" rotWithShape="0">
            <a:blip r:embed="rId1"/>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物体, 室内&#10;&#10;已生成高可信度的说明"/>
          <p:cNvPicPr>
            <a:picLocks noChangeAspect="1"/>
          </p:cNvPicPr>
          <p:nvPr/>
        </p:nvPicPr>
        <p:blipFill rotWithShape="1">
          <a:blip r:embed="rId2">
            <a:extLst>
              <a:ext uri="{28A0092B-C50C-407E-A947-70E740481C1C}">
                <a14:useLocalDpi xmlns:a14="http://schemas.microsoft.com/office/drawing/2010/main" val="0"/>
              </a:ext>
            </a:extLst>
          </a:blip>
          <a:srcRect t="31845" r="56820"/>
          <a:stretch>
            <a:fillRect/>
          </a:stretch>
        </p:blipFill>
        <p:spPr>
          <a:xfrm>
            <a:off x="-22889" y="2183907"/>
            <a:ext cx="5264458" cy="4674093"/>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r="41675" b="10426"/>
          <a:stretch>
            <a:fillRect/>
          </a:stretch>
        </p:blipFill>
        <p:spPr>
          <a:xfrm>
            <a:off x="0" y="0"/>
            <a:ext cx="7111014" cy="6139778"/>
          </a:xfrm>
          <a:prstGeom prst="rect">
            <a:avLst/>
          </a:prstGeom>
          <a:effectLst>
            <a:outerShdw blurRad="50800" dist="38100" dir="2700000" algn="tl" rotWithShape="0">
              <a:prstClr val="black">
                <a:alpha val="40000"/>
              </a:prstClr>
            </a:outerShdw>
          </a:effectLst>
        </p:spPr>
      </p:pic>
      <p:grpSp>
        <p:nvGrpSpPr>
          <p:cNvPr id="10" name="5"/>
          <p:cNvGrpSpPr/>
          <p:nvPr>
            <p:custDataLst>
              <p:tags r:id="rId4"/>
            </p:custDataLst>
          </p:nvPr>
        </p:nvGrpSpPr>
        <p:grpSpPr bwMode="auto">
          <a:xfrm rot="5400000">
            <a:off x="7391767" y="1174475"/>
            <a:ext cx="2620089" cy="2278128"/>
            <a:chOff x="5803300" y="1948400"/>
            <a:chExt cx="2164994" cy="1905223"/>
          </a:xfrm>
        </p:grpSpPr>
        <p:sp>
          <p:nvSpPr>
            <p:cNvPr id="11" name="7"/>
            <p:cNvSpPr/>
            <p:nvPr/>
          </p:nvSpPr>
          <p:spPr bwMode="auto">
            <a:xfrm>
              <a:off x="5803300" y="1948400"/>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b="1">
                <a:solidFill>
                  <a:schemeClr val="lt1"/>
                </a:solidFill>
                <a:latin typeface="Agency FB" panose="020B0503020202020204" pitchFamily="34" charset="0"/>
                <a:ea typeface="腾祥澜黑简" panose="01010104010101010101" pitchFamily="2" charset="-122"/>
              </a:endParaRPr>
            </a:p>
          </p:txBody>
        </p:sp>
        <p:sp>
          <p:nvSpPr>
            <p:cNvPr id="15" name="6"/>
            <p:cNvSpPr/>
            <p:nvPr/>
          </p:nvSpPr>
          <p:spPr bwMode="auto">
            <a:xfrm>
              <a:off x="5948780" y="2078346"/>
              <a:ext cx="1846429" cy="162488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D7673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b="1">
                <a:solidFill>
                  <a:schemeClr val="lt1"/>
                </a:solidFill>
                <a:latin typeface="Agency FB" panose="020B0503020202020204" pitchFamily="34" charset="0"/>
                <a:ea typeface="腾祥澜黑简" panose="01010104010101010101" pitchFamily="2" charset="-122"/>
              </a:endParaRPr>
            </a:p>
          </p:txBody>
        </p:sp>
      </p:grpSp>
      <p:sp>
        <p:nvSpPr>
          <p:cNvPr id="16" name="4"/>
          <p:cNvSpPr txBox="1"/>
          <p:nvPr>
            <p:custDataLst>
              <p:tags r:id="rId5"/>
            </p:custDataLst>
          </p:nvPr>
        </p:nvSpPr>
        <p:spPr>
          <a:xfrm>
            <a:off x="6867525" y="1781810"/>
            <a:ext cx="3802380" cy="1008380"/>
          </a:xfrm>
          <a:prstGeom prst="rect">
            <a:avLst/>
          </a:prstGeom>
          <a:noFill/>
        </p:spPr>
        <p:txBody>
          <a:bodyPr wrap="square" lIns="86005" tIns="43002" rIns="86005" bIns="43002">
            <a:spAutoFit/>
          </a:bodyPr>
          <a:lstStyle/>
          <a:p>
            <a:pPr algn="ctr">
              <a:defRPr/>
            </a:pPr>
            <a:r>
              <a:rPr lang="en-US" altLang="zh-CN" sz="6000" dirty="0" smtClean="0">
                <a:solidFill>
                  <a:schemeClr val="bg1"/>
                </a:solidFill>
                <a:latin typeface="Agency FB" panose="020B0503020202020204" pitchFamily="34" charset="0"/>
              </a:rPr>
              <a:t>2021</a:t>
            </a:r>
            <a:endParaRPr lang="en-US" sz="6000" dirty="0">
              <a:solidFill>
                <a:schemeClr val="bg1"/>
              </a:solidFill>
              <a:latin typeface="Agency FB" panose="020B0503020202020204" pitchFamily="34" charset="0"/>
            </a:endParaRPr>
          </a:p>
        </p:txBody>
      </p:sp>
      <p:sp>
        <p:nvSpPr>
          <p:cNvPr id="20" name="2"/>
          <p:cNvSpPr txBox="1"/>
          <p:nvPr>
            <p:custDataLst>
              <p:tags r:id="rId6"/>
            </p:custDataLst>
          </p:nvPr>
        </p:nvSpPr>
        <p:spPr>
          <a:xfrm>
            <a:off x="4334970" y="3757543"/>
            <a:ext cx="8488572" cy="915670"/>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gn="ctr" eaLnBrk="1" hangingPunct="1"/>
            <a:r>
              <a:rPr lang="zh-CN" altLang="en-US" sz="5400" dirty="0">
                <a:solidFill>
                  <a:srgbClr val="D76739"/>
                </a:solidFill>
                <a:latin typeface="方正粗谭黑简体" panose="02000000000000000000" pitchFamily="2" charset="-122"/>
                <a:ea typeface="方正粗谭黑简体" panose="02000000000000000000" pitchFamily="2" charset="-122"/>
                <a:cs typeface="Clear Sans Light" pitchFamily="34" charset="0"/>
              </a:rPr>
              <a:t>商业计划创业融资模板</a:t>
            </a:r>
            <a:endParaRPr lang="id-ID" altLang="zh-CN" sz="5400" dirty="0">
              <a:solidFill>
                <a:srgbClr val="D76739"/>
              </a:solidFill>
              <a:latin typeface="方正粗谭黑简体" panose="02000000000000000000" pitchFamily="2" charset="-122"/>
              <a:ea typeface="方正粗谭黑简体" panose="02000000000000000000" pitchFamily="2" charset="-122"/>
              <a:cs typeface="Clear Sans Light" pitchFamily="34" charset="0"/>
            </a:endParaRPr>
          </a:p>
        </p:txBody>
      </p:sp>
      <p:sp>
        <p:nvSpPr>
          <p:cNvPr id="21" name="1"/>
          <p:cNvSpPr txBox="1">
            <a:spLocks noChangeArrowheads="1"/>
          </p:cNvSpPr>
          <p:nvPr>
            <p:custDataLst>
              <p:tags r:id="rId7"/>
            </p:custDataLst>
          </p:nvPr>
        </p:nvSpPr>
        <p:spPr bwMode="auto">
          <a:xfrm>
            <a:off x="5936297" y="4806794"/>
            <a:ext cx="5531028" cy="362535"/>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buClrTx/>
              <a:buSzTx/>
              <a:buFontTx/>
              <a:buNone/>
            </a:pPr>
            <a:r>
              <a:rPr lang="zh-CN" altLang="en-US" sz="1755" dirty="0">
                <a:solidFill>
                  <a:srgbClr val="D76739"/>
                </a:solidFill>
                <a:latin typeface="Verdana" panose="020B0604030504040204" pitchFamily="34" charset="0"/>
              </a:rPr>
              <a:t>同样适用于总结计划</a:t>
            </a:r>
            <a:r>
              <a:rPr lang="en-US" altLang="zh-CN" sz="1755" dirty="0">
                <a:solidFill>
                  <a:srgbClr val="D76739"/>
                </a:solidFill>
                <a:latin typeface="Verdana" panose="020B0604030504040204" pitchFamily="34" charset="0"/>
              </a:rPr>
              <a:t>/</a:t>
            </a:r>
            <a:r>
              <a:rPr lang="zh-CN" altLang="en-US" sz="1755" dirty="0">
                <a:solidFill>
                  <a:srgbClr val="D76739"/>
                </a:solidFill>
                <a:latin typeface="Verdana" panose="020B0604030504040204" pitchFamily="34" charset="0"/>
              </a:rPr>
              <a:t>方案策划</a:t>
            </a:r>
            <a:r>
              <a:rPr lang="en-US" altLang="zh-CN" sz="1755" dirty="0">
                <a:solidFill>
                  <a:srgbClr val="D76739"/>
                </a:solidFill>
                <a:latin typeface="Verdana" panose="020B0604030504040204" pitchFamily="34" charset="0"/>
              </a:rPr>
              <a:t>/</a:t>
            </a:r>
            <a:r>
              <a:rPr lang="zh-CN" altLang="en-US" sz="1755" dirty="0">
                <a:solidFill>
                  <a:srgbClr val="D76739"/>
                </a:solidFill>
                <a:latin typeface="Verdana" panose="020B0604030504040204" pitchFamily="34" charset="0"/>
              </a:rPr>
              <a:t>岗位竞聘</a:t>
            </a:r>
            <a:r>
              <a:rPr lang="en-US" altLang="zh-CN" sz="1755" dirty="0">
                <a:solidFill>
                  <a:srgbClr val="D76739"/>
                </a:solidFill>
                <a:latin typeface="Verdana" panose="020B0604030504040204" pitchFamily="34" charset="0"/>
              </a:rPr>
              <a:t>/</a:t>
            </a:r>
            <a:r>
              <a:rPr lang="zh-CN" altLang="en-US" sz="1755" dirty="0">
                <a:solidFill>
                  <a:srgbClr val="D76739"/>
                </a:solidFill>
                <a:latin typeface="Verdana" panose="020B0604030504040204" pitchFamily="34" charset="0"/>
              </a:rPr>
              <a:t>招商引资等</a:t>
            </a:r>
            <a:endParaRPr lang="en-US" altLang="zh-CN" sz="1755" dirty="0">
              <a:solidFill>
                <a:srgbClr val="D76739"/>
              </a:solidFill>
              <a:latin typeface="Verdana" panose="020B0604030504040204" pitchFamily="34" charset="0"/>
            </a:endParaRPr>
          </a:p>
        </p:txBody>
      </p:sp>
      <p:sp>
        <p:nvSpPr>
          <p:cNvPr id="2" name="TextBox 1"/>
          <p:cNvSpPr txBox="1"/>
          <p:nvPr/>
        </p:nvSpPr>
        <p:spPr>
          <a:xfrm>
            <a:off x="7056404" y="5383505"/>
            <a:ext cx="3315876" cy="275590"/>
          </a:xfrm>
          <a:prstGeom prst="rect">
            <a:avLst/>
          </a:prstGeom>
          <a:noFill/>
        </p:spPr>
        <p:txBody>
          <a:bodyPr wrap="square" rtlCol="0">
            <a:spAutoFit/>
          </a:bodyPr>
          <a:lstStyle/>
          <a:p>
            <a:pPr algn="ctr"/>
            <a:r>
              <a:rPr lang="zh-CN" altLang="en-US" sz="1200" dirty="0"/>
              <a:t>汇报人</a:t>
            </a:r>
            <a:r>
              <a:rPr lang="zh-CN" altLang="en-US" sz="1200" dirty="0" smtClean="0"/>
              <a:t>：</a:t>
            </a:r>
            <a:r>
              <a:rPr lang="en-US" altLang="zh-CN" sz="1200" dirty="0" smtClean="0"/>
              <a:t>XXX</a:t>
            </a:r>
            <a:r>
              <a:rPr lang="zh-CN" altLang="en-US" sz="1200" dirty="0" smtClean="0"/>
              <a:t>    </a:t>
            </a:r>
            <a:r>
              <a:rPr lang="zh-CN" altLang="en-US" sz="1200" dirty="0"/>
              <a:t>汇报时间：</a:t>
            </a:r>
            <a:r>
              <a:rPr lang="en-US" altLang="zh-CN" sz="1200" dirty="0"/>
              <a:t>XX</a:t>
            </a:r>
            <a:r>
              <a:rPr lang="zh-CN" altLang="en-US" sz="1200" dirty="0"/>
              <a:t>年</a:t>
            </a:r>
            <a:r>
              <a:rPr lang="en-US" altLang="zh-CN" sz="1200" dirty="0"/>
              <a:t>XX</a:t>
            </a:r>
            <a:r>
              <a:rPr lang="zh-CN" altLang="en-US" sz="1200" dirty="0"/>
              <a:t>月</a:t>
            </a:r>
            <a:endParaRPr lang="zh-CN" altLang="en-US" sz="1200" dirty="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8" presetClass="emph" presetSubtype="0" fill="hold" grpId="1" nodeType="withEffect">
                                  <p:stCondLst>
                                    <p:cond delay="0"/>
                                  </p:stCondLst>
                                  <p:childTnLst>
                                    <p:animRot by="21600000">
                                      <p:cBhvr>
                                        <p:cTn id="11" dur="500" fill="hold"/>
                                        <p:tgtEl>
                                          <p:spTgt spid="12"/>
                                        </p:tgtEl>
                                        <p:attrNameLst>
                                          <p:attrName>r</p:attrName>
                                        </p:attrNameLst>
                                      </p:cBhvr>
                                    </p:animRot>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anim calcmode="lin" valueType="num">
                                      <p:cBhvr>
                                        <p:cTn id="25" dur="250" fill="hold"/>
                                        <p:tgtEl>
                                          <p:spTgt spid="10"/>
                                        </p:tgtEl>
                                        <p:attrNameLst>
                                          <p:attrName>ppt_x</p:attrName>
                                        </p:attrNameLst>
                                      </p:cBhvr>
                                      <p:tavLst>
                                        <p:tav tm="0">
                                          <p:val>
                                            <p:strVal val="#ppt_x"/>
                                          </p:val>
                                        </p:tav>
                                        <p:tav tm="100000">
                                          <p:val>
                                            <p:strVal val="#ppt_x"/>
                                          </p:val>
                                        </p:tav>
                                      </p:tavLst>
                                    </p:anim>
                                    <p:anim calcmode="lin" valueType="num">
                                      <p:cBhvr>
                                        <p:cTn id="26" dur="25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childTnLst>
                          </p:cTn>
                        </p:par>
                        <p:par>
                          <p:cTn id="31" fill="hold">
                            <p:stCondLst>
                              <p:cond delay="2000"/>
                            </p:stCondLst>
                            <p:childTnLst>
                              <p:par>
                                <p:cTn id="32" presetID="52" presetClass="entr" presetSubtype="0" fill="hold" grpId="0" nodeType="afterEffect">
                                  <p:stCondLst>
                                    <p:cond delay="0"/>
                                  </p:stCondLst>
                                  <p:iterate type="lt">
                                    <p:tmPct val="10000"/>
                                  </p:iterate>
                                  <p:childTnLst>
                                    <p:set>
                                      <p:cBhvr>
                                        <p:cTn id="33" dur="1" fill="hold">
                                          <p:stCondLst>
                                            <p:cond delay="0"/>
                                          </p:stCondLst>
                                        </p:cTn>
                                        <p:tgtEl>
                                          <p:spTgt spid="20">
                                            <p:txEl>
                                              <p:pRg st="0" end="0"/>
                                            </p:txEl>
                                          </p:spTgt>
                                        </p:tgtEl>
                                        <p:attrNameLst>
                                          <p:attrName>style.visibility</p:attrName>
                                        </p:attrNameLst>
                                      </p:cBhvr>
                                      <p:to>
                                        <p:strVal val="visible"/>
                                      </p:to>
                                    </p:set>
                                    <p:animScale>
                                      <p:cBhvr>
                                        <p:cTn id="34" dur="1000" decel="50000" fill="hold">
                                          <p:stCondLst>
                                            <p:cond delay="0"/>
                                          </p:stCondLst>
                                        </p:cTn>
                                        <p:tgtEl>
                                          <p:spTgt spid="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20">
                                            <p:txEl>
                                              <p:pRg st="0" end="0"/>
                                            </p:txEl>
                                          </p:spTgt>
                                        </p:tgtEl>
                                        <p:attrNameLst>
                                          <p:attrName>ppt_x</p:attrName>
                                          <p:attrName>ppt_y</p:attrName>
                                        </p:attrNameLst>
                                      </p:cBhvr>
                                    </p:animMotion>
                                    <p:animEffect transition="in" filter="fade">
                                      <p:cBhvr>
                                        <p:cTn id="36" dur="1000"/>
                                        <p:tgtEl>
                                          <p:spTgt spid="20">
                                            <p:txEl>
                                              <p:pRg st="0" end="0"/>
                                            </p:txEl>
                                          </p:spTgt>
                                        </p:tgtEl>
                                      </p:cBhvr>
                                    </p:animEffect>
                                  </p:childTnLst>
                                </p:cTn>
                              </p:par>
                            </p:childTnLst>
                          </p:cTn>
                        </p:par>
                        <p:par>
                          <p:cTn id="37" fill="hold">
                            <p:stCondLst>
                              <p:cond delay="3150"/>
                            </p:stCondLst>
                            <p:childTnLst>
                              <p:par>
                                <p:cTn id="38" presetID="53"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750" fill="hold"/>
                                        <p:tgtEl>
                                          <p:spTgt spid="21"/>
                                        </p:tgtEl>
                                        <p:attrNameLst>
                                          <p:attrName>ppt_w</p:attrName>
                                        </p:attrNameLst>
                                      </p:cBhvr>
                                      <p:tavLst>
                                        <p:tav tm="0">
                                          <p:val>
                                            <p:fltVal val="0"/>
                                          </p:val>
                                        </p:tav>
                                        <p:tav tm="100000">
                                          <p:val>
                                            <p:strVal val="#ppt_w"/>
                                          </p:val>
                                        </p:tav>
                                      </p:tavLst>
                                    </p:anim>
                                    <p:anim calcmode="lin" valueType="num">
                                      <p:cBhvr>
                                        <p:cTn id="41" dur="750" fill="hold"/>
                                        <p:tgtEl>
                                          <p:spTgt spid="21"/>
                                        </p:tgtEl>
                                        <p:attrNameLst>
                                          <p:attrName>ppt_h</p:attrName>
                                        </p:attrNameLst>
                                      </p:cBhvr>
                                      <p:tavLst>
                                        <p:tav tm="0">
                                          <p:val>
                                            <p:fltVal val="0"/>
                                          </p:val>
                                        </p:tav>
                                        <p:tav tm="100000">
                                          <p:val>
                                            <p:strVal val="#ppt_h"/>
                                          </p:val>
                                        </p:tav>
                                      </p:tavLst>
                                    </p:anim>
                                    <p:animEffect transition="in" filter="fade">
                                      <p:cBhvr>
                                        <p:cTn id="4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6" grpId="0"/>
      <p:bldP spid="20" grpId="0" build="p"/>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898326">
            <a:off x="946052" y="1303017"/>
            <a:ext cx="3909634" cy="6858000"/>
          </a:xfrm>
          <a:prstGeom prst="rect">
            <a:avLst/>
          </a:prstGeom>
        </p:spPr>
      </p:pic>
      <p:sp>
        <p:nvSpPr>
          <p:cNvPr id="4" name="矩形 3"/>
          <p:cNvSpPr/>
          <p:nvPr/>
        </p:nvSpPr>
        <p:spPr>
          <a:xfrm>
            <a:off x="0" y="342900"/>
            <a:ext cx="171450" cy="57150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86" y="1233715"/>
            <a:ext cx="3909634" cy="6858000"/>
          </a:xfrm>
          <a:prstGeom prst="rect">
            <a:avLst/>
          </a:prstGeom>
        </p:spPr>
      </p:pic>
      <p:grpSp>
        <p:nvGrpSpPr>
          <p:cNvPr id="2" name="组合 1"/>
          <p:cNvGrpSpPr/>
          <p:nvPr/>
        </p:nvGrpSpPr>
        <p:grpSpPr>
          <a:xfrm>
            <a:off x="4422555" y="1864251"/>
            <a:ext cx="6872363" cy="972348"/>
            <a:chOff x="4422555" y="1864251"/>
            <a:chExt cx="6872363" cy="972348"/>
          </a:xfrm>
        </p:grpSpPr>
        <p:grpSp>
          <p:nvGrpSpPr>
            <p:cNvPr id="8" name="组合 7"/>
            <p:cNvGrpSpPr/>
            <p:nvPr/>
          </p:nvGrpSpPr>
          <p:grpSpPr>
            <a:xfrm rot="10800000">
              <a:off x="5827775" y="1864251"/>
              <a:ext cx="1192838" cy="972348"/>
              <a:chOff x="3456897" y="3211271"/>
              <a:chExt cx="1232193" cy="1004428"/>
            </a:xfrm>
          </p:grpSpPr>
          <p:sp>
            <p:nvSpPr>
              <p:cNvPr id="9"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10" name="椭圆 9"/>
              <p:cNvSpPr/>
              <p:nvPr/>
            </p:nvSpPr>
            <p:spPr>
              <a:xfrm>
                <a:off x="3561365" y="3313435"/>
                <a:ext cx="800100" cy="800100"/>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p:cNvCxnSpPr/>
            <p:nvPr/>
          </p:nvCxnSpPr>
          <p:spPr>
            <a:xfrm>
              <a:off x="4422555" y="2335911"/>
              <a:ext cx="1419734"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131740" y="2027091"/>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移动</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下载</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7180720" y="1864251"/>
              <a:ext cx="4114198"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完美的手机购物流程，从购买到支付轻松搞定</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手机商城和</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PC</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商城的会员资料，商品信息，订单管理等所有数据同步</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970769" y="3490810"/>
            <a:ext cx="7660617" cy="972348"/>
            <a:chOff x="3970769" y="3490810"/>
            <a:chExt cx="7660617" cy="972348"/>
          </a:xfrm>
        </p:grpSpPr>
        <p:grpSp>
          <p:nvGrpSpPr>
            <p:cNvPr id="15" name="组合 14"/>
            <p:cNvGrpSpPr/>
            <p:nvPr/>
          </p:nvGrpSpPr>
          <p:grpSpPr>
            <a:xfrm rot="10800000">
              <a:off x="6271724" y="3490810"/>
              <a:ext cx="1192838" cy="972348"/>
              <a:chOff x="3456897" y="3211271"/>
              <a:chExt cx="1232193" cy="1004428"/>
            </a:xfrm>
          </p:grpSpPr>
          <p:sp>
            <p:nvSpPr>
              <p:cNvPr id="16"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17" name="椭圆 16"/>
              <p:cNvSpPr/>
              <p:nvPr/>
            </p:nvSpPr>
            <p:spPr>
              <a:xfrm>
                <a:off x="3561365" y="3313435"/>
                <a:ext cx="800100" cy="800100"/>
              </a:xfrm>
              <a:prstGeom prst="ellipse">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18" name="直接连接符 17"/>
            <p:cNvCxnSpPr/>
            <p:nvPr/>
          </p:nvCxnSpPr>
          <p:spPr>
            <a:xfrm>
              <a:off x="3970769" y="3983281"/>
              <a:ext cx="2300955"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6592143" y="3662506"/>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类目</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丰富</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7550970" y="3490810"/>
              <a:ext cx="4080416"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集结网络最丰富的强势类目，精选最优质的卖家和商品，达到最广泛的买家覆盖率，几乎</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98%</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。商品都有返利</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多元化的满足用户不同面的购物需求。</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298700" y="4943034"/>
            <a:ext cx="8764886" cy="972348"/>
            <a:chOff x="2298700" y="4943034"/>
            <a:chExt cx="8764886" cy="972348"/>
          </a:xfrm>
        </p:grpSpPr>
        <p:grpSp>
          <p:nvGrpSpPr>
            <p:cNvPr id="20" name="组合 19"/>
            <p:cNvGrpSpPr/>
            <p:nvPr/>
          </p:nvGrpSpPr>
          <p:grpSpPr>
            <a:xfrm rot="10800000">
              <a:off x="5204431" y="4943034"/>
              <a:ext cx="1192838" cy="972348"/>
              <a:chOff x="3456897" y="3211271"/>
              <a:chExt cx="1232193" cy="1004428"/>
            </a:xfrm>
          </p:grpSpPr>
          <p:sp>
            <p:nvSpPr>
              <p:cNvPr id="21"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22" name="椭圆 21"/>
              <p:cNvSpPr/>
              <p:nvPr/>
            </p:nvSpPr>
            <p:spPr>
              <a:xfrm>
                <a:off x="3561365" y="3313435"/>
                <a:ext cx="800100" cy="800100"/>
              </a:xfrm>
              <a:prstGeom prst="ellipse">
                <a:avLst/>
              </a:prstGeom>
              <a:solidFill>
                <a:srgbClr val="1737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cxnSp>
          <p:nvCxnSpPr>
            <p:cNvPr id="23" name="直接连接符 22"/>
            <p:cNvCxnSpPr/>
            <p:nvPr/>
          </p:nvCxnSpPr>
          <p:spPr>
            <a:xfrm>
              <a:off x="2298700" y="5429208"/>
              <a:ext cx="2920245"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5512195" y="5094534"/>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在线</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支付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6511504" y="4956034"/>
              <a:ext cx="4552082"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在线支付是指卖方与买方网络进行交易时</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银行为其提供网上资金结算服务的一种业务，为企业和个人提供了一个安全、快捷、方便的交易方式。</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47510" y="1218773"/>
            <a:ext cx="4846594" cy="4914802"/>
            <a:chOff x="747510" y="1218773"/>
            <a:chExt cx="4846594" cy="4914802"/>
          </a:xfrm>
        </p:grpSpPr>
        <p:grpSp>
          <p:nvGrpSpPr>
            <p:cNvPr id="2" name="组合 1"/>
            <p:cNvGrpSpPr/>
            <p:nvPr/>
          </p:nvGrpSpPr>
          <p:grpSpPr>
            <a:xfrm>
              <a:off x="747510" y="1218773"/>
              <a:ext cx="4846594" cy="4914802"/>
              <a:chOff x="6076725" y="1604721"/>
              <a:chExt cx="4151991" cy="4210424"/>
            </a:xfrm>
          </p:grpSpPr>
          <p:sp>
            <p:nvSpPr>
              <p:cNvPr id="7" name="Freeform 14"/>
              <p:cNvSpPr/>
              <p:nvPr/>
            </p:nvSpPr>
            <p:spPr bwMode="auto">
              <a:xfrm>
                <a:off x="7428367" y="2310365"/>
                <a:ext cx="2800349" cy="2799136"/>
              </a:xfrm>
              <a:custGeom>
                <a:avLst/>
                <a:gdLst>
                  <a:gd name="T0" fmla="*/ 2311 w 4619"/>
                  <a:gd name="T1" fmla="*/ 0 h 4617"/>
                  <a:gd name="T2" fmla="*/ 4619 w 4619"/>
                  <a:gd name="T3" fmla="*/ 2308 h 4617"/>
                  <a:gd name="T4" fmla="*/ 2311 w 4619"/>
                  <a:gd name="T5" fmla="*/ 4617 h 4617"/>
                  <a:gd name="T6" fmla="*/ 2041 w 4619"/>
                  <a:gd name="T7" fmla="*/ 4347 h 4617"/>
                  <a:gd name="T8" fmla="*/ 2394 w 4619"/>
                  <a:gd name="T9" fmla="*/ 3995 h 4617"/>
                  <a:gd name="T10" fmla="*/ 2394 w 4619"/>
                  <a:gd name="T11" fmla="*/ 4288 h 4617"/>
                  <a:gd name="T12" fmla="*/ 2606 w 4619"/>
                  <a:gd name="T13" fmla="*/ 4288 h 4617"/>
                  <a:gd name="T14" fmla="*/ 2606 w 4619"/>
                  <a:gd name="T15" fmla="*/ 3633 h 4617"/>
                  <a:gd name="T16" fmla="*/ 1951 w 4619"/>
                  <a:gd name="T17" fmla="*/ 3633 h 4617"/>
                  <a:gd name="T18" fmla="*/ 1951 w 4619"/>
                  <a:gd name="T19" fmla="*/ 3846 h 4617"/>
                  <a:gd name="T20" fmla="*/ 2245 w 4619"/>
                  <a:gd name="T21" fmla="*/ 3846 h 4617"/>
                  <a:gd name="T22" fmla="*/ 1892 w 4619"/>
                  <a:gd name="T23" fmla="*/ 4196 h 4617"/>
                  <a:gd name="T24" fmla="*/ 1623 w 4619"/>
                  <a:gd name="T25" fmla="*/ 3926 h 4617"/>
                  <a:gd name="T26" fmla="*/ 2753 w 4619"/>
                  <a:gd name="T27" fmla="*/ 2796 h 4617"/>
                  <a:gd name="T28" fmla="*/ 0 w 4619"/>
                  <a:gd name="T29" fmla="*/ 2796 h 4617"/>
                  <a:gd name="T30" fmla="*/ 0 w 4619"/>
                  <a:gd name="T31" fmla="*/ 2415 h 4617"/>
                  <a:gd name="T32" fmla="*/ 499 w 4619"/>
                  <a:gd name="T33" fmla="*/ 2415 h 4617"/>
                  <a:gd name="T34" fmla="*/ 291 w 4619"/>
                  <a:gd name="T35" fmla="*/ 2621 h 4617"/>
                  <a:gd name="T36" fmla="*/ 440 w 4619"/>
                  <a:gd name="T37" fmla="*/ 2772 h 4617"/>
                  <a:gd name="T38" fmla="*/ 903 w 4619"/>
                  <a:gd name="T39" fmla="*/ 2308 h 4617"/>
                  <a:gd name="T40" fmla="*/ 440 w 4619"/>
                  <a:gd name="T41" fmla="*/ 1845 h 4617"/>
                  <a:gd name="T42" fmla="*/ 291 w 4619"/>
                  <a:gd name="T43" fmla="*/ 1996 h 4617"/>
                  <a:gd name="T44" fmla="*/ 499 w 4619"/>
                  <a:gd name="T45" fmla="*/ 2202 h 4617"/>
                  <a:gd name="T46" fmla="*/ 0 w 4619"/>
                  <a:gd name="T47" fmla="*/ 2202 h 4617"/>
                  <a:gd name="T48" fmla="*/ 0 w 4619"/>
                  <a:gd name="T49" fmla="*/ 1821 h 4617"/>
                  <a:gd name="T50" fmla="*/ 2753 w 4619"/>
                  <a:gd name="T51" fmla="*/ 1821 h 4617"/>
                  <a:gd name="T52" fmla="*/ 1623 w 4619"/>
                  <a:gd name="T53" fmla="*/ 691 h 4617"/>
                  <a:gd name="T54" fmla="*/ 1892 w 4619"/>
                  <a:gd name="T55" fmla="*/ 421 h 4617"/>
                  <a:gd name="T56" fmla="*/ 2245 w 4619"/>
                  <a:gd name="T57" fmla="*/ 771 h 4617"/>
                  <a:gd name="T58" fmla="*/ 1951 w 4619"/>
                  <a:gd name="T59" fmla="*/ 771 h 4617"/>
                  <a:gd name="T60" fmla="*/ 1951 w 4619"/>
                  <a:gd name="T61" fmla="*/ 984 h 4617"/>
                  <a:gd name="T62" fmla="*/ 2606 w 4619"/>
                  <a:gd name="T63" fmla="*/ 984 h 4617"/>
                  <a:gd name="T64" fmla="*/ 2606 w 4619"/>
                  <a:gd name="T65" fmla="*/ 329 h 4617"/>
                  <a:gd name="T66" fmla="*/ 2394 w 4619"/>
                  <a:gd name="T67" fmla="*/ 329 h 4617"/>
                  <a:gd name="T68" fmla="*/ 2394 w 4619"/>
                  <a:gd name="T69" fmla="*/ 622 h 4617"/>
                  <a:gd name="T70" fmla="*/ 2041 w 4619"/>
                  <a:gd name="T71" fmla="*/ 270 h 4617"/>
                  <a:gd name="T72" fmla="*/ 2311 w 4619"/>
                  <a:gd name="T73" fmla="*/ 0 h 4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19" h="4617">
                    <a:moveTo>
                      <a:pt x="2311" y="0"/>
                    </a:moveTo>
                    <a:lnTo>
                      <a:pt x="4619" y="2308"/>
                    </a:lnTo>
                    <a:lnTo>
                      <a:pt x="2311" y="4617"/>
                    </a:lnTo>
                    <a:lnTo>
                      <a:pt x="2041" y="4347"/>
                    </a:lnTo>
                    <a:lnTo>
                      <a:pt x="2394" y="3995"/>
                    </a:lnTo>
                    <a:lnTo>
                      <a:pt x="2394" y="4288"/>
                    </a:lnTo>
                    <a:lnTo>
                      <a:pt x="2606" y="4288"/>
                    </a:lnTo>
                    <a:lnTo>
                      <a:pt x="2606" y="3633"/>
                    </a:lnTo>
                    <a:lnTo>
                      <a:pt x="1951" y="3633"/>
                    </a:lnTo>
                    <a:lnTo>
                      <a:pt x="1951" y="3846"/>
                    </a:lnTo>
                    <a:lnTo>
                      <a:pt x="2245" y="3846"/>
                    </a:lnTo>
                    <a:lnTo>
                      <a:pt x="1892" y="4196"/>
                    </a:lnTo>
                    <a:lnTo>
                      <a:pt x="1623" y="3926"/>
                    </a:lnTo>
                    <a:lnTo>
                      <a:pt x="2753" y="2796"/>
                    </a:lnTo>
                    <a:lnTo>
                      <a:pt x="0" y="2796"/>
                    </a:lnTo>
                    <a:lnTo>
                      <a:pt x="0" y="2415"/>
                    </a:lnTo>
                    <a:lnTo>
                      <a:pt x="499" y="2415"/>
                    </a:lnTo>
                    <a:lnTo>
                      <a:pt x="291" y="2621"/>
                    </a:lnTo>
                    <a:lnTo>
                      <a:pt x="440" y="2772"/>
                    </a:lnTo>
                    <a:lnTo>
                      <a:pt x="903" y="2308"/>
                    </a:lnTo>
                    <a:lnTo>
                      <a:pt x="440" y="1845"/>
                    </a:lnTo>
                    <a:lnTo>
                      <a:pt x="291" y="1996"/>
                    </a:lnTo>
                    <a:lnTo>
                      <a:pt x="499" y="2202"/>
                    </a:lnTo>
                    <a:lnTo>
                      <a:pt x="0" y="2202"/>
                    </a:lnTo>
                    <a:lnTo>
                      <a:pt x="0" y="1821"/>
                    </a:lnTo>
                    <a:lnTo>
                      <a:pt x="2753" y="1821"/>
                    </a:lnTo>
                    <a:lnTo>
                      <a:pt x="1623" y="691"/>
                    </a:lnTo>
                    <a:lnTo>
                      <a:pt x="1892" y="421"/>
                    </a:lnTo>
                    <a:lnTo>
                      <a:pt x="2245" y="771"/>
                    </a:lnTo>
                    <a:lnTo>
                      <a:pt x="1951" y="771"/>
                    </a:lnTo>
                    <a:lnTo>
                      <a:pt x="1951" y="984"/>
                    </a:lnTo>
                    <a:lnTo>
                      <a:pt x="2606" y="984"/>
                    </a:lnTo>
                    <a:lnTo>
                      <a:pt x="2606" y="329"/>
                    </a:lnTo>
                    <a:lnTo>
                      <a:pt x="2394" y="329"/>
                    </a:lnTo>
                    <a:lnTo>
                      <a:pt x="2394" y="622"/>
                    </a:lnTo>
                    <a:lnTo>
                      <a:pt x="2041" y="270"/>
                    </a:lnTo>
                    <a:lnTo>
                      <a:pt x="2311" y="0"/>
                    </a:lnTo>
                    <a:close/>
                  </a:path>
                </a:pathLst>
              </a:custGeom>
              <a:solidFill>
                <a:srgbClr val="17375E">
                  <a:alpha val="50000"/>
                </a:srgbClr>
              </a:solidFill>
              <a:ln>
                <a:noFill/>
              </a:ln>
            </p:spPr>
            <p:txBody>
              <a:bodyPr vert="horz" wrap="square" lIns="91440" tIns="45720" rIns="91440" bIns="45720" numCol="1" anchor="t" anchorCtr="0" compatLnSpc="1"/>
              <a:lstStyle/>
              <a:p>
                <a:endParaRPr lang="zh-CN" altLang="en-US" dirty="0"/>
              </a:p>
            </p:txBody>
          </p:sp>
          <p:grpSp>
            <p:nvGrpSpPr>
              <p:cNvPr id="1055" name="组合 1054"/>
              <p:cNvGrpSpPr/>
              <p:nvPr/>
            </p:nvGrpSpPr>
            <p:grpSpPr>
              <a:xfrm>
                <a:off x="7308918" y="1604721"/>
                <a:ext cx="1153297" cy="1004887"/>
                <a:chOff x="4650990" y="1574006"/>
                <a:chExt cx="1153297" cy="1004887"/>
              </a:xfrm>
            </p:grpSpPr>
            <p:sp>
              <p:nvSpPr>
                <p:cNvPr id="1053" name="Freeform 62"/>
                <p:cNvSpPr/>
                <p:nvPr/>
              </p:nvSpPr>
              <p:spPr bwMode="auto">
                <a:xfrm>
                  <a:off x="4650990" y="1574006"/>
                  <a:ext cx="1153297" cy="1004887"/>
                </a:xfrm>
                <a:custGeom>
                  <a:avLst/>
                  <a:gdLst>
                    <a:gd name="T0" fmla="*/ 1133 w 1133"/>
                    <a:gd name="T1" fmla="*/ 835 h 987"/>
                    <a:gd name="T2" fmla="*/ 937 w 1133"/>
                    <a:gd name="T3" fmla="*/ 710 h 987"/>
                    <a:gd name="T4" fmla="*/ 987 w 1133"/>
                    <a:gd name="T5" fmla="*/ 494 h 987"/>
                    <a:gd name="T6" fmla="*/ 493 w 1133"/>
                    <a:gd name="T7" fmla="*/ 0 h 987"/>
                    <a:gd name="T8" fmla="*/ 0 w 1133"/>
                    <a:gd name="T9" fmla="*/ 494 h 987"/>
                    <a:gd name="T10" fmla="*/ 493 w 1133"/>
                    <a:gd name="T11" fmla="*/ 987 h 987"/>
                    <a:gd name="T12" fmla="*/ 849 w 1133"/>
                    <a:gd name="T13" fmla="*/ 835 h 987"/>
                    <a:gd name="T14" fmla="*/ 1133 w 1133"/>
                    <a:gd name="T15" fmla="*/ 835 h 9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3" h="987">
                      <a:moveTo>
                        <a:pt x="1133" y="835"/>
                      </a:moveTo>
                      <a:cubicBezTo>
                        <a:pt x="937" y="710"/>
                        <a:pt x="937" y="710"/>
                        <a:pt x="937" y="710"/>
                      </a:cubicBezTo>
                      <a:cubicBezTo>
                        <a:pt x="969" y="645"/>
                        <a:pt x="987" y="571"/>
                        <a:pt x="987" y="494"/>
                      </a:cubicBezTo>
                      <a:cubicBezTo>
                        <a:pt x="987" y="221"/>
                        <a:pt x="766" y="0"/>
                        <a:pt x="493" y="0"/>
                      </a:cubicBezTo>
                      <a:cubicBezTo>
                        <a:pt x="221" y="0"/>
                        <a:pt x="0" y="221"/>
                        <a:pt x="0" y="494"/>
                      </a:cubicBezTo>
                      <a:cubicBezTo>
                        <a:pt x="0" y="766"/>
                        <a:pt x="221" y="987"/>
                        <a:pt x="493" y="987"/>
                      </a:cubicBezTo>
                      <a:cubicBezTo>
                        <a:pt x="633" y="987"/>
                        <a:pt x="759" y="929"/>
                        <a:pt x="849" y="835"/>
                      </a:cubicBezTo>
                      <a:lnTo>
                        <a:pt x="1133" y="835"/>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1054" name="椭圆 1053"/>
                <p:cNvSpPr/>
                <p:nvPr/>
              </p:nvSpPr>
              <p:spPr>
                <a:xfrm>
                  <a:off x="4752590" y="1676399"/>
                  <a:ext cx="800100" cy="800100"/>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6076725" y="3241986"/>
                <a:ext cx="1232193" cy="1004428"/>
                <a:chOff x="3456897" y="3211271"/>
                <a:chExt cx="1232193" cy="1004428"/>
              </a:xfrm>
            </p:grpSpPr>
            <p:sp>
              <p:nvSpPr>
                <p:cNvPr id="67"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79" name="椭圆 78"/>
                <p:cNvSpPr/>
                <p:nvPr/>
              </p:nvSpPr>
              <p:spPr>
                <a:xfrm>
                  <a:off x="3561365" y="3313435"/>
                  <a:ext cx="800100" cy="800100"/>
                </a:xfrm>
                <a:prstGeom prst="ellipse">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7396618" y="4810745"/>
                <a:ext cx="1153726" cy="1004400"/>
                <a:chOff x="4776790" y="4780030"/>
                <a:chExt cx="1153726" cy="1004400"/>
              </a:xfrm>
            </p:grpSpPr>
            <p:sp>
              <p:nvSpPr>
                <p:cNvPr id="74" name="Freeform 78"/>
                <p:cNvSpPr>
                  <a:spLocks noChangeAspect="1"/>
                </p:cNvSpPr>
                <p:nvPr/>
              </p:nvSpPr>
              <p:spPr bwMode="auto">
                <a:xfrm>
                  <a:off x="4776790" y="4780030"/>
                  <a:ext cx="1153726" cy="1004400"/>
                </a:xfrm>
                <a:custGeom>
                  <a:avLst/>
                  <a:gdLst>
                    <a:gd name="T0" fmla="*/ 1133 w 1133"/>
                    <a:gd name="T1" fmla="*/ 151 h 986"/>
                    <a:gd name="T2" fmla="*/ 849 w 1133"/>
                    <a:gd name="T3" fmla="*/ 151 h 986"/>
                    <a:gd name="T4" fmla="*/ 493 w 1133"/>
                    <a:gd name="T5" fmla="*/ 0 h 986"/>
                    <a:gd name="T6" fmla="*/ 0 w 1133"/>
                    <a:gd name="T7" fmla="*/ 493 h 986"/>
                    <a:gd name="T8" fmla="*/ 493 w 1133"/>
                    <a:gd name="T9" fmla="*/ 986 h 986"/>
                    <a:gd name="T10" fmla="*/ 987 w 1133"/>
                    <a:gd name="T11" fmla="*/ 493 h 986"/>
                    <a:gd name="T12" fmla="*/ 937 w 1133"/>
                    <a:gd name="T13" fmla="*/ 277 h 986"/>
                    <a:gd name="T14" fmla="*/ 1133 w 1133"/>
                    <a:gd name="T15" fmla="*/ 151 h 9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3" h="986">
                      <a:moveTo>
                        <a:pt x="1133" y="151"/>
                      </a:moveTo>
                      <a:cubicBezTo>
                        <a:pt x="849" y="151"/>
                        <a:pt x="849" y="151"/>
                        <a:pt x="849" y="151"/>
                      </a:cubicBezTo>
                      <a:cubicBezTo>
                        <a:pt x="759" y="58"/>
                        <a:pt x="633" y="0"/>
                        <a:pt x="493" y="0"/>
                      </a:cubicBezTo>
                      <a:cubicBezTo>
                        <a:pt x="221" y="0"/>
                        <a:pt x="0" y="220"/>
                        <a:pt x="0" y="493"/>
                      </a:cubicBezTo>
                      <a:cubicBezTo>
                        <a:pt x="0" y="765"/>
                        <a:pt x="221" y="986"/>
                        <a:pt x="493" y="986"/>
                      </a:cubicBezTo>
                      <a:cubicBezTo>
                        <a:pt x="766" y="986"/>
                        <a:pt x="987" y="765"/>
                        <a:pt x="987" y="493"/>
                      </a:cubicBezTo>
                      <a:cubicBezTo>
                        <a:pt x="987" y="415"/>
                        <a:pt x="969" y="342"/>
                        <a:pt x="937" y="277"/>
                      </a:cubicBezTo>
                      <a:lnTo>
                        <a:pt x="1133" y="15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88" name="椭圆 87"/>
                <p:cNvSpPr/>
                <p:nvPr/>
              </p:nvSpPr>
              <p:spPr>
                <a:xfrm>
                  <a:off x="4878388" y="4875168"/>
                  <a:ext cx="800100" cy="800100"/>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Group 4"/>
              <p:cNvGrpSpPr>
                <a:grpSpLocks noChangeAspect="1"/>
              </p:cNvGrpSpPr>
              <p:nvPr/>
            </p:nvGrpSpPr>
            <p:grpSpPr bwMode="auto">
              <a:xfrm>
                <a:off x="7689228" y="2160526"/>
                <a:ext cx="265257" cy="265257"/>
                <a:chOff x="3634" y="1954"/>
                <a:chExt cx="412" cy="412"/>
              </a:xfrm>
            </p:grpSpPr>
            <p:sp>
              <p:nvSpPr>
                <p:cNvPr id="6" name="AutoShape 3"/>
                <p:cNvSpPr>
                  <a:spLocks noChangeAspect="1" noChangeArrowheads="1" noTextEdit="1"/>
                </p:cNvSpPr>
                <p:nvPr/>
              </p:nvSpPr>
              <p:spPr bwMode="auto">
                <a:xfrm>
                  <a:off x="3634" y="1954"/>
                  <a:ext cx="41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 name="Freeform 5"/>
                <p:cNvSpPr>
                  <a:spLocks noEditPoints="1"/>
                </p:cNvSpPr>
                <p:nvPr/>
              </p:nvSpPr>
              <p:spPr bwMode="auto">
                <a:xfrm>
                  <a:off x="3632" y="1952"/>
                  <a:ext cx="414" cy="414"/>
                </a:xfrm>
                <a:custGeom>
                  <a:avLst/>
                  <a:gdLst>
                    <a:gd name="T0" fmla="*/ 86 w 172"/>
                    <a:gd name="T1" fmla="*/ 21 h 172"/>
                    <a:gd name="T2" fmla="*/ 151 w 172"/>
                    <a:gd name="T3" fmla="*/ 86 h 172"/>
                    <a:gd name="T4" fmla="*/ 86 w 172"/>
                    <a:gd name="T5" fmla="*/ 151 h 172"/>
                    <a:gd name="T6" fmla="*/ 21 w 172"/>
                    <a:gd name="T7" fmla="*/ 86 h 172"/>
                    <a:gd name="T8" fmla="*/ 86 w 172"/>
                    <a:gd name="T9" fmla="*/ 21 h 172"/>
                    <a:gd name="T10" fmla="*/ 86 w 172"/>
                    <a:gd name="T11" fmla="*/ 0 h 172"/>
                    <a:gd name="T12" fmla="*/ 0 w 172"/>
                    <a:gd name="T13" fmla="*/ 86 h 172"/>
                    <a:gd name="T14" fmla="*/ 86 w 172"/>
                    <a:gd name="T15" fmla="*/ 172 h 172"/>
                    <a:gd name="T16" fmla="*/ 172 w 172"/>
                    <a:gd name="T17" fmla="*/ 86 h 172"/>
                    <a:gd name="T18" fmla="*/ 86 w 172"/>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2">
                      <a:moveTo>
                        <a:pt x="86" y="21"/>
                      </a:moveTo>
                      <a:cubicBezTo>
                        <a:pt x="122" y="21"/>
                        <a:pt x="151" y="50"/>
                        <a:pt x="151" y="86"/>
                      </a:cubicBezTo>
                      <a:cubicBezTo>
                        <a:pt x="151" y="122"/>
                        <a:pt x="122" y="151"/>
                        <a:pt x="86" y="151"/>
                      </a:cubicBezTo>
                      <a:cubicBezTo>
                        <a:pt x="50" y="151"/>
                        <a:pt x="21" y="122"/>
                        <a:pt x="21" y="86"/>
                      </a:cubicBezTo>
                      <a:cubicBezTo>
                        <a:pt x="21" y="50"/>
                        <a:pt x="50" y="21"/>
                        <a:pt x="86" y="21"/>
                      </a:cubicBezTo>
                      <a:moveTo>
                        <a:pt x="86" y="0"/>
                      </a:moveTo>
                      <a:cubicBezTo>
                        <a:pt x="38" y="0"/>
                        <a:pt x="0" y="38"/>
                        <a:pt x="0" y="86"/>
                      </a:cubicBezTo>
                      <a:cubicBezTo>
                        <a:pt x="0" y="134"/>
                        <a:pt x="38" y="172"/>
                        <a:pt x="86" y="172"/>
                      </a:cubicBezTo>
                      <a:cubicBezTo>
                        <a:pt x="134" y="172"/>
                        <a:pt x="172" y="134"/>
                        <a:pt x="172" y="86"/>
                      </a:cubicBezTo>
                      <a:cubicBezTo>
                        <a:pt x="172" y="38"/>
                        <a:pt x="134" y="0"/>
                        <a:pt x="86" y="0"/>
                      </a:cubicBezTo>
                    </a:path>
                  </a:pathLst>
                </a:cu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sp>
              <p:nvSpPr>
                <p:cNvPr id="9" name="Freeform 6"/>
                <p:cNvSpPr/>
                <p:nvPr/>
              </p:nvSpPr>
              <p:spPr bwMode="auto">
                <a:xfrm>
                  <a:off x="3812" y="2029"/>
                  <a:ext cx="106" cy="207"/>
                </a:xfrm>
                <a:custGeom>
                  <a:avLst/>
                  <a:gdLst>
                    <a:gd name="T0" fmla="*/ 33 w 44"/>
                    <a:gd name="T1" fmla="*/ 86 h 86"/>
                    <a:gd name="T2" fmla="*/ 25 w 44"/>
                    <a:gd name="T3" fmla="*/ 83 h 86"/>
                    <a:gd name="T4" fmla="*/ 3 w 44"/>
                    <a:gd name="T5" fmla="*/ 62 h 86"/>
                    <a:gd name="T6" fmla="*/ 0 w 44"/>
                    <a:gd name="T7" fmla="*/ 54 h 86"/>
                    <a:gd name="T8" fmla="*/ 0 w 44"/>
                    <a:gd name="T9" fmla="*/ 54 h 86"/>
                    <a:gd name="T10" fmla="*/ 0 w 44"/>
                    <a:gd name="T11" fmla="*/ 54 h 86"/>
                    <a:gd name="T12" fmla="*/ 0 w 44"/>
                    <a:gd name="T13" fmla="*/ 11 h 86"/>
                    <a:gd name="T14" fmla="*/ 11 w 44"/>
                    <a:gd name="T15" fmla="*/ 0 h 86"/>
                    <a:gd name="T16" fmla="*/ 22 w 44"/>
                    <a:gd name="T17" fmla="*/ 11 h 86"/>
                    <a:gd name="T18" fmla="*/ 22 w 44"/>
                    <a:gd name="T19" fmla="*/ 50 h 86"/>
                    <a:gd name="T20" fmla="*/ 40 w 44"/>
                    <a:gd name="T21" fmla="*/ 68 h 86"/>
                    <a:gd name="T22" fmla="*/ 40 w 44"/>
                    <a:gd name="T23" fmla="*/ 83 h 86"/>
                    <a:gd name="T24" fmla="*/ 33 w 44"/>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6">
                      <a:moveTo>
                        <a:pt x="33" y="86"/>
                      </a:moveTo>
                      <a:cubicBezTo>
                        <a:pt x="30" y="86"/>
                        <a:pt x="27" y="85"/>
                        <a:pt x="25" y="83"/>
                      </a:cubicBezTo>
                      <a:cubicBezTo>
                        <a:pt x="3" y="62"/>
                        <a:pt x="3" y="62"/>
                        <a:pt x="3" y="62"/>
                      </a:cubicBezTo>
                      <a:cubicBezTo>
                        <a:pt x="1" y="60"/>
                        <a:pt x="0" y="57"/>
                        <a:pt x="0" y="54"/>
                      </a:cubicBezTo>
                      <a:cubicBezTo>
                        <a:pt x="0" y="54"/>
                        <a:pt x="0" y="54"/>
                        <a:pt x="0" y="54"/>
                      </a:cubicBezTo>
                      <a:cubicBezTo>
                        <a:pt x="0" y="54"/>
                        <a:pt x="0" y="54"/>
                        <a:pt x="0" y="54"/>
                      </a:cubicBezTo>
                      <a:cubicBezTo>
                        <a:pt x="0" y="11"/>
                        <a:pt x="0" y="11"/>
                        <a:pt x="0" y="11"/>
                      </a:cubicBezTo>
                      <a:cubicBezTo>
                        <a:pt x="0" y="5"/>
                        <a:pt x="5" y="0"/>
                        <a:pt x="11" y="0"/>
                      </a:cubicBezTo>
                      <a:cubicBezTo>
                        <a:pt x="17" y="0"/>
                        <a:pt x="22" y="5"/>
                        <a:pt x="22" y="11"/>
                      </a:cubicBezTo>
                      <a:cubicBezTo>
                        <a:pt x="22" y="50"/>
                        <a:pt x="22" y="50"/>
                        <a:pt x="22" y="50"/>
                      </a:cubicBezTo>
                      <a:cubicBezTo>
                        <a:pt x="40" y="68"/>
                        <a:pt x="40" y="68"/>
                        <a:pt x="40" y="68"/>
                      </a:cubicBezTo>
                      <a:cubicBezTo>
                        <a:pt x="44" y="72"/>
                        <a:pt x="44" y="79"/>
                        <a:pt x="40" y="83"/>
                      </a:cubicBezTo>
                      <a:cubicBezTo>
                        <a:pt x="38" y="85"/>
                        <a:pt x="35" y="86"/>
                        <a:pt x="33" y="8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Group 9"/>
              <p:cNvGrpSpPr>
                <a:grpSpLocks noChangeAspect="1"/>
              </p:cNvGrpSpPr>
              <p:nvPr/>
            </p:nvGrpSpPr>
            <p:grpSpPr bwMode="auto">
              <a:xfrm>
                <a:off x="6441966" y="3766378"/>
                <a:ext cx="239310" cy="324434"/>
                <a:chOff x="3691" y="1958"/>
                <a:chExt cx="298" cy="404"/>
              </a:xfrm>
            </p:grpSpPr>
            <p:sp>
              <p:nvSpPr>
                <p:cNvPr id="13" name="AutoShape 8"/>
                <p:cNvSpPr>
                  <a:spLocks noChangeAspect="1" noChangeArrowheads="1" noTextEdit="1"/>
                </p:cNvSpPr>
                <p:nvPr/>
              </p:nvSpPr>
              <p:spPr bwMode="auto">
                <a:xfrm>
                  <a:off x="3691" y="1958"/>
                  <a:ext cx="29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 name="Freeform 10"/>
                <p:cNvSpPr>
                  <a:spLocks noEditPoints="1"/>
                </p:cNvSpPr>
                <p:nvPr/>
              </p:nvSpPr>
              <p:spPr bwMode="auto">
                <a:xfrm>
                  <a:off x="3749" y="2011"/>
                  <a:ext cx="114" cy="113"/>
                </a:xfrm>
                <a:custGeom>
                  <a:avLst/>
                  <a:gdLst>
                    <a:gd name="T0" fmla="*/ 24 w 47"/>
                    <a:gd name="T1" fmla="*/ 0 h 47"/>
                    <a:gd name="T2" fmla="*/ 0 w 47"/>
                    <a:gd name="T3" fmla="*/ 24 h 47"/>
                    <a:gd name="T4" fmla="*/ 24 w 47"/>
                    <a:gd name="T5" fmla="*/ 47 h 47"/>
                    <a:gd name="T6" fmla="*/ 47 w 47"/>
                    <a:gd name="T7" fmla="*/ 24 h 47"/>
                    <a:gd name="T8" fmla="*/ 24 w 47"/>
                    <a:gd name="T9" fmla="*/ 0 h 47"/>
                    <a:gd name="T10" fmla="*/ 24 w 47"/>
                    <a:gd name="T11" fmla="*/ 43 h 47"/>
                    <a:gd name="T12" fmla="*/ 5 w 47"/>
                    <a:gd name="T13" fmla="*/ 24 h 47"/>
                    <a:gd name="T14" fmla="*/ 24 w 47"/>
                    <a:gd name="T15" fmla="*/ 5 h 47"/>
                    <a:gd name="T16" fmla="*/ 43 w 47"/>
                    <a:gd name="T17" fmla="*/ 24 h 47"/>
                    <a:gd name="T18" fmla="*/ 24 w 47"/>
                    <a:gd name="T19"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11" y="0"/>
                        <a:pt x="0" y="11"/>
                        <a:pt x="0" y="24"/>
                      </a:cubicBezTo>
                      <a:cubicBezTo>
                        <a:pt x="0" y="37"/>
                        <a:pt x="11" y="47"/>
                        <a:pt x="24" y="47"/>
                      </a:cubicBezTo>
                      <a:cubicBezTo>
                        <a:pt x="37" y="47"/>
                        <a:pt x="47" y="37"/>
                        <a:pt x="47" y="24"/>
                      </a:cubicBezTo>
                      <a:cubicBezTo>
                        <a:pt x="47" y="11"/>
                        <a:pt x="37" y="0"/>
                        <a:pt x="24" y="0"/>
                      </a:cubicBezTo>
                      <a:close/>
                      <a:moveTo>
                        <a:pt x="24" y="43"/>
                      </a:moveTo>
                      <a:cubicBezTo>
                        <a:pt x="13" y="43"/>
                        <a:pt x="5" y="34"/>
                        <a:pt x="5" y="24"/>
                      </a:cubicBezTo>
                      <a:cubicBezTo>
                        <a:pt x="5" y="13"/>
                        <a:pt x="13" y="5"/>
                        <a:pt x="24" y="5"/>
                      </a:cubicBezTo>
                      <a:cubicBezTo>
                        <a:pt x="34" y="5"/>
                        <a:pt x="43" y="13"/>
                        <a:pt x="43" y="24"/>
                      </a:cubicBezTo>
                      <a:cubicBezTo>
                        <a:pt x="43" y="34"/>
                        <a:pt x="34" y="43"/>
                        <a:pt x="24" y="4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1"/>
                <p:cNvSpPr>
                  <a:spLocks noEditPoints="1"/>
                </p:cNvSpPr>
                <p:nvPr/>
              </p:nvSpPr>
              <p:spPr bwMode="auto">
                <a:xfrm>
                  <a:off x="3693" y="1956"/>
                  <a:ext cx="228" cy="226"/>
                </a:xfrm>
                <a:custGeom>
                  <a:avLst/>
                  <a:gdLst>
                    <a:gd name="T0" fmla="*/ 47 w 94"/>
                    <a:gd name="T1" fmla="*/ 0 h 94"/>
                    <a:gd name="T2" fmla="*/ 0 w 94"/>
                    <a:gd name="T3" fmla="*/ 47 h 94"/>
                    <a:gd name="T4" fmla="*/ 47 w 94"/>
                    <a:gd name="T5" fmla="*/ 94 h 94"/>
                    <a:gd name="T6" fmla="*/ 94 w 94"/>
                    <a:gd name="T7" fmla="*/ 47 h 94"/>
                    <a:gd name="T8" fmla="*/ 47 w 94"/>
                    <a:gd name="T9" fmla="*/ 0 h 94"/>
                    <a:gd name="T10" fmla="*/ 47 w 94"/>
                    <a:gd name="T11" fmla="*/ 89 h 94"/>
                    <a:gd name="T12" fmla="*/ 5 w 94"/>
                    <a:gd name="T13" fmla="*/ 47 h 94"/>
                    <a:gd name="T14" fmla="*/ 47 w 94"/>
                    <a:gd name="T15" fmla="*/ 4 h 94"/>
                    <a:gd name="T16" fmla="*/ 89 w 94"/>
                    <a:gd name="T17" fmla="*/ 47 h 94"/>
                    <a:gd name="T18" fmla="*/ 47 w 94"/>
                    <a:gd name="T19"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47" y="0"/>
                      </a:moveTo>
                      <a:cubicBezTo>
                        <a:pt x="21" y="0"/>
                        <a:pt x="0" y="21"/>
                        <a:pt x="0" y="47"/>
                      </a:cubicBezTo>
                      <a:cubicBezTo>
                        <a:pt x="0" y="73"/>
                        <a:pt x="21" y="94"/>
                        <a:pt x="47" y="94"/>
                      </a:cubicBezTo>
                      <a:cubicBezTo>
                        <a:pt x="73" y="94"/>
                        <a:pt x="94" y="73"/>
                        <a:pt x="94" y="47"/>
                      </a:cubicBezTo>
                      <a:cubicBezTo>
                        <a:pt x="94" y="21"/>
                        <a:pt x="73" y="0"/>
                        <a:pt x="47" y="0"/>
                      </a:cubicBezTo>
                      <a:close/>
                      <a:moveTo>
                        <a:pt x="47" y="89"/>
                      </a:moveTo>
                      <a:cubicBezTo>
                        <a:pt x="24" y="89"/>
                        <a:pt x="5" y="70"/>
                        <a:pt x="5" y="47"/>
                      </a:cubicBezTo>
                      <a:cubicBezTo>
                        <a:pt x="5" y="23"/>
                        <a:pt x="24" y="4"/>
                        <a:pt x="47" y="4"/>
                      </a:cubicBezTo>
                      <a:cubicBezTo>
                        <a:pt x="70" y="4"/>
                        <a:pt x="89" y="23"/>
                        <a:pt x="89" y="47"/>
                      </a:cubicBezTo>
                      <a:cubicBezTo>
                        <a:pt x="89" y="70"/>
                        <a:pt x="70" y="89"/>
                        <a:pt x="47" y="8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2"/>
                <p:cNvSpPr/>
                <p:nvPr/>
              </p:nvSpPr>
              <p:spPr bwMode="auto">
                <a:xfrm>
                  <a:off x="3785" y="2054"/>
                  <a:ext cx="204" cy="306"/>
                </a:xfrm>
                <a:custGeom>
                  <a:avLst/>
                  <a:gdLst>
                    <a:gd name="T0" fmla="*/ 70 w 84"/>
                    <a:gd name="T1" fmla="*/ 127 h 127"/>
                    <a:gd name="T2" fmla="*/ 84 w 84"/>
                    <a:gd name="T3" fmla="*/ 108 h 127"/>
                    <a:gd name="T4" fmla="*/ 84 w 84"/>
                    <a:gd name="T5" fmla="*/ 87 h 127"/>
                    <a:gd name="T6" fmla="*/ 84 w 84"/>
                    <a:gd name="T7" fmla="*/ 86 h 127"/>
                    <a:gd name="T8" fmla="*/ 84 w 84"/>
                    <a:gd name="T9" fmla="*/ 49 h 127"/>
                    <a:gd name="T10" fmla="*/ 75 w 84"/>
                    <a:gd name="T11" fmla="*/ 40 h 127"/>
                    <a:gd name="T12" fmla="*/ 66 w 84"/>
                    <a:gd name="T13" fmla="*/ 49 h 127"/>
                    <a:gd name="T14" fmla="*/ 66 w 84"/>
                    <a:gd name="T15" fmla="*/ 68 h 127"/>
                    <a:gd name="T16" fmla="*/ 62 w 84"/>
                    <a:gd name="T17" fmla="*/ 68 h 127"/>
                    <a:gd name="T18" fmla="*/ 62 w 84"/>
                    <a:gd name="T19" fmla="*/ 49 h 127"/>
                    <a:gd name="T20" fmla="*/ 53 w 84"/>
                    <a:gd name="T21" fmla="*/ 40 h 127"/>
                    <a:gd name="T22" fmla="*/ 44 w 84"/>
                    <a:gd name="T23" fmla="*/ 49 h 127"/>
                    <a:gd name="T24" fmla="*/ 44 w 84"/>
                    <a:gd name="T25" fmla="*/ 68 h 127"/>
                    <a:gd name="T26" fmla="*/ 40 w 84"/>
                    <a:gd name="T27" fmla="*/ 68 h 127"/>
                    <a:gd name="T28" fmla="*/ 40 w 84"/>
                    <a:gd name="T29" fmla="*/ 49 h 127"/>
                    <a:gd name="T30" fmla="*/ 31 w 84"/>
                    <a:gd name="T31" fmla="*/ 40 h 127"/>
                    <a:gd name="T32" fmla="*/ 22 w 84"/>
                    <a:gd name="T33" fmla="*/ 49 h 127"/>
                    <a:gd name="T34" fmla="*/ 22 w 84"/>
                    <a:gd name="T35" fmla="*/ 68 h 127"/>
                    <a:gd name="T36" fmla="*/ 18 w 84"/>
                    <a:gd name="T37" fmla="*/ 68 h 127"/>
                    <a:gd name="T38" fmla="*/ 18 w 84"/>
                    <a:gd name="T39" fmla="*/ 9 h 127"/>
                    <a:gd name="T40" fmla="*/ 9 w 84"/>
                    <a:gd name="T41" fmla="*/ 0 h 127"/>
                    <a:gd name="T42" fmla="*/ 0 w 84"/>
                    <a:gd name="T43" fmla="*/ 9 h 127"/>
                    <a:gd name="T44" fmla="*/ 0 w 84"/>
                    <a:gd name="T45" fmla="*/ 87 h 127"/>
                    <a:gd name="T46" fmla="*/ 0 w 84"/>
                    <a:gd name="T47" fmla="*/ 88 h 127"/>
                    <a:gd name="T48" fmla="*/ 0 w 84"/>
                    <a:gd name="T49" fmla="*/ 108 h 127"/>
                    <a:gd name="T50" fmla="*/ 14 w 84"/>
                    <a:gd name="T5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127">
                      <a:moveTo>
                        <a:pt x="70" y="127"/>
                      </a:moveTo>
                      <a:cubicBezTo>
                        <a:pt x="78" y="127"/>
                        <a:pt x="84" y="119"/>
                        <a:pt x="84" y="108"/>
                      </a:cubicBezTo>
                      <a:cubicBezTo>
                        <a:pt x="84" y="87"/>
                        <a:pt x="84" y="87"/>
                        <a:pt x="84" y="87"/>
                      </a:cubicBezTo>
                      <a:cubicBezTo>
                        <a:pt x="84" y="86"/>
                        <a:pt x="84" y="86"/>
                        <a:pt x="84" y="86"/>
                      </a:cubicBezTo>
                      <a:cubicBezTo>
                        <a:pt x="84" y="49"/>
                        <a:pt x="84" y="49"/>
                        <a:pt x="84" y="49"/>
                      </a:cubicBezTo>
                      <a:cubicBezTo>
                        <a:pt x="84" y="44"/>
                        <a:pt x="80" y="40"/>
                        <a:pt x="75" y="40"/>
                      </a:cubicBezTo>
                      <a:cubicBezTo>
                        <a:pt x="70" y="40"/>
                        <a:pt x="66" y="44"/>
                        <a:pt x="66" y="49"/>
                      </a:cubicBezTo>
                      <a:cubicBezTo>
                        <a:pt x="66" y="68"/>
                        <a:pt x="66" y="68"/>
                        <a:pt x="66" y="68"/>
                      </a:cubicBezTo>
                      <a:cubicBezTo>
                        <a:pt x="62" y="68"/>
                        <a:pt x="62" y="68"/>
                        <a:pt x="62" y="68"/>
                      </a:cubicBezTo>
                      <a:cubicBezTo>
                        <a:pt x="62" y="49"/>
                        <a:pt x="62" y="49"/>
                        <a:pt x="62" y="49"/>
                      </a:cubicBezTo>
                      <a:cubicBezTo>
                        <a:pt x="62" y="44"/>
                        <a:pt x="58" y="40"/>
                        <a:pt x="53" y="40"/>
                      </a:cubicBezTo>
                      <a:cubicBezTo>
                        <a:pt x="48" y="40"/>
                        <a:pt x="44" y="44"/>
                        <a:pt x="44" y="49"/>
                      </a:cubicBezTo>
                      <a:cubicBezTo>
                        <a:pt x="44" y="68"/>
                        <a:pt x="44" y="68"/>
                        <a:pt x="44" y="68"/>
                      </a:cubicBezTo>
                      <a:cubicBezTo>
                        <a:pt x="40" y="68"/>
                        <a:pt x="40" y="68"/>
                        <a:pt x="40" y="68"/>
                      </a:cubicBezTo>
                      <a:cubicBezTo>
                        <a:pt x="40" y="49"/>
                        <a:pt x="40" y="49"/>
                        <a:pt x="40" y="49"/>
                      </a:cubicBezTo>
                      <a:cubicBezTo>
                        <a:pt x="40" y="44"/>
                        <a:pt x="36" y="40"/>
                        <a:pt x="31" y="40"/>
                      </a:cubicBezTo>
                      <a:cubicBezTo>
                        <a:pt x="26" y="40"/>
                        <a:pt x="22" y="44"/>
                        <a:pt x="22" y="49"/>
                      </a:cubicBezTo>
                      <a:cubicBezTo>
                        <a:pt x="22" y="68"/>
                        <a:pt x="22" y="68"/>
                        <a:pt x="22" y="68"/>
                      </a:cubicBezTo>
                      <a:cubicBezTo>
                        <a:pt x="18" y="68"/>
                        <a:pt x="18" y="68"/>
                        <a:pt x="18" y="68"/>
                      </a:cubicBezTo>
                      <a:cubicBezTo>
                        <a:pt x="18" y="9"/>
                        <a:pt x="18" y="9"/>
                        <a:pt x="18" y="9"/>
                      </a:cubicBezTo>
                      <a:cubicBezTo>
                        <a:pt x="18" y="4"/>
                        <a:pt x="14" y="0"/>
                        <a:pt x="9" y="0"/>
                      </a:cubicBezTo>
                      <a:cubicBezTo>
                        <a:pt x="4" y="0"/>
                        <a:pt x="0" y="4"/>
                        <a:pt x="0" y="9"/>
                      </a:cubicBezTo>
                      <a:cubicBezTo>
                        <a:pt x="0" y="87"/>
                        <a:pt x="0" y="87"/>
                        <a:pt x="0" y="87"/>
                      </a:cubicBezTo>
                      <a:cubicBezTo>
                        <a:pt x="0" y="87"/>
                        <a:pt x="0" y="87"/>
                        <a:pt x="0" y="88"/>
                      </a:cubicBezTo>
                      <a:cubicBezTo>
                        <a:pt x="0" y="108"/>
                        <a:pt x="0" y="108"/>
                        <a:pt x="0" y="108"/>
                      </a:cubicBezTo>
                      <a:cubicBezTo>
                        <a:pt x="0" y="119"/>
                        <a:pt x="6" y="127"/>
                        <a:pt x="14" y="12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Group 15"/>
              <p:cNvGrpSpPr>
                <a:grpSpLocks noChangeAspect="1"/>
              </p:cNvGrpSpPr>
              <p:nvPr/>
            </p:nvGrpSpPr>
            <p:grpSpPr bwMode="auto">
              <a:xfrm>
                <a:off x="7766690" y="5304482"/>
                <a:ext cx="255702" cy="299041"/>
                <a:chOff x="5220" y="1367"/>
                <a:chExt cx="649" cy="759"/>
              </a:xfrm>
            </p:grpSpPr>
            <p:sp>
              <p:nvSpPr>
                <p:cNvPr id="19" name="AutoShape 14"/>
                <p:cNvSpPr>
                  <a:spLocks noChangeAspect="1" noChangeArrowheads="1" noTextEdit="1"/>
                </p:cNvSpPr>
                <p:nvPr/>
              </p:nvSpPr>
              <p:spPr bwMode="auto">
                <a:xfrm>
                  <a:off x="5220" y="1367"/>
                  <a:ext cx="649" cy="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 name="Freeform 16"/>
                <p:cNvSpPr>
                  <a:spLocks noEditPoints="1"/>
                </p:cNvSpPr>
                <p:nvPr/>
              </p:nvSpPr>
              <p:spPr bwMode="auto">
                <a:xfrm>
                  <a:off x="5224" y="1362"/>
                  <a:ext cx="650" cy="769"/>
                </a:xfrm>
                <a:custGeom>
                  <a:avLst/>
                  <a:gdLst>
                    <a:gd name="T0" fmla="*/ 78 w 138"/>
                    <a:gd name="T1" fmla="*/ 53 h 164"/>
                    <a:gd name="T2" fmla="*/ 116 w 138"/>
                    <a:gd name="T3" fmla="*/ 6 h 164"/>
                    <a:gd name="T4" fmla="*/ 109 w 138"/>
                    <a:gd name="T5" fmla="*/ 0 h 164"/>
                    <a:gd name="T6" fmla="*/ 67 w 138"/>
                    <a:gd name="T7" fmla="*/ 53 h 164"/>
                    <a:gd name="T8" fmla="*/ 66 w 138"/>
                    <a:gd name="T9" fmla="*/ 53 h 164"/>
                    <a:gd name="T10" fmla="*/ 36 w 138"/>
                    <a:gd name="T11" fmla="*/ 29 h 164"/>
                    <a:gd name="T12" fmla="*/ 31 w 138"/>
                    <a:gd name="T13" fmla="*/ 35 h 164"/>
                    <a:gd name="T14" fmla="*/ 54 w 138"/>
                    <a:gd name="T15" fmla="*/ 53 h 164"/>
                    <a:gd name="T16" fmla="*/ 0 w 138"/>
                    <a:gd name="T17" fmla="*/ 53 h 164"/>
                    <a:gd name="T18" fmla="*/ 0 w 138"/>
                    <a:gd name="T19" fmla="*/ 164 h 164"/>
                    <a:gd name="T20" fmla="*/ 138 w 138"/>
                    <a:gd name="T21" fmla="*/ 164 h 164"/>
                    <a:gd name="T22" fmla="*/ 138 w 138"/>
                    <a:gd name="T23" fmla="*/ 53 h 164"/>
                    <a:gd name="T24" fmla="*/ 78 w 138"/>
                    <a:gd name="T25" fmla="*/ 53 h 164"/>
                    <a:gd name="T26" fmla="*/ 92 w 138"/>
                    <a:gd name="T27" fmla="*/ 153 h 164"/>
                    <a:gd name="T28" fmla="*/ 84 w 138"/>
                    <a:gd name="T29" fmla="*/ 145 h 164"/>
                    <a:gd name="T30" fmla="*/ 92 w 138"/>
                    <a:gd name="T31" fmla="*/ 137 h 164"/>
                    <a:gd name="T32" fmla="*/ 100 w 138"/>
                    <a:gd name="T33" fmla="*/ 145 h 164"/>
                    <a:gd name="T34" fmla="*/ 92 w 138"/>
                    <a:gd name="T35" fmla="*/ 153 h 164"/>
                    <a:gd name="T36" fmla="*/ 113 w 138"/>
                    <a:gd name="T37" fmla="*/ 153 h 164"/>
                    <a:gd name="T38" fmla="*/ 104 w 138"/>
                    <a:gd name="T39" fmla="*/ 145 h 164"/>
                    <a:gd name="T40" fmla="*/ 113 w 138"/>
                    <a:gd name="T41" fmla="*/ 137 h 164"/>
                    <a:gd name="T42" fmla="*/ 121 w 138"/>
                    <a:gd name="T43" fmla="*/ 145 h 164"/>
                    <a:gd name="T44" fmla="*/ 113 w 138"/>
                    <a:gd name="T45" fmla="*/ 153 h 164"/>
                    <a:gd name="T46" fmla="*/ 125 w 138"/>
                    <a:gd name="T47" fmla="*/ 129 h 164"/>
                    <a:gd name="T48" fmla="*/ 13 w 138"/>
                    <a:gd name="T49" fmla="*/ 129 h 164"/>
                    <a:gd name="T50" fmla="*/ 13 w 138"/>
                    <a:gd name="T51" fmla="*/ 65 h 164"/>
                    <a:gd name="T52" fmla="*/ 125 w 138"/>
                    <a:gd name="T53" fmla="*/ 65 h 164"/>
                    <a:gd name="T54" fmla="*/ 125 w 138"/>
                    <a:gd name="T55" fmla="*/ 1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64">
                      <a:moveTo>
                        <a:pt x="78" y="53"/>
                      </a:moveTo>
                      <a:cubicBezTo>
                        <a:pt x="116" y="6"/>
                        <a:pt x="116" y="6"/>
                        <a:pt x="116" y="6"/>
                      </a:cubicBezTo>
                      <a:cubicBezTo>
                        <a:pt x="109" y="0"/>
                        <a:pt x="109" y="0"/>
                        <a:pt x="109" y="0"/>
                      </a:cubicBezTo>
                      <a:cubicBezTo>
                        <a:pt x="67" y="53"/>
                        <a:pt x="67" y="53"/>
                        <a:pt x="67" y="53"/>
                      </a:cubicBezTo>
                      <a:cubicBezTo>
                        <a:pt x="66" y="53"/>
                        <a:pt x="66" y="53"/>
                        <a:pt x="66" y="53"/>
                      </a:cubicBezTo>
                      <a:cubicBezTo>
                        <a:pt x="36" y="29"/>
                        <a:pt x="36" y="29"/>
                        <a:pt x="36" y="29"/>
                      </a:cubicBezTo>
                      <a:cubicBezTo>
                        <a:pt x="31" y="35"/>
                        <a:pt x="31" y="35"/>
                        <a:pt x="31" y="35"/>
                      </a:cubicBezTo>
                      <a:cubicBezTo>
                        <a:pt x="54" y="53"/>
                        <a:pt x="54" y="53"/>
                        <a:pt x="54" y="53"/>
                      </a:cubicBezTo>
                      <a:cubicBezTo>
                        <a:pt x="0" y="53"/>
                        <a:pt x="0" y="53"/>
                        <a:pt x="0" y="53"/>
                      </a:cubicBezTo>
                      <a:cubicBezTo>
                        <a:pt x="0" y="164"/>
                        <a:pt x="0" y="164"/>
                        <a:pt x="0" y="164"/>
                      </a:cubicBezTo>
                      <a:cubicBezTo>
                        <a:pt x="138" y="164"/>
                        <a:pt x="138" y="164"/>
                        <a:pt x="138" y="164"/>
                      </a:cubicBezTo>
                      <a:cubicBezTo>
                        <a:pt x="138" y="53"/>
                        <a:pt x="138" y="53"/>
                        <a:pt x="138" y="53"/>
                      </a:cubicBezTo>
                      <a:lnTo>
                        <a:pt x="78" y="53"/>
                      </a:lnTo>
                      <a:close/>
                      <a:moveTo>
                        <a:pt x="92" y="153"/>
                      </a:moveTo>
                      <a:cubicBezTo>
                        <a:pt x="88" y="153"/>
                        <a:pt x="84" y="150"/>
                        <a:pt x="84" y="145"/>
                      </a:cubicBezTo>
                      <a:cubicBezTo>
                        <a:pt x="84" y="141"/>
                        <a:pt x="88" y="137"/>
                        <a:pt x="92" y="137"/>
                      </a:cubicBezTo>
                      <a:cubicBezTo>
                        <a:pt x="96" y="137"/>
                        <a:pt x="100" y="141"/>
                        <a:pt x="100" y="145"/>
                      </a:cubicBezTo>
                      <a:cubicBezTo>
                        <a:pt x="100" y="150"/>
                        <a:pt x="96" y="153"/>
                        <a:pt x="92" y="153"/>
                      </a:cubicBezTo>
                      <a:close/>
                      <a:moveTo>
                        <a:pt x="113" y="153"/>
                      </a:moveTo>
                      <a:cubicBezTo>
                        <a:pt x="108" y="153"/>
                        <a:pt x="104" y="150"/>
                        <a:pt x="104" y="145"/>
                      </a:cubicBezTo>
                      <a:cubicBezTo>
                        <a:pt x="104" y="141"/>
                        <a:pt x="108" y="137"/>
                        <a:pt x="113" y="137"/>
                      </a:cubicBezTo>
                      <a:cubicBezTo>
                        <a:pt x="117" y="137"/>
                        <a:pt x="121" y="141"/>
                        <a:pt x="121" y="145"/>
                      </a:cubicBezTo>
                      <a:cubicBezTo>
                        <a:pt x="121" y="150"/>
                        <a:pt x="117" y="153"/>
                        <a:pt x="113" y="153"/>
                      </a:cubicBezTo>
                      <a:close/>
                      <a:moveTo>
                        <a:pt x="125" y="129"/>
                      </a:moveTo>
                      <a:cubicBezTo>
                        <a:pt x="13" y="129"/>
                        <a:pt x="13" y="129"/>
                        <a:pt x="13" y="129"/>
                      </a:cubicBezTo>
                      <a:cubicBezTo>
                        <a:pt x="13" y="65"/>
                        <a:pt x="13" y="65"/>
                        <a:pt x="13" y="65"/>
                      </a:cubicBezTo>
                      <a:cubicBezTo>
                        <a:pt x="125" y="65"/>
                        <a:pt x="125" y="65"/>
                        <a:pt x="125" y="65"/>
                      </a:cubicBezTo>
                      <a:lnTo>
                        <a:pt x="125" y="12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8" name="文本框 27"/>
            <p:cNvSpPr txBox="1"/>
            <p:nvPr/>
          </p:nvSpPr>
          <p:spPr>
            <a:xfrm>
              <a:off x="2391649" y="1374156"/>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手机</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用户</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933761" y="3283991"/>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游戏</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用户</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2486263" y="5085623"/>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电视</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观众</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753312" y="2999957"/>
            <a:ext cx="1472082" cy="1291771"/>
            <a:chOff x="5753312" y="2999957"/>
            <a:chExt cx="1472082" cy="1291771"/>
          </a:xfrm>
        </p:grpSpPr>
        <p:grpSp>
          <p:nvGrpSpPr>
            <p:cNvPr id="21" name="组合 20"/>
            <p:cNvGrpSpPr/>
            <p:nvPr/>
          </p:nvGrpSpPr>
          <p:grpSpPr>
            <a:xfrm>
              <a:off x="5753312" y="2999957"/>
              <a:ext cx="1472082" cy="1291771"/>
              <a:chOff x="6031804" y="3124235"/>
              <a:chExt cx="1472082" cy="1291771"/>
            </a:xfrm>
          </p:grpSpPr>
          <p:sp>
            <p:nvSpPr>
              <p:cNvPr id="10" name="椭圆 9"/>
              <p:cNvSpPr/>
              <p:nvPr/>
            </p:nvSpPr>
            <p:spPr>
              <a:xfrm>
                <a:off x="6212115" y="3124235"/>
                <a:ext cx="1291771" cy="1291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16200000">
                <a:off x="6201564" y="3113685"/>
                <a:ext cx="973354" cy="1312873"/>
              </a:xfrm>
              <a:custGeom>
                <a:avLst/>
                <a:gdLst>
                  <a:gd name="connsiteX0" fmla="*/ 973354 w 973354"/>
                  <a:gd name="connsiteY0" fmla="*/ 826196 h 1312873"/>
                  <a:gd name="connsiteX1" fmla="*/ 486677 w 973354"/>
                  <a:gd name="connsiteY1" fmla="*/ 1312873 h 1312873"/>
                  <a:gd name="connsiteX2" fmla="*/ 0 w 973354"/>
                  <a:gd name="connsiteY2" fmla="*/ 826196 h 1312873"/>
                  <a:gd name="connsiteX3" fmla="*/ 297240 w 973354"/>
                  <a:gd name="connsiteY3" fmla="*/ 377765 h 1312873"/>
                  <a:gd name="connsiteX4" fmla="*/ 349513 w 973354"/>
                  <a:gd name="connsiteY4" fmla="*/ 361539 h 1312873"/>
                  <a:gd name="connsiteX5" fmla="*/ 464302 w 973354"/>
                  <a:gd name="connsiteY5" fmla="*/ 0 h 1312873"/>
                  <a:gd name="connsiteX6" fmla="*/ 574924 w 973354"/>
                  <a:gd name="connsiteY6" fmla="*/ 348415 h 1312873"/>
                  <a:gd name="connsiteX7" fmla="*/ 584759 w 973354"/>
                  <a:gd name="connsiteY7" fmla="*/ 349407 h 1312873"/>
                  <a:gd name="connsiteX8" fmla="*/ 973354 w 973354"/>
                  <a:gd name="connsiteY8" fmla="*/ 826196 h 13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354" h="1312873">
                    <a:moveTo>
                      <a:pt x="973354" y="826196"/>
                    </a:moveTo>
                    <a:cubicBezTo>
                      <a:pt x="973354" y="1094980"/>
                      <a:pt x="755461" y="1312873"/>
                      <a:pt x="486677" y="1312873"/>
                    </a:cubicBezTo>
                    <a:cubicBezTo>
                      <a:pt x="217893" y="1312873"/>
                      <a:pt x="0" y="1094980"/>
                      <a:pt x="0" y="826196"/>
                    </a:cubicBezTo>
                    <a:cubicBezTo>
                      <a:pt x="0" y="624608"/>
                      <a:pt x="122565" y="451646"/>
                      <a:pt x="297240" y="377765"/>
                    </a:cubicBezTo>
                    <a:lnTo>
                      <a:pt x="349513" y="361539"/>
                    </a:lnTo>
                    <a:lnTo>
                      <a:pt x="464302" y="0"/>
                    </a:lnTo>
                    <a:lnTo>
                      <a:pt x="574924" y="348415"/>
                    </a:lnTo>
                    <a:lnTo>
                      <a:pt x="584759" y="349407"/>
                    </a:lnTo>
                    <a:cubicBezTo>
                      <a:pt x="806530" y="394788"/>
                      <a:pt x="973354" y="591010"/>
                      <a:pt x="973354" y="826196"/>
                    </a:cubicBezTo>
                    <a:close/>
                  </a:path>
                </a:pathLst>
              </a:custGeom>
              <a:solidFill>
                <a:srgbClr val="F0D2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6122163" y="3460861"/>
              <a:ext cx="900481" cy="369332"/>
            </a:xfrm>
            <a:prstGeom prst="rect">
              <a:avLst/>
            </a:prstGeom>
            <a:noFill/>
          </p:spPr>
          <p:txBody>
            <a:bodyPr wrap="square" rtlCol="0">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本产品</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4" name="矩形 23"/>
          <p:cNvSpPr/>
          <p:nvPr/>
        </p:nvSpPr>
        <p:spPr>
          <a:xfrm>
            <a:off x="5741528" y="5263995"/>
            <a:ext cx="5144763"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不对产品本身进行增值，而是通过服务，增加产品的附加价值；对本产品来说，销售渠道起到物流、资金流、信息流、商流的作用，完成厂家很难完成的任务。</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7718189" y="2199156"/>
            <a:ext cx="3535348" cy="2920324"/>
            <a:chOff x="7718189" y="2199156"/>
            <a:chExt cx="3535348" cy="2920324"/>
          </a:xfrm>
        </p:grpSpPr>
        <p:sp>
          <p:nvSpPr>
            <p:cNvPr id="42" name="Freeform 14"/>
            <p:cNvSpPr/>
            <p:nvPr/>
          </p:nvSpPr>
          <p:spPr bwMode="auto">
            <a:xfrm>
              <a:off x="7726583" y="2546599"/>
              <a:ext cx="2260202" cy="2259223"/>
            </a:xfrm>
            <a:custGeom>
              <a:avLst/>
              <a:gdLst>
                <a:gd name="T0" fmla="*/ 2311 w 4619"/>
                <a:gd name="T1" fmla="*/ 0 h 4617"/>
                <a:gd name="T2" fmla="*/ 4619 w 4619"/>
                <a:gd name="T3" fmla="*/ 2308 h 4617"/>
                <a:gd name="T4" fmla="*/ 2311 w 4619"/>
                <a:gd name="T5" fmla="*/ 4617 h 4617"/>
                <a:gd name="T6" fmla="*/ 2041 w 4619"/>
                <a:gd name="T7" fmla="*/ 4347 h 4617"/>
                <a:gd name="T8" fmla="*/ 2394 w 4619"/>
                <a:gd name="T9" fmla="*/ 3995 h 4617"/>
                <a:gd name="T10" fmla="*/ 2394 w 4619"/>
                <a:gd name="T11" fmla="*/ 4288 h 4617"/>
                <a:gd name="T12" fmla="*/ 2606 w 4619"/>
                <a:gd name="T13" fmla="*/ 4288 h 4617"/>
                <a:gd name="T14" fmla="*/ 2606 w 4619"/>
                <a:gd name="T15" fmla="*/ 3633 h 4617"/>
                <a:gd name="T16" fmla="*/ 1951 w 4619"/>
                <a:gd name="T17" fmla="*/ 3633 h 4617"/>
                <a:gd name="T18" fmla="*/ 1951 w 4619"/>
                <a:gd name="T19" fmla="*/ 3846 h 4617"/>
                <a:gd name="T20" fmla="*/ 2245 w 4619"/>
                <a:gd name="T21" fmla="*/ 3846 h 4617"/>
                <a:gd name="T22" fmla="*/ 1892 w 4619"/>
                <a:gd name="T23" fmla="*/ 4196 h 4617"/>
                <a:gd name="T24" fmla="*/ 1623 w 4619"/>
                <a:gd name="T25" fmla="*/ 3926 h 4617"/>
                <a:gd name="T26" fmla="*/ 2753 w 4619"/>
                <a:gd name="T27" fmla="*/ 2796 h 4617"/>
                <a:gd name="T28" fmla="*/ 0 w 4619"/>
                <a:gd name="T29" fmla="*/ 2796 h 4617"/>
                <a:gd name="T30" fmla="*/ 0 w 4619"/>
                <a:gd name="T31" fmla="*/ 2415 h 4617"/>
                <a:gd name="T32" fmla="*/ 499 w 4619"/>
                <a:gd name="T33" fmla="*/ 2415 h 4617"/>
                <a:gd name="T34" fmla="*/ 291 w 4619"/>
                <a:gd name="T35" fmla="*/ 2621 h 4617"/>
                <a:gd name="T36" fmla="*/ 440 w 4619"/>
                <a:gd name="T37" fmla="*/ 2772 h 4617"/>
                <a:gd name="T38" fmla="*/ 903 w 4619"/>
                <a:gd name="T39" fmla="*/ 2308 h 4617"/>
                <a:gd name="T40" fmla="*/ 440 w 4619"/>
                <a:gd name="T41" fmla="*/ 1845 h 4617"/>
                <a:gd name="T42" fmla="*/ 291 w 4619"/>
                <a:gd name="T43" fmla="*/ 1996 h 4617"/>
                <a:gd name="T44" fmla="*/ 499 w 4619"/>
                <a:gd name="T45" fmla="*/ 2202 h 4617"/>
                <a:gd name="T46" fmla="*/ 0 w 4619"/>
                <a:gd name="T47" fmla="*/ 2202 h 4617"/>
                <a:gd name="T48" fmla="*/ 0 w 4619"/>
                <a:gd name="T49" fmla="*/ 1821 h 4617"/>
                <a:gd name="T50" fmla="*/ 2753 w 4619"/>
                <a:gd name="T51" fmla="*/ 1821 h 4617"/>
                <a:gd name="T52" fmla="*/ 1623 w 4619"/>
                <a:gd name="T53" fmla="*/ 691 h 4617"/>
                <a:gd name="T54" fmla="*/ 1892 w 4619"/>
                <a:gd name="T55" fmla="*/ 421 h 4617"/>
                <a:gd name="T56" fmla="*/ 2245 w 4619"/>
                <a:gd name="T57" fmla="*/ 771 h 4617"/>
                <a:gd name="T58" fmla="*/ 1951 w 4619"/>
                <a:gd name="T59" fmla="*/ 771 h 4617"/>
                <a:gd name="T60" fmla="*/ 1951 w 4619"/>
                <a:gd name="T61" fmla="*/ 984 h 4617"/>
                <a:gd name="T62" fmla="*/ 2606 w 4619"/>
                <a:gd name="T63" fmla="*/ 984 h 4617"/>
                <a:gd name="T64" fmla="*/ 2606 w 4619"/>
                <a:gd name="T65" fmla="*/ 329 h 4617"/>
                <a:gd name="T66" fmla="*/ 2394 w 4619"/>
                <a:gd name="T67" fmla="*/ 329 h 4617"/>
                <a:gd name="T68" fmla="*/ 2394 w 4619"/>
                <a:gd name="T69" fmla="*/ 622 h 4617"/>
                <a:gd name="T70" fmla="*/ 2041 w 4619"/>
                <a:gd name="T71" fmla="*/ 270 h 4617"/>
                <a:gd name="T72" fmla="*/ 2311 w 4619"/>
                <a:gd name="T73" fmla="*/ 0 h 4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19" h="4617">
                  <a:moveTo>
                    <a:pt x="2311" y="0"/>
                  </a:moveTo>
                  <a:lnTo>
                    <a:pt x="4619" y="2308"/>
                  </a:lnTo>
                  <a:lnTo>
                    <a:pt x="2311" y="4617"/>
                  </a:lnTo>
                  <a:lnTo>
                    <a:pt x="2041" y="4347"/>
                  </a:lnTo>
                  <a:lnTo>
                    <a:pt x="2394" y="3995"/>
                  </a:lnTo>
                  <a:lnTo>
                    <a:pt x="2394" y="4288"/>
                  </a:lnTo>
                  <a:lnTo>
                    <a:pt x="2606" y="4288"/>
                  </a:lnTo>
                  <a:lnTo>
                    <a:pt x="2606" y="3633"/>
                  </a:lnTo>
                  <a:lnTo>
                    <a:pt x="1951" y="3633"/>
                  </a:lnTo>
                  <a:lnTo>
                    <a:pt x="1951" y="3846"/>
                  </a:lnTo>
                  <a:lnTo>
                    <a:pt x="2245" y="3846"/>
                  </a:lnTo>
                  <a:lnTo>
                    <a:pt x="1892" y="4196"/>
                  </a:lnTo>
                  <a:lnTo>
                    <a:pt x="1623" y="3926"/>
                  </a:lnTo>
                  <a:lnTo>
                    <a:pt x="2753" y="2796"/>
                  </a:lnTo>
                  <a:lnTo>
                    <a:pt x="0" y="2796"/>
                  </a:lnTo>
                  <a:lnTo>
                    <a:pt x="0" y="2415"/>
                  </a:lnTo>
                  <a:lnTo>
                    <a:pt x="499" y="2415"/>
                  </a:lnTo>
                  <a:lnTo>
                    <a:pt x="291" y="2621"/>
                  </a:lnTo>
                  <a:lnTo>
                    <a:pt x="440" y="2772"/>
                  </a:lnTo>
                  <a:lnTo>
                    <a:pt x="903" y="2308"/>
                  </a:lnTo>
                  <a:lnTo>
                    <a:pt x="440" y="1845"/>
                  </a:lnTo>
                  <a:lnTo>
                    <a:pt x="291" y="1996"/>
                  </a:lnTo>
                  <a:lnTo>
                    <a:pt x="499" y="2202"/>
                  </a:lnTo>
                  <a:lnTo>
                    <a:pt x="0" y="2202"/>
                  </a:lnTo>
                  <a:lnTo>
                    <a:pt x="0" y="1821"/>
                  </a:lnTo>
                  <a:lnTo>
                    <a:pt x="2753" y="1821"/>
                  </a:lnTo>
                  <a:lnTo>
                    <a:pt x="1623" y="691"/>
                  </a:lnTo>
                  <a:lnTo>
                    <a:pt x="1892" y="421"/>
                  </a:lnTo>
                  <a:lnTo>
                    <a:pt x="2245" y="771"/>
                  </a:lnTo>
                  <a:lnTo>
                    <a:pt x="1951" y="771"/>
                  </a:lnTo>
                  <a:lnTo>
                    <a:pt x="1951" y="984"/>
                  </a:lnTo>
                  <a:lnTo>
                    <a:pt x="2606" y="984"/>
                  </a:lnTo>
                  <a:lnTo>
                    <a:pt x="2606" y="329"/>
                  </a:lnTo>
                  <a:lnTo>
                    <a:pt x="2394" y="329"/>
                  </a:lnTo>
                  <a:lnTo>
                    <a:pt x="2394" y="622"/>
                  </a:lnTo>
                  <a:lnTo>
                    <a:pt x="2041" y="270"/>
                  </a:lnTo>
                  <a:lnTo>
                    <a:pt x="2311" y="0"/>
                  </a:lnTo>
                  <a:close/>
                </a:path>
              </a:pathLst>
            </a:custGeom>
            <a:solidFill>
              <a:srgbClr val="17375E">
                <a:alpha val="50000"/>
              </a:srgbClr>
            </a:solidFill>
            <a:ln>
              <a:noFill/>
            </a:ln>
          </p:spPr>
          <p:txBody>
            <a:bodyPr vert="horz" wrap="square" lIns="91440" tIns="45720" rIns="91440" bIns="45720" numCol="1" anchor="t" anchorCtr="0" compatLnSpc="1"/>
            <a:lstStyle/>
            <a:p>
              <a:endParaRPr lang="zh-CN" altLang="en-US"/>
            </a:p>
          </p:txBody>
        </p:sp>
        <p:sp>
          <p:nvSpPr>
            <p:cNvPr id="43" name="椭圆 42"/>
            <p:cNvSpPr/>
            <p:nvPr/>
          </p:nvSpPr>
          <p:spPr>
            <a:xfrm>
              <a:off x="7792345" y="4492164"/>
              <a:ext cx="627317" cy="627316"/>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7792345" y="2199156"/>
              <a:ext cx="627317" cy="627316"/>
            </a:xfrm>
            <a:prstGeom prst="ellipse">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0299288" y="3228902"/>
              <a:ext cx="954249" cy="954247"/>
            </a:xfrm>
            <a:prstGeom prst="ellipse">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7726238" y="2247455"/>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增值</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服务</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7718189" y="4548979"/>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会员</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付费</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10396647" y="3352082"/>
              <a:ext cx="759529" cy="707886"/>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入驻</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r>
                <a:rPr lang="zh-CN" altLang="en-US" sz="2000" dirty="0">
                  <a:solidFill>
                    <a:schemeClr val="bg1"/>
                  </a:solidFill>
                  <a:latin typeface="微软雅黑" panose="020B0503020204020204" pitchFamily="34" charset="-122"/>
                  <a:ea typeface="微软雅黑" panose="020B0503020204020204" pitchFamily="34" charset="-122"/>
                </a:rPr>
                <a:t>商家</a:t>
              </a:r>
              <a:endParaRPr lang="en-US" altLang="zh-CN"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83199" y="0"/>
            <a:ext cx="6908800" cy="6872514"/>
          </a:xfrm>
          <a:custGeom>
            <a:avLst/>
            <a:gdLst>
              <a:gd name="connsiteX0" fmla="*/ 0 w 5109029"/>
              <a:gd name="connsiteY0" fmla="*/ 0 h 6858000"/>
              <a:gd name="connsiteX1" fmla="*/ 5109029 w 5109029"/>
              <a:gd name="connsiteY1" fmla="*/ 0 h 6858000"/>
              <a:gd name="connsiteX2" fmla="*/ 5109029 w 5109029"/>
              <a:gd name="connsiteY2" fmla="*/ 6858000 h 6858000"/>
              <a:gd name="connsiteX3" fmla="*/ 0 w 5109029"/>
              <a:gd name="connsiteY3" fmla="*/ 6858000 h 6858000"/>
              <a:gd name="connsiteX4" fmla="*/ 0 w 5109029"/>
              <a:gd name="connsiteY4" fmla="*/ 0 h 6858000"/>
              <a:gd name="connsiteX0-1" fmla="*/ 1799771 w 6908800"/>
              <a:gd name="connsiteY0-2" fmla="*/ 0 h 6872514"/>
              <a:gd name="connsiteX1-3" fmla="*/ 6908800 w 6908800"/>
              <a:gd name="connsiteY1-4" fmla="*/ 0 h 6872514"/>
              <a:gd name="connsiteX2-5" fmla="*/ 6908800 w 6908800"/>
              <a:gd name="connsiteY2-6" fmla="*/ 6858000 h 6872514"/>
              <a:gd name="connsiteX3-7" fmla="*/ 0 w 6908800"/>
              <a:gd name="connsiteY3-8" fmla="*/ 6872514 h 6872514"/>
              <a:gd name="connsiteX4-9" fmla="*/ 1799771 w 6908800"/>
              <a:gd name="connsiteY4-10" fmla="*/ 0 h 6872514"/>
              <a:gd name="connsiteX0-11" fmla="*/ 2394857 w 6908800"/>
              <a:gd name="connsiteY0-12" fmla="*/ 14514 h 6872514"/>
              <a:gd name="connsiteX1-13" fmla="*/ 6908800 w 6908800"/>
              <a:gd name="connsiteY1-14" fmla="*/ 0 h 6872514"/>
              <a:gd name="connsiteX2-15" fmla="*/ 6908800 w 6908800"/>
              <a:gd name="connsiteY2-16" fmla="*/ 6858000 h 6872514"/>
              <a:gd name="connsiteX3-17" fmla="*/ 0 w 6908800"/>
              <a:gd name="connsiteY3-18" fmla="*/ 6872514 h 6872514"/>
              <a:gd name="connsiteX4-19" fmla="*/ 2394857 w 6908800"/>
              <a:gd name="connsiteY4-20" fmla="*/ 14514 h 6872514"/>
              <a:gd name="connsiteX0-21" fmla="*/ 2801257 w 6908800"/>
              <a:gd name="connsiteY0-22" fmla="*/ 0 h 6872514"/>
              <a:gd name="connsiteX1-23" fmla="*/ 6908800 w 6908800"/>
              <a:gd name="connsiteY1-24" fmla="*/ 0 h 6872514"/>
              <a:gd name="connsiteX2-25" fmla="*/ 6908800 w 6908800"/>
              <a:gd name="connsiteY2-26" fmla="*/ 6858000 h 6872514"/>
              <a:gd name="connsiteX3-27" fmla="*/ 0 w 6908800"/>
              <a:gd name="connsiteY3-28" fmla="*/ 6872514 h 6872514"/>
              <a:gd name="connsiteX4-29" fmla="*/ 2801257 w 6908800"/>
              <a:gd name="connsiteY4-30" fmla="*/ 0 h 68725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08800" h="6872514">
                <a:moveTo>
                  <a:pt x="2801257" y="0"/>
                </a:moveTo>
                <a:lnTo>
                  <a:pt x="6908800" y="0"/>
                </a:lnTo>
                <a:lnTo>
                  <a:pt x="6908800" y="6858000"/>
                </a:lnTo>
                <a:lnTo>
                  <a:pt x="0" y="6872514"/>
                </a:lnTo>
                <a:lnTo>
                  <a:pt x="2801257" y="0"/>
                </a:lnTo>
                <a:close/>
              </a:path>
            </a:pathLst>
          </a:custGeom>
          <a:blipFill dpi="0" rotWithShape="1">
            <a:blip r:embed="rId1"/>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flipH="1">
            <a:off x="5399315" y="3018970"/>
            <a:ext cx="1944914" cy="4688115"/>
          </a:xfrm>
          <a:prstGeom prst="line">
            <a:avLst/>
          </a:prstGeom>
          <a:ln w="2540">
            <a:solidFill>
              <a:srgbClr val="D76739">
                <a:alpha val="76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7213600" y="-554681"/>
            <a:ext cx="856341" cy="2064166"/>
          </a:xfrm>
          <a:prstGeom prst="line">
            <a:avLst/>
          </a:prstGeom>
          <a:ln w="2540">
            <a:solidFill>
              <a:srgbClr val="D76739">
                <a:alpha val="76000"/>
              </a:srgbClr>
            </a:solidFill>
          </a:ln>
        </p:spPr>
        <p:style>
          <a:lnRef idx="1">
            <a:schemeClr val="accent1"/>
          </a:lnRef>
          <a:fillRef idx="0">
            <a:schemeClr val="accent1"/>
          </a:fillRef>
          <a:effectRef idx="0">
            <a:schemeClr val="accent1"/>
          </a:effectRef>
          <a:fontRef idx="minor">
            <a:schemeClr val="tx1"/>
          </a:fontRef>
        </p:style>
      </p:cxnSp>
      <p:grpSp>
        <p:nvGrpSpPr>
          <p:cNvPr id="118" name="组合 117"/>
          <p:cNvGrpSpPr/>
          <p:nvPr/>
        </p:nvGrpSpPr>
        <p:grpSpPr>
          <a:xfrm>
            <a:off x="696678" y="1055466"/>
            <a:ext cx="4644579" cy="3899847"/>
            <a:chOff x="696678" y="981996"/>
            <a:chExt cx="4644579" cy="3899847"/>
          </a:xfrm>
        </p:grpSpPr>
        <p:grpSp>
          <p:nvGrpSpPr>
            <p:cNvPr id="41" name="组合 40"/>
            <p:cNvGrpSpPr/>
            <p:nvPr/>
          </p:nvGrpSpPr>
          <p:grpSpPr>
            <a:xfrm>
              <a:off x="3232810" y="981996"/>
              <a:ext cx="1337824" cy="1112117"/>
              <a:chOff x="3812202" y="1906853"/>
              <a:chExt cx="1337824" cy="1112117"/>
            </a:xfrm>
          </p:grpSpPr>
          <p:grpSp>
            <p:nvGrpSpPr>
              <p:cNvPr id="39" name="组合 38"/>
              <p:cNvGrpSpPr/>
              <p:nvPr/>
            </p:nvGrpSpPr>
            <p:grpSpPr>
              <a:xfrm>
                <a:off x="3904735" y="1906853"/>
                <a:ext cx="1112117" cy="1112117"/>
                <a:chOff x="3904735" y="1906853"/>
                <a:chExt cx="1112117" cy="1112117"/>
              </a:xfrm>
            </p:grpSpPr>
            <p:sp>
              <p:nvSpPr>
                <p:cNvPr id="8" name="椭圆 7"/>
                <p:cNvSpPr/>
                <p:nvPr/>
              </p:nvSpPr>
              <p:spPr>
                <a:xfrm>
                  <a:off x="3904735" y="1906853"/>
                  <a:ext cx="1112117" cy="1112117"/>
                </a:xfrm>
                <a:prstGeom prst="ellipse">
                  <a:avLst/>
                </a:prstGeom>
                <a:solidFill>
                  <a:srgbClr val="1737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Group 8"/>
                <p:cNvGrpSpPr>
                  <a:grpSpLocks noChangeAspect="1"/>
                </p:cNvGrpSpPr>
                <p:nvPr/>
              </p:nvGrpSpPr>
              <p:grpSpPr bwMode="auto">
                <a:xfrm>
                  <a:off x="4294359" y="2017365"/>
                  <a:ext cx="350932" cy="488885"/>
                  <a:chOff x="3695" y="1958"/>
                  <a:chExt cx="290" cy="404"/>
                </a:xfrm>
              </p:grpSpPr>
              <p:sp>
                <p:nvSpPr>
                  <p:cNvPr id="26" name="AutoShape 7"/>
                  <p:cNvSpPr>
                    <a:spLocks noChangeAspect="1" noChangeArrowheads="1" noTextEdit="1"/>
                  </p:cNvSpPr>
                  <p:nvPr/>
                </p:nvSpPr>
                <p:spPr bwMode="auto">
                  <a:xfrm>
                    <a:off x="3695" y="1958"/>
                    <a:ext cx="29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Freeform 9"/>
                  <p:cNvSpPr/>
                  <p:nvPr/>
                </p:nvSpPr>
                <p:spPr bwMode="auto">
                  <a:xfrm>
                    <a:off x="3693" y="1958"/>
                    <a:ext cx="294" cy="404"/>
                  </a:xfrm>
                  <a:custGeom>
                    <a:avLst/>
                    <a:gdLst>
                      <a:gd name="T0" fmla="*/ 0 w 122"/>
                      <a:gd name="T1" fmla="*/ 21 h 168"/>
                      <a:gd name="T2" fmla="*/ 61 w 122"/>
                      <a:gd name="T3" fmla="*/ 0 h 168"/>
                      <a:gd name="T4" fmla="*/ 122 w 122"/>
                      <a:gd name="T5" fmla="*/ 21 h 168"/>
                      <a:gd name="T6" fmla="*/ 122 w 122"/>
                      <a:gd name="T7" fmla="*/ 107 h 168"/>
                      <a:gd name="T8" fmla="*/ 61 w 122"/>
                      <a:gd name="T9" fmla="*/ 168 h 168"/>
                      <a:gd name="T10" fmla="*/ 0 w 122"/>
                      <a:gd name="T11" fmla="*/ 107 h 168"/>
                      <a:gd name="T12" fmla="*/ 0 w 122"/>
                      <a:gd name="T13" fmla="*/ 21 h 168"/>
                    </a:gdLst>
                    <a:ahLst/>
                    <a:cxnLst>
                      <a:cxn ang="0">
                        <a:pos x="T0" y="T1"/>
                      </a:cxn>
                      <a:cxn ang="0">
                        <a:pos x="T2" y="T3"/>
                      </a:cxn>
                      <a:cxn ang="0">
                        <a:pos x="T4" y="T5"/>
                      </a:cxn>
                      <a:cxn ang="0">
                        <a:pos x="T6" y="T7"/>
                      </a:cxn>
                      <a:cxn ang="0">
                        <a:pos x="T8" y="T9"/>
                      </a:cxn>
                      <a:cxn ang="0">
                        <a:pos x="T10" y="T11"/>
                      </a:cxn>
                      <a:cxn ang="0">
                        <a:pos x="T12" y="T13"/>
                      </a:cxn>
                    </a:cxnLst>
                    <a:rect l="0" t="0" r="r" b="b"/>
                    <a:pathLst>
                      <a:path w="122" h="168">
                        <a:moveTo>
                          <a:pt x="0" y="21"/>
                        </a:moveTo>
                        <a:cubicBezTo>
                          <a:pt x="53" y="21"/>
                          <a:pt x="61" y="0"/>
                          <a:pt x="61" y="0"/>
                        </a:cubicBezTo>
                        <a:cubicBezTo>
                          <a:pt x="61" y="0"/>
                          <a:pt x="69" y="21"/>
                          <a:pt x="122" y="21"/>
                        </a:cubicBezTo>
                        <a:cubicBezTo>
                          <a:pt x="122" y="107"/>
                          <a:pt x="122" y="107"/>
                          <a:pt x="122" y="107"/>
                        </a:cubicBezTo>
                        <a:cubicBezTo>
                          <a:pt x="122" y="141"/>
                          <a:pt x="61" y="168"/>
                          <a:pt x="61" y="168"/>
                        </a:cubicBezTo>
                        <a:cubicBezTo>
                          <a:pt x="61" y="168"/>
                          <a:pt x="0" y="141"/>
                          <a:pt x="0" y="107"/>
                        </a:cubicBezTo>
                        <a:lnTo>
                          <a:pt x="0" y="2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1" name="文本框 10"/>
              <p:cNvSpPr txBox="1"/>
              <p:nvPr/>
            </p:nvSpPr>
            <p:spPr>
              <a:xfrm>
                <a:off x="3812202" y="2496836"/>
                <a:ext cx="1337824"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隐私保护</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1319333" y="1426102"/>
              <a:ext cx="1337824" cy="754673"/>
              <a:chOff x="3638290" y="4726093"/>
              <a:chExt cx="1337824" cy="754673"/>
            </a:xfrm>
          </p:grpSpPr>
          <p:grpSp>
            <p:nvGrpSpPr>
              <p:cNvPr id="92" name="组合 91"/>
              <p:cNvGrpSpPr/>
              <p:nvPr/>
            </p:nvGrpSpPr>
            <p:grpSpPr>
              <a:xfrm>
                <a:off x="3929866" y="4726093"/>
                <a:ext cx="754673" cy="754673"/>
                <a:chOff x="3929866" y="4726093"/>
                <a:chExt cx="754673" cy="754673"/>
              </a:xfrm>
            </p:grpSpPr>
            <p:sp>
              <p:nvSpPr>
                <p:cNvPr id="12" name="椭圆 11"/>
                <p:cNvSpPr/>
                <p:nvPr/>
              </p:nvSpPr>
              <p:spPr>
                <a:xfrm>
                  <a:off x="3929866" y="4726093"/>
                  <a:ext cx="754673" cy="754673"/>
                </a:xfrm>
                <a:prstGeom prst="ellipse">
                  <a:avLst/>
                </a:prstGeom>
                <a:solidFill>
                  <a:srgbClr val="133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4118670" y="4832773"/>
                  <a:ext cx="375998" cy="361666"/>
                  <a:chOff x="5741988" y="3090863"/>
                  <a:chExt cx="708025" cy="681038"/>
                </a:xfrm>
              </p:grpSpPr>
              <p:sp>
                <p:nvSpPr>
                  <p:cNvPr id="45" name="AutoShape 20"/>
                  <p:cNvSpPr>
                    <a:spLocks noChangeAspect="1" noChangeArrowheads="1" noTextEdit="1"/>
                  </p:cNvSpPr>
                  <p:nvPr/>
                </p:nvSpPr>
                <p:spPr bwMode="auto">
                  <a:xfrm>
                    <a:off x="5741988" y="3090863"/>
                    <a:ext cx="7080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Freeform 35"/>
                  <p:cNvSpPr>
                    <a:spLocks noEditPoints="1"/>
                  </p:cNvSpPr>
                  <p:nvPr/>
                </p:nvSpPr>
                <p:spPr bwMode="auto">
                  <a:xfrm>
                    <a:off x="5745163" y="3403601"/>
                    <a:ext cx="350838" cy="290513"/>
                  </a:xfrm>
                  <a:custGeom>
                    <a:avLst/>
                    <a:gdLst>
                      <a:gd name="T0" fmla="*/ 89 w 92"/>
                      <a:gd name="T1" fmla="*/ 66 h 76"/>
                      <a:gd name="T2" fmla="*/ 85 w 92"/>
                      <a:gd name="T3" fmla="*/ 61 h 76"/>
                      <a:gd name="T4" fmla="*/ 82 w 92"/>
                      <a:gd name="T5" fmla="*/ 61 h 76"/>
                      <a:gd name="T6" fmla="*/ 79 w 92"/>
                      <a:gd name="T7" fmla="*/ 55 h 76"/>
                      <a:gd name="T8" fmla="*/ 69 w 92"/>
                      <a:gd name="T9" fmla="*/ 55 h 76"/>
                      <a:gd name="T10" fmla="*/ 69 w 92"/>
                      <a:gd name="T11" fmla="*/ 52 h 76"/>
                      <a:gd name="T12" fmla="*/ 75 w 92"/>
                      <a:gd name="T13" fmla="*/ 52 h 76"/>
                      <a:gd name="T14" fmla="*/ 80 w 92"/>
                      <a:gd name="T15" fmla="*/ 48 h 76"/>
                      <a:gd name="T16" fmla="*/ 80 w 92"/>
                      <a:gd name="T17" fmla="*/ 4 h 76"/>
                      <a:gd name="T18" fmla="*/ 75 w 92"/>
                      <a:gd name="T19" fmla="*/ 0 h 76"/>
                      <a:gd name="T20" fmla="*/ 17 w 92"/>
                      <a:gd name="T21" fmla="*/ 0 h 76"/>
                      <a:gd name="T22" fmla="*/ 12 w 92"/>
                      <a:gd name="T23" fmla="*/ 4 h 76"/>
                      <a:gd name="T24" fmla="*/ 12 w 92"/>
                      <a:gd name="T25" fmla="*/ 48 h 76"/>
                      <a:gd name="T26" fmla="*/ 17 w 92"/>
                      <a:gd name="T27" fmla="*/ 52 h 76"/>
                      <a:gd name="T28" fmla="*/ 23 w 92"/>
                      <a:gd name="T29" fmla="*/ 52 h 76"/>
                      <a:gd name="T30" fmla="*/ 23 w 92"/>
                      <a:gd name="T31" fmla="*/ 55 h 76"/>
                      <a:gd name="T32" fmla="*/ 13 w 92"/>
                      <a:gd name="T33" fmla="*/ 55 h 76"/>
                      <a:gd name="T34" fmla="*/ 10 w 92"/>
                      <a:gd name="T35" fmla="*/ 61 h 76"/>
                      <a:gd name="T36" fmla="*/ 7 w 92"/>
                      <a:gd name="T37" fmla="*/ 61 h 76"/>
                      <a:gd name="T38" fmla="*/ 3 w 92"/>
                      <a:gd name="T39" fmla="*/ 66 h 76"/>
                      <a:gd name="T40" fmla="*/ 0 w 92"/>
                      <a:gd name="T41" fmla="*/ 72 h 76"/>
                      <a:gd name="T42" fmla="*/ 4 w 92"/>
                      <a:gd name="T43" fmla="*/ 76 h 76"/>
                      <a:gd name="T44" fmla="*/ 88 w 92"/>
                      <a:gd name="T45" fmla="*/ 76 h 76"/>
                      <a:gd name="T46" fmla="*/ 92 w 92"/>
                      <a:gd name="T47" fmla="*/ 72 h 76"/>
                      <a:gd name="T48" fmla="*/ 89 w 92"/>
                      <a:gd name="T49" fmla="*/ 66 h 76"/>
                      <a:gd name="T50" fmla="*/ 17 w 92"/>
                      <a:gd name="T51" fmla="*/ 49 h 76"/>
                      <a:gd name="T52" fmla="*/ 15 w 92"/>
                      <a:gd name="T53" fmla="*/ 48 h 76"/>
                      <a:gd name="T54" fmla="*/ 15 w 92"/>
                      <a:gd name="T55" fmla="*/ 4 h 76"/>
                      <a:gd name="T56" fmla="*/ 17 w 92"/>
                      <a:gd name="T57" fmla="*/ 2 h 76"/>
                      <a:gd name="T58" fmla="*/ 75 w 92"/>
                      <a:gd name="T59" fmla="*/ 2 h 76"/>
                      <a:gd name="T60" fmla="*/ 77 w 92"/>
                      <a:gd name="T61" fmla="*/ 4 h 76"/>
                      <a:gd name="T62" fmla="*/ 77 w 92"/>
                      <a:gd name="T63" fmla="*/ 48 h 76"/>
                      <a:gd name="T64" fmla="*/ 75 w 92"/>
                      <a:gd name="T65" fmla="*/ 49 h 76"/>
                      <a:gd name="T66" fmla="*/ 17 w 92"/>
                      <a:gd name="T67" fmla="*/ 49 h 76"/>
                      <a:gd name="T68" fmla="*/ 77 w 92"/>
                      <a:gd name="T69" fmla="*/ 58 h 76"/>
                      <a:gd name="T70" fmla="*/ 80 w 92"/>
                      <a:gd name="T71" fmla="*/ 64 h 76"/>
                      <a:gd name="T72" fmla="*/ 85 w 92"/>
                      <a:gd name="T73" fmla="*/ 64 h 76"/>
                      <a:gd name="T74" fmla="*/ 87 w 92"/>
                      <a:gd name="T75" fmla="*/ 66 h 76"/>
                      <a:gd name="T76" fmla="*/ 87 w 92"/>
                      <a:gd name="T77" fmla="*/ 66 h 76"/>
                      <a:gd name="T78" fmla="*/ 90 w 92"/>
                      <a:gd name="T79" fmla="*/ 72 h 76"/>
                      <a:gd name="T80" fmla="*/ 88 w 92"/>
                      <a:gd name="T81" fmla="*/ 74 h 76"/>
                      <a:gd name="T82" fmla="*/ 4 w 92"/>
                      <a:gd name="T83" fmla="*/ 74 h 76"/>
                      <a:gd name="T84" fmla="*/ 2 w 92"/>
                      <a:gd name="T85" fmla="*/ 72 h 76"/>
                      <a:gd name="T86" fmla="*/ 5 w 92"/>
                      <a:gd name="T87" fmla="*/ 66 h 76"/>
                      <a:gd name="T88" fmla="*/ 5 w 92"/>
                      <a:gd name="T89" fmla="*/ 66 h 76"/>
                      <a:gd name="T90" fmla="*/ 7 w 92"/>
                      <a:gd name="T91" fmla="*/ 64 h 76"/>
                      <a:gd name="T92" fmla="*/ 12 w 92"/>
                      <a:gd name="T93" fmla="*/ 64 h 76"/>
                      <a:gd name="T94" fmla="*/ 15 w 92"/>
                      <a:gd name="T95" fmla="*/ 58 h 76"/>
                      <a:gd name="T96" fmla="*/ 26 w 92"/>
                      <a:gd name="T97" fmla="*/ 58 h 76"/>
                      <a:gd name="T98" fmla="*/ 26 w 92"/>
                      <a:gd name="T99" fmla="*/ 54 h 76"/>
                      <a:gd name="T100" fmla="*/ 66 w 92"/>
                      <a:gd name="T101"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76">
                        <a:moveTo>
                          <a:pt x="89" y="66"/>
                        </a:moveTo>
                        <a:cubicBezTo>
                          <a:pt x="89" y="63"/>
                          <a:pt x="88" y="61"/>
                          <a:pt x="85" y="61"/>
                        </a:cubicBezTo>
                        <a:cubicBezTo>
                          <a:pt x="82" y="61"/>
                          <a:pt x="82" y="61"/>
                          <a:pt x="82" y="61"/>
                        </a:cubicBezTo>
                        <a:cubicBezTo>
                          <a:pt x="79" y="55"/>
                          <a:pt x="79" y="55"/>
                          <a:pt x="79" y="55"/>
                        </a:cubicBezTo>
                        <a:cubicBezTo>
                          <a:pt x="69" y="55"/>
                          <a:pt x="69" y="55"/>
                          <a:pt x="69" y="55"/>
                        </a:cubicBezTo>
                        <a:cubicBezTo>
                          <a:pt x="69" y="52"/>
                          <a:pt x="69" y="52"/>
                          <a:pt x="69" y="52"/>
                        </a:cubicBezTo>
                        <a:cubicBezTo>
                          <a:pt x="75" y="52"/>
                          <a:pt x="75" y="52"/>
                          <a:pt x="75" y="52"/>
                        </a:cubicBezTo>
                        <a:cubicBezTo>
                          <a:pt x="78" y="52"/>
                          <a:pt x="80" y="50"/>
                          <a:pt x="80" y="48"/>
                        </a:cubicBezTo>
                        <a:cubicBezTo>
                          <a:pt x="80" y="4"/>
                          <a:pt x="80" y="4"/>
                          <a:pt x="80" y="4"/>
                        </a:cubicBezTo>
                        <a:cubicBezTo>
                          <a:pt x="80" y="2"/>
                          <a:pt x="78" y="0"/>
                          <a:pt x="75" y="0"/>
                        </a:cubicBezTo>
                        <a:cubicBezTo>
                          <a:pt x="17" y="0"/>
                          <a:pt x="17" y="0"/>
                          <a:pt x="17" y="0"/>
                        </a:cubicBezTo>
                        <a:cubicBezTo>
                          <a:pt x="14" y="0"/>
                          <a:pt x="12" y="2"/>
                          <a:pt x="12" y="4"/>
                        </a:cubicBezTo>
                        <a:cubicBezTo>
                          <a:pt x="12" y="48"/>
                          <a:pt x="12" y="48"/>
                          <a:pt x="12" y="48"/>
                        </a:cubicBezTo>
                        <a:cubicBezTo>
                          <a:pt x="12" y="50"/>
                          <a:pt x="14" y="52"/>
                          <a:pt x="17" y="52"/>
                        </a:cubicBezTo>
                        <a:cubicBezTo>
                          <a:pt x="23" y="52"/>
                          <a:pt x="23" y="52"/>
                          <a:pt x="23" y="52"/>
                        </a:cubicBezTo>
                        <a:cubicBezTo>
                          <a:pt x="23" y="55"/>
                          <a:pt x="23" y="55"/>
                          <a:pt x="23" y="55"/>
                        </a:cubicBezTo>
                        <a:cubicBezTo>
                          <a:pt x="13" y="55"/>
                          <a:pt x="13" y="55"/>
                          <a:pt x="13" y="55"/>
                        </a:cubicBezTo>
                        <a:cubicBezTo>
                          <a:pt x="10" y="61"/>
                          <a:pt x="10" y="61"/>
                          <a:pt x="10" y="61"/>
                        </a:cubicBezTo>
                        <a:cubicBezTo>
                          <a:pt x="7" y="61"/>
                          <a:pt x="7" y="61"/>
                          <a:pt x="7" y="61"/>
                        </a:cubicBezTo>
                        <a:cubicBezTo>
                          <a:pt x="4" y="61"/>
                          <a:pt x="3" y="63"/>
                          <a:pt x="3" y="66"/>
                        </a:cubicBezTo>
                        <a:cubicBezTo>
                          <a:pt x="0" y="72"/>
                          <a:pt x="0" y="72"/>
                          <a:pt x="0" y="72"/>
                        </a:cubicBezTo>
                        <a:cubicBezTo>
                          <a:pt x="0" y="75"/>
                          <a:pt x="1" y="76"/>
                          <a:pt x="4" y="76"/>
                        </a:cubicBezTo>
                        <a:cubicBezTo>
                          <a:pt x="88" y="76"/>
                          <a:pt x="88" y="76"/>
                          <a:pt x="88" y="76"/>
                        </a:cubicBezTo>
                        <a:cubicBezTo>
                          <a:pt x="91" y="76"/>
                          <a:pt x="92" y="75"/>
                          <a:pt x="92" y="72"/>
                        </a:cubicBezTo>
                        <a:lnTo>
                          <a:pt x="89" y="66"/>
                        </a:lnTo>
                        <a:close/>
                        <a:moveTo>
                          <a:pt x="17" y="49"/>
                        </a:moveTo>
                        <a:cubicBezTo>
                          <a:pt x="15" y="49"/>
                          <a:pt x="15" y="49"/>
                          <a:pt x="15" y="48"/>
                        </a:cubicBezTo>
                        <a:cubicBezTo>
                          <a:pt x="15" y="4"/>
                          <a:pt x="15" y="4"/>
                          <a:pt x="15" y="4"/>
                        </a:cubicBezTo>
                        <a:cubicBezTo>
                          <a:pt x="15" y="3"/>
                          <a:pt x="15" y="2"/>
                          <a:pt x="17" y="2"/>
                        </a:cubicBezTo>
                        <a:cubicBezTo>
                          <a:pt x="75" y="2"/>
                          <a:pt x="75" y="2"/>
                          <a:pt x="75" y="2"/>
                        </a:cubicBezTo>
                        <a:cubicBezTo>
                          <a:pt x="77" y="2"/>
                          <a:pt x="77" y="3"/>
                          <a:pt x="77" y="4"/>
                        </a:cubicBezTo>
                        <a:cubicBezTo>
                          <a:pt x="77" y="48"/>
                          <a:pt x="77" y="48"/>
                          <a:pt x="77" y="48"/>
                        </a:cubicBezTo>
                        <a:cubicBezTo>
                          <a:pt x="77" y="49"/>
                          <a:pt x="77" y="49"/>
                          <a:pt x="75" y="49"/>
                        </a:cubicBezTo>
                        <a:lnTo>
                          <a:pt x="17" y="49"/>
                        </a:lnTo>
                        <a:close/>
                        <a:moveTo>
                          <a:pt x="77" y="58"/>
                        </a:moveTo>
                        <a:cubicBezTo>
                          <a:pt x="78" y="59"/>
                          <a:pt x="80" y="64"/>
                          <a:pt x="80" y="64"/>
                        </a:cubicBezTo>
                        <a:cubicBezTo>
                          <a:pt x="85" y="64"/>
                          <a:pt x="85" y="64"/>
                          <a:pt x="85" y="64"/>
                        </a:cubicBezTo>
                        <a:cubicBezTo>
                          <a:pt x="86" y="64"/>
                          <a:pt x="87" y="65"/>
                          <a:pt x="87" y="66"/>
                        </a:cubicBezTo>
                        <a:cubicBezTo>
                          <a:pt x="87" y="66"/>
                          <a:pt x="87" y="66"/>
                          <a:pt x="87" y="66"/>
                        </a:cubicBezTo>
                        <a:cubicBezTo>
                          <a:pt x="87" y="66"/>
                          <a:pt x="89" y="71"/>
                          <a:pt x="90" y="72"/>
                        </a:cubicBezTo>
                        <a:cubicBezTo>
                          <a:pt x="90" y="73"/>
                          <a:pt x="89" y="74"/>
                          <a:pt x="88" y="74"/>
                        </a:cubicBezTo>
                        <a:cubicBezTo>
                          <a:pt x="4" y="74"/>
                          <a:pt x="4" y="74"/>
                          <a:pt x="4" y="74"/>
                        </a:cubicBezTo>
                        <a:cubicBezTo>
                          <a:pt x="3" y="74"/>
                          <a:pt x="2" y="73"/>
                          <a:pt x="2" y="72"/>
                        </a:cubicBezTo>
                        <a:cubicBezTo>
                          <a:pt x="3" y="71"/>
                          <a:pt x="5" y="66"/>
                          <a:pt x="5" y="66"/>
                        </a:cubicBezTo>
                        <a:cubicBezTo>
                          <a:pt x="5" y="66"/>
                          <a:pt x="5" y="66"/>
                          <a:pt x="5" y="66"/>
                        </a:cubicBezTo>
                        <a:cubicBezTo>
                          <a:pt x="5" y="65"/>
                          <a:pt x="6" y="64"/>
                          <a:pt x="7" y="64"/>
                        </a:cubicBezTo>
                        <a:cubicBezTo>
                          <a:pt x="12" y="64"/>
                          <a:pt x="12" y="64"/>
                          <a:pt x="12" y="64"/>
                        </a:cubicBezTo>
                        <a:cubicBezTo>
                          <a:pt x="12" y="64"/>
                          <a:pt x="14" y="59"/>
                          <a:pt x="15" y="58"/>
                        </a:cubicBezTo>
                        <a:cubicBezTo>
                          <a:pt x="17" y="58"/>
                          <a:pt x="26" y="58"/>
                          <a:pt x="26" y="58"/>
                        </a:cubicBezTo>
                        <a:cubicBezTo>
                          <a:pt x="26" y="58"/>
                          <a:pt x="26" y="54"/>
                          <a:pt x="26" y="54"/>
                        </a:cubicBezTo>
                        <a:cubicBezTo>
                          <a:pt x="30" y="54"/>
                          <a:pt x="62" y="54"/>
                          <a:pt x="66" y="54"/>
                        </a:cubicBezTo>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84" name="组合 83"/>
                  <p:cNvGrpSpPr/>
                  <p:nvPr/>
                </p:nvGrpSpPr>
                <p:grpSpPr>
                  <a:xfrm>
                    <a:off x="5791201" y="3090863"/>
                    <a:ext cx="655637" cy="681038"/>
                    <a:chOff x="5791201" y="3090863"/>
                    <a:chExt cx="655637" cy="681038"/>
                  </a:xfrm>
                </p:grpSpPr>
                <p:sp>
                  <p:nvSpPr>
                    <p:cNvPr id="46" name="Freeform 22"/>
                    <p:cNvSpPr/>
                    <p:nvPr/>
                  </p:nvSpPr>
                  <p:spPr bwMode="auto">
                    <a:xfrm>
                      <a:off x="6008688" y="3113088"/>
                      <a:ext cx="212725" cy="157163"/>
                    </a:xfrm>
                    <a:custGeom>
                      <a:avLst/>
                      <a:gdLst>
                        <a:gd name="T0" fmla="*/ 51 w 56"/>
                        <a:gd name="T1" fmla="*/ 0 h 41"/>
                        <a:gd name="T2" fmla="*/ 4 w 56"/>
                        <a:gd name="T3" fmla="*/ 0 h 41"/>
                        <a:gd name="T4" fmla="*/ 0 w 56"/>
                        <a:gd name="T5" fmla="*/ 5 h 41"/>
                        <a:gd name="T6" fmla="*/ 0 w 56"/>
                        <a:gd name="T7" fmla="*/ 36 h 41"/>
                        <a:gd name="T8" fmla="*/ 4 w 56"/>
                        <a:gd name="T9" fmla="*/ 41 h 41"/>
                        <a:gd name="T10" fmla="*/ 51 w 56"/>
                        <a:gd name="T11" fmla="*/ 41 h 41"/>
                        <a:gd name="T12" fmla="*/ 56 w 56"/>
                        <a:gd name="T13" fmla="*/ 36 h 41"/>
                        <a:gd name="T14" fmla="*/ 56 w 56"/>
                        <a:gd name="T15" fmla="*/ 5 h 41"/>
                        <a:gd name="T16" fmla="*/ 51 w 5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1">
                          <a:moveTo>
                            <a:pt x="51" y="0"/>
                          </a:moveTo>
                          <a:cubicBezTo>
                            <a:pt x="4" y="0"/>
                            <a:pt x="4" y="0"/>
                            <a:pt x="4" y="0"/>
                          </a:cubicBezTo>
                          <a:cubicBezTo>
                            <a:pt x="2" y="0"/>
                            <a:pt x="0" y="2"/>
                            <a:pt x="0" y="5"/>
                          </a:cubicBezTo>
                          <a:cubicBezTo>
                            <a:pt x="0" y="36"/>
                            <a:pt x="0" y="36"/>
                            <a:pt x="0" y="36"/>
                          </a:cubicBezTo>
                          <a:cubicBezTo>
                            <a:pt x="0" y="39"/>
                            <a:pt x="2" y="41"/>
                            <a:pt x="4" y="41"/>
                          </a:cubicBezTo>
                          <a:cubicBezTo>
                            <a:pt x="51" y="41"/>
                            <a:pt x="51" y="41"/>
                            <a:pt x="51" y="41"/>
                          </a:cubicBezTo>
                          <a:cubicBezTo>
                            <a:pt x="54" y="41"/>
                            <a:pt x="56" y="39"/>
                            <a:pt x="56" y="36"/>
                          </a:cubicBezTo>
                          <a:cubicBezTo>
                            <a:pt x="56" y="5"/>
                            <a:pt x="56" y="5"/>
                            <a:pt x="56" y="5"/>
                          </a:cubicBezTo>
                          <a:cubicBezTo>
                            <a:pt x="56" y="2"/>
                            <a:pt x="54" y="0"/>
                            <a:pt x="51"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7" name="Freeform 23"/>
                    <p:cNvSpPr/>
                    <p:nvPr/>
                  </p:nvSpPr>
                  <p:spPr bwMode="auto">
                    <a:xfrm>
                      <a:off x="5984876" y="3351213"/>
                      <a:ext cx="31750" cy="11113"/>
                    </a:xfrm>
                    <a:custGeom>
                      <a:avLst/>
                      <a:gdLst>
                        <a:gd name="T0" fmla="*/ 6 w 8"/>
                        <a:gd name="T1" fmla="*/ 0 h 3"/>
                        <a:gd name="T2" fmla="*/ 1 w 8"/>
                        <a:gd name="T3" fmla="*/ 0 h 3"/>
                        <a:gd name="T4" fmla="*/ 0 w 8"/>
                        <a:gd name="T5" fmla="*/ 1 h 3"/>
                        <a:gd name="T6" fmla="*/ 1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1" y="0"/>
                            <a:pt x="1" y="0"/>
                            <a:pt x="1" y="0"/>
                          </a:cubicBezTo>
                          <a:cubicBezTo>
                            <a:pt x="0" y="0"/>
                            <a:pt x="0" y="1"/>
                            <a:pt x="0" y="1"/>
                          </a:cubicBezTo>
                          <a:cubicBezTo>
                            <a:pt x="0" y="2"/>
                            <a:pt x="0" y="3"/>
                            <a:pt x="1"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8" name="Freeform 24"/>
                    <p:cNvSpPr/>
                    <p:nvPr/>
                  </p:nvSpPr>
                  <p:spPr bwMode="auto">
                    <a:xfrm>
                      <a:off x="6030913" y="3351213"/>
                      <a:ext cx="30163" cy="11113"/>
                    </a:xfrm>
                    <a:custGeom>
                      <a:avLst/>
                      <a:gdLst>
                        <a:gd name="T0" fmla="*/ 6 w 8"/>
                        <a:gd name="T1" fmla="*/ 0 h 3"/>
                        <a:gd name="T2" fmla="*/ 1 w 8"/>
                        <a:gd name="T3" fmla="*/ 0 h 3"/>
                        <a:gd name="T4" fmla="*/ 0 w 8"/>
                        <a:gd name="T5" fmla="*/ 1 h 3"/>
                        <a:gd name="T6" fmla="*/ 1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1" y="0"/>
                            <a:pt x="1" y="0"/>
                            <a:pt x="1" y="0"/>
                          </a:cubicBezTo>
                          <a:cubicBezTo>
                            <a:pt x="0" y="0"/>
                            <a:pt x="0" y="1"/>
                            <a:pt x="0" y="1"/>
                          </a:cubicBezTo>
                          <a:cubicBezTo>
                            <a:pt x="0" y="2"/>
                            <a:pt x="0" y="3"/>
                            <a:pt x="1"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9" name="Freeform 25"/>
                    <p:cNvSpPr/>
                    <p:nvPr/>
                  </p:nvSpPr>
                  <p:spPr bwMode="auto">
                    <a:xfrm>
                      <a:off x="6076951" y="3351213"/>
                      <a:ext cx="30163" cy="11113"/>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0" y="0"/>
                            <a:pt x="0" y="1"/>
                            <a:pt x="0" y="1"/>
                          </a:cubicBezTo>
                          <a:cubicBezTo>
                            <a:pt x="0" y="2"/>
                            <a:pt x="0" y="3"/>
                            <a:pt x="2"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0" name="Freeform 26"/>
                    <p:cNvSpPr/>
                    <p:nvPr/>
                  </p:nvSpPr>
                  <p:spPr bwMode="auto">
                    <a:xfrm>
                      <a:off x="6122988" y="3351213"/>
                      <a:ext cx="30163" cy="11113"/>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0" y="0"/>
                            <a:pt x="0" y="1"/>
                            <a:pt x="0" y="1"/>
                          </a:cubicBezTo>
                          <a:cubicBezTo>
                            <a:pt x="0" y="2"/>
                            <a:pt x="0" y="3"/>
                            <a:pt x="2"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1" name="Freeform 27"/>
                    <p:cNvSpPr/>
                    <p:nvPr/>
                  </p:nvSpPr>
                  <p:spPr bwMode="auto">
                    <a:xfrm>
                      <a:off x="6169026" y="3351213"/>
                      <a:ext cx="30163" cy="11113"/>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1"/>
                          </a:cubicBezTo>
                          <a:cubicBezTo>
                            <a:pt x="0" y="2"/>
                            <a:pt x="1" y="3"/>
                            <a:pt x="2"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2" name="Freeform 28"/>
                    <p:cNvSpPr/>
                    <p:nvPr/>
                  </p:nvSpPr>
                  <p:spPr bwMode="auto">
                    <a:xfrm>
                      <a:off x="6213476" y="3351213"/>
                      <a:ext cx="30163" cy="11113"/>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1"/>
                          </a:cubicBezTo>
                          <a:cubicBezTo>
                            <a:pt x="0" y="2"/>
                            <a:pt x="1" y="3"/>
                            <a:pt x="2"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3" name="Freeform 29"/>
                    <p:cNvSpPr/>
                    <p:nvPr/>
                  </p:nvSpPr>
                  <p:spPr bwMode="auto">
                    <a:xfrm>
                      <a:off x="6008688" y="3335338"/>
                      <a:ext cx="30163" cy="7938"/>
                    </a:xfrm>
                    <a:custGeom>
                      <a:avLst/>
                      <a:gdLst>
                        <a:gd name="T0" fmla="*/ 1 w 8"/>
                        <a:gd name="T1" fmla="*/ 2 h 2"/>
                        <a:gd name="T2" fmla="*/ 6 w 8"/>
                        <a:gd name="T3" fmla="*/ 2 h 2"/>
                        <a:gd name="T4" fmla="*/ 8 w 8"/>
                        <a:gd name="T5" fmla="*/ 1 h 2"/>
                        <a:gd name="T6" fmla="*/ 6 w 8"/>
                        <a:gd name="T7" fmla="*/ 0 h 2"/>
                        <a:gd name="T8" fmla="*/ 1 w 8"/>
                        <a:gd name="T9" fmla="*/ 0 h 2"/>
                        <a:gd name="T10" fmla="*/ 0 w 8"/>
                        <a:gd name="T11" fmla="*/ 1 h 2"/>
                        <a:gd name="T12" fmla="*/ 1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1" y="2"/>
                          </a:moveTo>
                          <a:cubicBezTo>
                            <a:pt x="6" y="2"/>
                            <a:pt x="6" y="2"/>
                            <a:pt x="6" y="2"/>
                          </a:cubicBezTo>
                          <a:cubicBezTo>
                            <a:pt x="7" y="2"/>
                            <a:pt x="8" y="2"/>
                            <a:pt x="8" y="1"/>
                          </a:cubicBezTo>
                          <a:cubicBezTo>
                            <a:pt x="8" y="0"/>
                            <a:pt x="7" y="0"/>
                            <a:pt x="6" y="0"/>
                          </a:cubicBezTo>
                          <a:cubicBezTo>
                            <a:pt x="1" y="0"/>
                            <a:pt x="1" y="0"/>
                            <a:pt x="1" y="0"/>
                          </a:cubicBezTo>
                          <a:cubicBezTo>
                            <a:pt x="0" y="0"/>
                            <a:pt x="0" y="0"/>
                            <a:pt x="0" y="1"/>
                          </a:cubicBezTo>
                          <a:cubicBezTo>
                            <a:pt x="0" y="2"/>
                            <a:pt x="0" y="2"/>
                            <a:pt x="1"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4" name="Freeform 30"/>
                    <p:cNvSpPr/>
                    <p:nvPr/>
                  </p:nvSpPr>
                  <p:spPr bwMode="auto">
                    <a:xfrm>
                      <a:off x="6054726" y="3335338"/>
                      <a:ext cx="30163" cy="7938"/>
                    </a:xfrm>
                    <a:custGeom>
                      <a:avLst/>
                      <a:gdLst>
                        <a:gd name="T0" fmla="*/ 1 w 8"/>
                        <a:gd name="T1" fmla="*/ 2 h 2"/>
                        <a:gd name="T2" fmla="*/ 6 w 8"/>
                        <a:gd name="T3" fmla="*/ 2 h 2"/>
                        <a:gd name="T4" fmla="*/ 8 w 8"/>
                        <a:gd name="T5" fmla="*/ 1 h 2"/>
                        <a:gd name="T6" fmla="*/ 6 w 8"/>
                        <a:gd name="T7" fmla="*/ 0 h 2"/>
                        <a:gd name="T8" fmla="*/ 1 w 8"/>
                        <a:gd name="T9" fmla="*/ 0 h 2"/>
                        <a:gd name="T10" fmla="*/ 0 w 8"/>
                        <a:gd name="T11" fmla="*/ 1 h 2"/>
                        <a:gd name="T12" fmla="*/ 1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1" y="2"/>
                          </a:moveTo>
                          <a:cubicBezTo>
                            <a:pt x="6" y="2"/>
                            <a:pt x="6" y="2"/>
                            <a:pt x="6" y="2"/>
                          </a:cubicBezTo>
                          <a:cubicBezTo>
                            <a:pt x="7" y="2"/>
                            <a:pt x="8" y="2"/>
                            <a:pt x="8" y="1"/>
                          </a:cubicBezTo>
                          <a:cubicBezTo>
                            <a:pt x="8" y="0"/>
                            <a:pt x="7" y="0"/>
                            <a:pt x="6" y="0"/>
                          </a:cubicBezTo>
                          <a:cubicBezTo>
                            <a:pt x="1" y="0"/>
                            <a:pt x="1" y="0"/>
                            <a:pt x="1" y="0"/>
                          </a:cubicBezTo>
                          <a:cubicBezTo>
                            <a:pt x="0" y="0"/>
                            <a:pt x="0" y="0"/>
                            <a:pt x="0" y="1"/>
                          </a:cubicBezTo>
                          <a:cubicBezTo>
                            <a:pt x="0" y="2"/>
                            <a:pt x="0" y="2"/>
                            <a:pt x="1"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5" name="Freeform 31"/>
                    <p:cNvSpPr/>
                    <p:nvPr/>
                  </p:nvSpPr>
                  <p:spPr bwMode="auto">
                    <a:xfrm>
                      <a:off x="6099176" y="3335338"/>
                      <a:ext cx="31750"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0" y="0"/>
                            <a:pt x="0" y="0"/>
                            <a:pt x="0" y="1"/>
                          </a:cubicBezTo>
                          <a:cubicBezTo>
                            <a:pt x="0" y="2"/>
                            <a:pt x="0"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6" name="Freeform 32"/>
                    <p:cNvSpPr/>
                    <p:nvPr/>
                  </p:nvSpPr>
                  <p:spPr bwMode="auto">
                    <a:xfrm>
                      <a:off x="6145213" y="3335338"/>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0" y="0"/>
                            <a:pt x="0" y="0"/>
                            <a:pt x="0" y="1"/>
                          </a:cubicBezTo>
                          <a:cubicBezTo>
                            <a:pt x="0" y="2"/>
                            <a:pt x="0"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7" name="Freeform 33"/>
                    <p:cNvSpPr/>
                    <p:nvPr/>
                  </p:nvSpPr>
                  <p:spPr bwMode="auto">
                    <a:xfrm>
                      <a:off x="6191251" y="3335338"/>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0" y="0"/>
                            <a:pt x="0" y="0"/>
                            <a:pt x="0" y="1"/>
                          </a:cubicBezTo>
                          <a:cubicBezTo>
                            <a:pt x="0" y="2"/>
                            <a:pt x="0"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8" name="Freeform 34"/>
                    <p:cNvSpPr/>
                    <p:nvPr/>
                  </p:nvSpPr>
                  <p:spPr bwMode="auto">
                    <a:xfrm>
                      <a:off x="5815013" y="3427413"/>
                      <a:ext cx="212725" cy="152400"/>
                    </a:xfrm>
                    <a:custGeom>
                      <a:avLst/>
                      <a:gdLst>
                        <a:gd name="T0" fmla="*/ 52 w 56"/>
                        <a:gd name="T1" fmla="*/ 0 h 40"/>
                        <a:gd name="T2" fmla="*/ 4 w 56"/>
                        <a:gd name="T3" fmla="*/ 0 h 40"/>
                        <a:gd name="T4" fmla="*/ 0 w 56"/>
                        <a:gd name="T5" fmla="*/ 4 h 40"/>
                        <a:gd name="T6" fmla="*/ 0 w 56"/>
                        <a:gd name="T7" fmla="*/ 36 h 40"/>
                        <a:gd name="T8" fmla="*/ 4 w 56"/>
                        <a:gd name="T9" fmla="*/ 40 h 40"/>
                        <a:gd name="T10" fmla="*/ 52 w 56"/>
                        <a:gd name="T11" fmla="*/ 40 h 40"/>
                        <a:gd name="T12" fmla="*/ 56 w 56"/>
                        <a:gd name="T13" fmla="*/ 36 h 40"/>
                        <a:gd name="T14" fmla="*/ 56 w 56"/>
                        <a:gd name="T15" fmla="*/ 4 h 40"/>
                        <a:gd name="T16" fmla="*/ 52 w 56"/>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0">
                          <a:moveTo>
                            <a:pt x="52" y="0"/>
                          </a:moveTo>
                          <a:cubicBezTo>
                            <a:pt x="4" y="0"/>
                            <a:pt x="4" y="0"/>
                            <a:pt x="4" y="0"/>
                          </a:cubicBezTo>
                          <a:cubicBezTo>
                            <a:pt x="2" y="0"/>
                            <a:pt x="0" y="2"/>
                            <a:pt x="0" y="4"/>
                          </a:cubicBezTo>
                          <a:cubicBezTo>
                            <a:pt x="0" y="36"/>
                            <a:pt x="0" y="36"/>
                            <a:pt x="0" y="36"/>
                          </a:cubicBezTo>
                          <a:cubicBezTo>
                            <a:pt x="0" y="38"/>
                            <a:pt x="2" y="40"/>
                            <a:pt x="4" y="40"/>
                          </a:cubicBezTo>
                          <a:cubicBezTo>
                            <a:pt x="52" y="40"/>
                            <a:pt x="52" y="40"/>
                            <a:pt x="52" y="40"/>
                          </a:cubicBezTo>
                          <a:cubicBezTo>
                            <a:pt x="54" y="40"/>
                            <a:pt x="56" y="38"/>
                            <a:pt x="56" y="36"/>
                          </a:cubicBezTo>
                          <a:cubicBezTo>
                            <a:pt x="56" y="4"/>
                            <a:pt x="56" y="4"/>
                            <a:pt x="56" y="4"/>
                          </a:cubicBezTo>
                          <a:cubicBezTo>
                            <a:pt x="56" y="2"/>
                            <a:pt x="54" y="0"/>
                            <a:pt x="52"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0" name="Freeform 36"/>
                    <p:cNvSpPr/>
                    <p:nvPr/>
                  </p:nvSpPr>
                  <p:spPr bwMode="auto">
                    <a:xfrm>
                      <a:off x="5791201"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1" name="Freeform 37"/>
                    <p:cNvSpPr/>
                    <p:nvPr/>
                  </p:nvSpPr>
                  <p:spPr bwMode="auto">
                    <a:xfrm>
                      <a:off x="5837238"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2" name="Freeform 38"/>
                    <p:cNvSpPr/>
                    <p:nvPr/>
                  </p:nvSpPr>
                  <p:spPr bwMode="auto">
                    <a:xfrm>
                      <a:off x="5883276"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3" name="Freeform 39"/>
                    <p:cNvSpPr/>
                    <p:nvPr/>
                  </p:nvSpPr>
                  <p:spPr bwMode="auto">
                    <a:xfrm>
                      <a:off x="5929313"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4" name="Freeform 40"/>
                    <p:cNvSpPr/>
                    <p:nvPr/>
                  </p:nvSpPr>
                  <p:spPr bwMode="auto">
                    <a:xfrm>
                      <a:off x="5973763"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5" name="Freeform 41"/>
                    <p:cNvSpPr/>
                    <p:nvPr/>
                  </p:nvSpPr>
                  <p:spPr bwMode="auto">
                    <a:xfrm>
                      <a:off x="6019801"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6" name="Freeform 42"/>
                    <p:cNvSpPr/>
                    <p:nvPr/>
                  </p:nvSpPr>
                  <p:spPr bwMode="auto">
                    <a:xfrm>
                      <a:off x="5815013" y="3644901"/>
                      <a:ext cx="30163"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7" name="Freeform 43"/>
                    <p:cNvSpPr/>
                    <p:nvPr/>
                  </p:nvSpPr>
                  <p:spPr bwMode="auto">
                    <a:xfrm>
                      <a:off x="5859463" y="3644901"/>
                      <a:ext cx="31750"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8" name="Freeform 44"/>
                    <p:cNvSpPr/>
                    <p:nvPr/>
                  </p:nvSpPr>
                  <p:spPr bwMode="auto">
                    <a:xfrm>
                      <a:off x="5905501" y="3644901"/>
                      <a:ext cx="30163"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9" name="Freeform 45"/>
                    <p:cNvSpPr/>
                    <p:nvPr/>
                  </p:nvSpPr>
                  <p:spPr bwMode="auto">
                    <a:xfrm>
                      <a:off x="5951538" y="3644901"/>
                      <a:ext cx="30163"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0" name="Freeform 46"/>
                    <p:cNvSpPr/>
                    <p:nvPr/>
                  </p:nvSpPr>
                  <p:spPr bwMode="auto">
                    <a:xfrm>
                      <a:off x="5997576" y="3644901"/>
                      <a:ext cx="30163"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1" name="Freeform 47"/>
                    <p:cNvSpPr/>
                    <p:nvPr/>
                  </p:nvSpPr>
                  <p:spPr bwMode="auto">
                    <a:xfrm>
                      <a:off x="6164263" y="3500438"/>
                      <a:ext cx="212725" cy="152400"/>
                    </a:xfrm>
                    <a:custGeom>
                      <a:avLst/>
                      <a:gdLst>
                        <a:gd name="T0" fmla="*/ 52 w 56"/>
                        <a:gd name="T1" fmla="*/ 0 h 40"/>
                        <a:gd name="T2" fmla="*/ 4 w 56"/>
                        <a:gd name="T3" fmla="*/ 0 h 40"/>
                        <a:gd name="T4" fmla="*/ 0 w 56"/>
                        <a:gd name="T5" fmla="*/ 5 h 40"/>
                        <a:gd name="T6" fmla="*/ 0 w 56"/>
                        <a:gd name="T7" fmla="*/ 36 h 40"/>
                        <a:gd name="T8" fmla="*/ 4 w 56"/>
                        <a:gd name="T9" fmla="*/ 40 h 40"/>
                        <a:gd name="T10" fmla="*/ 52 w 56"/>
                        <a:gd name="T11" fmla="*/ 40 h 40"/>
                        <a:gd name="T12" fmla="*/ 56 w 56"/>
                        <a:gd name="T13" fmla="*/ 36 h 40"/>
                        <a:gd name="T14" fmla="*/ 56 w 56"/>
                        <a:gd name="T15" fmla="*/ 5 h 40"/>
                        <a:gd name="T16" fmla="*/ 52 w 56"/>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0">
                          <a:moveTo>
                            <a:pt x="52" y="0"/>
                          </a:moveTo>
                          <a:cubicBezTo>
                            <a:pt x="4" y="0"/>
                            <a:pt x="4" y="0"/>
                            <a:pt x="4" y="0"/>
                          </a:cubicBezTo>
                          <a:cubicBezTo>
                            <a:pt x="2" y="0"/>
                            <a:pt x="0" y="2"/>
                            <a:pt x="0" y="5"/>
                          </a:cubicBezTo>
                          <a:cubicBezTo>
                            <a:pt x="0" y="36"/>
                            <a:pt x="0" y="36"/>
                            <a:pt x="0" y="36"/>
                          </a:cubicBezTo>
                          <a:cubicBezTo>
                            <a:pt x="0" y="38"/>
                            <a:pt x="2" y="40"/>
                            <a:pt x="4" y="40"/>
                          </a:cubicBezTo>
                          <a:cubicBezTo>
                            <a:pt x="52" y="40"/>
                            <a:pt x="52" y="40"/>
                            <a:pt x="52" y="40"/>
                          </a:cubicBezTo>
                          <a:cubicBezTo>
                            <a:pt x="54" y="40"/>
                            <a:pt x="56" y="38"/>
                            <a:pt x="56" y="36"/>
                          </a:cubicBezTo>
                          <a:cubicBezTo>
                            <a:pt x="56" y="5"/>
                            <a:pt x="56" y="5"/>
                            <a:pt x="56" y="5"/>
                          </a:cubicBezTo>
                          <a:cubicBezTo>
                            <a:pt x="56" y="2"/>
                            <a:pt x="54" y="0"/>
                            <a:pt x="52"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2" name="Freeform 48"/>
                    <p:cNvSpPr>
                      <a:spLocks noEditPoints="1"/>
                    </p:cNvSpPr>
                    <p:nvPr/>
                  </p:nvSpPr>
                  <p:spPr bwMode="auto">
                    <a:xfrm>
                      <a:off x="5935663" y="3090863"/>
                      <a:ext cx="511175" cy="681038"/>
                    </a:xfrm>
                    <a:custGeom>
                      <a:avLst/>
                      <a:gdLst>
                        <a:gd name="T0" fmla="*/ 127 w 134"/>
                        <a:gd name="T1" fmla="*/ 163 h 178"/>
                        <a:gd name="T2" fmla="*/ 121 w 134"/>
                        <a:gd name="T3" fmla="*/ 156 h 178"/>
                        <a:gd name="T4" fmla="*/ 111 w 134"/>
                        <a:gd name="T5" fmla="*/ 153 h 178"/>
                        <a:gd name="T6" fmla="*/ 122 w 134"/>
                        <a:gd name="T7" fmla="*/ 149 h 178"/>
                        <a:gd name="T8" fmla="*/ 117 w 134"/>
                        <a:gd name="T9" fmla="*/ 101 h 178"/>
                        <a:gd name="T10" fmla="*/ 54 w 134"/>
                        <a:gd name="T11" fmla="*/ 105 h 178"/>
                        <a:gd name="T12" fmla="*/ 46 w 134"/>
                        <a:gd name="T13" fmla="*/ 112 h 178"/>
                        <a:gd name="T14" fmla="*/ 89 w 134"/>
                        <a:gd name="T15" fmla="*/ 77 h 178"/>
                        <a:gd name="T16" fmla="*/ 90 w 134"/>
                        <a:gd name="T17" fmla="*/ 66 h 178"/>
                        <a:gd name="T18" fmla="*/ 83 w 134"/>
                        <a:gd name="T19" fmla="*/ 62 h 178"/>
                        <a:gd name="T20" fmla="*/ 70 w 134"/>
                        <a:gd name="T21" fmla="*/ 55 h 178"/>
                        <a:gd name="T22" fmla="*/ 76 w 134"/>
                        <a:gd name="T23" fmla="*/ 53 h 178"/>
                        <a:gd name="T24" fmla="*/ 81 w 134"/>
                        <a:gd name="T25" fmla="*/ 4 h 178"/>
                        <a:gd name="T26" fmla="*/ 17 w 134"/>
                        <a:gd name="T27" fmla="*/ 0 h 178"/>
                        <a:gd name="T28" fmla="*/ 13 w 134"/>
                        <a:gd name="T29" fmla="*/ 49 h 178"/>
                        <a:gd name="T30" fmla="*/ 24 w 134"/>
                        <a:gd name="T31" fmla="*/ 53 h 178"/>
                        <a:gd name="T32" fmla="*/ 14 w 134"/>
                        <a:gd name="T33" fmla="*/ 55 h 178"/>
                        <a:gd name="T34" fmla="*/ 8 w 134"/>
                        <a:gd name="T35" fmla="*/ 62 h 178"/>
                        <a:gd name="T36" fmla="*/ 0 w 134"/>
                        <a:gd name="T37" fmla="*/ 73 h 178"/>
                        <a:gd name="T38" fmla="*/ 41 w 134"/>
                        <a:gd name="T39" fmla="*/ 77 h 178"/>
                        <a:gd name="T40" fmla="*/ 30 w 134"/>
                        <a:gd name="T41" fmla="*/ 112 h 178"/>
                        <a:gd name="T42" fmla="*/ 54 w 134"/>
                        <a:gd name="T43" fmla="*/ 116 h 178"/>
                        <a:gd name="T44" fmla="*/ 59 w 134"/>
                        <a:gd name="T45" fmla="*/ 153 h 178"/>
                        <a:gd name="T46" fmla="*/ 65 w 134"/>
                        <a:gd name="T47" fmla="*/ 156 h 178"/>
                        <a:gd name="T48" fmla="*/ 52 w 134"/>
                        <a:gd name="T49" fmla="*/ 163 h 178"/>
                        <a:gd name="T50" fmla="*/ 45 w 134"/>
                        <a:gd name="T51" fmla="*/ 167 h 178"/>
                        <a:gd name="T52" fmla="*/ 46 w 134"/>
                        <a:gd name="T53" fmla="*/ 178 h 178"/>
                        <a:gd name="T54" fmla="*/ 134 w 134"/>
                        <a:gd name="T55" fmla="*/ 173 h 178"/>
                        <a:gd name="T56" fmla="*/ 17 w 134"/>
                        <a:gd name="T57" fmla="*/ 50 h 178"/>
                        <a:gd name="T58" fmla="*/ 15 w 134"/>
                        <a:gd name="T59" fmla="*/ 4 h 178"/>
                        <a:gd name="T60" fmla="*/ 76 w 134"/>
                        <a:gd name="T61" fmla="*/ 3 h 178"/>
                        <a:gd name="T62" fmla="*/ 78 w 134"/>
                        <a:gd name="T63" fmla="*/ 49 h 178"/>
                        <a:gd name="T64" fmla="*/ 17 w 134"/>
                        <a:gd name="T65" fmla="*/ 50 h 178"/>
                        <a:gd name="T66" fmla="*/ 6 w 134"/>
                        <a:gd name="T67" fmla="*/ 67 h 178"/>
                        <a:gd name="T68" fmla="*/ 8 w 134"/>
                        <a:gd name="T69" fmla="*/ 64 h 178"/>
                        <a:gd name="T70" fmla="*/ 15 w 134"/>
                        <a:gd name="T71" fmla="*/ 58 h 178"/>
                        <a:gd name="T72" fmla="*/ 26 w 134"/>
                        <a:gd name="T73" fmla="*/ 54 h 178"/>
                        <a:gd name="T74" fmla="*/ 67 w 134"/>
                        <a:gd name="T75" fmla="*/ 58 h 178"/>
                        <a:gd name="T76" fmla="*/ 81 w 134"/>
                        <a:gd name="T77" fmla="*/ 64 h 178"/>
                        <a:gd name="T78" fmla="*/ 88 w 134"/>
                        <a:gd name="T79" fmla="*/ 66 h 178"/>
                        <a:gd name="T80" fmla="*/ 91 w 134"/>
                        <a:gd name="T81" fmla="*/ 73 h 178"/>
                        <a:gd name="T82" fmla="*/ 5 w 134"/>
                        <a:gd name="T83" fmla="*/ 74 h 178"/>
                        <a:gd name="T84" fmla="*/ 59 w 134"/>
                        <a:gd name="T85" fmla="*/ 151 h 178"/>
                        <a:gd name="T86" fmla="*/ 57 w 134"/>
                        <a:gd name="T87" fmla="*/ 105 h 178"/>
                        <a:gd name="T88" fmla="*/ 117 w 134"/>
                        <a:gd name="T89" fmla="*/ 104 h 178"/>
                        <a:gd name="T90" fmla="*/ 119 w 134"/>
                        <a:gd name="T91" fmla="*/ 149 h 178"/>
                        <a:gd name="T92" fmla="*/ 59 w 134"/>
                        <a:gd name="T93" fmla="*/ 151 h 178"/>
                        <a:gd name="T94" fmla="*/ 46 w 134"/>
                        <a:gd name="T95" fmla="*/ 175 h 178"/>
                        <a:gd name="T96" fmla="*/ 47 w 134"/>
                        <a:gd name="T97" fmla="*/ 167 h 178"/>
                        <a:gd name="T98" fmla="*/ 49 w 134"/>
                        <a:gd name="T99" fmla="*/ 165 h 178"/>
                        <a:gd name="T100" fmla="*/ 57 w 134"/>
                        <a:gd name="T101" fmla="*/ 159 h 178"/>
                        <a:gd name="T102" fmla="*/ 68 w 134"/>
                        <a:gd name="T103" fmla="*/ 155 h 178"/>
                        <a:gd name="T104" fmla="*/ 108 w 134"/>
                        <a:gd name="T105" fmla="*/ 159 h 178"/>
                        <a:gd name="T106" fmla="*/ 122 w 134"/>
                        <a:gd name="T107" fmla="*/ 165 h 178"/>
                        <a:gd name="T108" fmla="*/ 129 w 134"/>
                        <a:gd name="T109" fmla="*/ 167 h 178"/>
                        <a:gd name="T110" fmla="*/ 132 w 134"/>
                        <a:gd name="T111" fmla="*/ 17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4" h="178">
                          <a:moveTo>
                            <a:pt x="131" y="167"/>
                          </a:moveTo>
                          <a:cubicBezTo>
                            <a:pt x="131" y="165"/>
                            <a:pt x="130" y="163"/>
                            <a:pt x="127" y="163"/>
                          </a:cubicBezTo>
                          <a:cubicBezTo>
                            <a:pt x="124" y="163"/>
                            <a:pt x="124" y="163"/>
                            <a:pt x="124" y="163"/>
                          </a:cubicBezTo>
                          <a:cubicBezTo>
                            <a:pt x="121" y="156"/>
                            <a:pt x="121" y="156"/>
                            <a:pt x="121" y="156"/>
                          </a:cubicBezTo>
                          <a:cubicBezTo>
                            <a:pt x="111" y="156"/>
                            <a:pt x="111" y="156"/>
                            <a:pt x="111" y="156"/>
                          </a:cubicBezTo>
                          <a:cubicBezTo>
                            <a:pt x="111" y="153"/>
                            <a:pt x="111" y="153"/>
                            <a:pt x="111" y="153"/>
                          </a:cubicBezTo>
                          <a:cubicBezTo>
                            <a:pt x="117" y="153"/>
                            <a:pt x="117" y="153"/>
                            <a:pt x="117" y="153"/>
                          </a:cubicBezTo>
                          <a:cubicBezTo>
                            <a:pt x="120" y="153"/>
                            <a:pt x="122" y="152"/>
                            <a:pt x="122" y="149"/>
                          </a:cubicBezTo>
                          <a:cubicBezTo>
                            <a:pt x="122" y="105"/>
                            <a:pt x="122" y="105"/>
                            <a:pt x="122" y="105"/>
                          </a:cubicBezTo>
                          <a:cubicBezTo>
                            <a:pt x="122" y="103"/>
                            <a:pt x="120" y="101"/>
                            <a:pt x="117" y="101"/>
                          </a:cubicBezTo>
                          <a:cubicBezTo>
                            <a:pt x="59" y="101"/>
                            <a:pt x="59" y="101"/>
                            <a:pt x="59" y="101"/>
                          </a:cubicBezTo>
                          <a:cubicBezTo>
                            <a:pt x="56" y="101"/>
                            <a:pt x="54" y="103"/>
                            <a:pt x="54" y="105"/>
                          </a:cubicBezTo>
                          <a:cubicBezTo>
                            <a:pt x="54" y="112"/>
                            <a:pt x="54" y="112"/>
                            <a:pt x="54" y="112"/>
                          </a:cubicBezTo>
                          <a:cubicBezTo>
                            <a:pt x="46" y="112"/>
                            <a:pt x="46" y="112"/>
                            <a:pt x="46" y="112"/>
                          </a:cubicBezTo>
                          <a:cubicBezTo>
                            <a:pt x="46" y="77"/>
                            <a:pt x="46" y="77"/>
                            <a:pt x="46" y="77"/>
                          </a:cubicBezTo>
                          <a:cubicBezTo>
                            <a:pt x="89" y="77"/>
                            <a:pt x="89" y="77"/>
                            <a:pt x="89" y="77"/>
                          </a:cubicBezTo>
                          <a:cubicBezTo>
                            <a:pt x="91" y="77"/>
                            <a:pt x="93" y="75"/>
                            <a:pt x="93" y="73"/>
                          </a:cubicBezTo>
                          <a:cubicBezTo>
                            <a:pt x="90" y="66"/>
                            <a:pt x="90" y="66"/>
                            <a:pt x="90" y="66"/>
                          </a:cubicBezTo>
                          <a:cubicBezTo>
                            <a:pt x="90" y="64"/>
                            <a:pt x="88" y="62"/>
                            <a:pt x="86" y="62"/>
                          </a:cubicBezTo>
                          <a:cubicBezTo>
                            <a:pt x="83" y="62"/>
                            <a:pt x="83" y="62"/>
                            <a:pt x="83" y="62"/>
                          </a:cubicBezTo>
                          <a:cubicBezTo>
                            <a:pt x="80" y="55"/>
                            <a:pt x="80" y="55"/>
                            <a:pt x="80" y="55"/>
                          </a:cubicBezTo>
                          <a:cubicBezTo>
                            <a:pt x="70" y="55"/>
                            <a:pt x="70" y="55"/>
                            <a:pt x="70" y="55"/>
                          </a:cubicBezTo>
                          <a:cubicBezTo>
                            <a:pt x="70" y="53"/>
                            <a:pt x="70" y="53"/>
                            <a:pt x="70" y="53"/>
                          </a:cubicBezTo>
                          <a:cubicBezTo>
                            <a:pt x="76" y="53"/>
                            <a:pt x="76" y="53"/>
                            <a:pt x="76" y="53"/>
                          </a:cubicBezTo>
                          <a:cubicBezTo>
                            <a:pt x="79" y="53"/>
                            <a:pt x="81" y="51"/>
                            <a:pt x="81" y="49"/>
                          </a:cubicBezTo>
                          <a:cubicBezTo>
                            <a:pt x="81" y="4"/>
                            <a:pt x="81" y="4"/>
                            <a:pt x="81" y="4"/>
                          </a:cubicBezTo>
                          <a:cubicBezTo>
                            <a:pt x="81" y="2"/>
                            <a:pt x="79" y="0"/>
                            <a:pt x="76" y="0"/>
                          </a:cubicBezTo>
                          <a:cubicBezTo>
                            <a:pt x="17" y="0"/>
                            <a:pt x="17" y="0"/>
                            <a:pt x="17" y="0"/>
                          </a:cubicBezTo>
                          <a:cubicBezTo>
                            <a:pt x="15" y="0"/>
                            <a:pt x="13" y="2"/>
                            <a:pt x="13" y="4"/>
                          </a:cubicBezTo>
                          <a:cubicBezTo>
                            <a:pt x="13" y="49"/>
                            <a:pt x="13" y="49"/>
                            <a:pt x="13" y="49"/>
                          </a:cubicBezTo>
                          <a:cubicBezTo>
                            <a:pt x="13" y="51"/>
                            <a:pt x="15" y="53"/>
                            <a:pt x="17" y="53"/>
                          </a:cubicBezTo>
                          <a:cubicBezTo>
                            <a:pt x="24" y="53"/>
                            <a:pt x="24" y="53"/>
                            <a:pt x="24" y="53"/>
                          </a:cubicBezTo>
                          <a:cubicBezTo>
                            <a:pt x="24" y="55"/>
                            <a:pt x="24" y="55"/>
                            <a:pt x="24" y="55"/>
                          </a:cubicBezTo>
                          <a:cubicBezTo>
                            <a:pt x="14" y="55"/>
                            <a:pt x="14" y="55"/>
                            <a:pt x="14" y="55"/>
                          </a:cubicBezTo>
                          <a:cubicBezTo>
                            <a:pt x="11" y="62"/>
                            <a:pt x="11" y="62"/>
                            <a:pt x="11" y="62"/>
                          </a:cubicBezTo>
                          <a:cubicBezTo>
                            <a:pt x="8" y="62"/>
                            <a:pt x="8" y="62"/>
                            <a:pt x="8" y="62"/>
                          </a:cubicBezTo>
                          <a:cubicBezTo>
                            <a:pt x="5" y="62"/>
                            <a:pt x="3" y="64"/>
                            <a:pt x="3" y="66"/>
                          </a:cubicBezTo>
                          <a:cubicBezTo>
                            <a:pt x="0" y="73"/>
                            <a:pt x="0" y="73"/>
                            <a:pt x="0" y="73"/>
                          </a:cubicBezTo>
                          <a:cubicBezTo>
                            <a:pt x="0" y="75"/>
                            <a:pt x="2" y="77"/>
                            <a:pt x="5" y="77"/>
                          </a:cubicBezTo>
                          <a:cubicBezTo>
                            <a:pt x="41" y="77"/>
                            <a:pt x="41" y="77"/>
                            <a:pt x="41" y="77"/>
                          </a:cubicBezTo>
                          <a:cubicBezTo>
                            <a:pt x="41" y="112"/>
                            <a:pt x="41" y="112"/>
                            <a:pt x="41" y="112"/>
                          </a:cubicBezTo>
                          <a:cubicBezTo>
                            <a:pt x="30" y="112"/>
                            <a:pt x="30" y="112"/>
                            <a:pt x="30" y="112"/>
                          </a:cubicBezTo>
                          <a:cubicBezTo>
                            <a:pt x="30" y="116"/>
                            <a:pt x="30" y="116"/>
                            <a:pt x="30" y="116"/>
                          </a:cubicBezTo>
                          <a:cubicBezTo>
                            <a:pt x="54" y="116"/>
                            <a:pt x="54" y="116"/>
                            <a:pt x="54" y="116"/>
                          </a:cubicBezTo>
                          <a:cubicBezTo>
                            <a:pt x="54" y="149"/>
                            <a:pt x="54" y="149"/>
                            <a:pt x="54" y="149"/>
                          </a:cubicBezTo>
                          <a:cubicBezTo>
                            <a:pt x="54" y="152"/>
                            <a:pt x="56" y="153"/>
                            <a:pt x="59" y="153"/>
                          </a:cubicBezTo>
                          <a:cubicBezTo>
                            <a:pt x="65" y="153"/>
                            <a:pt x="65" y="153"/>
                            <a:pt x="65" y="153"/>
                          </a:cubicBezTo>
                          <a:cubicBezTo>
                            <a:pt x="65" y="156"/>
                            <a:pt x="65" y="156"/>
                            <a:pt x="65" y="156"/>
                          </a:cubicBezTo>
                          <a:cubicBezTo>
                            <a:pt x="55" y="156"/>
                            <a:pt x="55" y="156"/>
                            <a:pt x="55" y="156"/>
                          </a:cubicBezTo>
                          <a:cubicBezTo>
                            <a:pt x="52" y="163"/>
                            <a:pt x="52" y="163"/>
                            <a:pt x="52" y="163"/>
                          </a:cubicBezTo>
                          <a:cubicBezTo>
                            <a:pt x="49" y="163"/>
                            <a:pt x="49" y="163"/>
                            <a:pt x="49" y="163"/>
                          </a:cubicBezTo>
                          <a:cubicBezTo>
                            <a:pt x="46" y="163"/>
                            <a:pt x="45" y="165"/>
                            <a:pt x="45" y="167"/>
                          </a:cubicBezTo>
                          <a:cubicBezTo>
                            <a:pt x="42" y="173"/>
                            <a:pt x="42" y="173"/>
                            <a:pt x="42" y="173"/>
                          </a:cubicBezTo>
                          <a:cubicBezTo>
                            <a:pt x="42" y="176"/>
                            <a:pt x="43" y="178"/>
                            <a:pt x="46" y="178"/>
                          </a:cubicBezTo>
                          <a:cubicBezTo>
                            <a:pt x="130" y="178"/>
                            <a:pt x="130" y="178"/>
                            <a:pt x="130" y="178"/>
                          </a:cubicBezTo>
                          <a:cubicBezTo>
                            <a:pt x="133" y="178"/>
                            <a:pt x="134" y="176"/>
                            <a:pt x="134" y="173"/>
                          </a:cubicBezTo>
                          <a:lnTo>
                            <a:pt x="131" y="167"/>
                          </a:lnTo>
                          <a:close/>
                          <a:moveTo>
                            <a:pt x="17" y="50"/>
                          </a:moveTo>
                          <a:cubicBezTo>
                            <a:pt x="16" y="50"/>
                            <a:pt x="15" y="49"/>
                            <a:pt x="15" y="49"/>
                          </a:cubicBezTo>
                          <a:cubicBezTo>
                            <a:pt x="15" y="4"/>
                            <a:pt x="15" y="4"/>
                            <a:pt x="15" y="4"/>
                          </a:cubicBezTo>
                          <a:cubicBezTo>
                            <a:pt x="15" y="3"/>
                            <a:pt x="16" y="3"/>
                            <a:pt x="17" y="3"/>
                          </a:cubicBezTo>
                          <a:cubicBezTo>
                            <a:pt x="76" y="3"/>
                            <a:pt x="76" y="3"/>
                            <a:pt x="76" y="3"/>
                          </a:cubicBezTo>
                          <a:cubicBezTo>
                            <a:pt x="77" y="3"/>
                            <a:pt x="78" y="3"/>
                            <a:pt x="78" y="4"/>
                          </a:cubicBezTo>
                          <a:cubicBezTo>
                            <a:pt x="78" y="49"/>
                            <a:pt x="78" y="49"/>
                            <a:pt x="78" y="49"/>
                          </a:cubicBezTo>
                          <a:cubicBezTo>
                            <a:pt x="78" y="49"/>
                            <a:pt x="77" y="50"/>
                            <a:pt x="76" y="50"/>
                          </a:cubicBezTo>
                          <a:lnTo>
                            <a:pt x="17" y="50"/>
                          </a:lnTo>
                          <a:close/>
                          <a:moveTo>
                            <a:pt x="3" y="73"/>
                          </a:moveTo>
                          <a:cubicBezTo>
                            <a:pt x="3" y="72"/>
                            <a:pt x="6" y="67"/>
                            <a:pt x="6" y="67"/>
                          </a:cubicBezTo>
                          <a:cubicBezTo>
                            <a:pt x="6" y="66"/>
                            <a:pt x="6" y="66"/>
                            <a:pt x="6" y="66"/>
                          </a:cubicBezTo>
                          <a:cubicBezTo>
                            <a:pt x="6" y="65"/>
                            <a:pt x="7" y="64"/>
                            <a:pt x="8" y="64"/>
                          </a:cubicBezTo>
                          <a:cubicBezTo>
                            <a:pt x="12" y="64"/>
                            <a:pt x="12" y="64"/>
                            <a:pt x="12" y="64"/>
                          </a:cubicBezTo>
                          <a:cubicBezTo>
                            <a:pt x="12" y="64"/>
                            <a:pt x="15" y="60"/>
                            <a:pt x="15" y="58"/>
                          </a:cubicBezTo>
                          <a:cubicBezTo>
                            <a:pt x="18" y="58"/>
                            <a:pt x="26" y="58"/>
                            <a:pt x="26" y="58"/>
                          </a:cubicBezTo>
                          <a:cubicBezTo>
                            <a:pt x="26" y="58"/>
                            <a:pt x="26" y="55"/>
                            <a:pt x="26" y="54"/>
                          </a:cubicBezTo>
                          <a:cubicBezTo>
                            <a:pt x="31" y="54"/>
                            <a:pt x="63" y="54"/>
                            <a:pt x="67" y="54"/>
                          </a:cubicBezTo>
                          <a:cubicBezTo>
                            <a:pt x="67" y="55"/>
                            <a:pt x="67" y="58"/>
                            <a:pt x="67" y="58"/>
                          </a:cubicBezTo>
                          <a:cubicBezTo>
                            <a:pt x="67" y="58"/>
                            <a:pt x="76" y="58"/>
                            <a:pt x="78" y="58"/>
                          </a:cubicBezTo>
                          <a:cubicBezTo>
                            <a:pt x="79" y="60"/>
                            <a:pt x="81" y="64"/>
                            <a:pt x="81" y="64"/>
                          </a:cubicBezTo>
                          <a:cubicBezTo>
                            <a:pt x="86" y="64"/>
                            <a:pt x="86" y="64"/>
                            <a:pt x="86" y="64"/>
                          </a:cubicBezTo>
                          <a:cubicBezTo>
                            <a:pt x="87" y="64"/>
                            <a:pt x="88" y="65"/>
                            <a:pt x="88" y="66"/>
                          </a:cubicBezTo>
                          <a:cubicBezTo>
                            <a:pt x="88" y="67"/>
                            <a:pt x="88" y="67"/>
                            <a:pt x="88" y="67"/>
                          </a:cubicBezTo>
                          <a:cubicBezTo>
                            <a:pt x="88" y="67"/>
                            <a:pt x="90" y="72"/>
                            <a:pt x="91" y="73"/>
                          </a:cubicBezTo>
                          <a:cubicBezTo>
                            <a:pt x="90" y="74"/>
                            <a:pt x="90" y="74"/>
                            <a:pt x="89" y="74"/>
                          </a:cubicBezTo>
                          <a:cubicBezTo>
                            <a:pt x="5" y="74"/>
                            <a:pt x="5" y="74"/>
                            <a:pt x="5" y="74"/>
                          </a:cubicBezTo>
                          <a:cubicBezTo>
                            <a:pt x="4" y="74"/>
                            <a:pt x="3" y="74"/>
                            <a:pt x="3" y="73"/>
                          </a:cubicBezTo>
                          <a:close/>
                          <a:moveTo>
                            <a:pt x="59" y="151"/>
                          </a:moveTo>
                          <a:cubicBezTo>
                            <a:pt x="57" y="151"/>
                            <a:pt x="57" y="150"/>
                            <a:pt x="57" y="149"/>
                          </a:cubicBezTo>
                          <a:cubicBezTo>
                            <a:pt x="57" y="105"/>
                            <a:pt x="57" y="105"/>
                            <a:pt x="57" y="105"/>
                          </a:cubicBezTo>
                          <a:cubicBezTo>
                            <a:pt x="57" y="104"/>
                            <a:pt x="57" y="104"/>
                            <a:pt x="59" y="104"/>
                          </a:cubicBezTo>
                          <a:cubicBezTo>
                            <a:pt x="117" y="104"/>
                            <a:pt x="117" y="104"/>
                            <a:pt x="117" y="104"/>
                          </a:cubicBezTo>
                          <a:cubicBezTo>
                            <a:pt x="119" y="104"/>
                            <a:pt x="119" y="104"/>
                            <a:pt x="119" y="105"/>
                          </a:cubicBezTo>
                          <a:cubicBezTo>
                            <a:pt x="119" y="149"/>
                            <a:pt x="119" y="149"/>
                            <a:pt x="119" y="149"/>
                          </a:cubicBezTo>
                          <a:cubicBezTo>
                            <a:pt x="119" y="150"/>
                            <a:pt x="119" y="151"/>
                            <a:pt x="117" y="151"/>
                          </a:cubicBezTo>
                          <a:lnTo>
                            <a:pt x="59" y="151"/>
                          </a:lnTo>
                          <a:close/>
                          <a:moveTo>
                            <a:pt x="130" y="175"/>
                          </a:moveTo>
                          <a:cubicBezTo>
                            <a:pt x="46" y="175"/>
                            <a:pt x="46" y="175"/>
                            <a:pt x="46" y="175"/>
                          </a:cubicBezTo>
                          <a:cubicBezTo>
                            <a:pt x="45" y="175"/>
                            <a:pt x="44" y="175"/>
                            <a:pt x="44" y="174"/>
                          </a:cubicBezTo>
                          <a:cubicBezTo>
                            <a:pt x="45" y="173"/>
                            <a:pt x="47" y="167"/>
                            <a:pt x="47" y="167"/>
                          </a:cubicBezTo>
                          <a:cubicBezTo>
                            <a:pt x="47" y="167"/>
                            <a:pt x="47" y="167"/>
                            <a:pt x="47" y="167"/>
                          </a:cubicBezTo>
                          <a:cubicBezTo>
                            <a:pt x="47" y="166"/>
                            <a:pt x="48" y="165"/>
                            <a:pt x="49" y="165"/>
                          </a:cubicBezTo>
                          <a:cubicBezTo>
                            <a:pt x="54" y="165"/>
                            <a:pt x="54" y="165"/>
                            <a:pt x="54" y="165"/>
                          </a:cubicBezTo>
                          <a:cubicBezTo>
                            <a:pt x="54" y="165"/>
                            <a:pt x="56" y="161"/>
                            <a:pt x="57" y="159"/>
                          </a:cubicBezTo>
                          <a:cubicBezTo>
                            <a:pt x="59" y="159"/>
                            <a:pt x="68" y="159"/>
                            <a:pt x="68" y="159"/>
                          </a:cubicBezTo>
                          <a:cubicBezTo>
                            <a:pt x="68" y="159"/>
                            <a:pt x="68" y="155"/>
                            <a:pt x="68" y="155"/>
                          </a:cubicBezTo>
                          <a:cubicBezTo>
                            <a:pt x="72" y="155"/>
                            <a:pt x="104" y="155"/>
                            <a:pt x="108" y="155"/>
                          </a:cubicBezTo>
                          <a:cubicBezTo>
                            <a:pt x="108" y="155"/>
                            <a:pt x="108" y="159"/>
                            <a:pt x="108" y="159"/>
                          </a:cubicBezTo>
                          <a:cubicBezTo>
                            <a:pt x="108" y="159"/>
                            <a:pt x="117" y="159"/>
                            <a:pt x="119" y="159"/>
                          </a:cubicBezTo>
                          <a:cubicBezTo>
                            <a:pt x="120" y="161"/>
                            <a:pt x="122" y="165"/>
                            <a:pt x="122" y="165"/>
                          </a:cubicBezTo>
                          <a:cubicBezTo>
                            <a:pt x="127" y="165"/>
                            <a:pt x="127" y="165"/>
                            <a:pt x="127" y="165"/>
                          </a:cubicBezTo>
                          <a:cubicBezTo>
                            <a:pt x="128" y="165"/>
                            <a:pt x="129" y="166"/>
                            <a:pt x="129" y="167"/>
                          </a:cubicBezTo>
                          <a:cubicBezTo>
                            <a:pt x="129" y="167"/>
                            <a:pt x="129" y="167"/>
                            <a:pt x="129" y="167"/>
                          </a:cubicBezTo>
                          <a:cubicBezTo>
                            <a:pt x="129" y="167"/>
                            <a:pt x="131" y="173"/>
                            <a:pt x="132" y="174"/>
                          </a:cubicBezTo>
                          <a:cubicBezTo>
                            <a:pt x="132" y="175"/>
                            <a:pt x="131" y="175"/>
                            <a:pt x="130" y="17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3" name="Freeform 49"/>
                    <p:cNvSpPr/>
                    <p:nvPr/>
                  </p:nvSpPr>
                  <p:spPr bwMode="auto">
                    <a:xfrm>
                      <a:off x="6142038"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4" name="Freeform 50"/>
                    <p:cNvSpPr/>
                    <p:nvPr/>
                  </p:nvSpPr>
                  <p:spPr bwMode="auto">
                    <a:xfrm>
                      <a:off x="6188076"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5" name="Freeform 51"/>
                    <p:cNvSpPr/>
                    <p:nvPr/>
                  </p:nvSpPr>
                  <p:spPr bwMode="auto">
                    <a:xfrm>
                      <a:off x="6232526"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6" name="Freeform 52"/>
                    <p:cNvSpPr/>
                    <p:nvPr/>
                  </p:nvSpPr>
                  <p:spPr bwMode="auto">
                    <a:xfrm>
                      <a:off x="6278563"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7" name="Freeform 53"/>
                    <p:cNvSpPr/>
                    <p:nvPr/>
                  </p:nvSpPr>
                  <p:spPr bwMode="auto">
                    <a:xfrm>
                      <a:off x="6324601"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8" name="Freeform 54"/>
                    <p:cNvSpPr/>
                    <p:nvPr/>
                  </p:nvSpPr>
                  <p:spPr bwMode="auto">
                    <a:xfrm>
                      <a:off x="6370638"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9" name="Freeform 55"/>
                    <p:cNvSpPr/>
                    <p:nvPr/>
                  </p:nvSpPr>
                  <p:spPr bwMode="auto">
                    <a:xfrm>
                      <a:off x="6164263" y="3721101"/>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0" name="Freeform 56"/>
                    <p:cNvSpPr/>
                    <p:nvPr/>
                  </p:nvSpPr>
                  <p:spPr bwMode="auto">
                    <a:xfrm>
                      <a:off x="6210301" y="3721101"/>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1" name="Freeform 57"/>
                    <p:cNvSpPr/>
                    <p:nvPr/>
                  </p:nvSpPr>
                  <p:spPr bwMode="auto">
                    <a:xfrm>
                      <a:off x="6256338" y="3721101"/>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2" name="Freeform 58"/>
                    <p:cNvSpPr/>
                    <p:nvPr/>
                  </p:nvSpPr>
                  <p:spPr bwMode="auto">
                    <a:xfrm>
                      <a:off x="6300788" y="3721101"/>
                      <a:ext cx="31750"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3" name="Freeform 59"/>
                    <p:cNvSpPr/>
                    <p:nvPr/>
                  </p:nvSpPr>
                  <p:spPr bwMode="auto">
                    <a:xfrm>
                      <a:off x="6346826" y="3721101"/>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grpSp>
          <p:sp>
            <p:nvSpPr>
              <p:cNvPr id="13" name="文本框 12"/>
              <p:cNvSpPr txBox="1"/>
              <p:nvPr/>
            </p:nvSpPr>
            <p:spPr>
              <a:xfrm>
                <a:off x="3638290" y="5171221"/>
                <a:ext cx="1337824" cy="276999"/>
              </a:xfrm>
              <a:prstGeom prst="rect">
                <a:avLst/>
              </a:prstGeom>
              <a:noFill/>
            </p:spPr>
            <p:txBody>
              <a:bodyPr wrap="squar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大数据</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3232810" y="3734259"/>
              <a:ext cx="1337824" cy="940001"/>
              <a:chOff x="3851410" y="3786091"/>
              <a:chExt cx="1337824" cy="940001"/>
            </a:xfrm>
          </p:grpSpPr>
          <p:grpSp>
            <p:nvGrpSpPr>
              <p:cNvPr id="38" name="组合 37"/>
              <p:cNvGrpSpPr/>
              <p:nvPr/>
            </p:nvGrpSpPr>
            <p:grpSpPr>
              <a:xfrm>
                <a:off x="4048703" y="3786091"/>
                <a:ext cx="940001" cy="940001"/>
                <a:chOff x="4048703" y="3786091"/>
                <a:chExt cx="940001" cy="940001"/>
              </a:xfrm>
            </p:grpSpPr>
            <p:sp>
              <p:nvSpPr>
                <p:cNvPr id="17" name="椭圆 16"/>
                <p:cNvSpPr/>
                <p:nvPr/>
              </p:nvSpPr>
              <p:spPr>
                <a:xfrm>
                  <a:off x="4048703" y="3786091"/>
                  <a:ext cx="940001" cy="940001"/>
                </a:xfrm>
                <a:prstGeom prst="ellipse">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reeform 18"/>
                <p:cNvSpPr/>
                <p:nvPr/>
              </p:nvSpPr>
              <p:spPr bwMode="auto">
                <a:xfrm>
                  <a:off x="4327758" y="3872570"/>
                  <a:ext cx="381890" cy="365445"/>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18" name="文本框 17"/>
              <p:cNvSpPr txBox="1"/>
              <p:nvPr/>
            </p:nvSpPr>
            <p:spPr>
              <a:xfrm>
                <a:off x="3851410" y="4244860"/>
                <a:ext cx="1337824" cy="30777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实名认证</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2161100" y="1977800"/>
              <a:ext cx="1655673" cy="1655673"/>
              <a:chOff x="1693338" y="1856194"/>
              <a:chExt cx="1655673" cy="1655673"/>
            </a:xfrm>
          </p:grpSpPr>
          <p:sp>
            <p:nvSpPr>
              <p:cNvPr id="6" name="椭圆 5"/>
              <p:cNvSpPr/>
              <p:nvPr/>
            </p:nvSpPr>
            <p:spPr>
              <a:xfrm>
                <a:off x="1693338" y="1856194"/>
                <a:ext cx="1655673" cy="1655673"/>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839941" y="2935057"/>
                <a:ext cx="1337824" cy="369332"/>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云计算</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2" name="Freeform 5"/>
              <p:cNvSpPr>
                <a:spLocks noEditPoints="1"/>
              </p:cNvSpPr>
              <p:nvPr/>
            </p:nvSpPr>
            <p:spPr bwMode="auto">
              <a:xfrm>
                <a:off x="2038466" y="2092803"/>
                <a:ext cx="965415" cy="862840"/>
              </a:xfrm>
              <a:custGeom>
                <a:avLst/>
                <a:gdLst>
                  <a:gd name="T0" fmla="*/ 200 w 200"/>
                  <a:gd name="T1" fmla="*/ 62 h 178"/>
                  <a:gd name="T2" fmla="*/ 176 w 200"/>
                  <a:gd name="T3" fmla="*/ 39 h 178"/>
                  <a:gd name="T4" fmla="*/ 171 w 200"/>
                  <a:gd name="T5" fmla="*/ 39 h 178"/>
                  <a:gd name="T6" fmla="*/ 171 w 200"/>
                  <a:gd name="T7" fmla="*/ 38 h 178"/>
                  <a:gd name="T8" fmla="*/ 135 w 200"/>
                  <a:gd name="T9" fmla="*/ 3 h 178"/>
                  <a:gd name="T10" fmla="*/ 106 w 200"/>
                  <a:gd name="T11" fmla="*/ 16 h 178"/>
                  <a:gd name="T12" fmla="*/ 70 w 200"/>
                  <a:gd name="T13" fmla="*/ 0 h 178"/>
                  <a:gd name="T14" fmla="*/ 24 w 200"/>
                  <a:gd name="T15" fmla="*/ 45 h 178"/>
                  <a:gd name="T16" fmla="*/ 26 w 200"/>
                  <a:gd name="T17" fmla="*/ 59 h 178"/>
                  <a:gd name="T18" fmla="*/ 0 w 200"/>
                  <a:gd name="T19" fmla="*/ 89 h 178"/>
                  <a:gd name="T20" fmla="*/ 31 w 200"/>
                  <a:gd name="T21" fmla="*/ 119 h 178"/>
                  <a:gd name="T22" fmla="*/ 43 w 200"/>
                  <a:gd name="T23" fmla="*/ 117 h 178"/>
                  <a:gd name="T24" fmla="*/ 60 w 200"/>
                  <a:gd name="T25" fmla="*/ 133 h 178"/>
                  <a:gd name="T26" fmla="*/ 61 w 200"/>
                  <a:gd name="T27" fmla="*/ 133 h 178"/>
                  <a:gd name="T28" fmla="*/ 73 w 200"/>
                  <a:gd name="T29" fmla="*/ 143 h 178"/>
                  <a:gd name="T30" fmla="*/ 84 w 200"/>
                  <a:gd name="T31" fmla="*/ 131 h 178"/>
                  <a:gd name="T32" fmla="*/ 77 w 200"/>
                  <a:gd name="T33" fmla="*/ 122 h 178"/>
                  <a:gd name="T34" fmla="*/ 78 w 200"/>
                  <a:gd name="T35" fmla="*/ 116 h 178"/>
                  <a:gd name="T36" fmla="*/ 78 w 200"/>
                  <a:gd name="T37" fmla="*/ 115 h 178"/>
                  <a:gd name="T38" fmla="*/ 88 w 200"/>
                  <a:gd name="T39" fmla="*/ 117 h 178"/>
                  <a:gd name="T40" fmla="*/ 92 w 200"/>
                  <a:gd name="T41" fmla="*/ 117 h 178"/>
                  <a:gd name="T42" fmla="*/ 97 w 200"/>
                  <a:gd name="T43" fmla="*/ 131 h 178"/>
                  <a:gd name="T44" fmla="*/ 89 w 200"/>
                  <a:gd name="T45" fmla="*/ 141 h 178"/>
                  <a:gd name="T46" fmla="*/ 99 w 200"/>
                  <a:gd name="T47" fmla="*/ 151 h 178"/>
                  <a:gd name="T48" fmla="*/ 109 w 200"/>
                  <a:gd name="T49" fmla="*/ 140 h 178"/>
                  <a:gd name="T50" fmla="*/ 109 w 200"/>
                  <a:gd name="T51" fmla="*/ 139 h 178"/>
                  <a:gd name="T52" fmla="*/ 117 w 200"/>
                  <a:gd name="T53" fmla="*/ 140 h 178"/>
                  <a:gd name="T54" fmla="*/ 142 w 200"/>
                  <a:gd name="T55" fmla="*/ 116 h 178"/>
                  <a:gd name="T56" fmla="*/ 152 w 200"/>
                  <a:gd name="T57" fmla="*/ 117 h 178"/>
                  <a:gd name="T58" fmla="*/ 177 w 200"/>
                  <a:gd name="T59" fmla="*/ 93 h 178"/>
                  <a:gd name="T60" fmla="*/ 175 w 200"/>
                  <a:gd name="T61" fmla="*/ 84 h 178"/>
                  <a:gd name="T62" fmla="*/ 176 w 200"/>
                  <a:gd name="T63" fmla="*/ 84 h 178"/>
                  <a:gd name="T64" fmla="*/ 200 w 200"/>
                  <a:gd name="T65" fmla="*/ 62 h 178"/>
                  <a:gd name="T66" fmla="*/ 117 w 200"/>
                  <a:gd name="T67" fmla="*/ 147 h 178"/>
                  <a:gd name="T68" fmla="*/ 120 w 200"/>
                  <a:gd name="T69" fmla="*/ 145 h 178"/>
                  <a:gd name="T70" fmla="*/ 117 w 200"/>
                  <a:gd name="T71" fmla="*/ 143 h 178"/>
                  <a:gd name="T72" fmla="*/ 114 w 200"/>
                  <a:gd name="T73" fmla="*/ 145 h 178"/>
                  <a:gd name="T74" fmla="*/ 117 w 200"/>
                  <a:gd name="T75" fmla="*/ 147 h 178"/>
                  <a:gd name="T76" fmla="*/ 116 w 200"/>
                  <a:gd name="T77" fmla="*/ 168 h 178"/>
                  <a:gd name="T78" fmla="*/ 111 w 200"/>
                  <a:gd name="T79" fmla="*/ 173 h 178"/>
                  <a:gd name="T80" fmla="*/ 117 w 200"/>
                  <a:gd name="T81" fmla="*/ 178 h 178"/>
                  <a:gd name="T82" fmla="*/ 122 w 200"/>
                  <a:gd name="T83" fmla="*/ 173 h 178"/>
                  <a:gd name="T84" fmla="*/ 116 w 200"/>
                  <a:gd name="T85" fmla="*/ 168 h 178"/>
                  <a:gd name="T86" fmla="*/ 116 w 200"/>
                  <a:gd name="T87" fmla="*/ 155 h 178"/>
                  <a:gd name="T88" fmla="*/ 111 w 200"/>
                  <a:gd name="T89" fmla="*/ 150 h 178"/>
                  <a:gd name="T90" fmla="*/ 106 w 200"/>
                  <a:gd name="T91" fmla="*/ 155 h 178"/>
                  <a:gd name="T92" fmla="*/ 111 w 200"/>
                  <a:gd name="T93" fmla="*/ 160 h 178"/>
                  <a:gd name="T94" fmla="*/ 116 w 200"/>
                  <a:gd name="T95" fmla="*/ 155 h 178"/>
                  <a:gd name="T96" fmla="*/ 97 w 200"/>
                  <a:gd name="T97" fmla="*/ 156 h 178"/>
                  <a:gd name="T98" fmla="*/ 89 w 200"/>
                  <a:gd name="T99" fmla="*/ 164 h 178"/>
                  <a:gd name="T100" fmla="*/ 98 w 200"/>
                  <a:gd name="T101" fmla="*/ 172 h 178"/>
                  <a:gd name="T102" fmla="*/ 106 w 200"/>
                  <a:gd name="T103" fmla="*/ 163 h 178"/>
                  <a:gd name="T104" fmla="*/ 97 w 200"/>
                  <a:gd name="T105"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78">
                    <a:moveTo>
                      <a:pt x="200" y="62"/>
                    </a:moveTo>
                    <a:cubicBezTo>
                      <a:pt x="200" y="49"/>
                      <a:pt x="189" y="39"/>
                      <a:pt x="176" y="39"/>
                    </a:cubicBezTo>
                    <a:cubicBezTo>
                      <a:pt x="174" y="39"/>
                      <a:pt x="172" y="39"/>
                      <a:pt x="171" y="39"/>
                    </a:cubicBezTo>
                    <a:cubicBezTo>
                      <a:pt x="171" y="39"/>
                      <a:pt x="171" y="38"/>
                      <a:pt x="171" y="38"/>
                    </a:cubicBezTo>
                    <a:cubicBezTo>
                      <a:pt x="171" y="18"/>
                      <a:pt x="155" y="3"/>
                      <a:pt x="135" y="3"/>
                    </a:cubicBezTo>
                    <a:cubicBezTo>
                      <a:pt x="123" y="3"/>
                      <a:pt x="113" y="8"/>
                      <a:pt x="106" y="16"/>
                    </a:cubicBezTo>
                    <a:cubicBezTo>
                      <a:pt x="98" y="6"/>
                      <a:pt x="85" y="0"/>
                      <a:pt x="70" y="0"/>
                    </a:cubicBezTo>
                    <a:cubicBezTo>
                      <a:pt x="45" y="0"/>
                      <a:pt x="24" y="20"/>
                      <a:pt x="24" y="45"/>
                    </a:cubicBezTo>
                    <a:cubicBezTo>
                      <a:pt x="24" y="50"/>
                      <a:pt x="25" y="55"/>
                      <a:pt x="26" y="59"/>
                    </a:cubicBezTo>
                    <a:cubicBezTo>
                      <a:pt x="11" y="62"/>
                      <a:pt x="0" y="74"/>
                      <a:pt x="0" y="89"/>
                    </a:cubicBezTo>
                    <a:cubicBezTo>
                      <a:pt x="0" y="106"/>
                      <a:pt x="14" y="119"/>
                      <a:pt x="31" y="119"/>
                    </a:cubicBezTo>
                    <a:cubicBezTo>
                      <a:pt x="36" y="119"/>
                      <a:pt x="39" y="119"/>
                      <a:pt x="43" y="117"/>
                    </a:cubicBezTo>
                    <a:cubicBezTo>
                      <a:pt x="44" y="126"/>
                      <a:pt x="51" y="133"/>
                      <a:pt x="60" y="133"/>
                    </a:cubicBezTo>
                    <a:cubicBezTo>
                      <a:pt x="61" y="133"/>
                      <a:pt x="61" y="133"/>
                      <a:pt x="61" y="133"/>
                    </a:cubicBezTo>
                    <a:cubicBezTo>
                      <a:pt x="62" y="138"/>
                      <a:pt x="67" y="143"/>
                      <a:pt x="73" y="143"/>
                    </a:cubicBezTo>
                    <a:cubicBezTo>
                      <a:pt x="79" y="143"/>
                      <a:pt x="84" y="137"/>
                      <a:pt x="84" y="131"/>
                    </a:cubicBezTo>
                    <a:cubicBezTo>
                      <a:pt x="84" y="127"/>
                      <a:pt x="81" y="123"/>
                      <a:pt x="77" y="122"/>
                    </a:cubicBezTo>
                    <a:cubicBezTo>
                      <a:pt x="78" y="120"/>
                      <a:pt x="78" y="118"/>
                      <a:pt x="78" y="116"/>
                    </a:cubicBezTo>
                    <a:cubicBezTo>
                      <a:pt x="78" y="115"/>
                      <a:pt x="78" y="115"/>
                      <a:pt x="78" y="115"/>
                    </a:cubicBezTo>
                    <a:cubicBezTo>
                      <a:pt x="81" y="116"/>
                      <a:pt x="84" y="117"/>
                      <a:pt x="88" y="117"/>
                    </a:cubicBezTo>
                    <a:cubicBezTo>
                      <a:pt x="89" y="117"/>
                      <a:pt x="90" y="117"/>
                      <a:pt x="92" y="117"/>
                    </a:cubicBezTo>
                    <a:cubicBezTo>
                      <a:pt x="92" y="122"/>
                      <a:pt x="94" y="127"/>
                      <a:pt x="97" y="131"/>
                    </a:cubicBezTo>
                    <a:cubicBezTo>
                      <a:pt x="92" y="132"/>
                      <a:pt x="88" y="136"/>
                      <a:pt x="89" y="141"/>
                    </a:cubicBezTo>
                    <a:cubicBezTo>
                      <a:pt x="89" y="146"/>
                      <a:pt x="93" y="151"/>
                      <a:pt x="99" y="151"/>
                    </a:cubicBezTo>
                    <a:cubicBezTo>
                      <a:pt x="105" y="150"/>
                      <a:pt x="109" y="146"/>
                      <a:pt x="109" y="140"/>
                    </a:cubicBezTo>
                    <a:cubicBezTo>
                      <a:pt x="109" y="140"/>
                      <a:pt x="109" y="139"/>
                      <a:pt x="109" y="139"/>
                    </a:cubicBezTo>
                    <a:cubicBezTo>
                      <a:pt x="111" y="140"/>
                      <a:pt x="114" y="140"/>
                      <a:pt x="117" y="140"/>
                    </a:cubicBezTo>
                    <a:cubicBezTo>
                      <a:pt x="131" y="140"/>
                      <a:pt x="142" y="129"/>
                      <a:pt x="142" y="116"/>
                    </a:cubicBezTo>
                    <a:cubicBezTo>
                      <a:pt x="145" y="117"/>
                      <a:pt x="148" y="117"/>
                      <a:pt x="152" y="117"/>
                    </a:cubicBezTo>
                    <a:cubicBezTo>
                      <a:pt x="166" y="117"/>
                      <a:pt x="177" y="106"/>
                      <a:pt x="177" y="93"/>
                    </a:cubicBezTo>
                    <a:cubicBezTo>
                      <a:pt x="177" y="90"/>
                      <a:pt x="176" y="87"/>
                      <a:pt x="175" y="84"/>
                    </a:cubicBezTo>
                    <a:cubicBezTo>
                      <a:pt x="176" y="84"/>
                      <a:pt x="176" y="84"/>
                      <a:pt x="176" y="84"/>
                    </a:cubicBezTo>
                    <a:cubicBezTo>
                      <a:pt x="189" y="84"/>
                      <a:pt x="200" y="74"/>
                      <a:pt x="200" y="62"/>
                    </a:cubicBezTo>
                    <a:close/>
                    <a:moveTo>
                      <a:pt x="117" y="147"/>
                    </a:moveTo>
                    <a:cubicBezTo>
                      <a:pt x="119" y="147"/>
                      <a:pt x="120" y="146"/>
                      <a:pt x="120" y="145"/>
                    </a:cubicBezTo>
                    <a:cubicBezTo>
                      <a:pt x="120" y="144"/>
                      <a:pt x="118" y="142"/>
                      <a:pt x="117" y="143"/>
                    </a:cubicBezTo>
                    <a:cubicBezTo>
                      <a:pt x="116" y="143"/>
                      <a:pt x="114" y="144"/>
                      <a:pt x="114" y="145"/>
                    </a:cubicBezTo>
                    <a:cubicBezTo>
                      <a:pt x="115" y="146"/>
                      <a:pt x="116" y="148"/>
                      <a:pt x="117" y="147"/>
                    </a:cubicBezTo>
                    <a:close/>
                    <a:moveTo>
                      <a:pt x="116" y="168"/>
                    </a:moveTo>
                    <a:cubicBezTo>
                      <a:pt x="113" y="168"/>
                      <a:pt x="111" y="170"/>
                      <a:pt x="111" y="173"/>
                    </a:cubicBezTo>
                    <a:cubicBezTo>
                      <a:pt x="111" y="176"/>
                      <a:pt x="114" y="178"/>
                      <a:pt x="117" y="178"/>
                    </a:cubicBezTo>
                    <a:cubicBezTo>
                      <a:pt x="120" y="178"/>
                      <a:pt x="122" y="175"/>
                      <a:pt x="122" y="173"/>
                    </a:cubicBezTo>
                    <a:cubicBezTo>
                      <a:pt x="122" y="170"/>
                      <a:pt x="119" y="167"/>
                      <a:pt x="116" y="168"/>
                    </a:cubicBezTo>
                    <a:close/>
                    <a:moveTo>
                      <a:pt x="116" y="155"/>
                    </a:moveTo>
                    <a:cubicBezTo>
                      <a:pt x="116" y="152"/>
                      <a:pt x="114" y="150"/>
                      <a:pt x="111" y="150"/>
                    </a:cubicBezTo>
                    <a:cubicBezTo>
                      <a:pt x="108" y="150"/>
                      <a:pt x="106" y="152"/>
                      <a:pt x="106" y="155"/>
                    </a:cubicBezTo>
                    <a:cubicBezTo>
                      <a:pt x="106" y="158"/>
                      <a:pt x="108" y="161"/>
                      <a:pt x="111" y="160"/>
                    </a:cubicBezTo>
                    <a:cubicBezTo>
                      <a:pt x="114" y="160"/>
                      <a:pt x="117" y="158"/>
                      <a:pt x="116" y="155"/>
                    </a:cubicBezTo>
                    <a:close/>
                    <a:moveTo>
                      <a:pt x="97" y="156"/>
                    </a:moveTo>
                    <a:cubicBezTo>
                      <a:pt x="92" y="156"/>
                      <a:pt x="89" y="159"/>
                      <a:pt x="89" y="164"/>
                    </a:cubicBezTo>
                    <a:cubicBezTo>
                      <a:pt x="89" y="168"/>
                      <a:pt x="93" y="172"/>
                      <a:pt x="98" y="172"/>
                    </a:cubicBezTo>
                    <a:cubicBezTo>
                      <a:pt x="102" y="172"/>
                      <a:pt x="106" y="168"/>
                      <a:pt x="106" y="163"/>
                    </a:cubicBezTo>
                    <a:cubicBezTo>
                      <a:pt x="106" y="159"/>
                      <a:pt x="102" y="155"/>
                      <a:pt x="97" y="15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4344596" y="2481320"/>
              <a:ext cx="996661" cy="996661"/>
              <a:chOff x="5323937" y="1118720"/>
              <a:chExt cx="996661" cy="996661"/>
            </a:xfrm>
          </p:grpSpPr>
          <p:sp>
            <p:nvSpPr>
              <p:cNvPr id="14" name="椭圆 13"/>
              <p:cNvSpPr/>
              <p:nvPr/>
            </p:nvSpPr>
            <p:spPr>
              <a:xfrm>
                <a:off x="5323937" y="1118720"/>
                <a:ext cx="996661" cy="996661"/>
              </a:xfrm>
              <a:prstGeom prst="ellipse">
                <a:avLst/>
              </a:prstGeom>
              <a:solidFill>
                <a:srgbClr val="F0D2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378623" y="1669454"/>
                <a:ext cx="902811" cy="307777"/>
              </a:xfrm>
              <a:prstGeom prst="rect">
                <a:avLst/>
              </a:prstGeom>
            </p:spPr>
            <p:txBody>
              <a:bodyPr wrap="none">
                <a:spAutoFit/>
              </a:bodyPr>
              <a:lstStyle/>
              <a:p>
                <a:pPr algn="ct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智能推荐</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5585865" y="1222053"/>
                <a:ext cx="499202" cy="469980"/>
                <a:chOff x="5772150" y="3122613"/>
                <a:chExt cx="650876" cy="612775"/>
              </a:xfrm>
            </p:grpSpPr>
            <p:sp>
              <p:nvSpPr>
                <p:cNvPr id="31" name="Freeform 13"/>
                <p:cNvSpPr>
                  <a:spLocks noEditPoints="1"/>
                </p:cNvSpPr>
                <p:nvPr/>
              </p:nvSpPr>
              <p:spPr bwMode="auto">
                <a:xfrm>
                  <a:off x="5772150" y="3195638"/>
                  <a:ext cx="536575" cy="539750"/>
                </a:xfrm>
                <a:custGeom>
                  <a:avLst/>
                  <a:gdLst>
                    <a:gd name="T0" fmla="*/ 0 w 140"/>
                    <a:gd name="T1" fmla="*/ 115 h 141"/>
                    <a:gd name="T2" fmla="*/ 25 w 140"/>
                    <a:gd name="T3" fmla="*/ 130 h 141"/>
                    <a:gd name="T4" fmla="*/ 10 w 140"/>
                    <a:gd name="T5" fmla="*/ 60 h 141"/>
                    <a:gd name="T6" fmla="*/ 0 w 140"/>
                    <a:gd name="T7" fmla="*/ 81 h 141"/>
                    <a:gd name="T8" fmla="*/ 10 w 140"/>
                    <a:gd name="T9" fmla="*/ 60 h 141"/>
                    <a:gd name="T10" fmla="*/ 10 w 140"/>
                    <a:gd name="T11" fmla="*/ 26 h 141"/>
                    <a:gd name="T12" fmla="*/ 25 w 140"/>
                    <a:gd name="T13" fmla="*/ 0 h 141"/>
                    <a:gd name="T14" fmla="*/ 10 w 140"/>
                    <a:gd name="T15" fmla="*/ 87 h 141"/>
                    <a:gd name="T16" fmla="*/ 0 w 140"/>
                    <a:gd name="T17" fmla="*/ 108 h 141"/>
                    <a:gd name="T18" fmla="*/ 10 w 140"/>
                    <a:gd name="T19" fmla="*/ 87 h 141"/>
                    <a:gd name="T20" fmla="*/ 0 w 140"/>
                    <a:gd name="T21" fmla="*/ 33 h 141"/>
                    <a:gd name="T22" fmla="*/ 10 w 140"/>
                    <a:gd name="T23" fmla="*/ 54 h 141"/>
                    <a:gd name="T24" fmla="*/ 140 w 140"/>
                    <a:gd name="T25" fmla="*/ 42 h 141"/>
                    <a:gd name="T26" fmla="*/ 140 w 140"/>
                    <a:gd name="T27" fmla="*/ 54 h 141"/>
                    <a:gd name="T28" fmla="*/ 107 w 140"/>
                    <a:gd name="T29" fmla="*/ 9 h 141"/>
                    <a:gd name="T30" fmla="*/ 87 w 140"/>
                    <a:gd name="T31" fmla="*/ 0 h 141"/>
                    <a:gd name="T32" fmla="*/ 105 w 140"/>
                    <a:gd name="T33" fmla="*/ 10 h 141"/>
                    <a:gd name="T34" fmla="*/ 32 w 140"/>
                    <a:gd name="T35" fmla="*/ 141 h 141"/>
                    <a:gd name="T36" fmla="*/ 53 w 140"/>
                    <a:gd name="T37" fmla="*/ 131 h 141"/>
                    <a:gd name="T38" fmla="*/ 32 w 140"/>
                    <a:gd name="T39" fmla="*/ 141 h 141"/>
                    <a:gd name="T40" fmla="*/ 140 w 140"/>
                    <a:gd name="T41" fmla="*/ 108 h 141"/>
                    <a:gd name="T42" fmla="*/ 130 w 140"/>
                    <a:gd name="T43" fmla="*/ 87 h 141"/>
                    <a:gd name="T44" fmla="*/ 115 w 140"/>
                    <a:gd name="T45" fmla="*/ 130 h 141"/>
                    <a:gd name="T46" fmla="*/ 140 w 140"/>
                    <a:gd name="T47" fmla="*/ 115 h 141"/>
                    <a:gd name="T48" fmla="*/ 115 w 140"/>
                    <a:gd name="T49" fmla="*/ 130 h 141"/>
                    <a:gd name="T50" fmla="*/ 130 w 140"/>
                    <a:gd name="T51" fmla="*/ 81 h 141"/>
                    <a:gd name="T52" fmla="*/ 140 w 140"/>
                    <a:gd name="T53" fmla="*/ 60 h 141"/>
                    <a:gd name="T54" fmla="*/ 32 w 140"/>
                    <a:gd name="T55" fmla="*/ 10 h 141"/>
                    <a:gd name="T56" fmla="*/ 53 w 140"/>
                    <a:gd name="T57" fmla="*/ 0 h 141"/>
                    <a:gd name="T58" fmla="*/ 32 w 140"/>
                    <a:gd name="T59" fmla="*/ 10 h 141"/>
                    <a:gd name="T60" fmla="*/ 80 w 140"/>
                    <a:gd name="T61" fmla="*/ 10 h 141"/>
                    <a:gd name="T62" fmla="*/ 60 w 140"/>
                    <a:gd name="T63" fmla="*/ 0 h 141"/>
                    <a:gd name="T64" fmla="*/ 60 w 140"/>
                    <a:gd name="T65" fmla="*/ 141 h 141"/>
                    <a:gd name="T66" fmla="*/ 80 w 140"/>
                    <a:gd name="T67" fmla="*/ 131 h 141"/>
                    <a:gd name="T68" fmla="*/ 60 w 140"/>
                    <a:gd name="T69" fmla="*/ 141 h 141"/>
                    <a:gd name="T70" fmla="*/ 107 w 140"/>
                    <a:gd name="T71" fmla="*/ 141 h 141"/>
                    <a:gd name="T72" fmla="*/ 87 w 140"/>
                    <a:gd name="T73" fmla="*/ 1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 h="141">
                      <a:moveTo>
                        <a:pt x="10" y="115"/>
                      </a:moveTo>
                      <a:cubicBezTo>
                        <a:pt x="0" y="115"/>
                        <a:pt x="0" y="115"/>
                        <a:pt x="0" y="115"/>
                      </a:cubicBezTo>
                      <a:cubicBezTo>
                        <a:pt x="0" y="129"/>
                        <a:pt x="11" y="140"/>
                        <a:pt x="25" y="140"/>
                      </a:cubicBezTo>
                      <a:cubicBezTo>
                        <a:pt x="25" y="130"/>
                        <a:pt x="25" y="130"/>
                        <a:pt x="25" y="130"/>
                      </a:cubicBezTo>
                      <a:cubicBezTo>
                        <a:pt x="17" y="130"/>
                        <a:pt x="10" y="124"/>
                        <a:pt x="10" y="115"/>
                      </a:cubicBezTo>
                      <a:close/>
                      <a:moveTo>
                        <a:pt x="10" y="60"/>
                      </a:moveTo>
                      <a:cubicBezTo>
                        <a:pt x="0" y="60"/>
                        <a:pt x="0" y="60"/>
                        <a:pt x="0" y="60"/>
                      </a:cubicBezTo>
                      <a:cubicBezTo>
                        <a:pt x="0" y="81"/>
                        <a:pt x="0" y="81"/>
                        <a:pt x="0" y="81"/>
                      </a:cubicBezTo>
                      <a:cubicBezTo>
                        <a:pt x="10" y="81"/>
                        <a:pt x="10" y="81"/>
                        <a:pt x="10" y="81"/>
                      </a:cubicBezTo>
                      <a:lnTo>
                        <a:pt x="10" y="60"/>
                      </a:lnTo>
                      <a:close/>
                      <a:moveTo>
                        <a:pt x="0" y="26"/>
                      </a:moveTo>
                      <a:cubicBezTo>
                        <a:pt x="10" y="26"/>
                        <a:pt x="10" y="26"/>
                        <a:pt x="10" y="26"/>
                      </a:cubicBezTo>
                      <a:cubicBezTo>
                        <a:pt x="10" y="17"/>
                        <a:pt x="17" y="10"/>
                        <a:pt x="25" y="10"/>
                      </a:cubicBezTo>
                      <a:cubicBezTo>
                        <a:pt x="25" y="0"/>
                        <a:pt x="25" y="0"/>
                        <a:pt x="25" y="0"/>
                      </a:cubicBezTo>
                      <a:cubicBezTo>
                        <a:pt x="11" y="0"/>
                        <a:pt x="0" y="12"/>
                        <a:pt x="0" y="26"/>
                      </a:cubicBezTo>
                      <a:close/>
                      <a:moveTo>
                        <a:pt x="10" y="87"/>
                      </a:moveTo>
                      <a:cubicBezTo>
                        <a:pt x="0" y="87"/>
                        <a:pt x="0" y="87"/>
                        <a:pt x="0" y="87"/>
                      </a:cubicBezTo>
                      <a:cubicBezTo>
                        <a:pt x="0" y="108"/>
                        <a:pt x="0" y="108"/>
                        <a:pt x="0" y="108"/>
                      </a:cubicBezTo>
                      <a:cubicBezTo>
                        <a:pt x="10" y="108"/>
                        <a:pt x="10" y="108"/>
                        <a:pt x="10" y="108"/>
                      </a:cubicBezTo>
                      <a:lnTo>
                        <a:pt x="10" y="87"/>
                      </a:lnTo>
                      <a:close/>
                      <a:moveTo>
                        <a:pt x="10" y="33"/>
                      </a:moveTo>
                      <a:cubicBezTo>
                        <a:pt x="0" y="33"/>
                        <a:pt x="0" y="33"/>
                        <a:pt x="0" y="33"/>
                      </a:cubicBezTo>
                      <a:cubicBezTo>
                        <a:pt x="0" y="54"/>
                        <a:pt x="0" y="54"/>
                        <a:pt x="0" y="54"/>
                      </a:cubicBezTo>
                      <a:cubicBezTo>
                        <a:pt x="10" y="54"/>
                        <a:pt x="10" y="54"/>
                        <a:pt x="10" y="54"/>
                      </a:cubicBezTo>
                      <a:lnTo>
                        <a:pt x="10" y="33"/>
                      </a:lnTo>
                      <a:close/>
                      <a:moveTo>
                        <a:pt x="140" y="42"/>
                      </a:moveTo>
                      <a:cubicBezTo>
                        <a:pt x="137" y="46"/>
                        <a:pt x="135" y="50"/>
                        <a:pt x="132" y="54"/>
                      </a:cubicBezTo>
                      <a:cubicBezTo>
                        <a:pt x="140" y="54"/>
                        <a:pt x="140" y="54"/>
                        <a:pt x="140" y="54"/>
                      </a:cubicBezTo>
                      <a:lnTo>
                        <a:pt x="140" y="42"/>
                      </a:lnTo>
                      <a:close/>
                      <a:moveTo>
                        <a:pt x="107" y="9"/>
                      </a:moveTo>
                      <a:cubicBezTo>
                        <a:pt x="107" y="0"/>
                        <a:pt x="107" y="0"/>
                        <a:pt x="107" y="0"/>
                      </a:cubicBezTo>
                      <a:cubicBezTo>
                        <a:pt x="87" y="0"/>
                        <a:pt x="87" y="0"/>
                        <a:pt x="87" y="0"/>
                      </a:cubicBezTo>
                      <a:cubicBezTo>
                        <a:pt x="87" y="10"/>
                        <a:pt x="87" y="10"/>
                        <a:pt x="87" y="10"/>
                      </a:cubicBezTo>
                      <a:cubicBezTo>
                        <a:pt x="105" y="10"/>
                        <a:pt x="105" y="10"/>
                        <a:pt x="105" y="10"/>
                      </a:cubicBezTo>
                      <a:cubicBezTo>
                        <a:pt x="106" y="10"/>
                        <a:pt x="106" y="9"/>
                        <a:pt x="107" y="9"/>
                      </a:cubicBezTo>
                      <a:close/>
                      <a:moveTo>
                        <a:pt x="32" y="141"/>
                      </a:moveTo>
                      <a:cubicBezTo>
                        <a:pt x="53" y="141"/>
                        <a:pt x="53" y="141"/>
                        <a:pt x="53" y="141"/>
                      </a:cubicBezTo>
                      <a:cubicBezTo>
                        <a:pt x="53" y="131"/>
                        <a:pt x="53" y="131"/>
                        <a:pt x="53" y="131"/>
                      </a:cubicBezTo>
                      <a:cubicBezTo>
                        <a:pt x="32" y="131"/>
                        <a:pt x="32" y="131"/>
                        <a:pt x="32" y="131"/>
                      </a:cubicBezTo>
                      <a:lnTo>
                        <a:pt x="32" y="141"/>
                      </a:lnTo>
                      <a:close/>
                      <a:moveTo>
                        <a:pt x="130" y="108"/>
                      </a:moveTo>
                      <a:cubicBezTo>
                        <a:pt x="140" y="108"/>
                        <a:pt x="140" y="108"/>
                        <a:pt x="140" y="108"/>
                      </a:cubicBezTo>
                      <a:cubicBezTo>
                        <a:pt x="140" y="87"/>
                        <a:pt x="140" y="87"/>
                        <a:pt x="140" y="87"/>
                      </a:cubicBezTo>
                      <a:cubicBezTo>
                        <a:pt x="130" y="87"/>
                        <a:pt x="130" y="87"/>
                        <a:pt x="130" y="87"/>
                      </a:cubicBezTo>
                      <a:lnTo>
                        <a:pt x="130" y="108"/>
                      </a:lnTo>
                      <a:close/>
                      <a:moveTo>
                        <a:pt x="115" y="130"/>
                      </a:moveTo>
                      <a:cubicBezTo>
                        <a:pt x="115" y="140"/>
                        <a:pt x="115" y="140"/>
                        <a:pt x="115" y="140"/>
                      </a:cubicBezTo>
                      <a:cubicBezTo>
                        <a:pt x="129" y="140"/>
                        <a:pt x="140" y="129"/>
                        <a:pt x="140" y="115"/>
                      </a:cubicBezTo>
                      <a:cubicBezTo>
                        <a:pt x="130" y="115"/>
                        <a:pt x="130" y="115"/>
                        <a:pt x="130" y="115"/>
                      </a:cubicBezTo>
                      <a:cubicBezTo>
                        <a:pt x="130" y="124"/>
                        <a:pt x="123" y="130"/>
                        <a:pt x="115" y="130"/>
                      </a:cubicBezTo>
                      <a:close/>
                      <a:moveTo>
                        <a:pt x="130" y="60"/>
                      </a:moveTo>
                      <a:cubicBezTo>
                        <a:pt x="130" y="81"/>
                        <a:pt x="130" y="81"/>
                        <a:pt x="130" y="81"/>
                      </a:cubicBezTo>
                      <a:cubicBezTo>
                        <a:pt x="140" y="81"/>
                        <a:pt x="140" y="81"/>
                        <a:pt x="140" y="81"/>
                      </a:cubicBezTo>
                      <a:cubicBezTo>
                        <a:pt x="140" y="60"/>
                        <a:pt x="140" y="60"/>
                        <a:pt x="140" y="60"/>
                      </a:cubicBezTo>
                      <a:lnTo>
                        <a:pt x="130" y="60"/>
                      </a:lnTo>
                      <a:close/>
                      <a:moveTo>
                        <a:pt x="32" y="10"/>
                      </a:moveTo>
                      <a:cubicBezTo>
                        <a:pt x="53" y="10"/>
                        <a:pt x="53" y="10"/>
                        <a:pt x="53" y="10"/>
                      </a:cubicBezTo>
                      <a:cubicBezTo>
                        <a:pt x="53" y="0"/>
                        <a:pt x="53" y="0"/>
                        <a:pt x="53" y="0"/>
                      </a:cubicBezTo>
                      <a:cubicBezTo>
                        <a:pt x="32" y="0"/>
                        <a:pt x="32" y="0"/>
                        <a:pt x="32" y="0"/>
                      </a:cubicBezTo>
                      <a:lnTo>
                        <a:pt x="32" y="10"/>
                      </a:lnTo>
                      <a:close/>
                      <a:moveTo>
                        <a:pt x="60" y="10"/>
                      </a:moveTo>
                      <a:cubicBezTo>
                        <a:pt x="80" y="10"/>
                        <a:pt x="80" y="10"/>
                        <a:pt x="80" y="10"/>
                      </a:cubicBezTo>
                      <a:cubicBezTo>
                        <a:pt x="80" y="0"/>
                        <a:pt x="80" y="0"/>
                        <a:pt x="80" y="0"/>
                      </a:cubicBezTo>
                      <a:cubicBezTo>
                        <a:pt x="60" y="0"/>
                        <a:pt x="60" y="0"/>
                        <a:pt x="60" y="0"/>
                      </a:cubicBezTo>
                      <a:lnTo>
                        <a:pt x="60" y="10"/>
                      </a:lnTo>
                      <a:close/>
                      <a:moveTo>
                        <a:pt x="60" y="141"/>
                      </a:moveTo>
                      <a:cubicBezTo>
                        <a:pt x="80" y="141"/>
                        <a:pt x="80" y="141"/>
                        <a:pt x="80" y="141"/>
                      </a:cubicBezTo>
                      <a:cubicBezTo>
                        <a:pt x="80" y="131"/>
                        <a:pt x="80" y="131"/>
                        <a:pt x="80" y="131"/>
                      </a:cubicBezTo>
                      <a:cubicBezTo>
                        <a:pt x="60" y="131"/>
                        <a:pt x="60" y="131"/>
                        <a:pt x="60" y="131"/>
                      </a:cubicBezTo>
                      <a:lnTo>
                        <a:pt x="60" y="141"/>
                      </a:lnTo>
                      <a:close/>
                      <a:moveTo>
                        <a:pt x="87" y="141"/>
                      </a:moveTo>
                      <a:cubicBezTo>
                        <a:pt x="107" y="141"/>
                        <a:pt x="107" y="141"/>
                        <a:pt x="107" y="141"/>
                      </a:cubicBezTo>
                      <a:cubicBezTo>
                        <a:pt x="107" y="131"/>
                        <a:pt x="107" y="131"/>
                        <a:pt x="107" y="131"/>
                      </a:cubicBezTo>
                      <a:cubicBezTo>
                        <a:pt x="87" y="131"/>
                        <a:pt x="87" y="131"/>
                        <a:pt x="87" y="131"/>
                      </a:cubicBezTo>
                      <a:lnTo>
                        <a:pt x="87" y="141"/>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2" name="Freeform 14"/>
                <p:cNvSpPr/>
                <p:nvPr/>
              </p:nvSpPr>
              <p:spPr bwMode="auto">
                <a:xfrm>
                  <a:off x="5834063" y="3122613"/>
                  <a:ext cx="588963" cy="509588"/>
                </a:xfrm>
                <a:custGeom>
                  <a:avLst/>
                  <a:gdLst>
                    <a:gd name="T0" fmla="*/ 150 w 154"/>
                    <a:gd name="T1" fmla="*/ 0 h 133"/>
                    <a:gd name="T2" fmla="*/ 54 w 154"/>
                    <a:gd name="T3" fmla="*/ 84 h 133"/>
                    <a:gd name="T4" fmla="*/ 17 w 154"/>
                    <a:gd name="T5" fmla="*/ 54 h 133"/>
                    <a:gd name="T6" fmla="*/ 0 w 154"/>
                    <a:gd name="T7" fmla="*/ 68 h 133"/>
                    <a:gd name="T8" fmla="*/ 65 w 154"/>
                    <a:gd name="T9" fmla="*/ 133 h 133"/>
                    <a:gd name="T10" fmla="*/ 154 w 154"/>
                    <a:gd name="T11" fmla="*/ 9 h 133"/>
                    <a:gd name="T12" fmla="*/ 150 w 154"/>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4" h="133">
                      <a:moveTo>
                        <a:pt x="150" y="0"/>
                      </a:moveTo>
                      <a:cubicBezTo>
                        <a:pt x="104" y="29"/>
                        <a:pt x="69" y="65"/>
                        <a:pt x="54" y="84"/>
                      </a:cubicBezTo>
                      <a:cubicBezTo>
                        <a:pt x="17" y="54"/>
                        <a:pt x="17" y="54"/>
                        <a:pt x="17" y="54"/>
                      </a:cubicBezTo>
                      <a:cubicBezTo>
                        <a:pt x="0" y="68"/>
                        <a:pt x="0" y="68"/>
                        <a:pt x="0" y="68"/>
                      </a:cubicBezTo>
                      <a:cubicBezTo>
                        <a:pt x="65" y="133"/>
                        <a:pt x="65" y="133"/>
                        <a:pt x="65" y="133"/>
                      </a:cubicBezTo>
                      <a:cubicBezTo>
                        <a:pt x="76" y="105"/>
                        <a:pt x="111" y="49"/>
                        <a:pt x="154" y="9"/>
                      </a:cubicBezTo>
                      <a:lnTo>
                        <a:pt x="15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grpSp>
          <p:nvGrpSpPr>
            <p:cNvPr id="91" name="组合 90"/>
            <p:cNvGrpSpPr/>
            <p:nvPr/>
          </p:nvGrpSpPr>
          <p:grpSpPr>
            <a:xfrm>
              <a:off x="696678" y="2685493"/>
              <a:ext cx="1337824" cy="940001"/>
              <a:chOff x="2207802" y="3912247"/>
              <a:chExt cx="1337824" cy="940001"/>
            </a:xfrm>
          </p:grpSpPr>
          <p:sp>
            <p:nvSpPr>
              <p:cNvPr id="15" name="椭圆 14"/>
              <p:cNvSpPr/>
              <p:nvPr/>
            </p:nvSpPr>
            <p:spPr>
              <a:xfrm>
                <a:off x="2406714" y="3912247"/>
                <a:ext cx="940001" cy="940001"/>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207802" y="4393594"/>
                <a:ext cx="1337824" cy="30777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手机防盗</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87" name="Group 62"/>
              <p:cNvGrpSpPr>
                <a:grpSpLocks noChangeAspect="1"/>
              </p:cNvGrpSpPr>
              <p:nvPr/>
            </p:nvGrpSpPr>
            <p:grpSpPr bwMode="auto">
              <a:xfrm>
                <a:off x="2704946" y="4007758"/>
                <a:ext cx="374015" cy="403388"/>
                <a:chOff x="3649" y="1954"/>
                <a:chExt cx="382" cy="412"/>
              </a:xfrm>
            </p:grpSpPr>
            <p:sp>
              <p:nvSpPr>
                <p:cNvPr id="88" name="AutoShape 61"/>
                <p:cNvSpPr>
                  <a:spLocks noChangeAspect="1" noChangeArrowheads="1" noTextEdit="1"/>
                </p:cNvSpPr>
                <p:nvPr/>
              </p:nvSpPr>
              <p:spPr bwMode="auto">
                <a:xfrm>
                  <a:off x="3649" y="1954"/>
                  <a:ext cx="38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9" name="Freeform 63"/>
                <p:cNvSpPr/>
                <p:nvPr/>
              </p:nvSpPr>
              <p:spPr bwMode="auto">
                <a:xfrm>
                  <a:off x="3779" y="1956"/>
                  <a:ext cx="252" cy="285"/>
                </a:xfrm>
                <a:custGeom>
                  <a:avLst/>
                  <a:gdLst>
                    <a:gd name="T0" fmla="*/ 32 w 105"/>
                    <a:gd name="T1" fmla="*/ 118 h 118"/>
                    <a:gd name="T2" fmla="*/ 1 w 105"/>
                    <a:gd name="T3" fmla="*/ 105 h 118"/>
                    <a:gd name="T4" fmla="*/ 1 w 105"/>
                    <a:gd name="T5" fmla="*/ 105 h 118"/>
                    <a:gd name="T6" fmla="*/ 0 w 105"/>
                    <a:gd name="T7" fmla="*/ 104 h 118"/>
                    <a:gd name="T8" fmla="*/ 19 w 105"/>
                    <a:gd name="T9" fmla="*/ 85 h 118"/>
                    <a:gd name="T10" fmla="*/ 20 w 105"/>
                    <a:gd name="T11" fmla="*/ 86 h 118"/>
                    <a:gd name="T12" fmla="*/ 32 w 105"/>
                    <a:gd name="T13" fmla="*/ 91 h 118"/>
                    <a:gd name="T14" fmla="*/ 32 w 105"/>
                    <a:gd name="T15" fmla="*/ 91 h 118"/>
                    <a:gd name="T16" fmla="*/ 43 w 105"/>
                    <a:gd name="T17" fmla="*/ 86 h 118"/>
                    <a:gd name="T18" fmla="*/ 43 w 105"/>
                    <a:gd name="T19" fmla="*/ 86 h 118"/>
                    <a:gd name="T20" fmla="*/ 74 w 105"/>
                    <a:gd name="T21" fmla="*/ 56 h 118"/>
                    <a:gd name="T22" fmla="*/ 79 w 105"/>
                    <a:gd name="T23" fmla="*/ 44 h 118"/>
                    <a:gd name="T24" fmla="*/ 79 w 105"/>
                    <a:gd name="T25" fmla="*/ 44 h 118"/>
                    <a:gd name="T26" fmla="*/ 74 w 105"/>
                    <a:gd name="T27" fmla="*/ 33 h 118"/>
                    <a:gd name="T28" fmla="*/ 74 w 105"/>
                    <a:gd name="T29" fmla="*/ 33 h 118"/>
                    <a:gd name="T30" fmla="*/ 73 w 105"/>
                    <a:gd name="T31" fmla="*/ 31 h 118"/>
                    <a:gd name="T32" fmla="*/ 61 w 105"/>
                    <a:gd name="T33" fmla="*/ 27 h 118"/>
                    <a:gd name="T34" fmla="*/ 61 w 105"/>
                    <a:gd name="T35" fmla="*/ 27 h 118"/>
                    <a:gd name="T36" fmla="*/ 49 w 105"/>
                    <a:gd name="T37" fmla="*/ 31 h 118"/>
                    <a:gd name="T38" fmla="*/ 49 w 105"/>
                    <a:gd name="T39" fmla="*/ 31 h 118"/>
                    <a:gd name="T40" fmla="*/ 37 w 105"/>
                    <a:gd name="T41" fmla="*/ 44 h 118"/>
                    <a:gd name="T42" fmla="*/ 18 w 105"/>
                    <a:gd name="T43" fmla="*/ 44 h 118"/>
                    <a:gd name="T44" fmla="*/ 18 w 105"/>
                    <a:gd name="T45" fmla="*/ 44 h 118"/>
                    <a:gd name="T46" fmla="*/ 18 w 105"/>
                    <a:gd name="T47" fmla="*/ 25 h 118"/>
                    <a:gd name="T48" fmla="*/ 18 w 105"/>
                    <a:gd name="T49" fmla="*/ 25 h 118"/>
                    <a:gd name="T50" fmla="*/ 31 w 105"/>
                    <a:gd name="T51" fmla="*/ 13 h 118"/>
                    <a:gd name="T52" fmla="*/ 61 w 105"/>
                    <a:gd name="T53" fmla="*/ 0 h 118"/>
                    <a:gd name="T54" fmla="*/ 61 w 105"/>
                    <a:gd name="T55" fmla="*/ 0 h 118"/>
                    <a:gd name="T56" fmla="*/ 91 w 105"/>
                    <a:gd name="T57" fmla="*/ 13 h 118"/>
                    <a:gd name="T58" fmla="*/ 91 w 105"/>
                    <a:gd name="T59" fmla="*/ 13 h 118"/>
                    <a:gd name="T60" fmla="*/ 93 w 105"/>
                    <a:gd name="T61" fmla="*/ 14 h 118"/>
                    <a:gd name="T62" fmla="*/ 105 w 105"/>
                    <a:gd name="T63" fmla="*/ 44 h 118"/>
                    <a:gd name="T64" fmla="*/ 105 w 105"/>
                    <a:gd name="T65" fmla="*/ 44 h 118"/>
                    <a:gd name="T66" fmla="*/ 93 w 105"/>
                    <a:gd name="T67" fmla="*/ 74 h 118"/>
                    <a:gd name="T68" fmla="*/ 93 w 105"/>
                    <a:gd name="T69" fmla="*/ 74 h 118"/>
                    <a:gd name="T70" fmla="*/ 62 w 105"/>
                    <a:gd name="T71" fmla="*/ 105 h 118"/>
                    <a:gd name="T72" fmla="*/ 32 w 105"/>
                    <a:gd name="T73" fmla="*/ 118 h 118"/>
                    <a:gd name="T74" fmla="*/ 32 w 105"/>
                    <a:gd name="T75" fmla="*/ 118 h 118"/>
                    <a:gd name="T76" fmla="*/ 32 w 105"/>
                    <a:gd name="T7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118">
                      <a:moveTo>
                        <a:pt x="32" y="118"/>
                      </a:moveTo>
                      <a:cubicBezTo>
                        <a:pt x="21" y="118"/>
                        <a:pt x="10" y="113"/>
                        <a:pt x="1" y="105"/>
                      </a:cubicBezTo>
                      <a:cubicBezTo>
                        <a:pt x="1" y="105"/>
                        <a:pt x="1" y="105"/>
                        <a:pt x="1" y="105"/>
                      </a:cubicBezTo>
                      <a:cubicBezTo>
                        <a:pt x="0" y="104"/>
                        <a:pt x="0" y="104"/>
                        <a:pt x="0" y="104"/>
                      </a:cubicBezTo>
                      <a:cubicBezTo>
                        <a:pt x="19" y="85"/>
                        <a:pt x="19" y="85"/>
                        <a:pt x="19" y="85"/>
                      </a:cubicBezTo>
                      <a:cubicBezTo>
                        <a:pt x="20" y="86"/>
                        <a:pt x="20" y="86"/>
                        <a:pt x="20" y="86"/>
                      </a:cubicBezTo>
                      <a:cubicBezTo>
                        <a:pt x="23" y="90"/>
                        <a:pt x="27" y="91"/>
                        <a:pt x="32" y="91"/>
                      </a:cubicBezTo>
                      <a:cubicBezTo>
                        <a:pt x="32" y="91"/>
                        <a:pt x="32" y="91"/>
                        <a:pt x="32" y="91"/>
                      </a:cubicBezTo>
                      <a:cubicBezTo>
                        <a:pt x="36" y="91"/>
                        <a:pt x="40" y="90"/>
                        <a:pt x="43" y="86"/>
                      </a:cubicBezTo>
                      <a:cubicBezTo>
                        <a:pt x="43" y="86"/>
                        <a:pt x="43" y="86"/>
                        <a:pt x="43" y="86"/>
                      </a:cubicBezTo>
                      <a:cubicBezTo>
                        <a:pt x="74" y="56"/>
                        <a:pt x="74" y="56"/>
                        <a:pt x="74" y="56"/>
                      </a:cubicBezTo>
                      <a:cubicBezTo>
                        <a:pt x="77" y="53"/>
                        <a:pt x="79" y="48"/>
                        <a:pt x="79" y="44"/>
                      </a:cubicBezTo>
                      <a:cubicBezTo>
                        <a:pt x="79" y="44"/>
                        <a:pt x="79" y="44"/>
                        <a:pt x="79" y="44"/>
                      </a:cubicBezTo>
                      <a:cubicBezTo>
                        <a:pt x="79" y="40"/>
                        <a:pt x="77" y="36"/>
                        <a:pt x="74" y="33"/>
                      </a:cubicBezTo>
                      <a:cubicBezTo>
                        <a:pt x="74" y="33"/>
                        <a:pt x="74" y="33"/>
                        <a:pt x="74" y="33"/>
                      </a:cubicBezTo>
                      <a:cubicBezTo>
                        <a:pt x="73" y="31"/>
                        <a:pt x="73" y="31"/>
                        <a:pt x="73" y="31"/>
                      </a:cubicBezTo>
                      <a:cubicBezTo>
                        <a:pt x="69" y="28"/>
                        <a:pt x="65" y="27"/>
                        <a:pt x="61" y="27"/>
                      </a:cubicBezTo>
                      <a:cubicBezTo>
                        <a:pt x="61" y="27"/>
                        <a:pt x="61" y="27"/>
                        <a:pt x="61" y="27"/>
                      </a:cubicBezTo>
                      <a:cubicBezTo>
                        <a:pt x="57" y="27"/>
                        <a:pt x="53" y="28"/>
                        <a:pt x="49" y="31"/>
                      </a:cubicBezTo>
                      <a:cubicBezTo>
                        <a:pt x="49" y="31"/>
                        <a:pt x="49" y="31"/>
                        <a:pt x="49" y="31"/>
                      </a:cubicBezTo>
                      <a:cubicBezTo>
                        <a:pt x="37" y="44"/>
                        <a:pt x="37" y="44"/>
                        <a:pt x="37" y="44"/>
                      </a:cubicBezTo>
                      <a:cubicBezTo>
                        <a:pt x="32" y="49"/>
                        <a:pt x="23" y="49"/>
                        <a:pt x="18" y="44"/>
                      </a:cubicBezTo>
                      <a:cubicBezTo>
                        <a:pt x="18" y="44"/>
                        <a:pt x="18" y="44"/>
                        <a:pt x="18" y="44"/>
                      </a:cubicBezTo>
                      <a:cubicBezTo>
                        <a:pt x="13" y="39"/>
                        <a:pt x="13" y="30"/>
                        <a:pt x="18" y="25"/>
                      </a:cubicBezTo>
                      <a:cubicBezTo>
                        <a:pt x="18" y="25"/>
                        <a:pt x="18" y="25"/>
                        <a:pt x="18" y="25"/>
                      </a:cubicBezTo>
                      <a:cubicBezTo>
                        <a:pt x="31" y="13"/>
                        <a:pt x="31" y="13"/>
                        <a:pt x="31" y="13"/>
                      </a:cubicBezTo>
                      <a:cubicBezTo>
                        <a:pt x="39" y="4"/>
                        <a:pt x="50" y="0"/>
                        <a:pt x="61" y="0"/>
                      </a:cubicBezTo>
                      <a:cubicBezTo>
                        <a:pt x="61" y="0"/>
                        <a:pt x="61" y="0"/>
                        <a:pt x="61" y="0"/>
                      </a:cubicBezTo>
                      <a:cubicBezTo>
                        <a:pt x="72" y="0"/>
                        <a:pt x="83" y="4"/>
                        <a:pt x="91" y="13"/>
                      </a:cubicBezTo>
                      <a:cubicBezTo>
                        <a:pt x="91" y="13"/>
                        <a:pt x="91" y="13"/>
                        <a:pt x="91" y="13"/>
                      </a:cubicBezTo>
                      <a:cubicBezTo>
                        <a:pt x="93" y="14"/>
                        <a:pt x="93" y="14"/>
                        <a:pt x="93" y="14"/>
                      </a:cubicBezTo>
                      <a:cubicBezTo>
                        <a:pt x="101" y="22"/>
                        <a:pt x="105" y="33"/>
                        <a:pt x="105" y="44"/>
                      </a:cubicBezTo>
                      <a:cubicBezTo>
                        <a:pt x="105" y="44"/>
                        <a:pt x="105" y="44"/>
                        <a:pt x="105" y="44"/>
                      </a:cubicBezTo>
                      <a:cubicBezTo>
                        <a:pt x="105" y="55"/>
                        <a:pt x="101" y="66"/>
                        <a:pt x="93" y="74"/>
                      </a:cubicBezTo>
                      <a:cubicBezTo>
                        <a:pt x="93" y="74"/>
                        <a:pt x="93" y="74"/>
                        <a:pt x="93" y="74"/>
                      </a:cubicBezTo>
                      <a:cubicBezTo>
                        <a:pt x="62" y="105"/>
                        <a:pt x="62" y="105"/>
                        <a:pt x="62" y="105"/>
                      </a:cubicBezTo>
                      <a:cubicBezTo>
                        <a:pt x="54" y="114"/>
                        <a:pt x="42" y="118"/>
                        <a:pt x="32" y="118"/>
                      </a:cubicBezTo>
                      <a:cubicBezTo>
                        <a:pt x="32" y="118"/>
                        <a:pt x="32" y="118"/>
                        <a:pt x="32" y="118"/>
                      </a:cubicBezTo>
                      <a:cubicBezTo>
                        <a:pt x="32" y="118"/>
                        <a:pt x="32" y="118"/>
                        <a:pt x="32" y="1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4"/>
                <p:cNvSpPr/>
                <p:nvPr/>
              </p:nvSpPr>
              <p:spPr bwMode="auto">
                <a:xfrm>
                  <a:off x="3647" y="2082"/>
                  <a:ext cx="252" cy="284"/>
                </a:xfrm>
                <a:custGeom>
                  <a:avLst/>
                  <a:gdLst>
                    <a:gd name="T0" fmla="*/ 44 w 105"/>
                    <a:gd name="T1" fmla="*/ 118 h 118"/>
                    <a:gd name="T2" fmla="*/ 14 w 105"/>
                    <a:gd name="T3" fmla="*/ 105 h 118"/>
                    <a:gd name="T4" fmla="*/ 14 w 105"/>
                    <a:gd name="T5" fmla="*/ 105 h 118"/>
                    <a:gd name="T6" fmla="*/ 12 w 105"/>
                    <a:gd name="T7" fmla="*/ 104 h 118"/>
                    <a:gd name="T8" fmla="*/ 0 w 105"/>
                    <a:gd name="T9" fmla="*/ 74 h 118"/>
                    <a:gd name="T10" fmla="*/ 0 w 105"/>
                    <a:gd name="T11" fmla="*/ 74 h 118"/>
                    <a:gd name="T12" fmla="*/ 12 w 105"/>
                    <a:gd name="T13" fmla="*/ 44 h 118"/>
                    <a:gd name="T14" fmla="*/ 12 w 105"/>
                    <a:gd name="T15" fmla="*/ 44 h 118"/>
                    <a:gd name="T16" fmla="*/ 43 w 105"/>
                    <a:gd name="T17" fmla="*/ 13 h 118"/>
                    <a:gd name="T18" fmla="*/ 73 w 105"/>
                    <a:gd name="T19" fmla="*/ 0 h 118"/>
                    <a:gd name="T20" fmla="*/ 73 w 105"/>
                    <a:gd name="T21" fmla="*/ 0 h 118"/>
                    <a:gd name="T22" fmla="*/ 98 w 105"/>
                    <a:gd name="T23" fmla="*/ 8 h 118"/>
                    <a:gd name="T24" fmla="*/ 98 w 105"/>
                    <a:gd name="T25" fmla="*/ 8 h 118"/>
                    <a:gd name="T26" fmla="*/ 101 w 105"/>
                    <a:gd name="T27" fmla="*/ 10 h 118"/>
                    <a:gd name="T28" fmla="*/ 101 w 105"/>
                    <a:gd name="T29" fmla="*/ 10 h 118"/>
                    <a:gd name="T30" fmla="*/ 104 w 105"/>
                    <a:gd name="T31" fmla="*/ 13 h 118"/>
                    <a:gd name="T32" fmla="*/ 105 w 105"/>
                    <a:gd name="T33" fmla="*/ 14 h 118"/>
                    <a:gd name="T34" fmla="*/ 105 w 105"/>
                    <a:gd name="T35" fmla="*/ 14 h 118"/>
                    <a:gd name="T36" fmla="*/ 105 w 105"/>
                    <a:gd name="T37" fmla="*/ 14 h 118"/>
                    <a:gd name="T38" fmla="*/ 86 w 105"/>
                    <a:gd name="T39" fmla="*/ 33 h 118"/>
                    <a:gd name="T40" fmla="*/ 86 w 105"/>
                    <a:gd name="T41" fmla="*/ 33 h 118"/>
                    <a:gd name="T42" fmla="*/ 85 w 105"/>
                    <a:gd name="T43" fmla="*/ 32 h 118"/>
                    <a:gd name="T44" fmla="*/ 73 w 105"/>
                    <a:gd name="T45" fmla="*/ 27 h 118"/>
                    <a:gd name="T46" fmla="*/ 73 w 105"/>
                    <a:gd name="T47" fmla="*/ 27 h 118"/>
                    <a:gd name="T48" fmla="*/ 62 w 105"/>
                    <a:gd name="T49" fmla="*/ 32 h 118"/>
                    <a:gd name="T50" fmla="*/ 62 w 105"/>
                    <a:gd name="T51" fmla="*/ 32 h 118"/>
                    <a:gd name="T52" fmla="*/ 31 w 105"/>
                    <a:gd name="T53" fmla="*/ 62 h 118"/>
                    <a:gd name="T54" fmla="*/ 26 w 105"/>
                    <a:gd name="T55" fmla="*/ 74 h 118"/>
                    <a:gd name="T56" fmla="*/ 26 w 105"/>
                    <a:gd name="T57" fmla="*/ 74 h 118"/>
                    <a:gd name="T58" fmla="*/ 31 w 105"/>
                    <a:gd name="T59" fmla="*/ 85 h 118"/>
                    <a:gd name="T60" fmla="*/ 31 w 105"/>
                    <a:gd name="T61" fmla="*/ 85 h 118"/>
                    <a:gd name="T62" fmla="*/ 32 w 105"/>
                    <a:gd name="T63" fmla="*/ 87 h 118"/>
                    <a:gd name="T64" fmla="*/ 44 w 105"/>
                    <a:gd name="T65" fmla="*/ 91 h 118"/>
                    <a:gd name="T66" fmla="*/ 44 w 105"/>
                    <a:gd name="T67" fmla="*/ 91 h 118"/>
                    <a:gd name="T68" fmla="*/ 56 w 105"/>
                    <a:gd name="T69" fmla="*/ 87 h 118"/>
                    <a:gd name="T70" fmla="*/ 56 w 105"/>
                    <a:gd name="T71" fmla="*/ 87 h 118"/>
                    <a:gd name="T72" fmla="*/ 69 w 105"/>
                    <a:gd name="T73" fmla="*/ 73 h 118"/>
                    <a:gd name="T74" fmla="*/ 87 w 105"/>
                    <a:gd name="T75" fmla="*/ 73 h 118"/>
                    <a:gd name="T76" fmla="*/ 87 w 105"/>
                    <a:gd name="T77" fmla="*/ 73 h 118"/>
                    <a:gd name="T78" fmla="*/ 87 w 105"/>
                    <a:gd name="T79" fmla="*/ 92 h 118"/>
                    <a:gd name="T80" fmla="*/ 87 w 105"/>
                    <a:gd name="T81" fmla="*/ 92 h 118"/>
                    <a:gd name="T82" fmla="*/ 74 w 105"/>
                    <a:gd name="T83" fmla="*/ 105 h 118"/>
                    <a:gd name="T84" fmla="*/ 44 w 105"/>
                    <a:gd name="T85" fmla="*/ 118 h 118"/>
                    <a:gd name="T86" fmla="*/ 44 w 105"/>
                    <a:gd name="T87" fmla="*/ 118 h 118"/>
                    <a:gd name="T88" fmla="*/ 44 w 105"/>
                    <a:gd name="T8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 h="118">
                      <a:moveTo>
                        <a:pt x="44" y="118"/>
                      </a:moveTo>
                      <a:cubicBezTo>
                        <a:pt x="33" y="118"/>
                        <a:pt x="22" y="114"/>
                        <a:pt x="14" y="105"/>
                      </a:cubicBezTo>
                      <a:cubicBezTo>
                        <a:pt x="14" y="105"/>
                        <a:pt x="14" y="105"/>
                        <a:pt x="14" y="105"/>
                      </a:cubicBezTo>
                      <a:cubicBezTo>
                        <a:pt x="12" y="104"/>
                        <a:pt x="12" y="104"/>
                        <a:pt x="12" y="104"/>
                      </a:cubicBezTo>
                      <a:cubicBezTo>
                        <a:pt x="4" y="96"/>
                        <a:pt x="0" y="85"/>
                        <a:pt x="0" y="74"/>
                      </a:cubicBezTo>
                      <a:cubicBezTo>
                        <a:pt x="0" y="74"/>
                        <a:pt x="0" y="74"/>
                        <a:pt x="0" y="74"/>
                      </a:cubicBezTo>
                      <a:cubicBezTo>
                        <a:pt x="0" y="63"/>
                        <a:pt x="4" y="52"/>
                        <a:pt x="12" y="44"/>
                      </a:cubicBezTo>
                      <a:cubicBezTo>
                        <a:pt x="12" y="44"/>
                        <a:pt x="12" y="44"/>
                        <a:pt x="12" y="44"/>
                      </a:cubicBezTo>
                      <a:cubicBezTo>
                        <a:pt x="43" y="13"/>
                        <a:pt x="43" y="13"/>
                        <a:pt x="43" y="13"/>
                      </a:cubicBezTo>
                      <a:cubicBezTo>
                        <a:pt x="51" y="5"/>
                        <a:pt x="62" y="0"/>
                        <a:pt x="73" y="0"/>
                      </a:cubicBezTo>
                      <a:cubicBezTo>
                        <a:pt x="73" y="0"/>
                        <a:pt x="73" y="0"/>
                        <a:pt x="73" y="0"/>
                      </a:cubicBezTo>
                      <a:cubicBezTo>
                        <a:pt x="82" y="0"/>
                        <a:pt x="91" y="3"/>
                        <a:pt x="98" y="8"/>
                      </a:cubicBezTo>
                      <a:cubicBezTo>
                        <a:pt x="98" y="8"/>
                        <a:pt x="98" y="8"/>
                        <a:pt x="98" y="8"/>
                      </a:cubicBezTo>
                      <a:cubicBezTo>
                        <a:pt x="99" y="9"/>
                        <a:pt x="100" y="9"/>
                        <a:pt x="101" y="10"/>
                      </a:cubicBezTo>
                      <a:cubicBezTo>
                        <a:pt x="101" y="10"/>
                        <a:pt x="101" y="10"/>
                        <a:pt x="101" y="10"/>
                      </a:cubicBezTo>
                      <a:cubicBezTo>
                        <a:pt x="104" y="13"/>
                        <a:pt x="104" y="13"/>
                        <a:pt x="104" y="13"/>
                      </a:cubicBezTo>
                      <a:cubicBezTo>
                        <a:pt x="105" y="14"/>
                        <a:pt x="105" y="14"/>
                        <a:pt x="105" y="14"/>
                      </a:cubicBezTo>
                      <a:cubicBezTo>
                        <a:pt x="105" y="14"/>
                        <a:pt x="105" y="14"/>
                        <a:pt x="105" y="14"/>
                      </a:cubicBezTo>
                      <a:cubicBezTo>
                        <a:pt x="105" y="14"/>
                        <a:pt x="105" y="14"/>
                        <a:pt x="105" y="14"/>
                      </a:cubicBezTo>
                      <a:cubicBezTo>
                        <a:pt x="86" y="33"/>
                        <a:pt x="86" y="33"/>
                        <a:pt x="86" y="33"/>
                      </a:cubicBezTo>
                      <a:cubicBezTo>
                        <a:pt x="86" y="33"/>
                        <a:pt x="86" y="33"/>
                        <a:pt x="86" y="33"/>
                      </a:cubicBezTo>
                      <a:cubicBezTo>
                        <a:pt x="85" y="32"/>
                        <a:pt x="85" y="32"/>
                        <a:pt x="85" y="32"/>
                      </a:cubicBezTo>
                      <a:cubicBezTo>
                        <a:pt x="82" y="28"/>
                        <a:pt x="78" y="27"/>
                        <a:pt x="73" y="27"/>
                      </a:cubicBezTo>
                      <a:cubicBezTo>
                        <a:pt x="73" y="27"/>
                        <a:pt x="73" y="27"/>
                        <a:pt x="73" y="27"/>
                      </a:cubicBezTo>
                      <a:cubicBezTo>
                        <a:pt x="69" y="27"/>
                        <a:pt x="65" y="28"/>
                        <a:pt x="62" y="32"/>
                      </a:cubicBezTo>
                      <a:cubicBezTo>
                        <a:pt x="62" y="32"/>
                        <a:pt x="62" y="32"/>
                        <a:pt x="62" y="32"/>
                      </a:cubicBezTo>
                      <a:cubicBezTo>
                        <a:pt x="31" y="62"/>
                        <a:pt x="31" y="62"/>
                        <a:pt x="31" y="62"/>
                      </a:cubicBezTo>
                      <a:cubicBezTo>
                        <a:pt x="28" y="65"/>
                        <a:pt x="26" y="70"/>
                        <a:pt x="26" y="74"/>
                      </a:cubicBezTo>
                      <a:cubicBezTo>
                        <a:pt x="26" y="74"/>
                        <a:pt x="26" y="74"/>
                        <a:pt x="26" y="74"/>
                      </a:cubicBezTo>
                      <a:cubicBezTo>
                        <a:pt x="26" y="78"/>
                        <a:pt x="28" y="82"/>
                        <a:pt x="31" y="85"/>
                      </a:cubicBezTo>
                      <a:cubicBezTo>
                        <a:pt x="31" y="85"/>
                        <a:pt x="31" y="85"/>
                        <a:pt x="31" y="85"/>
                      </a:cubicBezTo>
                      <a:cubicBezTo>
                        <a:pt x="32" y="87"/>
                        <a:pt x="32" y="87"/>
                        <a:pt x="32" y="87"/>
                      </a:cubicBezTo>
                      <a:cubicBezTo>
                        <a:pt x="36" y="90"/>
                        <a:pt x="40" y="91"/>
                        <a:pt x="44" y="91"/>
                      </a:cubicBezTo>
                      <a:cubicBezTo>
                        <a:pt x="44" y="91"/>
                        <a:pt x="44" y="91"/>
                        <a:pt x="44" y="91"/>
                      </a:cubicBezTo>
                      <a:cubicBezTo>
                        <a:pt x="48" y="91"/>
                        <a:pt x="52" y="90"/>
                        <a:pt x="56" y="87"/>
                      </a:cubicBezTo>
                      <a:cubicBezTo>
                        <a:pt x="56" y="87"/>
                        <a:pt x="56" y="87"/>
                        <a:pt x="56" y="87"/>
                      </a:cubicBezTo>
                      <a:cubicBezTo>
                        <a:pt x="69" y="73"/>
                        <a:pt x="69" y="73"/>
                        <a:pt x="69" y="73"/>
                      </a:cubicBezTo>
                      <a:cubicBezTo>
                        <a:pt x="74" y="68"/>
                        <a:pt x="82" y="68"/>
                        <a:pt x="87" y="73"/>
                      </a:cubicBezTo>
                      <a:cubicBezTo>
                        <a:pt x="87" y="73"/>
                        <a:pt x="87" y="73"/>
                        <a:pt x="87" y="73"/>
                      </a:cubicBezTo>
                      <a:cubicBezTo>
                        <a:pt x="93" y="79"/>
                        <a:pt x="93" y="87"/>
                        <a:pt x="87" y="92"/>
                      </a:cubicBezTo>
                      <a:cubicBezTo>
                        <a:pt x="87" y="92"/>
                        <a:pt x="87" y="92"/>
                        <a:pt x="87" y="92"/>
                      </a:cubicBezTo>
                      <a:cubicBezTo>
                        <a:pt x="74" y="105"/>
                        <a:pt x="74" y="105"/>
                        <a:pt x="74" y="105"/>
                      </a:cubicBezTo>
                      <a:cubicBezTo>
                        <a:pt x="66" y="114"/>
                        <a:pt x="55" y="118"/>
                        <a:pt x="44" y="118"/>
                      </a:cubicBezTo>
                      <a:cubicBezTo>
                        <a:pt x="44" y="118"/>
                        <a:pt x="44" y="118"/>
                        <a:pt x="44" y="118"/>
                      </a:cubicBezTo>
                      <a:cubicBezTo>
                        <a:pt x="44" y="118"/>
                        <a:pt x="44" y="118"/>
                        <a:pt x="44" y="1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94" name="椭圆 93"/>
            <p:cNvSpPr/>
            <p:nvPr/>
          </p:nvSpPr>
          <p:spPr>
            <a:xfrm>
              <a:off x="1760548" y="3734259"/>
              <a:ext cx="1147584" cy="1147584"/>
            </a:xfrm>
            <a:prstGeom prst="ellipse">
              <a:avLst/>
            </a:prstGeom>
            <a:solidFill>
              <a:srgbClr val="1737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p:cNvSpPr txBox="1"/>
            <p:nvPr/>
          </p:nvSpPr>
          <p:spPr>
            <a:xfrm>
              <a:off x="1676511" y="4355355"/>
              <a:ext cx="1337824"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智能仓储</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nvGrpSpPr>
            <p:cNvPr id="115" name="组合 114"/>
            <p:cNvGrpSpPr/>
            <p:nvPr/>
          </p:nvGrpSpPr>
          <p:grpSpPr>
            <a:xfrm>
              <a:off x="2092387" y="3886119"/>
              <a:ext cx="492532" cy="473497"/>
              <a:chOff x="5768975" y="3114675"/>
              <a:chExt cx="657225" cy="631825"/>
            </a:xfrm>
          </p:grpSpPr>
          <p:sp>
            <p:nvSpPr>
              <p:cNvPr id="99" name="Freeform 68"/>
              <p:cNvSpPr/>
              <p:nvPr/>
            </p:nvSpPr>
            <p:spPr bwMode="auto">
              <a:xfrm>
                <a:off x="5768975" y="3114675"/>
                <a:ext cx="657225" cy="174625"/>
              </a:xfrm>
              <a:custGeom>
                <a:avLst/>
                <a:gdLst>
                  <a:gd name="T0" fmla="*/ 207 w 414"/>
                  <a:gd name="T1" fmla="*/ 0 h 110"/>
                  <a:gd name="T2" fmla="*/ 311 w 414"/>
                  <a:gd name="T3" fmla="*/ 55 h 110"/>
                  <a:gd name="T4" fmla="*/ 414 w 414"/>
                  <a:gd name="T5" fmla="*/ 110 h 110"/>
                  <a:gd name="T6" fmla="*/ 207 w 414"/>
                  <a:gd name="T7" fmla="*/ 110 h 110"/>
                  <a:gd name="T8" fmla="*/ 0 w 414"/>
                  <a:gd name="T9" fmla="*/ 110 h 110"/>
                  <a:gd name="T10" fmla="*/ 103 w 414"/>
                  <a:gd name="T11" fmla="*/ 55 h 110"/>
                  <a:gd name="T12" fmla="*/ 207 w 414"/>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414" h="110">
                    <a:moveTo>
                      <a:pt x="207" y="0"/>
                    </a:moveTo>
                    <a:lnTo>
                      <a:pt x="311" y="55"/>
                    </a:lnTo>
                    <a:lnTo>
                      <a:pt x="414" y="110"/>
                    </a:lnTo>
                    <a:lnTo>
                      <a:pt x="207" y="110"/>
                    </a:lnTo>
                    <a:lnTo>
                      <a:pt x="0" y="110"/>
                    </a:lnTo>
                    <a:lnTo>
                      <a:pt x="103" y="55"/>
                    </a:lnTo>
                    <a:lnTo>
                      <a:pt x="207"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0" name="Freeform 69"/>
              <p:cNvSpPr/>
              <p:nvPr/>
            </p:nvSpPr>
            <p:spPr bwMode="auto">
              <a:xfrm>
                <a:off x="5848350" y="3313113"/>
                <a:ext cx="65088" cy="334963"/>
              </a:xfrm>
              <a:custGeom>
                <a:avLst/>
                <a:gdLst>
                  <a:gd name="T0" fmla="*/ 17 w 17"/>
                  <a:gd name="T1" fmla="*/ 84 h 88"/>
                  <a:gd name="T2" fmla="*/ 14 w 17"/>
                  <a:gd name="T3" fmla="*/ 88 h 88"/>
                  <a:gd name="T4" fmla="*/ 3 w 17"/>
                  <a:gd name="T5" fmla="*/ 88 h 88"/>
                  <a:gd name="T6" fmla="*/ 0 w 17"/>
                  <a:gd name="T7" fmla="*/ 84 h 88"/>
                  <a:gd name="T8" fmla="*/ 0 w 17"/>
                  <a:gd name="T9" fmla="*/ 4 h 88"/>
                  <a:gd name="T10" fmla="*/ 3 w 17"/>
                  <a:gd name="T11" fmla="*/ 0 h 88"/>
                  <a:gd name="T12" fmla="*/ 14 w 17"/>
                  <a:gd name="T13" fmla="*/ 0 h 88"/>
                  <a:gd name="T14" fmla="*/ 17 w 17"/>
                  <a:gd name="T15" fmla="*/ 4 h 88"/>
                  <a:gd name="T16" fmla="*/ 17 w 17"/>
                  <a:gd name="T1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88">
                    <a:moveTo>
                      <a:pt x="17" y="84"/>
                    </a:moveTo>
                    <a:cubicBezTo>
                      <a:pt x="17" y="86"/>
                      <a:pt x="16" y="88"/>
                      <a:pt x="14" y="88"/>
                    </a:cubicBezTo>
                    <a:cubicBezTo>
                      <a:pt x="3" y="88"/>
                      <a:pt x="3" y="88"/>
                      <a:pt x="3" y="88"/>
                    </a:cubicBezTo>
                    <a:cubicBezTo>
                      <a:pt x="2" y="88"/>
                      <a:pt x="0" y="86"/>
                      <a:pt x="0" y="84"/>
                    </a:cubicBezTo>
                    <a:cubicBezTo>
                      <a:pt x="0" y="4"/>
                      <a:pt x="0" y="4"/>
                      <a:pt x="0" y="4"/>
                    </a:cubicBezTo>
                    <a:cubicBezTo>
                      <a:pt x="0" y="2"/>
                      <a:pt x="2" y="0"/>
                      <a:pt x="3" y="0"/>
                    </a:cubicBezTo>
                    <a:cubicBezTo>
                      <a:pt x="14" y="0"/>
                      <a:pt x="14" y="0"/>
                      <a:pt x="14" y="0"/>
                    </a:cubicBezTo>
                    <a:cubicBezTo>
                      <a:pt x="16" y="0"/>
                      <a:pt x="17" y="2"/>
                      <a:pt x="17" y="4"/>
                    </a:cubicBezTo>
                    <a:lnTo>
                      <a:pt x="17" y="8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1" name="Freeform 70"/>
              <p:cNvSpPr/>
              <p:nvPr/>
            </p:nvSpPr>
            <p:spPr bwMode="auto">
              <a:xfrm>
                <a:off x="5818188" y="3302000"/>
                <a:ext cx="127000" cy="33338"/>
              </a:xfrm>
              <a:custGeom>
                <a:avLst/>
                <a:gdLst>
                  <a:gd name="T0" fmla="*/ 33 w 33"/>
                  <a:gd name="T1" fmla="*/ 7 h 9"/>
                  <a:gd name="T2" fmla="*/ 31 w 33"/>
                  <a:gd name="T3" fmla="*/ 9 h 9"/>
                  <a:gd name="T4" fmla="*/ 2 w 33"/>
                  <a:gd name="T5" fmla="*/ 9 h 9"/>
                  <a:gd name="T6" fmla="*/ 0 w 33"/>
                  <a:gd name="T7" fmla="*/ 7 h 9"/>
                  <a:gd name="T8" fmla="*/ 0 w 33"/>
                  <a:gd name="T9" fmla="*/ 3 h 9"/>
                  <a:gd name="T10" fmla="*/ 2 w 33"/>
                  <a:gd name="T11" fmla="*/ 0 h 9"/>
                  <a:gd name="T12" fmla="*/ 31 w 33"/>
                  <a:gd name="T13" fmla="*/ 0 h 9"/>
                  <a:gd name="T14" fmla="*/ 33 w 33"/>
                  <a:gd name="T15" fmla="*/ 3 h 9"/>
                  <a:gd name="T16" fmla="*/ 33 w 33"/>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33" y="7"/>
                    </a:moveTo>
                    <a:cubicBezTo>
                      <a:pt x="33" y="8"/>
                      <a:pt x="32" y="9"/>
                      <a:pt x="31" y="9"/>
                    </a:cubicBezTo>
                    <a:cubicBezTo>
                      <a:pt x="2" y="9"/>
                      <a:pt x="2" y="9"/>
                      <a:pt x="2" y="9"/>
                    </a:cubicBezTo>
                    <a:cubicBezTo>
                      <a:pt x="1" y="9"/>
                      <a:pt x="0" y="8"/>
                      <a:pt x="0" y="7"/>
                    </a:cubicBezTo>
                    <a:cubicBezTo>
                      <a:pt x="0" y="3"/>
                      <a:pt x="0" y="3"/>
                      <a:pt x="0" y="3"/>
                    </a:cubicBezTo>
                    <a:cubicBezTo>
                      <a:pt x="0" y="1"/>
                      <a:pt x="1" y="0"/>
                      <a:pt x="2" y="0"/>
                    </a:cubicBezTo>
                    <a:cubicBezTo>
                      <a:pt x="31" y="0"/>
                      <a:pt x="31" y="0"/>
                      <a:pt x="31" y="0"/>
                    </a:cubicBezTo>
                    <a:cubicBezTo>
                      <a:pt x="32" y="0"/>
                      <a:pt x="33" y="1"/>
                      <a:pt x="33" y="3"/>
                    </a:cubicBezTo>
                    <a:lnTo>
                      <a:pt x="33" y="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2" name="Oval 71"/>
              <p:cNvSpPr>
                <a:spLocks noChangeArrowheads="1"/>
              </p:cNvSpPr>
              <p:nvPr/>
            </p:nvSpPr>
            <p:spPr bwMode="auto">
              <a:xfrm>
                <a:off x="5799138" y="3302000"/>
                <a:ext cx="57150"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3" name="Oval 72"/>
              <p:cNvSpPr>
                <a:spLocks noChangeArrowheads="1"/>
              </p:cNvSpPr>
              <p:nvPr/>
            </p:nvSpPr>
            <p:spPr bwMode="auto">
              <a:xfrm>
                <a:off x="5907088" y="3302000"/>
                <a:ext cx="57150"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4" name="Freeform 73"/>
              <p:cNvSpPr/>
              <p:nvPr/>
            </p:nvSpPr>
            <p:spPr bwMode="auto">
              <a:xfrm>
                <a:off x="6062663" y="3313113"/>
                <a:ext cx="69850" cy="334963"/>
              </a:xfrm>
              <a:custGeom>
                <a:avLst/>
                <a:gdLst>
                  <a:gd name="T0" fmla="*/ 18 w 18"/>
                  <a:gd name="T1" fmla="*/ 84 h 88"/>
                  <a:gd name="T2" fmla="*/ 14 w 18"/>
                  <a:gd name="T3" fmla="*/ 88 h 88"/>
                  <a:gd name="T4" fmla="*/ 4 w 18"/>
                  <a:gd name="T5" fmla="*/ 88 h 88"/>
                  <a:gd name="T6" fmla="*/ 0 w 18"/>
                  <a:gd name="T7" fmla="*/ 84 h 88"/>
                  <a:gd name="T8" fmla="*/ 0 w 18"/>
                  <a:gd name="T9" fmla="*/ 4 h 88"/>
                  <a:gd name="T10" fmla="*/ 4 w 18"/>
                  <a:gd name="T11" fmla="*/ 0 h 88"/>
                  <a:gd name="T12" fmla="*/ 14 w 18"/>
                  <a:gd name="T13" fmla="*/ 0 h 88"/>
                  <a:gd name="T14" fmla="*/ 18 w 18"/>
                  <a:gd name="T15" fmla="*/ 4 h 88"/>
                  <a:gd name="T16" fmla="*/ 18 w 18"/>
                  <a:gd name="T1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8">
                    <a:moveTo>
                      <a:pt x="18" y="84"/>
                    </a:moveTo>
                    <a:cubicBezTo>
                      <a:pt x="18" y="86"/>
                      <a:pt x="16" y="88"/>
                      <a:pt x="14" y="88"/>
                    </a:cubicBezTo>
                    <a:cubicBezTo>
                      <a:pt x="4" y="88"/>
                      <a:pt x="4" y="88"/>
                      <a:pt x="4" y="88"/>
                    </a:cubicBezTo>
                    <a:cubicBezTo>
                      <a:pt x="2" y="88"/>
                      <a:pt x="0" y="86"/>
                      <a:pt x="0" y="84"/>
                    </a:cubicBezTo>
                    <a:cubicBezTo>
                      <a:pt x="0" y="4"/>
                      <a:pt x="0" y="4"/>
                      <a:pt x="0" y="4"/>
                    </a:cubicBezTo>
                    <a:cubicBezTo>
                      <a:pt x="0" y="2"/>
                      <a:pt x="2" y="0"/>
                      <a:pt x="4" y="0"/>
                    </a:cubicBezTo>
                    <a:cubicBezTo>
                      <a:pt x="14" y="0"/>
                      <a:pt x="14" y="0"/>
                      <a:pt x="14" y="0"/>
                    </a:cubicBezTo>
                    <a:cubicBezTo>
                      <a:pt x="16" y="0"/>
                      <a:pt x="18" y="2"/>
                      <a:pt x="18" y="4"/>
                    </a:cubicBezTo>
                    <a:lnTo>
                      <a:pt x="18" y="8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5" name="Freeform 74"/>
              <p:cNvSpPr/>
              <p:nvPr/>
            </p:nvSpPr>
            <p:spPr bwMode="auto">
              <a:xfrm>
                <a:off x="6037263" y="3302000"/>
                <a:ext cx="122238" cy="33338"/>
              </a:xfrm>
              <a:custGeom>
                <a:avLst/>
                <a:gdLst>
                  <a:gd name="T0" fmla="*/ 32 w 32"/>
                  <a:gd name="T1" fmla="*/ 7 h 9"/>
                  <a:gd name="T2" fmla="*/ 30 w 32"/>
                  <a:gd name="T3" fmla="*/ 9 h 9"/>
                  <a:gd name="T4" fmla="*/ 2 w 32"/>
                  <a:gd name="T5" fmla="*/ 9 h 9"/>
                  <a:gd name="T6" fmla="*/ 0 w 32"/>
                  <a:gd name="T7" fmla="*/ 7 h 9"/>
                  <a:gd name="T8" fmla="*/ 0 w 32"/>
                  <a:gd name="T9" fmla="*/ 3 h 9"/>
                  <a:gd name="T10" fmla="*/ 2 w 32"/>
                  <a:gd name="T11" fmla="*/ 0 h 9"/>
                  <a:gd name="T12" fmla="*/ 30 w 32"/>
                  <a:gd name="T13" fmla="*/ 0 h 9"/>
                  <a:gd name="T14" fmla="*/ 32 w 32"/>
                  <a:gd name="T15" fmla="*/ 3 h 9"/>
                  <a:gd name="T16" fmla="*/ 32 w 32"/>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
                    <a:moveTo>
                      <a:pt x="32" y="7"/>
                    </a:moveTo>
                    <a:cubicBezTo>
                      <a:pt x="32" y="8"/>
                      <a:pt x="31" y="9"/>
                      <a:pt x="30" y="9"/>
                    </a:cubicBezTo>
                    <a:cubicBezTo>
                      <a:pt x="2" y="9"/>
                      <a:pt x="2" y="9"/>
                      <a:pt x="2" y="9"/>
                    </a:cubicBezTo>
                    <a:cubicBezTo>
                      <a:pt x="1" y="9"/>
                      <a:pt x="0" y="8"/>
                      <a:pt x="0" y="7"/>
                    </a:cubicBezTo>
                    <a:cubicBezTo>
                      <a:pt x="0" y="3"/>
                      <a:pt x="0" y="3"/>
                      <a:pt x="0" y="3"/>
                    </a:cubicBezTo>
                    <a:cubicBezTo>
                      <a:pt x="0" y="1"/>
                      <a:pt x="1" y="0"/>
                      <a:pt x="2" y="0"/>
                    </a:cubicBezTo>
                    <a:cubicBezTo>
                      <a:pt x="30" y="0"/>
                      <a:pt x="30" y="0"/>
                      <a:pt x="30" y="0"/>
                    </a:cubicBezTo>
                    <a:cubicBezTo>
                      <a:pt x="31" y="0"/>
                      <a:pt x="32" y="1"/>
                      <a:pt x="32" y="3"/>
                    </a:cubicBezTo>
                    <a:lnTo>
                      <a:pt x="32" y="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6" name="Oval 75"/>
              <p:cNvSpPr>
                <a:spLocks noChangeArrowheads="1"/>
              </p:cNvSpPr>
              <p:nvPr/>
            </p:nvSpPr>
            <p:spPr bwMode="auto">
              <a:xfrm>
                <a:off x="6016625" y="3302000"/>
                <a:ext cx="53975"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7" name="Oval 76"/>
              <p:cNvSpPr>
                <a:spLocks noChangeArrowheads="1"/>
              </p:cNvSpPr>
              <p:nvPr/>
            </p:nvSpPr>
            <p:spPr bwMode="auto">
              <a:xfrm>
                <a:off x="6124575" y="3302000"/>
                <a:ext cx="53975"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8" name="Freeform 77"/>
              <p:cNvSpPr/>
              <p:nvPr/>
            </p:nvSpPr>
            <p:spPr bwMode="auto">
              <a:xfrm>
                <a:off x="6281738" y="3313113"/>
                <a:ext cx="65088" cy="334963"/>
              </a:xfrm>
              <a:custGeom>
                <a:avLst/>
                <a:gdLst>
                  <a:gd name="T0" fmla="*/ 17 w 17"/>
                  <a:gd name="T1" fmla="*/ 84 h 88"/>
                  <a:gd name="T2" fmla="*/ 14 w 17"/>
                  <a:gd name="T3" fmla="*/ 88 h 88"/>
                  <a:gd name="T4" fmla="*/ 3 w 17"/>
                  <a:gd name="T5" fmla="*/ 88 h 88"/>
                  <a:gd name="T6" fmla="*/ 0 w 17"/>
                  <a:gd name="T7" fmla="*/ 84 h 88"/>
                  <a:gd name="T8" fmla="*/ 0 w 17"/>
                  <a:gd name="T9" fmla="*/ 4 h 88"/>
                  <a:gd name="T10" fmla="*/ 3 w 17"/>
                  <a:gd name="T11" fmla="*/ 0 h 88"/>
                  <a:gd name="T12" fmla="*/ 14 w 17"/>
                  <a:gd name="T13" fmla="*/ 0 h 88"/>
                  <a:gd name="T14" fmla="*/ 17 w 17"/>
                  <a:gd name="T15" fmla="*/ 4 h 88"/>
                  <a:gd name="T16" fmla="*/ 17 w 17"/>
                  <a:gd name="T1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88">
                    <a:moveTo>
                      <a:pt x="17" y="84"/>
                    </a:moveTo>
                    <a:cubicBezTo>
                      <a:pt x="17" y="86"/>
                      <a:pt x="15" y="88"/>
                      <a:pt x="14" y="88"/>
                    </a:cubicBezTo>
                    <a:cubicBezTo>
                      <a:pt x="3" y="88"/>
                      <a:pt x="3" y="88"/>
                      <a:pt x="3" y="88"/>
                    </a:cubicBezTo>
                    <a:cubicBezTo>
                      <a:pt x="1" y="88"/>
                      <a:pt x="0" y="86"/>
                      <a:pt x="0" y="84"/>
                    </a:cubicBezTo>
                    <a:cubicBezTo>
                      <a:pt x="0" y="4"/>
                      <a:pt x="0" y="4"/>
                      <a:pt x="0" y="4"/>
                    </a:cubicBezTo>
                    <a:cubicBezTo>
                      <a:pt x="0" y="2"/>
                      <a:pt x="1" y="0"/>
                      <a:pt x="3" y="0"/>
                    </a:cubicBezTo>
                    <a:cubicBezTo>
                      <a:pt x="14" y="0"/>
                      <a:pt x="14" y="0"/>
                      <a:pt x="14" y="0"/>
                    </a:cubicBezTo>
                    <a:cubicBezTo>
                      <a:pt x="15" y="0"/>
                      <a:pt x="17" y="2"/>
                      <a:pt x="17" y="4"/>
                    </a:cubicBezTo>
                    <a:lnTo>
                      <a:pt x="17" y="8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9" name="Freeform 78"/>
              <p:cNvSpPr/>
              <p:nvPr/>
            </p:nvSpPr>
            <p:spPr bwMode="auto">
              <a:xfrm>
                <a:off x="6249988" y="3302000"/>
                <a:ext cx="127000" cy="33338"/>
              </a:xfrm>
              <a:custGeom>
                <a:avLst/>
                <a:gdLst>
                  <a:gd name="T0" fmla="*/ 33 w 33"/>
                  <a:gd name="T1" fmla="*/ 7 h 9"/>
                  <a:gd name="T2" fmla="*/ 31 w 33"/>
                  <a:gd name="T3" fmla="*/ 9 h 9"/>
                  <a:gd name="T4" fmla="*/ 2 w 33"/>
                  <a:gd name="T5" fmla="*/ 9 h 9"/>
                  <a:gd name="T6" fmla="*/ 0 w 33"/>
                  <a:gd name="T7" fmla="*/ 7 h 9"/>
                  <a:gd name="T8" fmla="*/ 0 w 33"/>
                  <a:gd name="T9" fmla="*/ 3 h 9"/>
                  <a:gd name="T10" fmla="*/ 2 w 33"/>
                  <a:gd name="T11" fmla="*/ 0 h 9"/>
                  <a:gd name="T12" fmla="*/ 31 w 33"/>
                  <a:gd name="T13" fmla="*/ 0 h 9"/>
                  <a:gd name="T14" fmla="*/ 33 w 33"/>
                  <a:gd name="T15" fmla="*/ 3 h 9"/>
                  <a:gd name="T16" fmla="*/ 33 w 33"/>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33" y="7"/>
                    </a:moveTo>
                    <a:cubicBezTo>
                      <a:pt x="33" y="8"/>
                      <a:pt x="32" y="9"/>
                      <a:pt x="31" y="9"/>
                    </a:cubicBezTo>
                    <a:cubicBezTo>
                      <a:pt x="2" y="9"/>
                      <a:pt x="2" y="9"/>
                      <a:pt x="2" y="9"/>
                    </a:cubicBezTo>
                    <a:cubicBezTo>
                      <a:pt x="1" y="9"/>
                      <a:pt x="0" y="8"/>
                      <a:pt x="0" y="7"/>
                    </a:cubicBezTo>
                    <a:cubicBezTo>
                      <a:pt x="0" y="3"/>
                      <a:pt x="0" y="3"/>
                      <a:pt x="0" y="3"/>
                    </a:cubicBezTo>
                    <a:cubicBezTo>
                      <a:pt x="0" y="1"/>
                      <a:pt x="1" y="0"/>
                      <a:pt x="2" y="0"/>
                    </a:cubicBezTo>
                    <a:cubicBezTo>
                      <a:pt x="31" y="0"/>
                      <a:pt x="31" y="0"/>
                      <a:pt x="31" y="0"/>
                    </a:cubicBezTo>
                    <a:cubicBezTo>
                      <a:pt x="32" y="0"/>
                      <a:pt x="33" y="1"/>
                      <a:pt x="33" y="3"/>
                    </a:cubicBezTo>
                    <a:lnTo>
                      <a:pt x="33" y="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0" name="Oval 79"/>
              <p:cNvSpPr>
                <a:spLocks noChangeArrowheads="1"/>
              </p:cNvSpPr>
              <p:nvPr/>
            </p:nvSpPr>
            <p:spPr bwMode="auto">
              <a:xfrm>
                <a:off x="6230938" y="3302000"/>
                <a:ext cx="58738"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11" name="Oval 80"/>
              <p:cNvSpPr>
                <a:spLocks noChangeArrowheads="1"/>
              </p:cNvSpPr>
              <p:nvPr/>
            </p:nvSpPr>
            <p:spPr bwMode="auto">
              <a:xfrm>
                <a:off x="6338888" y="3302000"/>
                <a:ext cx="57150"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12" name="Freeform 81"/>
              <p:cNvSpPr/>
              <p:nvPr/>
            </p:nvSpPr>
            <p:spPr bwMode="auto">
              <a:xfrm>
                <a:off x="5834063" y="3663950"/>
                <a:ext cx="527050" cy="22225"/>
              </a:xfrm>
              <a:custGeom>
                <a:avLst/>
                <a:gdLst>
                  <a:gd name="T0" fmla="*/ 138 w 138"/>
                  <a:gd name="T1" fmla="*/ 3 h 6"/>
                  <a:gd name="T2" fmla="*/ 135 w 138"/>
                  <a:gd name="T3" fmla="*/ 6 h 6"/>
                  <a:gd name="T4" fmla="*/ 3 w 138"/>
                  <a:gd name="T5" fmla="*/ 6 h 6"/>
                  <a:gd name="T6" fmla="*/ 0 w 138"/>
                  <a:gd name="T7" fmla="*/ 3 h 6"/>
                  <a:gd name="T8" fmla="*/ 0 w 138"/>
                  <a:gd name="T9" fmla="*/ 3 h 6"/>
                  <a:gd name="T10" fmla="*/ 3 w 138"/>
                  <a:gd name="T11" fmla="*/ 0 h 6"/>
                  <a:gd name="T12" fmla="*/ 135 w 138"/>
                  <a:gd name="T13" fmla="*/ 0 h 6"/>
                  <a:gd name="T14" fmla="*/ 138 w 13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6">
                    <a:moveTo>
                      <a:pt x="138" y="3"/>
                    </a:moveTo>
                    <a:cubicBezTo>
                      <a:pt x="138" y="5"/>
                      <a:pt x="137" y="6"/>
                      <a:pt x="135" y="6"/>
                    </a:cubicBezTo>
                    <a:cubicBezTo>
                      <a:pt x="3" y="6"/>
                      <a:pt x="3" y="6"/>
                      <a:pt x="3" y="6"/>
                    </a:cubicBezTo>
                    <a:cubicBezTo>
                      <a:pt x="1" y="6"/>
                      <a:pt x="0" y="5"/>
                      <a:pt x="0" y="3"/>
                    </a:cubicBezTo>
                    <a:cubicBezTo>
                      <a:pt x="0" y="3"/>
                      <a:pt x="0" y="3"/>
                      <a:pt x="0" y="3"/>
                    </a:cubicBezTo>
                    <a:cubicBezTo>
                      <a:pt x="0" y="1"/>
                      <a:pt x="1" y="0"/>
                      <a:pt x="3" y="0"/>
                    </a:cubicBezTo>
                    <a:cubicBezTo>
                      <a:pt x="135" y="0"/>
                      <a:pt x="135" y="0"/>
                      <a:pt x="135" y="0"/>
                    </a:cubicBezTo>
                    <a:cubicBezTo>
                      <a:pt x="137" y="0"/>
                      <a:pt x="138" y="1"/>
                      <a:pt x="138"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3" name="Freeform 82"/>
              <p:cNvSpPr/>
              <p:nvPr/>
            </p:nvSpPr>
            <p:spPr bwMode="auto">
              <a:xfrm>
                <a:off x="5834063" y="3694113"/>
                <a:ext cx="527050" cy="22225"/>
              </a:xfrm>
              <a:custGeom>
                <a:avLst/>
                <a:gdLst>
                  <a:gd name="T0" fmla="*/ 138 w 138"/>
                  <a:gd name="T1" fmla="*/ 3 h 6"/>
                  <a:gd name="T2" fmla="*/ 135 w 138"/>
                  <a:gd name="T3" fmla="*/ 6 h 6"/>
                  <a:gd name="T4" fmla="*/ 3 w 138"/>
                  <a:gd name="T5" fmla="*/ 6 h 6"/>
                  <a:gd name="T6" fmla="*/ 0 w 138"/>
                  <a:gd name="T7" fmla="*/ 3 h 6"/>
                  <a:gd name="T8" fmla="*/ 0 w 138"/>
                  <a:gd name="T9" fmla="*/ 3 h 6"/>
                  <a:gd name="T10" fmla="*/ 3 w 138"/>
                  <a:gd name="T11" fmla="*/ 0 h 6"/>
                  <a:gd name="T12" fmla="*/ 135 w 138"/>
                  <a:gd name="T13" fmla="*/ 0 h 6"/>
                  <a:gd name="T14" fmla="*/ 138 w 13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6">
                    <a:moveTo>
                      <a:pt x="138" y="3"/>
                    </a:moveTo>
                    <a:cubicBezTo>
                      <a:pt x="138" y="5"/>
                      <a:pt x="137" y="6"/>
                      <a:pt x="135" y="6"/>
                    </a:cubicBezTo>
                    <a:cubicBezTo>
                      <a:pt x="3" y="6"/>
                      <a:pt x="3" y="6"/>
                      <a:pt x="3" y="6"/>
                    </a:cubicBezTo>
                    <a:cubicBezTo>
                      <a:pt x="1" y="6"/>
                      <a:pt x="0" y="5"/>
                      <a:pt x="0" y="3"/>
                    </a:cubicBezTo>
                    <a:cubicBezTo>
                      <a:pt x="0" y="3"/>
                      <a:pt x="0" y="3"/>
                      <a:pt x="0" y="3"/>
                    </a:cubicBezTo>
                    <a:cubicBezTo>
                      <a:pt x="0" y="1"/>
                      <a:pt x="1" y="0"/>
                      <a:pt x="3" y="0"/>
                    </a:cubicBezTo>
                    <a:cubicBezTo>
                      <a:pt x="135" y="0"/>
                      <a:pt x="135" y="0"/>
                      <a:pt x="135" y="0"/>
                    </a:cubicBezTo>
                    <a:cubicBezTo>
                      <a:pt x="137" y="0"/>
                      <a:pt x="138" y="1"/>
                      <a:pt x="138"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4" name="Freeform 83"/>
              <p:cNvSpPr/>
              <p:nvPr/>
            </p:nvSpPr>
            <p:spPr bwMode="auto">
              <a:xfrm>
                <a:off x="5834063" y="3724275"/>
                <a:ext cx="527050" cy="22225"/>
              </a:xfrm>
              <a:custGeom>
                <a:avLst/>
                <a:gdLst>
                  <a:gd name="T0" fmla="*/ 138 w 138"/>
                  <a:gd name="T1" fmla="*/ 3 h 6"/>
                  <a:gd name="T2" fmla="*/ 135 w 138"/>
                  <a:gd name="T3" fmla="*/ 6 h 6"/>
                  <a:gd name="T4" fmla="*/ 3 w 138"/>
                  <a:gd name="T5" fmla="*/ 6 h 6"/>
                  <a:gd name="T6" fmla="*/ 0 w 138"/>
                  <a:gd name="T7" fmla="*/ 3 h 6"/>
                  <a:gd name="T8" fmla="*/ 0 w 138"/>
                  <a:gd name="T9" fmla="*/ 3 h 6"/>
                  <a:gd name="T10" fmla="*/ 3 w 138"/>
                  <a:gd name="T11" fmla="*/ 0 h 6"/>
                  <a:gd name="T12" fmla="*/ 135 w 138"/>
                  <a:gd name="T13" fmla="*/ 0 h 6"/>
                  <a:gd name="T14" fmla="*/ 138 w 13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6">
                    <a:moveTo>
                      <a:pt x="138" y="3"/>
                    </a:moveTo>
                    <a:cubicBezTo>
                      <a:pt x="138" y="4"/>
                      <a:pt x="137" y="6"/>
                      <a:pt x="135" y="6"/>
                    </a:cubicBezTo>
                    <a:cubicBezTo>
                      <a:pt x="3" y="6"/>
                      <a:pt x="3" y="6"/>
                      <a:pt x="3" y="6"/>
                    </a:cubicBezTo>
                    <a:cubicBezTo>
                      <a:pt x="1" y="6"/>
                      <a:pt x="0" y="4"/>
                      <a:pt x="0" y="3"/>
                    </a:cubicBezTo>
                    <a:cubicBezTo>
                      <a:pt x="0" y="3"/>
                      <a:pt x="0" y="3"/>
                      <a:pt x="0" y="3"/>
                    </a:cubicBezTo>
                    <a:cubicBezTo>
                      <a:pt x="0" y="1"/>
                      <a:pt x="1" y="0"/>
                      <a:pt x="3" y="0"/>
                    </a:cubicBezTo>
                    <a:cubicBezTo>
                      <a:pt x="135" y="0"/>
                      <a:pt x="135" y="0"/>
                      <a:pt x="135" y="0"/>
                    </a:cubicBezTo>
                    <a:cubicBezTo>
                      <a:pt x="137" y="0"/>
                      <a:pt x="138" y="1"/>
                      <a:pt x="138"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sp>
        <p:nvSpPr>
          <p:cNvPr id="117" name="矩形 116"/>
          <p:cNvSpPr/>
          <p:nvPr/>
        </p:nvSpPr>
        <p:spPr>
          <a:xfrm>
            <a:off x="642430" y="5389307"/>
            <a:ext cx="4508200"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电子商务（</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Electronic Commerce</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）是利用计算机技术、网络技术和远程通信技术，实现整个商务（买卖）过程中的电子化、数字化和网络化。</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fade">
                                      <p:cBhvr>
                                        <p:cTn id="11"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1089" y="613"/>
            <a:ext cx="5409235" cy="6857387"/>
          </a:xfrm>
          <a:custGeom>
            <a:avLst/>
            <a:gdLst>
              <a:gd name="connsiteX0" fmla="*/ 0 w 5409235"/>
              <a:gd name="connsiteY0" fmla="*/ 0 h 6857387"/>
              <a:gd name="connsiteX1" fmla="*/ 5409235 w 5409235"/>
              <a:gd name="connsiteY1" fmla="*/ 0 h 6857387"/>
              <a:gd name="connsiteX2" fmla="*/ 3362781 w 5409235"/>
              <a:gd name="connsiteY2" fmla="*/ 6857387 h 6857387"/>
              <a:gd name="connsiteX3" fmla="*/ 0 w 5409235"/>
              <a:gd name="connsiteY3" fmla="*/ 6857387 h 6857387"/>
            </a:gdLst>
            <a:ahLst/>
            <a:cxnLst>
              <a:cxn ang="0">
                <a:pos x="connsiteX0" y="connsiteY0"/>
              </a:cxn>
              <a:cxn ang="0">
                <a:pos x="connsiteX1" y="connsiteY1"/>
              </a:cxn>
              <a:cxn ang="0">
                <a:pos x="connsiteX2" y="connsiteY2"/>
              </a:cxn>
              <a:cxn ang="0">
                <a:pos x="connsiteX3" y="connsiteY3"/>
              </a:cxn>
            </a:cxnLst>
            <a:rect l="l" t="t" r="r" b="b"/>
            <a:pathLst>
              <a:path w="5409235" h="6857387">
                <a:moveTo>
                  <a:pt x="0" y="0"/>
                </a:moveTo>
                <a:lnTo>
                  <a:pt x="5409235" y="0"/>
                </a:lnTo>
                <a:lnTo>
                  <a:pt x="3362781" y="6857387"/>
                </a:lnTo>
                <a:lnTo>
                  <a:pt x="0" y="6857387"/>
                </a:ln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a:effectLst>
            <a:outerShdw blurRad="63500" algn="ctr" rotWithShape="0">
              <a:prstClr val="black">
                <a:alpha val="40000"/>
              </a:prstClr>
            </a:outerShdw>
          </a:effectLst>
        </p:spPr>
        <p:txBody>
          <a:bodyPr wrap="square" rtlCol="0" anchor="ctr">
            <a:noAutofit/>
          </a:bodyPr>
          <a:lstStyle/>
          <a:p>
            <a:pPr algn="ctr"/>
            <a:endParaRPr lang="zh-CN" altLang="en-US" sz="1705"/>
          </a:p>
        </p:txBody>
      </p:sp>
      <p:cxnSp>
        <p:nvCxnSpPr>
          <p:cNvPr id="12" name="直接连接符 11"/>
          <p:cNvCxnSpPr/>
          <p:nvPr/>
        </p:nvCxnSpPr>
        <p:spPr>
          <a:xfrm flipV="1">
            <a:off x="4084679" y="152984"/>
            <a:ext cx="1478017" cy="4833671"/>
          </a:xfrm>
          <a:prstGeom prst="line">
            <a:avLst/>
          </a:prstGeom>
          <a:ln w="25400">
            <a:solidFill>
              <a:srgbClr val="8CC345"/>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3120922" y="2011934"/>
            <a:ext cx="1481826" cy="463324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3315196" y="2438577"/>
            <a:ext cx="1980846" cy="1980846"/>
            <a:chOff x="4023360" y="2438400"/>
            <a:chExt cx="1981200" cy="1981200"/>
          </a:xfrm>
        </p:grpSpPr>
        <p:sp>
          <p:nvSpPr>
            <p:cNvPr id="15" name="椭圆 14"/>
            <p:cNvSpPr/>
            <p:nvPr/>
          </p:nvSpPr>
          <p:spPr>
            <a:xfrm>
              <a:off x="4023360" y="2438400"/>
              <a:ext cx="1981200" cy="1981200"/>
            </a:xfrm>
            <a:prstGeom prst="ellipse">
              <a:avLst/>
            </a:prstGeom>
            <a:solidFill>
              <a:srgbClr val="D76739"/>
            </a:solidFill>
            <a:ln>
              <a:noFill/>
            </a:ln>
            <a:effectLst>
              <a:outerShdw blurRad="63500" algn="ctr" rotWithShape="0">
                <a:prstClr val="black">
                  <a:alpha val="40000"/>
                </a:prstClr>
              </a:outerShdw>
            </a:effectLst>
          </p:spPr>
          <p:txBody>
            <a:bodyPr rtlCol="0" anchor="ctr"/>
            <a:lstStyle/>
            <a:p>
              <a:pPr algn="ctr"/>
              <a:endParaRPr lang="zh-CN" altLang="en-US" sz="1705" dirty="0"/>
            </a:p>
          </p:txBody>
        </p:sp>
        <p:sp>
          <p:nvSpPr>
            <p:cNvPr id="16" name="文本框 15"/>
            <p:cNvSpPr txBox="1"/>
            <p:nvPr/>
          </p:nvSpPr>
          <p:spPr>
            <a:xfrm>
              <a:off x="4290060" y="2705596"/>
              <a:ext cx="1447800" cy="1445518"/>
            </a:xfrm>
            <a:prstGeom prst="rect">
              <a:avLst/>
            </a:prstGeom>
            <a:noFill/>
          </p:spPr>
          <p:txBody>
            <a:bodyPr wrap="square" rtlCol="0">
              <a:spAutoFit/>
            </a:bodyPr>
            <a:lstStyle/>
            <a:p>
              <a:pPr algn="ctr"/>
              <a:r>
                <a:rPr lang="en-US" altLang="zh-CN" sz="8800" dirty="0">
                  <a:solidFill>
                    <a:schemeClr val="bg1"/>
                  </a:solidFill>
                  <a:latin typeface="Agency FB" panose="020B0503020202020204" pitchFamily="34" charset="0"/>
                  <a:ea typeface="微软雅黑" panose="020B0503020204020204" pitchFamily="34" charset="-122"/>
                </a:rPr>
                <a:t>03</a:t>
              </a:r>
              <a:endParaRPr lang="zh-CN" altLang="en-US" sz="8800" dirty="0">
                <a:solidFill>
                  <a:schemeClr val="bg1"/>
                </a:solidFill>
                <a:latin typeface="Agency FB" panose="020B0503020202020204" pitchFamily="34" charset="0"/>
                <a:ea typeface="微软雅黑" panose="020B0503020204020204" pitchFamily="34" charset="-122"/>
              </a:endParaRPr>
            </a:p>
          </p:txBody>
        </p:sp>
      </p:grpSp>
      <p:sp>
        <p:nvSpPr>
          <p:cNvPr id="17" name="矩形 16"/>
          <p:cNvSpPr/>
          <p:nvPr/>
        </p:nvSpPr>
        <p:spPr>
          <a:xfrm>
            <a:off x="5676976" y="2598003"/>
            <a:ext cx="5724644" cy="830997"/>
          </a:xfrm>
          <a:prstGeom prst="rect">
            <a:avLst/>
          </a:prstGeom>
          <a:noFill/>
        </p:spPr>
        <p:txBody>
          <a:bodyPr wrap="none" rtlCol="0">
            <a:spAutoFit/>
          </a:bodyPr>
          <a:lstStyle/>
          <a:p>
            <a:r>
              <a:rPr lang="zh-CN" altLang="en-US" sz="4800" spc="600" dirty="0">
                <a:solidFill>
                  <a:srgbClr val="17375E"/>
                </a:solidFill>
                <a:latin typeface="方正粗谭黑简体" panose="02000000000000000000" pitchFamily="2" charset="-122"/>
                <a:ea typeface="方正粗谭黑简体" panose="02000000000000000000" pitchFamily="2" charset="-122"/>
              </a:rPr>
              <a:t>此处添加您的标题</a:t>
            </a:r>
            <a:endParaRPr lang="zh-CN" altLang="en-US" sz="4800" spc="600" dirty="0">
              <a:solidFill>
                <a:srgbClr val="17375E"/>
              </a:solidFill>
              <a:latin typeface="方正粗谭黑简体" panose="02000000000000000000" pitchFamily="2" charset="-122"/>
              <a:ea typeface="方正粗谭黑简体" panose="02000000000000000000" pitchFamily="2" charset="-122"/>
            </a:endParaRPr>
          </a:p>
        </p:txBody>
      </p:sp>
      <p:sp>
        <p:nvSpPr>
          <p:cNvPr id="18" name="矩形 17"/>
          <p:cNvSpPr/>
          <p:nvPr/>
        </p:nvSpPr>
        <p:spPr>
          <a:xfrm>
            <a:off x="5676976" y="3429000"/>
            <a:ext cx="6132638" cy="803297"/>
          </a:xfrm>
          <a:prstGeom prst="rect">
            <a:avLst/>
          </a:prstGeom>
        </p:spPr>
        <p:txBody>
          <a:bodyPr wrap="square">
            <a:spAutoFit/>
          </a:bodyPr>
          <a:lstStyle/>
          <a:p>
            <a:pPr>
              <a:lnSpc>
                <a:spcPct val="110000"/>
              </a:lnSpc>
            </a:pPr>
            <a:r>
              <a:rPr lang="en-US" altLang="zh-CN" sz="1400" dirty="0">
                <a:solidFill>
                  <a:schemeClr val="tx1">
                    <a:lumMod val="75000"/>
                    <a:lumOff val="25000"/>
                  </a:schemeClr>
                </a:solidFill>
                <a:latin typeface="微软雅黑 Light" panose="020B0502040204020203" pitchFamily="34" charset="-122"/>
                <a:ea typeface="微软雅黑 Light" panose="020B0502040204020203" pitchFamily="34" charset="-122"/>
              </a:rPr>
              <a:t>We have many PowerPoint templates that has been specifically designed to help anyone that is stepping into the world of PowerPoint for the very first time.</a:t>
            </a:r>
            <a:endParaRPr lang="en-US" altLang="zh-CN"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Click="0" advTm="300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849"/>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849"/>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2070100"/>
            <a:ext cx="12192000" cy="201930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203325" y="1708150"/>
            <a:ext cx="2139950" cy="3994150"/>
            <a:chOff x="1203325" y="1708150"/>
            <a:chExt cx="2139950" cy="3994150"/>
          </a:xfrm>
        </p:grpSpPr>
        <p:sp>
          <p:nvSpPr>
            <p:cNvPr id="7" name="矩形 6"/>
            <p:cNvSpPr/>
            <p:nvPr/>
          </p:nvSpPr>
          <p:spPr>
            <a:xfrm>
              <a:off x="1203325" y="1708150"/>
              <a:ext cx="2120900" cy="3994150"/>
            </a:xfrm>
            <a:prstGeom prst="rect">
              <a:avLst/>
            </a:prstGeom>
            <a:solidFill>
              <a:srgbClr val="F0D2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222375" y="2070100"/>
              <a:ext cx="2120900" cy="2019300"/>
            </a:xfrm>
            <a:prstGeom prst="rect">
              <a:avLst/>
            </a:prstGeom>
            <a:blipFill dpi="0" rotWithShape="1">
              <a:blip r:embed="rId1"/>
              <a:srcRect/>
              <a:tile tx="2286000" ty="2286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623347" y="4138196"/>
              <a:ext cx="1337824" cy="400110"/>
            </a:xfrm>
            <a:prstGeom prst="rect">
              <a:avLst/>
            </a:prstGeom>
            <a:noFill/>
          </p:spPr>
          <p:txBody>
            <a:bodyPr wrap="square" rtlCol="0">
              <a:spAutoFit/>
            </a:bodyPr>
            <a:lstStyle/>
            <a:p>
              <a:pPr algn="ctr"/>
              <a:r>
                <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rPr>
                <a:t>会员拉人</a:t>
              </a:r>
              <a:endParaRPr lang="en-US" altLang="zh-CN" sz="20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1428750" y="4538306"/>
              <a:ext cx="1676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250155" y="4616908"/>
              <a:ext cx="2052639"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通过建立会员系统，把产品打造成客流量稳定，建立完善的日常运作平台。</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758141" y="1708150"/>
            <a:ext cx="2120901" cy="3994150"/>
            <a:chOff x="3758141" y="1708150"/>
            <a:chExt cx="2120901" cy="3994150"/>
          </a:xfrm>
        </p:grpSpPr>
        <p:sp>
          <p:nvSpPr>
            <p:cNvPr id="12" name="矩形 11"/>
            <p:cNvSpPr/>
            <p:nvPr/>
          </p:nvSpPr>
          <p:spPr>
            <a:xfrm>
              <a:off x="3758142" y="1708150"/>
              <a:ext cx="2120900" cy="3994150"/>
            </a:xfrm>
            <a:prstGeom prst="rect">
              <a:avLst/>
            </a:prstGeom>
            <a:solidFill>
              <a:srgbClr val="F0D2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758141" y="2070100"/>
              <a:ext cx="2120900" cy="2019300"/>
            </a:xfrm>
            <a:prstGeom prst="rect">
              <a:avLst/>
            </a:prstGeom>
            <a:blipFill dpi="0" rotWithShape="1">
              <a:blip r:embed="rId2"/>
              <a:srcRect/>
              <a:tile tx="2413000" ty="2540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162816" y="4138196"/>
              <a:ext cx="1337824" cy="400110"/>
            </a:xfrm>
            <a:prstGeom prst="rect">
              <a:avLst/>
            </a:prstGeom>
            <a:noFill/>
          </p:spPr>
          <p:txBody>
            <a:bodyPr wrap="square" rtlCol="0">
              <a:spAutoFit/>
            </a:bodyPr>
            <a:lstStyle/>
            <a:p>
              <a:pPr algn="ctr"/>
              <a:r>
                <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rPr>
                <a:t>手机下载</a:t>
              </a:r>
              <a:endParaRPr lang="en-US" altLang="zh-CN" sz="20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3968219" y="4538306"/>
              <a:ext cx="1676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789624" y="4616908"/>
              <a:ext cx="2052639"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通过建立会员系统，把产品打造成客流量稳定，建立完善的日常运作平台。</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312959" y="1708150"/>
            <a:ext cx="2120900" cy="3994150"/>
            <a:chOff x="6312959" y="1708150"/>
            <a:chExt cx="2120900" cy="3994150"/>
          </a:xfrm>
        </p:grpSpPr>
        <p:sp>
          <p:nvSpPr>
            <p:cNvPr id="13" name="矩形 12"/>
            <p:cNvSpPr/>
            <p:nvPr/>
          </p:nvSpPr>
          <p:spPr>
            <a:xfrm>
              <a:off x="6312959" y="1708150"/>
              <a:ext cx="2120900" cy="3994150"/>
            </a:xfrm>
            <a:prstGeom prst="rect">
              <a:avLst/>
            </a:prstGeom>
            <a:solidFill>
              <a:srgbClr val="F0D2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312959" y="2070100"/>
              <a:ext cx="2120900" cy="2019300"/>
            </a:xfrm>
            <a:prstGeom prst="rect">
              <a:avLst/>
            </a:prstGeom>
            <a:blipFill dpi="0" rotWithShape="1">
              <a:blip r:embed="rId3"/>
              <a:srcRect/>
              <a:tile tx="2794000" ty="203200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6741712" y="4138196"/>
              <a:ext cx="1337824" cy="400110"/>
            </a:xfrm>
            <a:prstGeom prst="rect">
              <a:avLst/>
            </a:prstGeom>
            <a:noFill/>
          </p:spPr>
          <p:txBody>
            <a:bodyPr wrap="square" rtlCol="0">
              <a:spAutoFit/>
            </a:bodyPr>
            <a:lstStyle/>
            <a:p>
              <a:pPr algn="ctr"/>
              <a:r>
                <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rPr>
                <a:t>软文推广</a:t>
              </a:r>
              <a:endParaRPr lang="en-US" altLang="zh-CN" sz="20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6547115" y="4538306"/>
              <a:ext cx="1676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368520" y="4616908"/>
              <a:ext cx="2052639"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通过建立会员系统，把产品打造成客流量稳定，建立完善的日常运作平台。</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8867775" y="1708150"/>
            <a:ext cx="2120900" cy="3994150"/>
            <a:chOff x="8867775" y="1708150"/>
            <a:chExt cx="2120900" cy="3994150"/>
          </a:xfrm>
        </p:grpSpPr>
        <p:sp>
          <p:nvSpPr>
            <p:cNvPr id="14" name="矩形 13"/>
            <p:cNvSpPr/>
            <p:nvPr/>
          </p:nvSpPr>
          <p:spPr>
            <a:xfrm>
              <a:off x="8867775" y="1708150"/>
              <a:ext cx="2120900" cy="3994150"/>
            </a:xfrm>
            <a:prstGeom prst="rect">
              <a:avLst/>
            </a:prstGeom>
            <a:solidFill>
              <a:srgbClr val="F0D2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867775" y="2063750"/>
              <a:ext cx="2120900" cy="2019300"/>
            </a:xfrm>
            <a:prstGeom prst="rect">
              <a:avLst/>
            </a:prstGeom>
            <a:blipFill dpi="0" rotWithShape="1">
              <a:blip r:embed="rId4"/>
              <a:srcRect/>
              <a:tile tx="2794000" ty="2032000" sx="5000" sy="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p:nvPr/>
          </p:nvCxnSpPr>
          <p:spPr>
            <a:xfrm>
              <a:off x="9079307" y="4538306"/>
              <a:ext cx="1676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8900712" y="4616908"/>
              <a:ext cx="2052639"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通过建立会员系统，把产品打造成客流量稳定，建立完善的日常运作平台。</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9273904" y="4138196"/>
              <a:ext cx="1337824" cy="400110"/>
            </a:xfrm>
            <a:prstGeom prst="rect">
              <a:avLst/>
            </a:prstGeom>
            <a:noFill/>
          </p:spPr>
          <p:txBody>
            <a:bodyPr wrap="square" rtlCol="0">
              <a:spAutoFit/>
            </a:bodyPr>
            <a:lstStyle/>
            <a:p>
              <a:pPr algn="ctr"/>
              <a:r>
                <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rPr>
                <a:t>搜索推广</a:t>
              </a:r>
              <a:endParaRPr lang="en-US" altLang="zh-CN" sz="20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0</a:t>
            </a:r>
            <a:fld id="{9CFFF6CF-A6A7-45A0-B169-D5B7EA7FD9B9}" type="slidenum">
              <a:rPr lang="zh-CN" altLang="en-US" dirty="0" smtClean="0"/>
            </a:fld>
            <a:endParaRPr lang="zh-CN" altLang="en-US" dirty="0"/>
          </a:p>
        </p:txBody>
      </p:sp>
      <p:sp>
        <p:nvSpPr>
          <p:cNvPr id="19" name="Text Placeholder 18"/>
          <p:cNvSpPr>
            <a:spLocks noGrp="1"/>
          </p:cNvSpPr>
          <p:nvPr>
            <p:ph type="body" sz="quarter" idx="4294967295"/>
          </p:nvPr>
        </p:nvSpPr>
        <p:spPr>
          <a:xfrm>
            <a:off x="1676400" y="1768475"/>
            <a:ext cx="10515600" cy="527050"/>
          </a:xfrm>
        </p:spPr>
        <p:txBody>
          <a:bodyPr>
            <a:normAutofit fontScale="77500" lnSpcReduction="20000"/>
          </a:bodyPr>
          <a:lstStyle/>
          <a:p>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请插入文本内容，请插入文字请插入文本内容，请插入文字，请插入文本内容，请插入文字</a:t>
            </a:r>
            <a:endPar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请插入文本内容，请插入文字</a:t>
            </a:r>
            <a:endParaRPr lang="en-US" altLang="zh-CN" sz="1800"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aphicFrame>
        <p:nvGraphicFramePr>
          <p:cNvPr id="47" name="Chart 46"/>
          <p:cNvGraphicFramePr/>
          <p:nvPr/>
        </p:nvGraphicFramePr>
        <p:xfrm>
          <a:off x="1330220" y="2801968"/>
          <a:ext cx="6549756" cy="3176956"/>
        </p:xfrm>
        <a:graphic>
          <a:graphicData uri="http://schemas.openxmlformats.org/drawingml/2006/chart">
            <c:chart xmlns:c="http://schemas.openxmlformats.org/drawingml/2006/chart" xmlns:r="http://schemas.openxmlformats.org/officeDocument/2006/relationships" r:id="rId1"/>
          </a:graphicData>
        </a:graphic>
      </p:graphicFrame>
      <p:sp>
        <p:nvSpPr>
          <p:cNvPr id="48" name="Rectangle 47"/>
          <p:cNvSpPr/>
          <p:nvPr/>
        </p:nvSpPr>
        <p:spPr>
          <a:xfrm>
            <a:off x="8396373" y="2906143"/>
            <a:ext cx="2465408" cy="1287329"/>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396373" y="4379941"/>
            <a:ext cx="2465408" cy="1287329"/>
          </a:xfrm>
          <a:prstGeom prst="rect">
            <a:avLst/>
          </a:prstGeom>
          <a:solidFill>
            <a:srgbClr val="1737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8943631" y="3126614"/>
            <a:ext cx="1370888" cy="923330"/>
          </a:xfrm>
          <a:prstGeom prst="rect">
            <a:avLst/>
          </a:prstGeom>
          <a:noFill/>
        </p:spPr>
        <p:txBody>
          <a:bodyPr wrap="none" rtlCol="0">
            <a:spAutoFit/>
          </a:bodyPr>
          <a:lstStyle/>
          <a:p>
            <a:pPr algn="ctr"/>
            <a:r>
              <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$15,026,150</a:t>
            </a:r>
            <a:endPar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Sales / Years</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zh-CN" alt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文本内容</a:t>
            </a:r>
            <a:endPar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TextBox 52"/>
          <p:cNvSpPr txBox="1"/>
          <p:nvPr/>
        </p:nvSpPr>
        <p:spPr>
          <a:xfrm>
            <a:off x="8943631" y="4600412"/>
            <a:ext cx="1370888" cy="923330"/>
          </a:xfrm>
          <a:prstGeom prst="rect">
            <a:avLst/>
          </a:prstGeom>
          <a:noFill/>
        </p:spPr>
        <p:txBody>
          <a:bodyPr wrap="none" rtlCol="0">
            <a:spAutoFit/>
          </a:bodyPr>
          <a:lstStyle/>
          <a:p>
            <a:pPr algn="ctr"/>
            <a:r>
              <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$15,026,150</a:t>
            </a:r>
            <a:endPar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Sales / Years</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lvl="0" algn="ctr"/>
            <a:r>
              <a:rPr lang="zh-CN" altLang="en-US" sz="16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文本内容</a:t>
            </a:r>
            <a:endParaRPr lang="en-US" altLang="zh-CN" sz="16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7">
                                            <p:graphicEl>
                                              <a:chart seriesIdx="-3" categoryIdx="-3" bldStep="gridLegend"/>
                                            </p:graphicEl>
                                          </p:spTgt>
                                        </p:tgtEl>
                                        <p:attrNameLst>
                                          <p:attrName>style.visibility</p:attrName>
                                        </p:attrNameLst>
                                      </p:cBhvr>
                                      <p:to>
                                        <p:strVal val="visible"/>
                                      </p:to>
                                    </p:set>
                                    <p:animEffect transition="in" filter="wipe(down)">
                                      <p:cBhvr>
                                        <p:cTn id="7" dur="500"/>
                                        <p:tgtEl>
                                          <p:spTgt spid="47">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7">
                                            <p:graphicEl>
                                              <a:chart seriesIdx="0" categoryIdx="-4" bldStep="series"/>
                                            </p:graphicEl>
                                          </p:spTgt>
                                        </p:tgtEl>
                                        <p:attrNameLst>
                                          <p:attrName>style.visibility</p:attrName>
                                        </p:attrNameLst>
                                      </p:cBhvr>
                                      <p:to>
                                        <p:strVal val="visible"/>
                                      </p:to>
                                    </p:set>
                                    <p:animEffect transition="in" filter="wipe(down)">
                                      <p:cBhvr>
                                        <p:cTn id="11" dur="500"/>
                                        <p:tgtEl>
                                          <p:spTgt spid="47">
                                            <p:graphicEl>
                                              <a:chart seriesIdx="0" categoryIdx="-4" bldStep="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7">
                                            <p:graphicEl>
                                              <a:chart seriesIdx="1" categoryIdx="-4" bldStep="series"/>
                                            </p:graphicEl>
                                          </p:spTgt>
                                        </p:tgtEl>
                                        <p:attrNameLst>
                                          <p:attrName>style.visibility</p:attrName>
                                        </p:attrNameLst>
                                      </p:cBhvr>
                                      <p:to>
                                        <p:strVal val="visible"/>
                                      </p:to>
                                    </p:set>
                                    <p:animEffect transition="in" filter="wipe(down)">
                                      <p:cBhvr>
                                        <p:cTn id="15" dur="500"/>
                                        <p:tgtEl>
                                          <p:spTgt spid="47">
                                            <p:graphicEl>
                                              <a:chart seriesIdx="1" categoryIdx="-4" bldStep="series"/>
                                            </p:graphicEl>
                                          </p:spTgt>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1+#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ppt_x"/>
                                          </p:val>
                                        </p:tav>
                                        <p:tav tm="100000">
                                          <p:val>
                                            <p:strVal val="#ppt_x"/>
                                          </p:val>
                                        </p:tav>
                                      </p:tavLst>
                                    </p:anim>
                                    <p:anim calcmode="lin" valueType="num">
                                      <p:cBhvr additive="base">
                                        <p:cTn id="29" dur="500" fill="hold"/>
                                        <p:tgtEl>
                                          <p:spTgt spid="49"/>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Sub>
          <a:bldChart bld="series"/>
        </p:bldSub>
      </p:bldGraphic>
      <p:bldP spid="48" grpId="0" animBg="1"/>
      <p:bldP spid="49" grpId="0" animBg="1"/>
      <p:bldP spid="50"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Freeform 90"/>
          <p:cNvSpPr/>
          <p:nvPr/>
        </p:nvSpPr>
        <p:spPr bwMode="auto">
          <a:xfrm>
            <a:off x="-2754618" y="3956037"/>
            <a:ext cx="17002301" cy="2938175"/>
          </a:xfrm>
          <a:custGeom>
            <a:avLst/>
            <a:gdLst>
              <a:gd name="connsiteX0" fmla="*/ 4495800 w 8683625"/>
              <a:gd name="connsiteY0" fmla="*/ 0 h 1086621"/>
              <a:gd name="connsiteX1" fmla="*/ 4595813 w 8683625"/>
              <a:gd name="connsiteY1" fmla="*/ 1588 h 1086621"/>
              <a:gd name="connsiteX2" fmla="*/ 4595813 w 8683625"/>
              <a:gd name="connsiteY2" fmla="*/ 23813 h 1086621"/>
              <a:gd name="connsiteX3" fmla="*/ 4656138 w 8683625"/>
              <a:gd name="connsiteY3" fmla="*/ 23813 h 1086621"/>
              <a:gd name="connsiteX4" fmla="*/ 4651375 w 8683625"/>
              <a:gd name="connsiteY4" fmla="*/ 828676 h 1086621"/>
              <a:gd name="connsiteX5" fmla="*/ 4802188 w 8683625"/>
              <a:gd name="connsiteY5" fmla="*/ 828676 h 1086621"/>
              <a:gd name="connsiteX6" fmla="*/ 4803775 w 8683625"/>
              <a:gd name="connsiteY6" fmla="*/ 615950 h 1086621"/>
              <a:gd name="connsiteX7" fmla="*/ 4916488 w 8683625"/>
              <a:gd name="connsiteY7" fmla="*/ 615950 h 1086621"/>
              <a:gd name="connsiteX8" fmla="*/ 4919663 w 8683625"/>
              <a:gd name="connsiteY8" fmla="*/ 441325 h 1086621"/>
              <a:gd name="connsiteX9" fmla="*/ 5086350 w 8683625"/>
              <a:gd name="connsiteY9" fmla="*/ 441325 h 1086621"/>
              <a:gd name="connsiteX10" fmla="*/ 5086350 w 8683625"/>
              <a:gd name="connsiteY10" fmla="*/ 496888 h 1086621"/>
              <a:gd name="connsiteX11" fmla="*/ 5124450 w 8683625"/>
              <a:gd name="connsiteY11" fmla="*/ 500063 h 1086621"/>
              <a:gd name="connsiteX12" fmla="*/ 5122863 w 8683625"/>
              <a:gd name="connsiteY12" fmla="*/ 633413 h 1086621"/>
              <a:gd name="connsiteX13" fmla="*/ 5170488 w 8683625"/>
              <a:gd name="connsiteY13" fmla="*/ 633413 h 1086621"/>
              <a:gd name="connsiteX14" fmla="*/ 5172075 w 8683625"/>
              <a:gd name="connsiteY14" fmla="*/ 588963 h 1086621"/>
              <a:gd name="connsiteX15" fmla="*/ 5280025 w 8683625"/>
              <a:gd name="connsiteY15" fmla="*/ 588963 h 1086621"/>
              <a:gd name="connsiteX16" fmla="*/ 5280025 w 8683625"/>
              <a:gd name="connsiteY16" fmla="*/ 639763 h 1086621"/>
              <a:gd name="connsiteX17" fmla="*/ 5330825 w 8683625"/>
              <a:gd name="connsiteY17" fmla="*/ 639763 h 1086621"/>
              <a:gd name="connsiteX18" fmla="*/ 5327650 w 8683625"/>
              <a:gd name="connsiteY18" fmla="*/ 728663 h 1086621"/>
              <a:gd name="connsiteX19" fmla="*/ 5359400 w 8683625"/>
              <a:gd name="connsiteY19" fmla="*/ 728663 h 1086621"/>
              <a:gd name="connsiteX20" fmla="*/ 5359400 w 8683625"/>
              <a:gd name="connsiteY20" fmla="*/ 396875 h 1086621"/>
              <a:gd name="connsiteX21" fmla="*/ 5391150 w 8683625"/>
              <a:gd name="connsiteY21" fmla="*/ 396875 h 1086621"/>
              <a:gd name="connsiteX22" fmla="*/ 5391150 w 8683625"/>
              <a:gd name="connsiteY22" fmla="*/ 333375 h 1086621"/>
              <a:gd name="connsiteX23" fmla="*/ 5446713 w 8683625"/>
              <a:gd name="connsiteY23" fmla="*/ 333375 h 1086621"/>
              <a:gd name="connsiteX24" fmla="*/ 5522913 w 8683625"/>
              <a:gd name="connsiteY24" fmla="*/ 333375 h 1086621"/>
              <a:gd name="connsiteX25" fmla="*/ 5522913 w 8683625"/>
              <a:gd name="connsiteY25" fmla="*/ 365125 h 1086621"/>
              <a:gd name="connsiteX26" fmla="*/ 5586413 w 8683625"/>
              <a:gd name="connsiteY26" fmla="*/ 368300 h 1086621"/>
              <a:gd name="connsiteX27" fmla="*/ 5586413 w 8683625"/>
              <a:gd name="connsiteY27" fmla="*/ 557213 h 1086621"/>
              <a:gd name="connsiteX28" fmla="*/ 5651500 w 8683625"/>
              <a:gd name="connsiteY28" fmla="*/ 557213 h 1086621"/>
              <a:gd name="connsiteX29" fmla="*/ 5651500 w 8683625"/>
              <a:gd name="connsiteY29" fmla="*/ 515938 h 1086621"/>
              <a:gd name="connsiteX30" fmla="*/ 5726113 w 8683625"/>
              <a:gd name="connsiteY30" fmla="*/ 515938 h 1086621"/>
              <a:gd name="connsiteX31" fmla="*/ 5726113 w 8683625"/>
              <a:gd name="connsiteY31" fmla="*/ 547688 h 1086621"/>
              <a:gd name="connsiteX32" fmla="*/ 5819775 w 8683625"/>
              <a:gd name="connsiteY32" fmla="*/ 547688 h 1086621"/>
              <a:gd name="connsiteX33" fmla="*/ 5819775 w 8683625"/>
              <a:gd name="connsiteY33" fmla="*/ 617538 h 1086621"/>
              <a:gd name="connsiteX34" fmla="*/ 5854700 w 8683625"/>
              <a:gd name="connsiteY34" fmla="*/ 617538 h 1086621"/>
              <a:gd name="connsiteX35" fmla="*/ 5854700 w 8683625"/>
              <a:gd name="connsiteY35" fmla="*/ 584200 h 1086621"/>
              <a:gd name="connsiteX36" fmla="*/ 5886450 w 8683625"/>
              <a:gd name="connsiteY36" fmla="*/ 584200 h 1086621"/>
              <a:gd name="connsiteX37" fmla="*/ 5886450 w 8683625"/>
              <a:gd name="connsiteY37" fmla="*/ 547688 h 1086621"/>
              <a:gd name="connsiteX38" fmla="*/ 5962650 w 8683625"/>
              <a:gd name="connsiteY38" fmla="*/ 547688 h 1086621"/>
              <a:gd name="connsiteX39" fmla="*/ 5959475 w 8683625"/>
              <a:gd name="connsiteY39" fmla="*/ 584200 h 1086621"/>
              <a:gd name="connsiteX40" fmla="*/ 6011863 w 8683625"/>
              <a:gd name="connsiteY40" fmla="*/ 584200 h 1086621"/>
              <a:gd name="connsiteX41" fmla="*/ 6011863 w 8683625"/>
              <a:gd name="connsiteY41" fmla="*/ 608013 h 1086621"/>
              <a:gd name="connsiteX42" fmla="*/ 6035675 w 8683625"/>
              <a:gd name="connsiteY42" fmla="*/ 608013 h 1086621"/>
              <a:gd name="connsiteX43" fmla="*/ 6035675 w 8683625"/>
              <a:gd name="connsiteY43" fmla="*/ 681038 h 1086621"/>
              <a:gd name="connsiteX44" fmla="*/ 6072188 w 8683625"/>
              <a:gd name="connsiteY44" fmla="*/ 681038 h 1086621"/>
              <a:gd name="connsiteX45" fmla="*/ 6072188 w 8683625"/>
              <a:gd name="connsiteY45" fmla="*/ 633413 h 1086621"/>
              <a:gd name="connsiteX46" fmla="*/ 6149975 w 8683625"/>
              <a:gd name="connsiteY46" fmla="*/ 633413 h 1086621"/>
              <a:gd name="connsiteX47" fmla="*/ 6149975 w 8683625"/>
              <a:gd name="connsiteY47" fmla="*/ 603250 h 1086621"/>
              <a:gd name="connsiteX48" fmla="*/ 6183313 w 8683625"/>
              <a:gd name="connsiteY48" fmla="*/ 603250 h 1086621"/>
              <a:gd name="connsiteX49" fmla="*/ 6183313 w 8683625"/>
              <a:gd name="connsiteY49" fmla="*/ 584200 h 1086621"/>
              <a:gd name="connsiteX50" fmla="*/ 6254750 w 8683625"/>
              <a:gd name="connsiteY50" fmla="*/ 587375 h 1086621"/>
              <a:gd name="connsiteX51" fmla="*/ 6254750 w 8683625"/>
              <a:gd name="connsiteY51" fmla="*/ 620713 h 1086621"/>
              <a:gd name="connsiteX52" fmla="*/ 6307138 w 8683625"/>
              <a:gd name="connsiteY52" fmla="*/ 620713 h 1086621"/>
              <a:gd name="connsiteX53" fmla="*/ 6307138 w 8683625"/>
              <a:gd name="connsiteY53" fmla="*/ 657226 h 1086621"/>
              <a:gd name="connsiteX54" fmla="*/ 6367463 w 8683625"/>
              <a:gd name="connsiteY54" fmla="*/ 657226 h 1086621"/>
              <a:gd name="connsiteX55" fmla="*/ 6367463 w 8683625"/>
              <a:gd name="connsiteY55" fmla="*/ 700088 h 1086621"/>
              <a:gd name="connsiteX56" fmla="*/ 6396038 w 8683625"/>
              <a:gd name="connsiteY56" fmla="*/ 700088 h 1086621"/>
              <a:gd name="connsiteX57" fmla="*/ 6396038 w 8683625"/>
              <a:gd name="connsiteY57" fmla="*/ 923926 h 1086621"/>
              <a:gd name="connsiteX58" fmla="*/ 6410325 w 8683625"/>
              <a:gd name="connsiteY58" fmla="*/ 923926 h 1086621"/>
              <a:gd name="connsiteX59" fmla="*/ 6410325 w 8683625"/>
              <a:gd name="connsiteY59" fmla="*/ 863601 h 1086621"/>
              <a:gd name="connsiteX60" fmla="*/ 6435725 w 8683625"/>
              <a:gd name="connsiteY60" fmla="*/ 863601 h 1086621"/>
              <a:gd name="connsiteX61" fmla="*/ 6438900 w 8683625"/>
              <a:gd name="connsiteY61" fmla="*/ 671513 h 1086621"/>
              <a:gd name="connsiteX62" fmla="*/ 6454775 w 8683625"/>
              <a:gd name="connsiteY62" fmla="*/ 671513 h 1086621"/>
              <a:gd name="connsiteX63" fmla="*/ 6454775 w 8683625"/>
              <a:gd name="connsiteY63" fmla="*/ 639763 h 1086621"/>
              <a:gd name="connsiteX64" fmla="*/ 6510338 w 8683625"/>
              <a:gd name="connsiteY64" fmla="*/ 639763 h 1086621"/>
              <a:gd name="connsiteX65" fmla="*/ 6510338 w 8683625"/>
              <a:gd name="connsiteY65" fmla="*/ 668338 h 1086621"/>
              <a:gd name="connsiteX66" fmla="*/ 6526213 w 8683625"/>
              <a:gd name="connsiteY66" fmla="*/ 668338 h 1086621"/>
              <a:gd name="connsiteX67" fmla="*/ 6526213 w 8683625"/>
              <a:gd name="connsiteY67" fmla="*/ 839788 h 1086621"/>
              <a:gd name="connsiteX68" fmla="*/ 6551613 w 8683625"/>
              <a:gd name="connsiteY68" fmla="*/ 839788 h 1086621"/>
              <a:gd name="connsiteX69" fmla="*/ 6551613 w 8683625"/>
              <a:gd name="connsiteY69" fmla="*/ 587375 h 1086621"/>
              <a:gd name="connsiteX70" fmla="*/ 6699250 w 8683625"/>
              <a:gd name="connsiteY70" fmla="*/ 587375 h 1086621"/>
              <a:gd name="connsiteX71" fmla="*/ 6699250 w 8683625"/>
              <a:gd name="connsiteY71" fmla="*/ 655638 h 1086621"/>
              <a:gd name="connsiteX72" fmla="*/ 6718300 w 8683625"/>
              <a:gd name="connsiteY72" fmla="*/ 655638 h 1086621"/>
              <a:gd name="connsiteX73" fmla="*/ 6718300 w 8683625"/>
              <a:gd name="connsiteY73" fmla="*/ 733426 h 1086621"/>
              <a:gd name="connsiteX74" fmla="*/ 6727825 w 8683625"/>
              <a:gd name="connsiteY74" fmla="*/ 733426 h 1086621"/>
              <a:gd name="connsiteX75" fmla="*/ 6727825 w 8683625"/>
              <a:gd name="connsiteY75" fmla="*/ 939801 h 1086621"/>
              <a:gd name="connsiteX76" fmla="*/ 6767513 w 8683625"/>
              <a:gd name="connsiteY76" fmla="*/ 939801 h 1086621"/>
              <a:gd name="connsiteX77" fmla="*/ 6767513 w 8683625"/>
              <a:gd name="connsiteY77" fmla="*/ 911226 h 1086621"/>
              <a:gd name="connsiteX78" fmla="*/ 6786563 w 8683625"/>
              <a:gd name="connsiteY78" fmla="*/ 911226 h 1086621"/>
              <a:gd name="connsiteX79" fmla="*/ 6786563 w 8683625"/>
              <a:gd name="connsiteY79" fmla="*/ 839788 h 1086621"/>
              <a:gd name="connsiteX80" fmla="*/ 6802438 w 8683625"/>
              <a:gd name="connsiteY80" fmla="*/ 839788 h 1086621"/>
              <a:gd name="connsiteX81" fmla="*/ 6804025 w 8683625"/>
              <a:gd name="connsiteY81" fmla="*/ 555625 h 1086621"/>
              <a:gd name="connsiteX82" fmla="*/ 6915150 w 8683625"/>
              <a:gd name="connsiteY82" fmla="*/ 555625 h 1086621"/>
              <a:gd name="connsiteX83" fmla="*/ 6915150 w 8683625"/>
              <a:gd name="connsiteY83" fmla="*/ 727076 h 1086621"/>
              <a:gd name="connsiteX84" fmla="*/ 6931025 w 8683625"/>
              <a:gd name="connsiteY84" fmla="*/ 727076 h 1086621"/>
              <a:gd name="connsiteX85" fmla="*/ 6931025 w 8683625"/>
              <a:gd name="connsiteY85" fmla="*/ 842963 h 1086621"/>
              <a:gd name="connsiteX86" fmla="*/ 6980237 w 8683625"/>
              <a:gd name="connsiteY86" fmla="*/ 842963 h 1086621"/>
              <a:gd name="connsiteX87" fmla="*/ 6980237 w 8683625"/>
              <a:gd name="connsiteY87" fmla="*/ 950913 h 1086621"/>
              <a:gd name="connsiteX88" fmla="*/ 7011987 w 8683625"/>
              <a:gd name="connsiteY88" fmla="*/ 950913 h 1086621"/>
              <a:gd name="connsiteX89" fmla="*/ 7011987 w 8683625"/>
              <a:gd name="connsiteY89" fmla="*/ 892176 h 1086621"/>
              <a:gd name="connsiteX90" fmla="*/ 7065963 w 8683625"/>
              <a:gd name="connsiteY90" fmla="*/ 892176 h 1086621"/>
              <a:gd name="connsiteX91" fmla="*/ 7065963 w 8683625"/>
              <a:gd name="connsiteY91" fmla="*/ 857251 h 1086621"/>
              <a:gd name="connsiteX92" fmla="*/ 7246937 w 8683625"/>
              <a:gd name="connsiteY92" fmla="*/ 857251 h 1086621"/>
              <a:gd name="connsiteX93" fmla="*/ 7246937 w 8683625"/>
              <a:gd name="connsiteY93" fmla="*/ 820738 h 1086621"/>
              <a:gd name="connsiteX94" fmla="*/ 7291387 w 8683625"/>
              <a:gd name="connsiteY94" fmla="*/ 820738 h 1086621"/>
              <a:gd name="connsiteX95" fmla="*/ 7291387 w 8683625"/>
              <a:gd name="connsiteY95" fmla="*/ 865188 h 1086621"/>
              <a:gd name="connsiteX96" fmla="*/ 7339013 w 8683625"/>
              <a:gd name="connsiteY96" fmla="*/ 865188 h 1086621"/>
              <a:gd name="connsiteX97" fmla="*/ 7339013 w 8683625"/>
              <a:gd name="connsiteY97" fmla="*/ 963613 h 1086621"/>
              <a:gd name="connsiteX98" fmla="*/ 7378700 w 8683625"/>
              <a:gd name="connsiteY98" fmla="*/ 963613 h 1086621"/>
              <a:gd name="connsiteX99" fmla="*/ 7378700 w 8683625"/>
              <a:gd name="connsiteY99" fmla="*/ 873126 h 1086621"/>
              <a:gd name="connsiteX100" fmla="*/ 7404100 w 8683625"/>
              <a:gd name="connsiteY100" fmla="*/ 873126 h 1086621"/>
              <a:gd name="connsiteX101" fmla="*/ 7407275 w 8683625"/>
              <a:gd name="connsiteY101" fmla="*/ 728663 h 1086621"/>
              <a:gd name="connsiteX102" fmla="*/ 7434263 w 8683625"/>
              <a:gd name="connsiteY102" fmla="*/ 728663 h 1086621"/>
              <a:gd name="connsiteX103" fmla="*/ 7434263 w 8683625"/>
              <a:gd name="connsiteY103" fmla="*/ 671513 h 1086621"/>
              <a:gd name="connsiteX104" fmla="*/ 7466013 w 8683625"/>
              <a:gd name="connsiteY104" fmla="*/ 671513 h 1086621"/>
              <a:gd name="connsiteX105" fmla="*/ 7486650 w 8683625"/>
              <a:gd name="connsiteY105" fmla="*/ 644526 h 1086621"/>
              <a:gd name="connsiteX106" fmla="*/ 7543800 w 8683625"/>
              <a:gd name="connsiteY106" fmla="*/ 644526 h 1086621"/>
              <a:gd name="connsiteX107" fmla="*/ 7543800 w 8683625"/>
              <a:gd name="connsiteY107" fmla="*/ 341313 h 1086621"/>
              <a:gd name="connsiteX108" fmla="*/ 7662863 w 8683625"/>
              <a:gd name="connsiteY108" fmla="*/ 341313 h 1086621"/>
              <a:gd name="connsiteX109" fmla="*/ 7662863 w 8683625"/>
              <a:gd name="connsiteY109" fmla="*/ 649288 h 1086621"/>
              <a:gd name="connsiteX110" fmla="*/ 7727950 w 8683625"/>
              <a:gd name="connsiteY110" fmla="*/ 649288 h 1086621"/>
              <a:gd name="connsiteX111" fmla="*/ 7726363 w 8683625"/>
              <a:gd name="connsiteY111" fmla="*/ 887413 h 1086621"/>
              <a:gd name="connsiteX112" fmla="*/ 7766050 w 8683625"/>
              <a:gd name="connsiteY112" fmla="*/ 887413 h 1086621"/>
              <a:gd name="connsiteX113" fmla="*/ 7766050 w 8683625"/>
              <a:gd name="connsiteY113" fmla="*/ 592138 h 1086621"/>
              <a:gd name="connsiteX114" fmla="*/ 7867650 w 8683625"/>
              <a:gd name="connsiteY114" fmla="*/ 595313 h 1086621"/>
              <a:gd name="connsiteX115" fmla="*/ 7867650 w 8683625"/>
              <a:gd name="connsiteY115" fmla="*/ 623888 h 1086621"/>
              <a:gd name="connsiteX116" fmla="*/ 7967663 w 8683625"/>
              <a:gd name="connsiteY116" fmla="*/ 623888 h 1086621"/>
              <a:gd name="connsiteX117" fmla="*/ 7966075 w 8683625"/>
              <a:gd name="connsiteY117" fmla="*/ 731838 h 1086621"/>
              <a:gd name="connsiteX118" fmla="*/ 8015287 w 8683625"/>
              <a:gd name="connsiteY118" fmla="*/ 731838 h 1086621"/>
              <a:gd name="connsiteX119" fmla="*/ 8015287 w 8683625"/>
              <a:gd name="connsiteY119" fmla="*/ 652463 h 1086621"/>
              <a:gd name="connsiteX120" fmla="*/ 8086725 w 8683625"/>
              <a:gd name="connsiteY120" fmla="*/ 652463 h 1086621"/>
              <a:gd name="connsiteX121" fmla="*/ 8089900 w 8683625"/>
              <a:gd name="connsiteY121" fmla="*/ 611188 h 1086621"/>
              <a:gd name="connsiteX122" fmla="*/ 8151813 w 8683625"/>
              <a:gd name="connsiteY122" fmla="*/ 611188 h 1086621"/>
              <a:gd name="connsiteX123" fmla="*/ 8151813 w 8683625"/>
              <a:gd name="connsiteY123" fmla="*/ 871538 h 1086621"/>
              <a:gd name="connsiteX124" fmla="*/ 8251825 w 8683625"/>
              <a:gd name="connsiteY124" fmla="*/ 871538 h 1086621"/>
              <a:gd name="connsiteX125" fmla="*/ 8255000 w 8683625"/>
              <a:gd name="connsiteY125" fmla="*/ 573088 h 1086621"/>
              <a:gd name="connsiteX126" fmla="*/ 8274050 w 8683625"/>
              <a:gd name="connsiteY126" fmla="*/ 573088 h 1086621"/>
              <a:gd name="connsiteX127" fmla="*/ 8274050 w 8683625"/>
              <a:gd name="connsiteY127" fmla="*/ 547688 h 1086621"/>
              <a:gd name="connsiteX128" fmla="*/ 8375650 w 8683625"/>
              <a:gd name="connsiteY128" fmla="*/ 549275 h 1086621"/>
              <a:gd name="connsiteX129" fmla="*/ 8375650 w 8683625"/>
              <a:gd name="connsiteY129" fmla="*/ 595313 h 1086621"/>
              <a:gd name="connsiteX130" fmla="*/ 8494712 w 8683625"/>
              <a:gd name="connsiteY130" fmla="*/ 596900 h 1086621"/>
              <a:gd name="connsiteX131" fmla="*/ 8491538 w 8683625"/>
              <a:gd name="connsiteY131" fmla="*/ 900113 h 1086621"/>
              <a:gd name="connsiteX132" fmla="*/ 8547100 w 8683625"/>
              <a:gd name="connsiteY132" fmla="*/ 900113 h 1086621"/>
              <a:gd name="connsiteX133" fmla="*/ 8547100 w 8683625"/>
              <a:gd name="connsiteY133" fmla="*/ 992188 h 1086621"/>
              <a:gd name="connsiteX134" fmla="*/ 8607425 w 8683625"/>
              <a:gd name="connsiteY134" fmla="*/ 992188 h 1086621"/>
              <a:gd name="connsiteX135" fmla="*/ 8610600 w 8683625"/>
              <a:gd name="connsiteY135" fmla="*/ 881063 h 1086621"/>
              <a:gd name="connsiteX136" fmla="*/ 8642350 w 8683625"/>
              <a:gd name="connsiteY136" fmla="*/ 881063 h 1086621"/>
              <a:gd name="connsiteX137" fmla="*/ 8642350 w 8683625"/>
              <a:gd name="connsiteY137" fmla="*/ 836613 h 1086621"/>
              <a:gd name="connsiteX138" fmla="*/ 8683625 w 8683625"/>
              <a:gd name="connsiteY138" fmla="*/ 836613 h 1086621"/>
              <a:gd name="connsiteX139" fmla="*/ 8683625 w 8683625"/>
              <a:gd name="connsiteY139" fmla="*/ 1086621 h 1086621"/>
              <a:gd name="connsiteX140" fmla="*/ 0 w 8683625"/>
              <a:gd name="connsiteY140" fmla="*/ 1086621 h 1086621"/>
              <a:gd name="connsiteX141" fmla="*/ 0 w 8683625"/>
              <a:gd name="connsiteY141" fmla="*/ 1035051 h 1086621"/>
              <a:gd name="connsiteX142" fmla="*/ 84138 w 8683625"/>
              <a:gd name="connsiteY142" fmla="*/ 1035051 h 1086621"/>
              <a:gd name="connsiteX143" fmla="*/ 84138 w 8683625"/>
              <a:gd name="connsiteY143" fmla="*/ 963613 h 1086621"/>
              <a:gd name="connsiteX144" fmla="*/ 131763 w 8683625"/>
              <a:gd name="connsiteY144" fmla="*/ 963613 h 1086621"/>
              <a:gd name="connsiteX145" fmla="*/ 131763 w 8683625"/>
              <a:gd name="connsiteY145" fmla="*/ 927101 h 1086621"/>
              <a:gd name="connsiteX146" fmla="*/ 176213 w 8683625"/>
              <a:gd name="connsiteY146" fmla="*/ 927101 h 1086621"/>
              <a:gd name="connsiteX147" fmla="*/ 176213 w 8683625"/>
              <a:gd name="connsiteY147" fmla="*/ 960438 h 1086621"/>
              <a:gd name="connsiteX148" fmla="*/ 258763 w 8683625"/>
              <a:gd name="connsiteY148" fmla="*/ 963613 h 1086621"/>
              <a:gd name="connsiteX149" fmla="*/ 258763 w 8683625"/>
              <a:gd name="connsiteY149" fmla="*/ 992188 h 1086621"/>
              <a:gd name="connsiteX150" fmla="*/ 303213 w 8683625"/>
              <a:gd name="connsiteY150" fmla="*/ 992188 h 1086621"/>
              <a:gd name="connsiteX151" fmla="*/ 300038 w 8683625"/>
              <a:gd name="connsiteY151" fmla="*/ 1052513 h 1086621"/>
              <a:gd name="connsiteX152" fmla="*/ 355600 w 8683625"/>
              <a:gd name="connsiteY152" fmla="*/ 1052513 h 1086621"/>
              <a:gd name="connsiteX153" fmla="*/ 358775 w 8683625"/>
              <a:gd name="connsiteY153" fmla="*/ 984251 h 1086621"/>
              <a:gd name="connsiteX154" fmla="*/ 420688 w 8683625"/>
              <a:gd name="connsiteY154" fmla="*/ 984251 h 1086621"/>
              <a:gd name="connsiteX155" fmla="*/ 420688 w 8683625"/>
              <a:gd name="connsiteY155" fmla="*/ 823913 h 1086621"/>
              <a:gd name="connsiteX156" fmla="*/ 468313 w 8683625"/>
              <a:gd name="connsiteY156" fmla="*/ 823913 h 1086621"/>
              <a:gd name="connsiteX157" fmla="*/ 468313 w 8683625"/>
              <a:gd name="connsiteY157" fmla="*/ 796926 h 1086621"/>
              <a:gd name="connsiteX158" fmla="*/ 519113 w 8683625"/>
              <a:gd name="connsiteY158" fmla="*/ 796926 h 1086621"/>
              <a:gd name="connsiteX159" fmla="*/ 519113 w 8683625"/>
              <a:gd name="connsiteY159" fmla="*/ 828676 h 1086621"/>
              <a:gd name="connsiteX160" fmla="*/ 536575 w 8683625"/>
              <a:gd name="connsiteY160" fmla="*/ 828676 h 1086621"/>
              <a:gd name="connsiteX161" fmla="*/ 536575 w 8683625"/>
              <a:gd name="connsiteY161" fmla="*/ 765176 h 1086621"/>
              <a:gd name="connsiteX162" fmla="*/ 600075 w 8683625"/>
              <a:gd name="connsiteY162" fmla="*/ 765176 h 1086621"/>
              <a:gd name="connsiteX163" fmla="*/ 600075 w 8683625"/>
              <a:gd name="connsiteY163" fmla="*/ 800101 h 1086621"/>
              <a:gd name="connsiteX164" fmla="*/ 631825 w 8683625"/>
              <a:gd name="connsiteY164" fmla="*/ 800101 h 1086621"/>
              <a:gd name="connsiteX165" fmla="*/ 631825 w 8683625"/>
              <a:gd name="connsiteY165" fmla="*/ 992188 h 1086621"/>
              <a:gd name="connsiteX166" fmla="*/ 668338 w 8683625"/>
              <a:gd name="connsiteY166" fmla="*/ 992188 h 1086621"/>
              <a:gd name="connsiteX167" fmla="*/ 668338 w 8683625"/>
              <a:gd name="connsiteY167" fmla="*/ 1031876 h 1086621"/>
              <a:gd name="connsiteX168" fmla="*/ 711200 w 8683625"/>
              <a:gd name="connsiteY168" fmla="*/ 1031876 h 1086621"/>
              <a:gd name="connsiteX169" fmla="*/ 712788 w 8683625"/>
              <a:gd name="connsiteY169" fmla="*/ 747713 h 1086621"/>
              <a:gd name="connsiteX170" fmla="*/ 763588 w 8683625"/>
              <a:gd name="connsiteY170" fmla="*/ 747713 h 1086621"/>
              <a:gd name="connsiteX171" fmla="*/ 763588 w 8683625"/>
              <a:gd name="connsiteY171" fmla="*/ 715963 h 1086621"/>
              <a:gd name="connsiteX172" fmla="*/ 879475 w 8683625"/>
              <a:gd name="connsiteY172" fmla="*/ 715963 h 1086621"/>
              <a:gd name="connsiteX173" fmla="*/ 879475 w 8683625"/>
              <a:gd name="connsiteY173" fmla="*/ 747713 h 1086621"/>
              <a:gd name="connsiteX174" fmla="*/ 936625 w 8683625"/>
              <a:gd name="connsiteY174" fmla="*/ 749301 h 1086621"/>
              <a:gd name="connsiteX175" fmla="*/ 936625 w 8683625"/>
              <a:gd name="connsiteY175" fmla="*/ 1023938 h 1086621"/>
              <a:gd name="connsiteX176" fmla="*/ 1174750 w 8683625"/>
              <a:gd name="connsiteY176" fmla="*/ 1027113 h 1086621"/>
              <a:gd name="connsiteX177" fmla="*/ 1176338 w 8683625"/>
              <a:gd name="connsiteY177" fmla="*/ 628650 h 1086621"/>
              <a:gd name="connsiteX178" fmla="*/ 1203325 w 8683625"/>
              <a:gd name="connsiteY178" fmla="*/ 628650 h 1086621"/>
              <a:gd name="connsiteX179" fmla="*/ 1203325 w 8683625"/>
              <a:gd name="connsiteY179" fmla="*/ 592138 h 1086621"/>
              <a:gd name="connsiteX180" fmla="*/ 1268413 w 8683625"/>
              <a:gd name="connsiteY180" fmla="*/ 592138 h 1086621"/>
              <a:gd name="connsiteX181" fmla="*/ 1268413 w 8683625"/>
              <a:gd name="connsiteY181" fmla="*/ 623888 h 1086621"/>
              <a:gd name="connsiteX182" fmla="*/ 1312863 w 8683625"/>
              <a:gd name="connsiteY182" fmla="*/ 623888 h 1086621"/>
              <a:gd name="connsiteX183" fmla="*/ 1311275 w 8683625"/>
              <a:gd name="connsiteY183" fmla="*/ 1019176 h 1086621"/>
              <a:gd name="connsiteX184" fmla="*/ 1352550 w 8683625"/>
              <a:gd name="connsiteY184" fmla="*/ 1019176 h 1086621"/>
              <a:gd name="connsiteX185" fmla="*/ 1352550 w 8683625"/>
              <a:gd name="connsiteY185" fmla="*/ 665163 h 1086621"/>
              <a:gd name="connsiteX186" fmla="*/ 1382713 w 8683625"/>
              <a:gd name="connsiteY186" fmla="*/ 665163 h 1086621"/>
              <a:gd name="connsiteX187" fmla="*/ 1382713 w 8683625"/>
              <a:gd name="connsiteY187" fmla="*/ 625475 h 1086621"/>
              <a:gd name="connsiteX188" fmla="*/ 1463675 w 8683625"/>
              <a:gd name="connsiteY188" fmla="*/ 625475 h 1086621"/>
              <a:gd name="connsiteX189" fmla="*/ 1463675 w 8683625"/>
              <a:gd name="connsiteY189" fmla="*/ 655638 h 1086621"/>
              <a:gd name="connsiteX190" fmla="*/ 1495425 w 8683625"/>
              <a:gd name="connsiteY190" fmla="*/ 655638 h 1086621"/>
              <a:gd name="connsiteX191" fmla="*/ 1495425 w 8683625"/>
              <a:gd name="connsiteY191" fmla="*/ 865188 h 1086621"/>
              <a:gd name="connsiteX192" fmla="*/ 1531938 w 8683625"/>
              <a:gd name="connsiteY192" fmla="*/ 865188 h 1086621"/>
              <a:gd name="connsiteX193" fmla="*/ 1531938 w 8683625"/>
              <a:gd name="connsiteY193" fmla="*/ 823913 h 1086621"/>
              <a:gd name="connsiteX194" fmla="*/ 1568450 w 8683625"/>
              <a:gd name="connsiteY194" fmla="*/ 823913 h 1086621"/>
              <a:gd name="connsiteX195" fmla="*/ 1568450 w 8683625"/>
              <a:gd name="connsiteY195" fmla="*/ 865188 h 1086621"/>
              <a:gd name="connsiteX196" fmla="*/ 1603375 w 8683625"/>
              <a:gd name="connsiteY196" fmla="*/ 865188 h 1086621"/>
              <a:gd name="connsiteX197" fmla="*/ 1603375 w 8683625"/>
              <a:gd name="connsiteY197" fmla="*/ 796926 h 1086621"/>
              <a:gd name="connsiteX198" fmla="*/ 1790700 w 8683625"/>
              <a:gd name="connsiteY198" fmla="*/ 796926 h 1086621"/>
              <a:gd name="connsiteX199" fmla="*/ 1790700 w 8683625"/>
              <a:gd name="connsiteY199" fmla="*/ 1011238 h 1086621"/>
              <a:gd name="connsiteX200" fmla="*/ 1847850 w 8683625"/>
              <a:gd name="connsiteY200" fmla="*/ 1011238 h 1086621"/>
              <a:gd name="connsiteX201" fmla="*/ 1851025 w 8683625"/>
              <a:gd name="connsiteY201" fmla="*/ 868363 h 1086621"/>
              <a:gd name="connsiteX202" fmla="*/ 2032000 w 8683625"/>
              <a:gd name="connsiteY202" fmla="*/ 868363 h 1086621"/>
              <a:gd name="connsiteX203" fmla="*/ 2032000 w 8683625"/>
              <a:gd name="connsiteY203" fmla="*/ 996951 h 1086621"/>
              <a:gd name="connsiteX204" fmla="*/ 2127250 w 8683625"/>
              <a:gd name="connsiteY204" fmla="*/ 996951 h 1086621"/>
              <a:gd name="connsiteX205" fmla="*/ 2127250 w 8683625"/>
              <a:gd name="connsiteY205" fmla="*/ 763588 h 1086621"/>
              <a:gd name="connsiteX206" fmla="*/ 2159000 w 8683625"/>
              <a:gd name="connsiteY206" fmla="*/ 763588 h 1086621"/>
              <a:gd name="connsiteX207" fmla="*/ 2159000 w 8683625"/>
              <a:gd name="connsiteY207" fmla="*/ 723901 h 1086621"/>
              <a:gd name="connsiteX208" fmla="*/ 2227263 w 8683625"/>
              <a:gd name="connsiteY208" fmla="*/ 723901 h 1086621"/>
              <a:gd name="connsiteX209" fmla="*/ 2227263 w 8683625"/>
              <a:gd name="connsiteY209" fmla="*/ 760413 h 1086621"/>
              <a:gd name="connsiteX210" fmla="*/ 2300288 w 8683625"/>
              <a:gd name="connsiteY210" fmla="*/ 760413 h 1086621"/>
              <a:gd name="connsiteX211" fmla="*/ 2300288 w 8683625"/>
              <a:gd name="connsiteY211" fmla="*/ 800101 h 1086621"/>
              <a:gd name="connsiteX212" fmla="*/ 2363788 w 8683625"/>
              <a:gd name="connsiteY212" fmla="*/ 800101 h 1086621"/>
              <a:gd name="connsiteX213" fmla="*/ 2363788 w 8683625"/>
              <a:gd name="connsiteY213" fmla="*/ 1008063 h 1086621"/>
              <a:gd name="connsiteX214" fmla="*/ 2406650 w 8683625"/>
              <a:gd name="connsiteY214" fmla="*/ 1008063 h 1086621"/>
              <a:gd name="connsiteX215" fmla="*/ 2406650 w 8683625"/>
              <a:gd name="connsiteY215" fmla="*/ 857251 h 1086621"/>
              <a:gd name="connsiteX216" fmla="*/ 2432050 w 8683625"/>
              <a:gd name="connsiteY216" fmla="*/ 857251 h 1086621"/>
              <a:gd name="connsiteX217" fmla="*/ 2432050 w 8683625"/>
              <a:gd name="connsiteY217" fmla="*/ 820738 h 1086621"/>
              <a:gd name="connsiteX218" fmla="*/ 2506663 w 8683625"/>
              <a:gd name="connsiteY218" fmla="*/ 820738 h 1086621"/>
              <a:gd name="connsiteX219" fmla="*/ 2503488 w 8683625"/>
              <a:gd name="connsiteY219" fmla="*/ 857251 h 1086621"/>
              <a:gd name="connsiteX220" fmla="*/ 2551113 w 8683625"/>
              <a:gd name="connsiteY220" fmla="*/ 857251 h 1086621"/>
              <a:gd name="connsiteX221" fmla="*/ 2551113 w 8683625"/>
              <a:gd name="connsiteY221" fmla="*/ 976313 h 1086621"/>
              <a:gd name="connsiteX222" fmla="*/ 2716213 w 8683625"/>
              <a:gd name="connsiteY222" fmla="*/ 976313 h 1086621"/>
              <a:gd name="connsiteX223" fmla="*/ 2716213 w 8683625"/>
              <a:gd name="connsiteY223" fmla="*/ 531813 h 1086621"/>
              <a:gd name="connsiteX224" fmla="*/ 2738438 w 8683625"/>
              <a:gd name="connsiteY224" fmla="*/ 531813 h 1086621"/>
              <a:gd name="connsiteX225" fmla="*/ 2738438 w 8683625"/>
              <a:gd name="connsiteY225" fmla="*/ 423863 h 1086621"/>
              <a:gd name="connsiteX226" fmla="*/ 2768600 w 8683625"/>
              <a:gd name="connsiteY226" fmla="*/ 423863 h 1086621"/>
              <a:gd name="connsiteX227" fmla="*/ 2768600 w 8683625"/>
              <a:gd name="connsiteY227" fmla="*/ 355600 h 1086621"/>
              <a:gd name="connsiteX228" fmla="*/ 2952750 w 8683625"/>
              <a:gd name="connsiteY228" fmla="*/ 357188 h 1086621"/>
              <a:gd name="connsiteX229" fmla="*/ 2952750 w 8683625"/>
              <a:gd name="connsiteY229" fmla="*/ 420688 h 1086621"/>
              <a:gd name="connsiteX230" fmla="*/ 3008313 w 8683625"/>
              <a:gd name="connsiteY230" fmla="*/ 420688 h 1086621"/>
              <a:gd name="connsiteX231" fmla="*/ 3006725 w 8683625"/>
              <a:gd name="connsiteY231" fmla="*/ 1004888 h 1086621"/>
              <a:gd name="connsiteX232" fmla="*/ 3063875 w 8683625"/>
              <a:gd name="connsiteY232" fmla="*/ 1004888 h 1086621"/>
              <a:gd name="connsiteX233" fmla="*/ 3063875 w 8683625"/>
              <a:gd name="connsiteY233" fmla="*/ 736601 h 1086621"/>
              <a:gd name="connsiteX234" fmla="*/ 3092450 w 8683625"/>
              <a:gd name="connsiteY234" fmla="*/ 736601 h 1086621"/>
              <a:gd name="connsiteX235" fmla="*/ 3092450 w 8683625"/>
              <a:gd name="connsiteY235" fmla="*/ 660401 h 1086621"/>
              <a:gd name="connsiteX236" fmla="*/ 3132138 w 8683625"/>
              <a:gd name="connsiteY236" fmla="*/ 660401 h 1086621"/>
              <a:gd name="connsiteX237" fmla="*/ 3132138 w 8683625"/>
              <a:gd name="connsiteY237" fmla="*/ 696913 h 1086621"/>
              <a:gd name="connsiteX238" fmla="*/ 3179763 w 8683625"/>
              <a:gd name="connsiteY238" fmla="*/ 696913 h 1086621"/>
              <a:gd name="connsiteX239" fmla="*/ 3179763 w 8683625"/>
              <a:gd name="connsiteY239" fmla="*/ 723901 h 1086621"/>
              <a:gd name="connsiteX240" fmla="*/ 3222625 w 8683625"/>
              <a:gd name="connsiteY240" fmla="*/ 723901 h 1086621"/>
              <a:gd name="connsiteX241" fmla="*/ 3219450 w 8683625"/>
              <a:gd name="connsiteY241" fmla="*/ 1008063 h 1086621"/>
              <a:gd name="connsiteX242" fmla="*/ 3254375 w 8683625"/>
              <a:gd name="connsiteY242" fmla="*/ 1008063 h 1086621"/>
              <a:gd name="connsiteX243" fmla="*/ 3254375 w 8683625"/>
              <a:gd name="connsiteY243" fmla="*/ 950913 h 1086621"/>
              <a:gd name="connsiteX244" fmla="*/ 3300413 w 8683625"/>
              <a:gd name="connsiteY244" fmla="*/ 950913 h 1086621"/>
              <a:gd name="connsiteX245" fmla="*/ 3303588 w 8683625"/>
              <a:gd name="connsiteY245" fmla="*/ 652463 h 1086621"/>
              <a:gd name="connsiteX246" fmla="*/ 3322638 w 8683625"/>
              <a:gd name="connsiteY246" fmla="*/ 652463 h 1086621"/>
              <a:gd name="connsiteX247" fmla="*/ 3340100 w 8683625"/>
              <a:gd name="connsiteY247" fmla="*/ 628650 h 1086621"/>
              <a:gd name="connsiteX248" fmla="*/ 3408363 w 8683625"/>
              <a:gd name="connsiteY248" fmla="*/ 628650 h 1086621"/>
              <a:gd name="connsiteX249" fmla="*/ 3408363 w 8683625"/>
              <a:gd name="connsiteY249" fmla="*/ 657226 h 1086621"/>
              <a:gd name="connsiteX250" fmla="*/ 3440113 w 8683625"/>
              <a:gd name="connsiteY250" fmla="*/ 657226 h 1086621"/>
              <a:gd name="connsiteX251" fmla="*/ 3440113 w 8683625"/>
              <a:gd name="connsiteY251" fmla="*/ 989013 h 1086621"/>
              <a:gd name="connsiteX252" fmla="*/ 3600450 w 8683625"/>
              <a:gd name="connsiteY252" fmla="*/ 992188 h 1086621"/>
              <a:gd name="connsiteX253" fmla="*/ 3603625 w 8683625"/>
              <a:gd name="connsiteY253" fmla="*/ 508000 h 1086621"/>
              <a:gd name="connsiteX254" fmla="*/ 3684588 w 8683625"/>
              <a:gd name="connsiteY254" fmla="*/ 508000 h 1086621"/>
              <a:gd name="connsiteX255" fmla="*/ 3684588 w 8683625"/>
              <a:gd name="connsiteY255" fmla="*/ 547688 h 1086621"/>
              <a:gd name="connsiteX256" fmla="*/ 3706813 w 8683625"/>
              <a:gd name="connsiteY256" fmla="*/ 547688 h 1086621"/>
              <a:gd name="connsiteX257" fmla="*/ 3706813 w 8683625"/>
              <a:gd name="connsiteY257" fmla="*/ 520700 h 1086621"/>
              <a:gd name="connsiteX258" fmla="*/ 3827463 w 8683625"/>
              <a:gd name="connsiteY258" fmla="*/ 520700 h 1086621"/>
              <a:gd name="connsiteX259" fmla="*/ 3827463 w 8683625"/>
              <a:gd name="connsiteY259" fmla="*/ 557213 h 1086621"/>
              <a:gd name="connsiteX260" fmla="*/ 3863975 w 8683625"/>
              <a:gd name="connsiteY260" fmla="*/ 557213 h 1086621"/>
              <a:gd name="connsiteX261" fmla="*/ 3863975 w 8683625"/>
              <a:gd name="connsiteY261" fmla="*/ 989013 h 1086621"/>
              <a:gd name="connsiteX262" fmla="*/ 3911600 w 8683625"/>
              <a:gd name="connsiteY262" fmla="*/ 989013 h 1086621"/>
              <a:gd name="connsiteX263" fmla="*/ 3911600 w 8683625"/>
              <a:gd name="connsiteY263" fmla="*/ 852488 h 1086621"/>
              <a:gd name="connsiteX264" fmla="*/ 3948113 w 8683625"/>
              <a:gd name="connsiteY264" fmla="*/ 855663 h 1086621"/>
              <a:gd name="connsiteX265" fmla="*/ 3948113 w 8683625"/>
              <a:gd name="connsiteY265" fmla="*/ 815976 h 1086621"/>
              <a:gd name="connsiteX266" fmla="*/ 3998913 w 8683625"/>
              <a:gd name="connsiteY266" fmla="*/ 815976 h 1086621"/>
              <a:gd name="connsiteX267" fmla="*/ 3998913 w 8683625"/>
              <a:gd name="connsiteY267" fmla="*/ 855663 h 1086621"/>
              <a:gd name="connsiteX268" fmla="*/ 4051300 w 8683625"/>
              <a:gd name="connsiteY268" fmla="*/ 855663 h 1086621"/>
              <a:gd name="connsiteX269" fmla="*/ 4048125 w 8683625"/>
              <a:gd name="connsiteY269" fmla="*/ 987426 h 1086621"/>
              <a:gd name="connsiteX270" fmla="*/ 4124325 w 8683625"/>
              <a:gd name="connsiteY270" fmla="*/ 987426 h 1086621"/>
              <a:gd name="connsiteX271" fmla="*/ 4124325 w 8683625"/>
              <a:gd name="connsiteY271" fmla="*/ 660401 h 1086621"/>
              <a:gd name="connsiteX272" fmla="*/ 4151313 w 8683625"/>
              <a:gd name="connsiteY272" fmla="*/ 660401 h 1086621"/>
              <a:gd name="connsiteX273" fmla="*/ 4151313 w 8683625"/>
              <a:gd name="connsiteY273" fmla="*/ 547688 h 1086621"/>
              <a:gd name="connsiteX274" fmla="*/ 4319588 w 8683625"/>
              <a:gd name="connsiteY274" fmla="*/ 547688 h 1086621"/>
              <a:gd name="connsiteX275" fmla="*/ 4319588 w 8683625"/>
              <a:gd name="connsiteY275" fmla="*/ 596900 h 1086621"/>
              <a:gd name="connsiteX276" fmla="*/ 4364038 w 8683625"/>
              <a:gd name="connsiteY276" fmla="*/ 596900 h 1086621"/>
              <a:gd name="connsiteX277" fmla="*/ 4362450 w 8683625"/>
              <a:gd name="connsiteY277" fmla="*/ 808038 h 1086621"/>
              <a:gd name="connsiteX278" fmla="*/ 4478338 w 8683625"/>
              <a:gd name="connsiteY278" fmla="*/ 808038 h 1086621"/>
              <a:gd name="connsiteX279" fmla="*/ 4479925 w 8683625"/>
              <a:gd name="connsiteY279" fmla="*/ 46038 h 1086621"/>
              <a:gd name="connsiteX280" fmla="*/ 4495800 w 8683625"/>
              <a:gd name="connsiteY280" fmla="*/ 46038 h 108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8683625" h="1086621">
                <a:moveTo>
                  <a:pt x="4495800" y="0"/>
                </a:moveTo>
                <a:lnTo>
                  <a:pt x="4595813" y="1588"/>
                </a:lnTo>
                <a:lnTo>
                  <a:pt x="4595813" y="23813"/>
                </a:lnTo>
                <a:lnTo>
                  <a:pt x="4656138" y="23813"/>
                </a:lnTo>
                <a:lnTo>
                  <a:pt x="4651375" y="828676"/>
                </a:lnTo>
                <a:lnTo>
                  <a:pt x="4802188" y="828676"/>
                </a:lnTo>
                <a:lnTo>
                  <a:pt x="4803775" y="615950"/>
                </a:lnTo>
                <a:lnTo>
                  <a:pt x="4916488" y="615950"/>
                </a:lnTo>
                <a:lnTo>
                  <a:pt x="4919663" y="441325"/>
                </a:lnTo>
                <a:lnTo>
                  <a:pt x="5086350" y="441325"/>
                </a:lnTo>
                <a:lnTo>
                  <a:pt x="5086350" y="496888"/>
                </a:lnTo>
                <a:lnTo>
                  <a:pt x="5124450" y="500063"/>
                </a:lnTo>
                <a:lnTo>
                  <a:pt x="5122863" y="633413"/>
                </a:lnTo>
                <a:lnTo>
                  <a:pt x="5170488" y="633413"/>
                </a:lnTo>
                <a:lnTo>
                  <a:pt x="5172075" y="588963"/>
                </a:lnTo>
                <a:lnTo>
                  <a:pt x="5280025" y="588963"/>
                </a:lnTo>
                <a:lnTo>
                  <a:pt x="5280025" y="639763"/>
                </a:lnTo>
                <a:lnTo>
                  <a:pt x="5330825" y="639763"/>
                </a:lnTo>
                <a:lnTo>
                  <a:pt x="5327650" y="728663"/>
                </a:lnTo>
                <a:lnTo>
                  <a:pt x="5359400" y="728663"/>
                </a:lnTo>
                <a:lnTo>
                  <a:pt x="5359400" y="396875"/>
                </a:lnTo>
                <a:lnTo>
                  <a:pt x="5391150" y="396875"/>
                </a:lnTo>
                <a:lnTo>
                  <a:pt x="5391150" y="333375"/>
                </a:lnTo>
                <a:lnTo>
                  <a:pt x="5446713" y="333375"/>
                </a:lnTo>
                <a:lnTo>
                  <a:pt x="5522913" y="333375"/>
                </a:lnTo>
                <a:lnTo>
                  <a:pt x="5522913" y="365125"/>
                </a:lnTo>
                <a:lnTo>
                  <a:pt x="5586413" y="368300"/>
                </a:lnTo>
                <a:lnTo>
                  <a:pt x="5586413" y="557213"/>
                </a:lnTo>
                <a:lnTo>
                  <a:pt x="5651500" y="557213"/>
                </a:lnTo>
                <a:lnTo>
                  <a:pt x="5651500" y="515938"/>
                </a:lnTo>
                <a:lnTo>
                  <a:pt x="5726113" y="515938"/>
                </a:lnTo>
                <a:lnTo>
                  <a:pt x="5726113" y="547688"/>
                </a:lnTo>
                <a:lnTo>
                  <a:pt x="5819775" y="547688"/>
                </a:lnTo>
                <a:lnTo>
                  <a:pt x="5819775" y="617538"/>
                </a:lnTo>
                <a:lnTo>
                  <a:pt x="5854700" y="617538"/>
                </a:lnTo>
                <a:lnTo>
                  <a:pt x="5854700" y="584200"/>
                </a:lnTo>
                <a:lnTo>
                  <a:pt x="5886450" y="584200"/>
                </a:lnTo>
                <a:lnTo>
                  <a:pt x="5886450" y="547688"/>
                </a:lnTo>
                <a:lnTo>
                  <a:pt x="5962650" y="547688"/>
                </a:lnTo>
                <a:lnTo>
                  <a:pt x="5959475" y="584200"/>
                </a:lnTo>
                <a:lnTo>
                  <a:pt x="6011863" y="584200"/>
                </a:lnTo>
                <a:lnTo>
                  <a:pt x="6011863" y="608013"/>
                </a:lnTo>
                <a:lnTo>
                  <a:pt x="6035675" y="608013"/>
                </a:lnTo>
                <a:lnTo>
                  <a:pt x="6035675" y="681038"/>
                </a:lnTo>
                <a:lnTo>
                  <a:pt x="6072188" y="681038"/>
                </a:lnTo>
                <a:lnTo>
                  <a:pt x="6072188" y="633413"/>
                </a:lnTo>
                <a:lnTo>
                  <a:pt x="6149975" y="633413"/>
                </a:lnTo>
                <a:lnTo>
                  <a:pt x="6149975" y="603250"/>
                </a:lnTo>
                <a:lnTo>
                  <a:pt x="6183313" y="603250"/>
                </a:lnTo>
                <a:lnTo>
                  <a:pt x="6183313" y="584200"/>
                </a:lnTo>
                <a:lnTo>
                  <a:pt x="6254750" y="587375"/>
                </a:lnTo>
                <a:lnTo>
                  <a:pt x="6254750" y="620713"/>
                </a:lnTo>
                <a:lnTo>
                  <a:pt x="6307138" y="620713"/>
                </a:lnTo>
                <a:lnTo>
                  <a:pt x="6307138" y="657226"/>
                </a:lnTo>
                <a:lnTo>
                  <a:pt x="6367463" y="657226"/>
                </a:lnTo>
                <a:lnTo>
                  <a:pt x="6367463" y="700088"/>
                </a:lnTo>
                <a:lnTo>
                  <a:pt x="6396038" y="700088"/>
                </a:lnTo>
                <a:lnTo>
                  <a:pt x="6396038" y="923926"/>
                </a:lnTo>
                <a:lnTo>
                  <a:pt x="6410325" y="923926"/>
                </a:lnTo>
                <a:lnTo>
                  <a:pt x="6410325" y="863601"/>
                </a:lnTo>
                <a:lnTo>
                  <a:pt x="6435725" y="863601"/>
                </a:lnTo>
                <a:lnTo>
                  <a:pt x="6438900" y="671513"/>
                </a:lnTo>
                <a:lnTo>
                  <a:pt x="6454775" y="671513"/>
                </a:lnTo>
                <a:lnTo>
                  <a:pt x="6454775" y="639763"/>
                </a:lnTo>
                <a:lnTo>
                  <a:pt x="6510338" y="639763"/>
                </a:lnTo>
                <a:lnTo>
                  <a:pt x="6510338" y="668338"/>
                </a:lnTo>
                <a:lnTo>
                  <a:pt x="6526213" y="668338"/>
                </a:lnTo>
                <a:lnTo>
                  <a:pt x="6526213" y="839788"/>
                </a:lnTo>
                <a:lnTo>
                  <a:pt x="6551613" y="839788"/>
                </a:lnTo>
                <a:lnTo>
                  <a:pt x="6551613" y="587375"/>
                </a:lnTo>
                <a:lnTo>
                  <a:pt x="6699250" y="587375"/>
                </a:lnTo>
                <a:lnTo>
                  <a:pt x="6699250" y="655638"/>
                </a:lnTo>
                <a:lnTo>
                  <a:pt x="6718300" y="655638"/>
                </a:lnTo>
                <a:lnTo>
                  <a:pt x="6718300" y="733426"/>
                </a:lnTo>
                <a:lnTo>
                  <a:pt x="6727825" y="733426"/>
                </a:lnTo>
                <a:lnTo>
                  <a:pt x="6727825" y="939801"/>
                </a:lnTo>
                <a:lnTo>
                  <a:pt x="6767513" y="939801"/>
                </a:lnTo>
                <a:lnTo>
                  <a:pt x="6767513" y="911226"/>
                </a:lnTo>
                <a:lnTo>
                  <a:pt x="6786563" y="911226"/>
                </a:lnTo>
                <a:lnTo>
                  <a:pt x="6786563" y="839788"/>
                </a:lnTo>
                <a:lnTo>
                  <a:pt x="6802438" y="839788"/>
                </a:lnTo>
                <a:lnTo>
                  <a:pt x="6804025" y="555625"/>
                </a:lnTo>
                <a:lnTo>
                  <a:pt x="6915150" y="555625"/>
                </a:lnTo>
                <a:lnTo>
                  <a:pt x="6915150" y="727076"/>
                </a:lnTo>
                <a:lnTo>
                  <a:pt x="6931025" y="727076"/>
                </a:lnTo>
                <a:lnTo>
                  <a:pt x="6931025" y="842963"/>
                </a:lnTo>
                <a:lnTo>
                  <a:pt x="6980237" y="842963"/>
                </a:lnTo>
                <a:lnTo>
                  <a:pt x="6980237" y="950913"/>
                </a:lnTo>
                <a:lnTo>
                  <a:pt x="7011987" y="950913"/>
                </a:lnTo>
                <a:lnTo>
                  <a:pt x="7011987" y="892176"/>
                </a:lnTo>
                <a:lnTo>
                  <a:pt x="7065963" y="892176"/>
                </a:lnTo>
                <a:lnTo>
                  <a:pt x="7065963" y="857251"/>
                </a:lnTo>
                <a:lnTo>
                  <a:pt x="7246937" y="857251"/>
                </a:lnTo>
                <a:lnTo>
                  <a:pt x="7246937" y="820738"/>
                </a:lnTo>
                <a:lnTo>
                  <a:pt x="7291387" y="820738"/>
                </a:lnTo>
                <a:lnTo>
                  <a:pt x="7291387" y="865188"/>
                </a:lnTo>
                <a:lnTo>
                  <a:pt x="7339013" y="865188"/>
                </a:lnTo>
                <a:lnTo>
                  <a:pt x="7339013" y="963613"/>
                </a:lnTo>
                <a:lnTo>
                  <a:pt x="7378700" y="963613"/>
                </a:lnTo>
                <a:lnTo>
                  <a:pt x="7378700" y="873126"/>
                </a:lnTo>
                <a:lnTo>
                  <a:pt x="7404100" y="873126"/>
                </a:lnTo>
                <a:lnTo>
                  <a:pt x="7407275" y="728663"/>
                </a:lnTo>
                <a:lnTo>
                  <a:pt x="7434263" y="728663"/>
                </a:lnTo>
                <a:lnTo>
                  <a:pt x="7434263" y="671513"/>
                </a:lnTo>
                <a:lnTo>
                  <a:pt x="7466013" y="671513"/>
                </a:lnTo>
                <a:lnTo>
                  <a:pt x="7486650" y="644526"/>
                </a:lnTo>
                <a:lnTo>
                  <a:pt x="7543800" y="644526"/>
                </a:lnTo>
                <a:lnTo>
                  <a:pt x="7543800" y="341313"/>
                </a:lnTo>
                <a:lnTo>
                  <a:pt x="7662863" y="341313"/>
                </a:lnTo>
                <a:lnTo>
                  <a:pt x="7662863" y="649288"/>
                </a:lnTo>
                <a:lnTo>
                  <a:pt x="7727950" y="649288"/>
                </a:lnTo>
                <a:lnTo>
                  <a:pt x="7726363" y="887413"/>
                </a:lnTo>
                <a:lnTo>
                  <a:pt x="7766050" y="887413"/>
                </a:lnTo>
                <a:lnTo>
                  <a:pt x="7766050" y="592138"/>
                </a:lnTo>
                <a:lnTo>
                  <a:pt x="7867650" y="595313"/>
                </a:lnTo>
                <a:lnTo>
                  <a:pt x="7867650" y="623888"/>
                </a:lnTo>
                <a:lnTo>
                  <a:pt x="7967663" y="623888"/>
                </a:lnTo>
                <a:lnTo>
                  <a:pt x="7966075" y="731838"/>
                </a:lnTo>
                <a:lnTo>
                  <a:pt x="8015287" y="731838"/>
                </a:lnTo>
                <a:lnTo>
                  <a:pt x="8015287" y="652463"/>
                </a:lnTo>
                <a:lnTo>
                  <a:pt x="8086725" y="652463"/>
                </a:lnTo>
                <a:lnTo>
                  <a:pt x="8089900" y="611188"/>
                </a:lnTo>
                <a:lnTo>
                  <a:pt x="8151813" y="611188"/>
                </a:lnTo>
                <a:lnTo>
                  <a:pt x="8151813" y="871538"/>
                </a:lnTo>
                <a:lnTo>
                  <a:pt x="8251825" y="871538"/>
                </a:lnTo>
                <a:lnTo>
                  <a:pt x="8255000" y="573088"/>
                </a:lnTo>
                <a:lnTo>
                  <a:pt x="8274050" y="573088"/>
                </a:lnTo>
                <a:lnTo>
                  <a:pt x="8274050" y="547688"/>
                </a:lnTo>
                <a:lnTo>
                  <a:pt x="8375650" y="549275"/>
                </a:lnTo>
                <a:lnTo>
                  <a:pt x="8375650" y="595313"/>
                </a:lnTo>
                <a:lnTo>
                  <a:pt x="8494712" y="596900"/>
                </a:lnTo>
                <a:lnTo>
                  <a:pt x="8491538" y="900113"/>
                </a:lnTo>
                <a:lnTo>
                  <a:pt x="8547100" y="900113"/>
                </a:lnTo>
                <a:lnTo>
                  <a:pt x="8547100" y="992188"/>
                </a:lnTo>
                <a:lnTo>
                  <a:pt x="8607425" y="992188"/>
                </a:lnTo>
                <a:lnTo>
                  <a:pt x="8610600" y="881063"/>
                </a:lnTo>
                <a:lnTo>
                  <a:pt x="8642350" y="881063"/>
                </a:lnTo>
                <a:lnTo>
                  <a:pt x="8642350" y="836613"/>
                </a:lnTo>
                <a:lnTo>
                  <a:pt x="8683625" y="836613"/>
                </a:lnTo>
                <a:lnTo>
                  <a:pt x="8683625" y="1086621"/>
                </a:lnTo>
                <a:lnTo>
                  <a:pt x="0" y="1086621"/>
                </a:lnTo>
                <a:lnTo>
                  <a:pt x="0" y="1035051"/>
                </a:lnTo>
                <a:lnTo>
                  <a:pt x="84138" y="1035051"/>
                </a:lnTo>
                <a:lnTo>
                  <a:pt x="84138" y="963613"/>
                </a:lnTo>
                <a:lnTo>
                  <a:pt x="131763" y="963613"/>
                </a:lnTo>
                <a:lnTo>
                  <a:pt x="131763" y="927101"/>
                </a:lnTo>
                <a:lnTo>
                  <a:pt x="176213" y="927101"/>
                </a:lnTo>
                <a:lnTo>
                  <a:pt x="176213" y="960438"/>
                </a:lnTo>
                <a:lnTo>
                  <a:pt x="258763" y="963613"/>
                </a:lnTo>
                <a:lnTo>
                  <a:pt x="258763" y="992188"/>
                </a:lnTo>
                <a:lnTo>
                  <a:pt x="303213" y="992188"/>
                </a:lnTo>
                <a:lnTo>
                  <a:pt x="300038" y="1052513"/>
                </a:lnTo>
                <a:lnTo>
                  <a:pt x="355600" y="1052513"/>
                </a:lnTo>
                <a:lnTo>
                  <a:pt x="358775" y="984251"/>
                </a:lnTo>
                <a:lnTo>
                  <a:pt x="420688" y="984251"/>
                </a:lnTo>
                <a:lnTo>
                  <a:pt x="420688" y="823913"/>
                </a:lnTo>
                <a:lnTo>
                  <a:pt x="468313" y="823913"/>
                </a:lnTo>
                <a:lnTo>
                  <a:pt x="468313" y="796926"/>
                </a:lnTo>
                <a:lnTo>
                  <a:pt x="519113" y="796926"/>
                </a:lnTo>
                <a:lnTo>
                  <a:pt x="519113" y="828676"/>
                </a:lnTo>
                <a:lnTo>
                  <a:pt x="536575" y="828676"/>
                </a:lnTo>
                <a:lnTo>
                  <a:pt x="536575" y="765176"/>
                </a:lnTo>
                <a:lnTo>
                  <a:pt x="600075" y="765176"/>
                </a:lnTo>
                <a:lnTo>
                  <a:pt x="600075" y="800101"/>
                </a:lnTo>
                <a:lnTo>
                  <a:pt x="631825" y="800101"/>
                </a:lnTo>
                <a:lnTo>
                  <a:pt x="631825" y="992188"/>
                </a:lnTo>
                <a:lnTo>
                  <a:pt x="668338" y="992188"/>
                </a:lnTo>
                <a:lnTo>
                  <a:pt x="668338" y="1031876"/>
                </a:lnTo>
                <a:lnTo>
                  <a:pt x="711200" y="1031876"/>
                </a:lnTo>
                <a:lnTo>
                  <a:pt x="712788" y="747713"/>
                </a:lnTo>
                <a:lnTo>
                  <a:pt x="763588" y="747713"/>
                </a:lnTo>
                <a:lnTo>
                  <a:pt x="763588" y="715963"/>
                </a:lnTo>
                <a:lnTo>
                  <a:pt x="879475" y="715963"/>
                </a:lnTo>
                <a:lnTo>
                  <a:pt x="879475" y="747713"/>
                </a:lnTo>
                <a:lnTo>
                  <a:pt x="936625" y="749301"/>
                </a:lnTo>
                <a:lnTo>
                  <a:pt x="936625" y="1023938"/>
                </a:lnTo>
                <a:lnTo>
                  <a:pt x="1174750" y="1027113"/>
                </a:lnTo>
                <a:lnTo>
                  <a:pt x="1176338" y="628650"/>
                </a:lnTo>
                <a:lnTo>
                  <a:pt x="1203325" y="628650"/>
                </a:lnTo>
                <a:lnTo>
                  <a:pt x="1203325" y="592138"/>
                </a:lnTo>
                <a:lnTo>
                  <a:pt x="1268413" y="592138"/>
                </a:lnTo>
                <a:lnTo>
                  <a:pt x="1268413" y="623888"/>
                </a:lnTo>
                <a:lnTo>
                  <a:pt x="1312863" y="623888"/>
                </a:lnTo>
                <a:lnTo>
                  <a:pt x="1311275" y="1019176"/>
                </a:lnTo>
                <a:lnTo>
                  <a:pt x="1352550" y="1019176"/>
                </a:lnTo>
                <a:lnTo>
                  <a:pt x="1352550" y="665163"/>
                </a:lnTo>
                <a:lnTo>
                  <a:pt x="1382713" y="665163"/>
                </a:lnTo>
                <a:lnTo>
                  <a:pt x="1382713" y="625475"/>
                </a:lnTo>
                <a:lnTo>
                  <a:pt x="1463675" y="625475"/>
                </a:lnTo>
                <a:lnTo>
                  <a:pt x="1463675" y="655638"/>
                </a:lnTo>
                <a:lnTo>
                  <a:pt x="1495425" y="655638"/>
                </a:lnTo>
                <a:lnTo>
                  <a:pt x="1495425" y="865188"/>
                </a:lnTo>
                <a:lnTo>
                  <a:pt x="1531938" y="865188"/>
                </a:lnTo>
                <a:lnTo>
                  <a:pt x="1531938" y="823913"/>
                </a:lnTo>
                <a:lnTo>
                  <a:pt x="1568450" y="823913"/>
                </a:lnTo>
                <a:lnTo>
                  <a:pt x="1568450" y="865188"/>
                </a:lnTo>
                <a:lnTo>
                  <a:pt x="1603375" y="865188"/>
                </a:lnTo>
                <a:lnTo>
                  <a:pt x="1603375" y="796926"/>
                </a:lnTo>
                <a:lnTo>
                  <a:pt x="1790700" y="796926"/>
                </a:lnTo>
                <a:lnTo>
                  <a:pt x="1790700" y="1011238"/>
                </a:lnTo>
                <a:lnTo>
                  <a:pt x="1847850" y="1011238"/>
                </a:lnTo>
                <a:lnTo>
                  <a:pt x="1851025" y="868363"/>
                </a:lnTo>
                <a:lnTo>
                  <a:pt x="2032000" y="868363"/>
                </a:lnTo>
                <a:lnTo>
                  <a:pt x="2032000" y="996951"/>
                </a:lnTo>
                <a:lnTo>
                  <a:pt x="2127250" y="996951"/>
                </a:lnTo>
                <a:lnTo>
                  <a:pt x="2127250" y="763588"/>
                </a:lnTo>
                <a:lnTo>
                  <a:pt x="2159000" y="763588"/>
                </a:lnTo>
                <a:lnTo>
                  <a:pt x="2159000" y="723901"/>
                </a:lnTo>
                <a:lnTo>
                  <a:pt x="2227263" y="723901"/>
                </a:lnTo>
                <a:lnTo>
                  <a:pt x="2227263" y="760413"/>
                </a:lnTo>
                <a:lnTo>
                  <a:pt x="2300288" y="760413"/>
                </a:lnTo>
                <a:lnTo>
                  <a:pt x="2300288" y="800101"/>
                </a:lnTo>
                <a:lnTo>
                  <a:pt x="2363788" y="800101"/>
                </a:lnTo>
                <a:lnTo>
                  <a:pt x="2363788" y="1008063"/>
                </a:lnTo>
                <a:lnTo>
                  <a:pt x="2406650" y="1008063"/>
                </a:lnTo>
                <a:lnTo>
                  <a:pt x="2406650" y="857251"/>
                </a:lnTo>
                <a:lnTo>
                  <a:pt x="2432050" y="857251"/>
                </a:lnTo>
                <a:lnTo>
                  <a:pt x="2432050" y="820738"/>
                </a:lnTo>
                <a:lnTo>
                  <a:pt x="2506663" y="820738"/>
                </a:lnTo>
                <a:lnTo>
                  <a:pt x="2503488" y="857251"/>
                </a:lnTo>
                <a:lnTo>
                  <a:pt x="2551113" y="857251"/>
                </a:lnTo>
                <a:lnTo>
                  <a:pt x="2551113" y="976313"/>
                </a:lnTo>
                <a:lnTo>
                  <a:pt x="2716213" y="976313"/>
                </a:lnTo>
                <a:lnTo>
                  <a:pt x="2716213" y="531813"/>
                </a:lnTo>
                <a:lnTo>
                  <a:pt x="2738438" y="531813"/>
                </a:lnTo>
                <a:lnTo>
                  <a:pt x="2738438" y="423863"/>
                </a:lnTo>
                <a:lnTo>
                  <a:pt x="2768600" y="423863"/>
                </a:lnTo>
                <a:lnTo>
                  <a:pt x="2768600" y="355600"/>
                </a:lnTo>
                <a:lnTo>
                  <a:pt x="2952750" y="357188"/>
                </a:lnTo>
                <a:lnTo>
                  <a:pt x="2952750" y="420688"/>
                </a:lnTo>
                <a:lnTo>
                  <a:pt x="3008313" y="420688"/>
                </a:lnTo>
                <a:lnTo>
                  <a:pt x="3006725" y="1004888"/>
                </a:lnTo>
                <a:lnTo>
                  <a:pt x="3063875" y="1004888"/>
                </a:lnTo>
                <a:lnTo>
                  <a:pt x="3063875" y="736601"/>
                </a:lnTo>
                <a:lnTo>
                  <a:pt x="3092450" y="736601"/>
                </a:lnTo>
                <a:lnTo>
                  <a:pt x="3092450" y="660401"/>
                </a:lnTo>
                <a:lnTo>
                  <a:pt x="3132138" y="660401"/>
                </a:lnTo>
                <a:lnTo>
                  <a:pt x="3132138" y="696913"/>
                </a:lnTo>
                <a:lnTo>
                  <a:pt x="3179763" y="696913"/>
                </a:lnTo>
                <a:lnTo>
                  <a:pt x="3179763" y="723901"/>
                </a:lnTo>
                <a:lnTo>
                  <a:pt x="3222625" y="723901"/>
                </a:lnTo>
                <a:lnTo>
                  <a:pt x="3219450" y="1008063"/>
                </a:lnTo>
                <a:lnTo>
                  <a:pt x="3254375" y="1008063"/>
                </a:lnTo>
                <a:lnTo>
                  <a:pt x="3254375" y="950913"/>
                </a:lnTo>
                <a:lnTo>
                  <a:pt x="3300413" y="950913"/>
                </a:lnTo>
                <a:lnTo>
                  <a:pt x="3303588" y="652463"/>
                </a:lnTo>
                <a:lnTo>
                  <a:pt x="3322638" y="652463"/>
                </a:lnTo>
                <a:lnTo>
                  <a:pt x="3340100" y="628650"/>
                </a:lnTo>
                <a:lnTo>
                  <a:pt x="3408363" y="628650"/>
                </a:lnTo>
                <a:lnTo>
                  <a:pt x="3408363" y="657226"/>
                </a:lnTo>
                <a:lnTo>
                  <a:pt x="3440113" y="657226"/>
                </a:lnTo>
                <a:lnTo>
                  <a:pt x="3440113" y="989013"/>
                </a:lnTo>
                <a:lnTo>
                  <a:pt x="3600450" y="992188"/>
                </a:lnTo>
                <a:lnTo>
                  <a:pt x="3603625" y="508000"/>
                </a:lnTo>
                <a:lnTo>
                  <a:pt x="3684588" y="508000"/>
                </a:lnTo>
                <a:lnTo>
                  <a:pt x="3684588" y="547688"/>
                </a:lnTo>
                <a:lnTo>
                  <a:pt x="3706813" y="547688"/>
                </a:lnTo>
                <a:lnTo>
                  <a:pt x="3706813" y="520700"/>
                </a:lnTo>
                <a:lnTo>
                  <a:pt x="3827463" y="520700"/>
                </a:lnTo>
                <a:lnTo>
                  <a:pt x="3827463" y="557213"/>
                </a:lnTo>
                <a:lnTo>
                  <a:pt x="3863975" y="557213"/>
                </a:lnTo>
                <a:lnTo>
                  <a:pt x="3863975" y="989013"/>
                </a:lnTo>
                <a:lnTo>
                  <a:pt x="3911600" y="989013"/>
                </a:lnTo>
                <a:lnTo>
                  <a:pt x="3911600" y="852488"/>
                </a:lnTo>
                <a:lnTo>
                  <a:pt x="3948113" y="855663"/>
                </a:lnTo>
                <a:lnTo>
                  <a:pt x="3948113" y="815976"/>
                </a:lnTo>
                <a:lnTo>
                  <a:pt x="3998913" y="815976"/>
                </a:lnTo>
                <a:lnTo>
                  <a:pt x="3998913" y="855663"/>
                </a:lnTo>
                <a:lnTo>
                  <a:pt x="4051300" y="855663"/>
                </a:lnTo>
                <a:lnTo>
                  <a:pt x="4048125" y="987426"/>
                </a:lnTo>
                <a:lnTo>
                  <a:pt x="4124325" y="987426"/>
                </a:lnTo>
                <a:lnTo>
                  <a:pt x="4124325" y="660401"/>
                </a:lnTo>
                <a:lnTo>
                  <a:pt x="4151313" y="660401"/>
                </a:lnTo>
                <a:lnTo>
                  <a:pt x="4151313" y="547688"/>
                </a:lnTo>
                <a:lnTo>
                  <a:pt x="4319588" y="547688"/>
                </a:lnTo>
                <a:lnTo>
                  <a:pt x="4319588" y="596900"/>
                </a:lnTo>
                <a:lnTo>
                  <a:pt x="4364038" y="596900"/>
                </a:lnTo>
                <a:lnTo>
                  <a:pt x="4362450" y="808038"/>
                </a:lnTo>
                <a:lnTo>
                  <a:pt x="4478338" y="808038"/>
                </a:lnTo>
                <a:lnTo>
                  <a:pt x="4479925" y="46038"/>
                </a:lnTo>
                <a:lnTo>
                  <a:pt x="4495800" y="46038"/>
                </a:lnTo>
                <a:close/>
              </a:path>
            </a:pathLst>
          </a:custGeom>
          <a:solidFill>
            <a:srgbClr val="D76739">
              <a:alpha val="20000"/>
            </a:srgbClr>
          </a:solidFill>
          <a:ln w="0">
            <a:noFill/>
            <a:prstDash val="solid"/>
            <a:round/>
          </a:ln>
        </p:spPr>
        <p:txBody>
          <a:bodyPr vert="horz" wrap="square" lIns="91440" tIns="45720" rIns="91440" bIns="45720" numCol="1" anchor="t" anchorCtr="0" compatLnSpc="1">
            <a:noAutofit/>
          </a:bodyPr>
          <a:lstStyle/>
          <a:p>
            <a:endParaRPr lang="en-US"/>
          </a:p>
        </p:txBody>
      </p:sp>
      <p:grpSp>
        <p:nvGrpSpPr>
          <p:cNvPr id="30" name="Group 29"/>
          <p:cNvGrpSpPr/>
          <p:nvPr/>
        </p:nvGrpSpPr>
        <p:grpSpPr>
          <a:xfrm rot="16200000" flipH="1" flipV="1">
            <a:off x="4895966" y="1863027"/>
            <a:ext cx="67582" cy="1400404"/>
            <a:chOff x="2281687" y="2419449"/>
            <a:chExt cx="67582" cy="1400404"/>
          </a:xfrm>
        </p:grpSpPr>
        <p:cxnSp>
          <p:nvCxnSpPr>
            <p:cNvPr id="31" name="Straight Connector 30"/>
            <p:cNvCxnSpPr/>
            <p:nvPr/>
          </p:nvCxnSpPr>
          <p:spPr>
            <a:xfrm flipV="1">
              <a:off x="2315481" y="2419449"/>
              <a:ext cx="0" cy="13634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flipV="1">
              <a:off x="2281687" y="3752271"/>
              <a:ext cx="67582" cy="67582"/>
            </a:xfrm>
            <a:prstGeom prst="ellipse">
              <a:avLst/>
            </a:prstGeom>
            <a:solidFill>
              <a:srgbClr val="00AB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rot="5400000" flipV="1">
            <a:off x="7391965" y="3137301"/>
            <a:ext cx="67582" cy="1052842"/>
            <a:chOff x="2281687" y="2475699"/>
            <a:chExt cx="67582" cy="1052842"/>
          </a:xfrm>
        </p:grpSpPr>
        <p:cxnSp>
          <p:nvCxnSpPr>
            <p:cNvPr id="34" name="Straight Connector 33"/>
            <p:cNvCxnSpPr/>
            <p:nvPr/>
          </p:nvCxnSpPr>
          <p:spPr>
            <a:xfrm flipV="1">
              <a:off x="2315482" y="2475699"/>
              <a:ext cx="0" cy="102439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flipV="1">
              <a:off x="2281687" y="3460959"/>
              <a:ext cx="67582" cy="67582"/>
            </a:xfrm>
            <a:prstGeom prst="ellipse">
              <a:avLst/>
            </a:prstGeom>
            <a:solidFill>
              <a:srgbClr val="00AB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8163583" y="3249515"/>
            <a:ext cx="3031520" cy="1018879"/>
            <a:chOff x="3165471" y="2898478"/>
            <a:chExt cx="3031520" cy="1018879"/>
          </a:xfrm>
        </p:grpSpPr>
        <p:sp>
          <p:nvSpPr>
            <p:cNvPr id="37" name="TextBox 36"/>
            <p:cNvSpPr txBox="1"/>
            <p:nvPr/>
          </p:nvSpPr>
          <p:spPr>
            <a:xfrm>
              <a:off x="3165471" y="2898478"/>
              <a:ext cx="1210588" cy="432491"/>
            </a:xfrm>
            <a:prstGeom prst="rect">
              <a:avLst/>
            </a:prstGeom>
            <a:noFill/>
          </p:spPr>
          <p:txBody>
            <a:bodyPr wrap="none" rtlCol="0">
              <a:spAutoFit/>
            </a:bodyPr>
            <a:lstStyle/>
            <a:p>
              <a:pPr lvl="0" algn="ct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en-US" altLang="zh-CN" sz="20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Rectangle 37"/>
            <p:cNvSpPr/>
            <p:nvPr/>
          </p:nvSpPr>
          <p:spPr>
            <a:xfrm>
              <a:off x="3165471" y="3271026"/>
              <a:ext cx="3031520" cy="646331"/>
            </a:xfrm>
            <a:prstGeom prst="rect">
              <a:avLst/>
            </a:prstGeom>
          </p:spPr>
          <p:txBody>
            <a:bodyPr wrap="square">
              <a:spAutoFit/>
            </a:bodyPr>
            <a:lstStyle/>
            <a:p>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插入文本内容，请插入文字请插入文本内容</a:t>
              </a:r>
              <a:endParaRPr lang="en-US" sz="10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39" name="Group 38"/>
          <p:cNvGrpSpPr/>
          <p:nvPr/>
        </p:nvGrpSpPr>
        <p:grpSpPr>
          <a:xfrm rot="16200000" flipH="1" flipV="1">
            <a:off x="4650393" y="4301780"/>
            <a:ext cx="67582" cy="619379"/>
            <a:chOff x="2281687" y="3200474"/>
            <a:chExt cx="67582" cy="619379"/>
          </a:xfrm>
        </p:grpSpPr>
        <p:cxnSp>
          <p:nvCxnSpPr>
            <p:cNvPr id="40" name="Straight Connector 39"/>
            <p:cNvCxnSpPr/>
            <p:nvPr/>
          </p:nvCxnSpPr>
          <p:spPr>
            <a:xfrm flipV="1">
              <a:off x="2315482" y="3200474"/>
              <a:ext cx="0" cy="57824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flipV="1">
              <a:off x="2281687" y="3752271"/>
              <a:ext cx="67582" cy="67582"/>
            </a:xfrm>
            <a:prstGeom prst="ellipse">
              <a:avLst/>
            </a:prstGeom>
            <a:solidFill>
              <a:srgbClr val="00AB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1448105" y="4195968"/>
            <a:ext cx="2852720" cy="1045633"/>
            <a:chOff x="1850082" y="2898478"/>
            <a:chExt cx="2852720" cy="1045633"/>
          </a:xfrm>
        </p:grpSpPr>
        <p:sp>
          <p:nvSpPr>
            <p:cNvPr id="43" name="TextBox 42"/>
            <p:cNvSpPr txBox="1"/>
            <p:nvPr/>
          </p:nvSpPr>
          <p:spPr>
            <a:xfrm>
              <a:off x="3492213" y="2898478"/>
              <a:ext cx="1210589" cy="432491"/>
            </a:xfrm>
            <a:prstGeom prst="rect">
              <a:avLst/>
            </a:prstGeom>
            <a:noFill/>
          </p:spPr>
          <p:txBody>
            <a:bodyPr wrap="none" rtlCol="0">
              <a:spAutoFit/>
            </a:bodyPr>
            <a:lstStyle/>
            <a:p>
              <a:pPr lvl="0" algn="ct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en-US" altLang="zh-CN" sz="20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Rectangle 43"/>
            <p:cNvSpPr/>
            <p:nvPr/>
          </p:nvSpPr>
          <p:spPr>
            <a:xfrm>
              <a:off x="1850082" y="3297780"/>
              <a:ext cx="2781450" cy="646331"/>
            </a:xfrm>
            <a:prstGeom prst="rect">
              <a:avLst/>
            </a:prstGeom>
          </p:spPr>
          <p:txBody>
            <a:bodyPr wrap="square">
              <a:spAutoFit/>
            </a:bodyPr>
            <a:lstStyle/>
            <a:p>
              <a:pPr lvl="0" algn="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插入文本内容，请插入文字请插入文本内容</a:t>
              </a:r>
              <a:endParaRPr lang="en-US" altLang="zh-CN" sz="10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45" name="Group 44"/>
          <p:cNvGrpSpPr/>
          <p:nvPr/>
        </p:nvGrpSpPr>
        <p:grpSpPr>
          <a:xfrm rot="5400000" flipV="1">
            <a:off x="7615658" y="4452267"/>
            <a:ext cx="67582" cy="619379"/>
            <a:chOff x="2281687" y="3200474"/>
            <a:chExt cx="67582" cy="619379"/>
          </a:xfrm>
        </p:grpSpPr>
        <p:cxnSp>
          <p:nvCxnSpPr>
            <p:cNvPr id="46" name="Straight Connector 45"/>
            <p:cNvCxnSpPr/>
            <p:nvPr/>
          </p:nvCxnSpPr>
          <p:spPr>
            <a:xfrm flipV="1">
              <a:off x="2315482" y="3200474"/>
              <a:ext cx="0" cy="57824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flipV="1">
              <a:off x="2281687" y="3752271"/>
              <a:ext cx="67582" cy="67582"/>
            </a:xfrm>
            <a:prstGeom prst="ellipse">
              <a:avLst/>
            </a:prstGeom>
            <a:solidFill>
              <a:srgbClr val="00AB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7959140" y="4357511"/>
            <a:ext cx="3162122" cy="1099710"/>
            <a:chOff x="3005805" y="2898478"/>
            <a:chExt cx="3162122" cy="1099710"/>
          </a:xfrm>
        </p:grpSpPr>
        <p:sp>
          <p:nvSpPr>
            <p:cNvPr id="49" name="TextBox 48"/>
            <p:cNvSpPr txBox="1"/>
            <p:nvPr/>
          </p:nvSpPr>
          <p:spPr>
            <a:xfrm>
              <a:off x="3008376" y="2898478"/>
              <a:ext cx="1210589" cy="432491"/>
            </a:xfrm>
            <a:prstGeom prst="rect">
              <a:avLst/>
            </a:prstGeom>
            <a:noFill/>
          </p:spPr>
          <p:txBody>
            <a:bodyPr wrap="none" rtlCol="0">
              <a:spAutoFit/>
            </a:bodyPr>
            <a:lstStyle/>
            <a:p>
              <a:pPr lvl="0" algn="ct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en-US" altLang="zh-CN" sz="20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Rectangle 49"/>
            <p:cNvSpPr/>
            <p:nvPr/>
          </p:nvSpPr>
          <p:spPr>
            <a:xfrm>
              <a:off x="3005805" y="3351857"/>
              <a:ext cx="3162122" cy="646331"/>
            </a:xfrm>
            <a:prstGeom prst="rect">
              <a:avLst/>
            </a:prstGeom>
          </p:spPr>
          <p:txBody>
            <a:bodyPr wrap="square">
              <a:spAutoFit/>
            </a:bodyPr>
            <a:lstStyle/>
            <a:p>
              <a:pPr lvl="0"/>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插入文本内容，请插入文字请插入文本内容</a:t>
              </a:r>
              <a:endParaRPr lang="en-US" altLang="zh-CN" sz="10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51" name="Group 50"/>
          <p:cNvGrpSpPr/>
          <p:nvPr/>
        </p:nvGrpSpPr>
        <p:grpSpPr>
          <a:xfrm>
            <a:off x="4458959" y="1860186"/>
            <a:ext cx="3210674" cy="5187821"/>
            <a:chOff x="4335620" y="1224334"/>
            <a:chExt cx="3486602" cy="5633666"/>
          </a:xfrm>
        </p:grpSpPr>
        <p:grpSp>
          <p:nvGrpSpPr>
            <p:cNvPr id="52" name="그룹 2"/>
            <p:cNvGrpSpPr/>
            <p:nvPr/>
          </p:nvGrpSpPr>
          <p:grpSpPr bwMode="auto">
            <a:xfrm>
              <a:off x="4494927" y="2123785"/>
              <a:ext cx="2918979" cy="1860905"/>
              <a:chOff x="3312679" y="1480944"/>
              <a:chExt cx="2257925" cy="1439662"/>
            </a:xfrm>
          </p:grpSpPr>
          <p:sp>
            <p:nvSpPr>
              <p:cNvPr id="79" name="Freeform 22"/>
              <p:cNvSpPr/>
              <p:nvPr/>
            </p:nvSpPr>
            <p:spPr bwMode="auto">
              <a:xfrm>
                <a:off x="3312679" y="2136031"/>
                <a:ext cx="787409" cy="784575"/>
              </a:xfrm>
              <a:custGeom>
                <a:avLst/>
                <a:gdLst>
                  <a:gd name="T0" fmla="*/ 252 w 256"/>
                  <a:gd name="T1" fmla="*/ 121 h 255"/>
                  <a:gd name="T2" fmla="*/ 134 w 256"/>
                  <a:gd name="T3" fmla="*/ 252 h 255"/>
                  <a:gd name="T4" fmla="*/ 4 w 256"/>
                  <a:gd name="T5" fmla="*/ 133 h 255"/>
                  <a:gd name="T6" fmla="*/ 122 w 256"/>
                  <a:gd name="T7" fmla="*/ 3 h 255"/>
                  <a:gd name="T8" fmla="*/ 252 w 256"/>
                  <a:gd name="T9" fmla="*/ 121 h 255"/>
                </a:gdLst>
                <a:ahLst/>
                <a:cxnLst>
                  <a:cxn ang="0">
                    <a:pos x="T0" y="T1"/>
                  </a:cxn>
                  <a:cxn ang="0">
                    <a:pos x="T2" y="T3"/>
                  </a:cxn>
                  <a:cxn ang="0">
                    <a:pos x="T4" y="T5"/>
                  </a:cxn>
                  <a:cxn ang="0">
                    <a:pos x="T6" y="T7"/>
                  </a:cxn>
                  <a:cxn ang="0">
                    <a:pos x="T8" y="T9"/>
                  </a:cxn>
                </a:cxnLst>
                <a:rect l="0" t="0" r="r" b="b"/>
                <a:pathLst>
                  <a:path w="256" h="255">
                    <a:moveTo>
                      <a:pt x="252" y="121"/>
                    </a:moveTo>
                    <a:cubicBezTo>
                      <a:pt x="256" y="190"/>
                      <a:pt x="203" y="248"/>
                      <a:pt x="134" y="252"/>
                    </a:cubicBezTo>
                    <a:cubicBezTo>
                      <a:pt x="65" y="255"/>
                      <a:pt x="7" y="202"/>
                      <a:pt x="4" y="133"/>
                    </a:cubicBezTo>
                    <a:cubicBezTo>
                      <a:pt x="0" y="65"/>
                      <a:pt x="53" y="6"/>
                      <a:pt x="122" y="3"/>
                    </a:cubicBezTo>
                    <a:cubicBezTo>
                      <a:pt x="190" y="0"/>
                      <a:pt x="249" y="52"/>
                      <a:pt x="252" y="121"/>
                    </a:cubicBezTo>
                    <a:close/>
                  </a:path>
                </a:pathLst>
              </a:custGeom>
              <a:solidFill>
                <a:srgbClr val="17375E">
                  <a:alpha val="50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80" name="Freeform 23"/>
              <p:cNvSpPr/>
              <p:nvPr/>
            </p:nvSpPr>
            <p:spPr bwMode="auto">
              <a:xfrm>
                <a:off x="3741642" y="1480944"/>
                <a:ext cx="968102" cy="968231"/>
              </a:xfrm>
              <a:custGeom>
                <a:avLst/>
                <a:gdLst>
                  <a:gd name="T0" fmla="*/ 310 w 314"/>
                  <a:gd name="T1" fmla="*/ 150 h 314"/>
                  <a:gd name="T2" fmla="*/ 164 w 314"/>
                  <a:gd name="T3" fmla="*/ 310 h 314"/>
                  <a:gd name="T4" fmla="*/ 4 w 314"/>
                  <a:gd name="T5" fmla="*/ 165 h 314"/>
                  <a:gd name="T6" fmla="*/ 149 w 314"/>
                  <a:gd name="T7" fmla="*/ 4 h 314"/>
                  <a:gd name="T8" fmla="*/ 310 w 314"/>
                  <a:gd name="T9" fmla="*/ 150 h 314"/>
                </a:gdLst>
                <a:ahLst/>
                <a:cxnLst>
                  <a:cxn ang="0">
                    <a:pos x="T0" y="T1"/>
                  </a:cxn>
                  <a:cxn ang="0">
                    <a:pos x="T2" y="T3"/>
                  </a:cxn>
                  <a:cxn ang="0">
                    <a:pos x="T4" y="T5"/>
                  </a:cxn>
                  <a:cxn ang="0">
                    <a:pos x="T6" y="T7"/>
                  </a:cxn>
                  <a:cxn ang="0">
                    <a:pos x="T8" y="T9"/>
                  </a:cxn>
                </a:cxnLst>
                <a:rect l="0" t="0" r="r" b="b"/>
                <a:pathLst>
                  <a:path w="314" h="314">
                    <a:moveTo>
                      <a:pt x="310" y="150"/>
                    </a:moveTo>
                    <a:cubicBezTo>
                      <a:pt x="314" y="234"/>
                      <a:pt x="249" y="306"/>
                      <a:pt x="164" y="310"/>
                    </a:cubicBezTo>
                    <a:cubicBezTo>
                      <a:pt x="80" y="314"/>
                      <a:pt x="8" y="249"/>
                      <a:pt x="4" y="165"/>
                    </a:cubicBezTo>
                    <a:cubicBezTo>
                      <a:pt x="0" y="80"/>
                      <a:pt x="65" y="9"/>
                      <a:pt x="149" y="4"/>
                    </a:cubicBezTo>
                    <a:cubicBezTo>
                      <a:pt x="234" y="0"/>
                      <a:pt x="305" y="65"/>
                      <a:pt x="310" y="150"/>
                    </a:cubicBezTo>
                    <a:close/>
                  </a:path>
                </a:pathLst>
              </a:custGeom>
              <a:solidFill>
                <a:schemeClr val="bg1">
                  <a:lumMod val="85000"/>
                  <a:alpha val="79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81" name="Freeform 24"/>
              <p:cNvSpPr/>
              <p:nvPr/>
            </p:nvSpPr>
            <p:spPr bwMode="auto">
              <a:xfrm>
                <a:off x="4862524" y="2162411"/>
                <a:ext cx="708080" cy="708174"/>
              </a:xfrm>
              <a:custGeom>
                <a:avLst/>
                <a:gdLst>
                  <a:gd name="T0" fmla="*/ 227 w 230"/>
                  <a:gd name="T1" fmla="*/ 109 h 230"/>
                  <a:gd name="T2" fmla="*/ 121 w 230"/>
                  <a:gd name="T3" fmla="*/ 227 h 230"/>
                  <a:gd name="T4" fmla="*/ 3 w 230"/>
                  <a:gd name="T5" fmla="*/ 120 h 230"/>
                  <a:gd name="T6" fmla="*/ 109 w 230"/>
                  <a:gd name="T7" fmla="*/ 3 h 230"/>
                  <a:gd name="T8" fmla="*/ 227 w 230"/>
                  <a:gd name="T9" fmla="*/ 109 h 230"/>
                </a:gdLst>
                <a:ahLst/>
                <a:cxnLst>
                  <a:cxn ang="0">
                    <a:pos x="T0" y="T1"/>
                  </a:cxn>
                  <a:cxn ang="0">
                    <a:pos x="T2" y="T3"/>
                  </a:cxn>
                  <a:cxn ang="0">
                    <a:pos x="T4" y="T5"/>
                  </a:cxn>
                  <a:cxn ang="0">
                    <a:pos x="T6" y="T7"/>
                  </a:cxn>
                  <a:cxn ang="0">
                    <a:pos x="T8" y="T9"/>
                  </a:cxn>
                </a:cxnLst>
                <a:rect l="0" t="0" r="r" b="b"/>
                <a:pathLst>
                  <a:path w="230" h="230">
                    <a:moveTo>
                      <a:pt x="227" y="109"/>
                    </a:moveTo>
                    <a:cubicBezTo>
                      <a:pt x="230" y="171"/>
                      <a:pt x="182" y="224"/>
                      <a:pt x="121" y="227"/>
                    </a:cubicBezTo>
                    <a:cubicBezTo>
                      <a:pt x="59" y="230"/>
                      <a:pt x="6" y="182"/>
                      <a:pt x="3" y="120"/>
                    </a:cubicBezTo>
                    <a:cubicBezTo>
                      <a:pt x="0" y="59"/>
                      <a:pt x="48" y="6"/>
                      <a:pt x="109" y="3"/>
                    </a:cubicBezTo>
                    <a:cubicBezTo>
                      <a:pt x="171" y="0"/>
                      <a:pt x="224" y="48"/>
                      <a:pt x="227" y="109"/>
                    </a:cubicBezTo>
                    <a:close/>
                  </a:path>
                </a:pathLst>
              </a:custGeom>
              <a:solidFill>
                <a:schemeClr val="bg1">
                  <a:lumMod val="75000"/>
                  <a:alpha val="69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grpSp>
        <p:sp>
          <p:nvSpPr>
            <p:cNvPr id="53" name="Freeform 34"/>
            <p:cNvSpPr/>
            <p:nvPr/>
          </p:nvSpPr>
          <p:spPr bwMode="auto">
            <a:xfrm flipH="1">
              <a:off x="5003898" y="2706482"/>
              <a:ext cx="2541049" cy="4151518"/>
            </a:xfrm>
            <a:custGeom>
              <a:avLst/>
              <a:gdLst>
                <a:gd name="T0" fmla="*/ 667 w 689"/>
                <a:gd name="T1" fmla="*/ 589 h 1041"/>
                <a:gd name="T2" fmla="*/ 462 w 689"/>
                <a:gd name="T3" fmla="*/ 672 h 1041"/>
                <a:gd name="T4" fmla="*/ 390 w 689"/>
                <a:gd name="T5" fmla="*/ 788 h 1041"/>
                <a:gd name="T6" fmla="*/ 383 w 689"/>
                <a:gd name="T7" fmla="*/ 983 h 1041"/>
                <a:gd name="T8" fmla="*/ 411 w 689"/>
                <a:gd name="T9" fmla="*/ 1041 h 1041"/>
                <a:gd name="T10" fmla="*/ 266 w 689"/>
                <a:gd name="T11" fmla="*/ 968 h 1041"/>
                <a:gd name="T12" fmla="*/ 274 w 689"/>
                <a:gd name="T13" fmla="*/ 866 h 1041"/>
                <a:gd name="T14" fmla="*/ 184 w 689"/>
                <a:gd name="T15" fmla="*/ 586 h 1041"/>
                <a:gd name="T16" fmla="*/ 0 w 689"/>
                <a:gd name="T17" fmla="*/ 473 h 1041"/>
                <a:gd name="T18" fmla="*/ 23 w 689"/>
                <a:gd name="T19" fmla="*/ 490 h 1041"/>
                <a:gd name="T20" fmla="*/ 154 w 689"/>
                <a:gd name="T21" fmla="*/ 527 h 1041"/>
                <a:gd name="T22" fmla="*/ 103 w 689"/>
                <a:gd name="T23" fmla="*/ 447 h 1041"/>
                <a:gd name="T24" fmla="*/ 73 w 689"/>
                <a:gd name="T25" fmla="*/ 340 h 1041"/>
                <a:gd name="T26" fmla="*/ 76 w 689"/>
                <a:gd name="T27" fmla="*/ 280 h 1041"/>
                <a:gd name="T28" fmla="*/ 83 w 689"/>
                <a:gd name="T29" fmla="*/ 323 h 1041"/>
                <a:gd name="T30" fmla="*/ 133 w 689"/>
                <a:gd name="T31" fmla="*/ 435 h 1041"/>
                <a:gd name="T32" fmla="*/ 151 w 689"/>
                <a:gd name="T33" fmla="*/ 458 h 1041"/>
                <a:gd name="T34" fmla="*/ 203 w 689"/>
                <a:gd name="T35" fmla="*/ 518 h 1041"/>
                <a:gd name="T36" fmla="*/ 243 w 689"/>
                <a:gd name="T37" fmla="*/ 567 h 1041"/>
                <a:gd name="T38" fmla="*/ 332 w 689"/>
                <a:gd name="T39" fmla="*/ 594 h 1041"/>
                <a:gd name="T40" fmla="*/ 359 w 689"/>
                <a:gd name="T41" fmla="*/ 494 h 1041"/>
                <a:gd name="T42" fmla="*/ 361 w 689"/>
                <a:gd name="T43" fmla="*/ 481 h 1041"/>
                <a:gd name="T44" fmla="*/ 370 w 689"/>
                <a:gd name="T45" fmla="*/ 427 h 1041"/>
                <a:gd name="T46" fmla="*/ 376 w 689"/>
                <a:gd name="T47" fmla="*/ 327 h 1041"/>
                <a:gd name="T48" fmla="*/ 375 w 689"/>
                <a:gd name="T49" fmla="*/ 287 h 1041"/>
                <a:gd name="T50" fmla="*/ 374 w 689"/>
                <a:gd name="T51" fmla="*/ 270 h 1041"/>
                <a:gd name="T52" fmla="*/ 368 w 689"/>
                <a:gd name="T53" fmla="*/ 215 h 1041"/>
                <a:gd name="T54" fmla="*/ 363 w 689"/>
                <a:gd name="T55" fmla="*/ 188 h 1041"/>
                <a:gd name="T56" fmla="*/ 358 w 689"/>
                <a:gd name="T57" fmla="*/ 165 h 1041"/>
                <a:gd name="T58" fmla="*/ 327 w 689"/>
                <a:gd name="T59" fmla="*/ 67 h 1041"/>
                <a:gd name="T60" fmla="*/ 295 w 689"/>
                <a:gd name="T61" fmla="*/ 0 h 1041"/>
                <a:gd name="T62" fmla="*/ 346 w 689"/>
                <a:gd name="T63" fmla="*/ 66 h 1041"/>
                <a:gd name="T64" fmla="*/ 386 w 689"/>
                <a:gd name="T65" fmla="*/ 146 h 1041"/>
                <a:gd name="T66" fmla="*/ 410 w 689"/>
                <a:gd name="T67" fmla="*/ 228 h 1041"/>
                <a:gd name="T68" fmla="*/ 416 w 689"/>
                <a:gd name="T69" fmla="*/ 259 h 1041"/>
                <a:gd name="T70" fmla="*/ 425 w 689"/>
                <a:gd name="T71" fmla="*/ 361 h 1041"/>
                <a:gd name="T72" fmla="*/ 437 w 689"/>
                <a:gd name="T73" fmla="*/ 370 h 1041"/>
                <a:gd name="T74" fmla="*/ 491 w 689"/>
                <a:gd name="T75" fmla="*/ 306 h 1041"/>
                <a:gd name="T76" fmla="*/ 520 w 689"/>
                <a:gd name="T77" fmla="*/ 275 h 1041"/>
                <a:gd name="T78" fmla="*/ 546 w 689"/>
                <a:gd name="T79" fmla="*/ 239 h 1041"/>
                <a:gd name="T80" fmla="*/ 599 w 689"/>
                <a:gd name="T81" fmla="*/ 113 h 1041"/>
                <a:gd name="T82" fmla="*/ 608 w 689"/>
                <a:gd name="T83" fmla="*/ 120 h 1041"/>
                <a:gd name="T84" fmla="*/ 607 w 689"/>
                <a:gd name="T85" fmla="*/ 131 h 1041"/>
                <a:gd name="T86" fmla="*/ 578 w 689"/>
                <a:gd name="T87" fmla="*/ 235 h 1041"/>
                <a:gd name="T88" fmla="*/ 556 w 689"/>
                <a:gd name="T89" fmla="*/ 280 h 1041"/>
                <a:gd name="T90" fmla="*/ 538 w 689"/>
                <a:gd name="T91" fmla="*/ 311 h 1041"/>
                <a:gd name="T92" fmla="*/ 489 w 689"/>
                <a:gd name="T93" fmla="*/ 386 h 1041"/>
                <a:gd name="T94" fmla="*/ 425 w 689"/>
                <a:gd name="T95" fmla="*/ 489 h 1041"/>
                <a:gd name="T96" fmla="*/ 406 w 689"/>
                <a:gd name="T97" fmla="*/ 605 h 1041"/>
                <a:gd name="T98" fmla="*/ 496 w 689"/>
                <a:gd name="T99" fmla="*/ 584 h 1041"/>
                <a:gd name="T100" fmla="*/ 614 w 689"/>
                <a:gd name="T101" fmla="*/ 485 h 1041"/>
                <a:gd name="T102" fmla="*/ 685 w 689"/>
                <a:gd name="T103" fmla="*/ 390 h 1041"/>
                <a:gd name="T104" fmla="*/ 686 w 689"/>
                <a:gd name="T105" fmla="*/ 390 h 1041"/>
                <a:gd name="T106" fmla="*/ 630 w 689"/>
                <a:gd name="T107" fmla="*/ 492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9" h="1041">
                  <a:moveTo>
                    <a:pt x="534" y="591"/>
                  </a:moveTo>
                  <a:cubicBezTo>
                    <a:pt x="537" y="590"/>
                    <a:pt x="597" y="559"/>
                    <a:pt x="667" y="589"/>
                  </a:cubicBezTo>
                  <a:cubicBezTo>
                    <a:pt x="667" y="589"/>
                    <a:pt x="587" y="584"/>
                    <a:pt x="509" y="634"/>
                  </a:cubicBezTo>
                  <a:cubicBezTo>
                    <a:pt x="493" y="644"/>
                    <a:pt x="477" y="657"/>
                    <a:pt x="462" y="672"/>
                  </a:cubicBezTo>
                  <a:cubicBezTo>
                    <a:pt x="442" y="692"/>
                    <a:pt x="423" y="718"/>
                    <a:pt x="407" y="750"/>
                  </a:cubicBezTo>
                  <a:cubicBezTo>
                    <a:pt x="401" y="762"/>
                    <a:pt x="395" y="775"/>
                    <a:pt x="390" y="788"/>
                  </a:cubicBezTo>
                  <a:cubicBezTo>
                    <a:pt x="390" y="788"/>
                    <a:pt x="374" y="851"/>
                    <a:pt x="381" y="961"/>
                  </a:cubicBezTo>
                  <a:cubicBezTo>
                    <a:pt x="381" y="961"/>
                    <a:pt x="381" y="970"/>
                    <a:pt x="383" y="983"/>
                  </a:cubicBezTo>
                  <a:cubicBezTo>
                    <a:pt x="383" y="983"/>
                    <a:pt x="383" y="983"/>
                    <a:pt x="383" y="983"/>
                  </a:cubicBezTo>
                  <a:cubicBezTo>
                    <a:pt x="387" y="1000"/>
                    <a:pt x="387" y="1026"/>
                    <a:pt x="411" y="1041"/>
                  </a:cubicBezTo>
                  <a:cubicBezTo>
                    <a:pt x="227" y="1041"/>
                    <a:pt x="227" y="1041"/>
                    <a:pt x="227" y="1041"/>
                  </a:cubicBezTo>
                  <a:cubicBezTo>
                    <a:pt x="227" y="1041"/>
                    <a:pt x="258" y="1034"/>
                    <a:pt x="266" y="968"/>
                  </a:cubicBezTo>
                  <a:cubicBezTo>
                    <a:pt x="266" y="968"/>
                    <a:pt x="266" y="968"/>
                    <a:pt x="266" y="968"/>
                  </a:cubicBezTo>
                  <a:cubicBezTo>
                    <a:pt x="267" y="935"/>
                    <a:pt x="270" y="901"/>
                    <a:pt x="274" y="866"/>
                  </a:cubicBezTo>
                  <a:cubicBezTo>
                    <a:pt x="289" y="744"/>
                    <a:pt x="247" y="642"/>
                    <a:pt x="196" y="596"/>
                  </a:cubicBezTo>
                  <a:cubicBezTo>
                    <a:pt x="192" y="592"/>
                    <a:pt x="188" y="589"/>
                    <a:pt x="184" y="586"/>
                  </a:cubicBezTo>
                  <a:cubicBezTo>
                    <a:pt x="134" y="551"/>
                    <a:pt x="73" y="547"/>
                    <a:pt x="19" y="496"/>
                  </a:cubicBezTo>
                  <a:cubicBezTo>
                    <a:pt x="13" y="489"/>
                    <a:pt x="6" y="482"/>
                    <a:pt x="0" y="473"/>
                  </a:cubicBezTo>
                  <a:cubicBezTo>
                    <a:pt x="1" y="474"/>
                    <a:pt x="9" y="482"/>
                    <a:pt x="23" y="490"/>
                  </a:cubicBezTo>
                  <a:cubicBezTo>
                    <a:pt x="23" y="490"/>
                    <a:pt x="23" y="490"/>
                    <a:pt x="23" y="490"/>
                  </a:cubicBezTo>
                  <a:cubicBezTo>
                    <a:pt x="37" y="499"/>
                    <a:pt x="57" y="509"/>
                    <a:pt x="82" y="516"/>
                  </a:cubicBezTo>
                  <a:cubicBezTo>
                    <a:pt x="103" y="522"/>
                    <a:pt x="126" y="526"/>
                    <a:pt x="154" y="527"/>
                  </a:cubicBezTo>
                  <a:cubicBezTo>
                    <a:pt x="154" y="527"/>
                    <a:pt x="137" y="509"/>
                    <a:pt x="120" y="479"/>
                  </a:cubicBezTo>
                  <a:cubicBezTo>
                    <a:pt x="114" y="470"/>
                    <a:pt x="108" y="459"/>
                    <a:pt x="103" y="447"/>
                  </a:cubicBezTo>
                  <a:cubicBezTo>
                    <a:pt x="94" y="429"/>
                    <a:pt x="86" y="408"/>
                    <a:pt x="81" y="386"/>
                  </a:cubicBezTo>
                  <a:cubicBezTo>
                    <a:pt x="77" y="372"/>
                    <a:pt x="74" y="356"/>
                    <a:pt x="73" y="340"/>
                  </a:cubicBezTo>
                  <a:cubicBezTo>
                    <a:pt x="72" y="332"/>
                    <a:pt x="72" y="323"/>
                    <a:pt x="72" y="314"/>
                  </a:cubicBezTo>
                  <a:cubicBezTo>
                    <a:pt x="73" y="303"/>
                    <a:pt x="74" y="291"/>
                    <a:pt x="76" y="280"/>
                  </a:cubicBezTo>
                  <a:cubicBezTo>
                    <a:pt x="76" y="280"/>
                    <a:pt x="76" y="290"/>
                    <a:pt x="79" y="305"/>
                  </a:cubicBezTo>
                  <a:cubicBezTo>
                    <a:pt x="80" y="311"/>
                    <a:pt x="82" y="316"/>
                    <a:pt x="83" y="323"/>
                  </a:cubicBezTo>
                  <a:cubicBezTo>
                    <a:pt x="89" y="346"/>
                    <a:pt x="98" y="377"/>
                    <a:pt x="115" y="406"/>
                  </a:cubicBezTo>
                  <a:cubicBezTo>
                    <a:pt x="120" y="416"/>
                    <a:pt x="126" y="426"/>
                    <a:pt x="133" y="435"/>
                  </a:cubicBezTo>
                  <a:cubicBezTo>
                    <a:pt x="139" y="442"/>
                    <a:pt x="145" y="450"/>
                    <a:pt x="151" y="458"/>
                  </a:cubicBezTo>
                  <a:cubicBezTo>
                    <a:pt x="151" y="458"/>
                    <a:pt x="151" y="458"/>
                    <a:pt x="151" y="458"/>
                  </a:cubicBezTo>
                  <a:cubicBezTo>
                    <a:pt x="153" y="460"/>
                    <a:pt x="155" y="462"/>
                    <a:pt x="157" y="465"/>
                  </a:cubicBezTo>
                  <a:cubicBezTo>
                    <a:pt x="171" y="482"/>
                    <a:pt x="187" y="500"/>
                    <a:pt x="203" y="518"/>
                  </a:cubicBezTo>
                  <a:cubicBezTo>
                    <a:pt x="203" y="518"/>
                    <a:pt x="203" y="518"/>
                    <a:pt x="203" y="518"/>
                  </a:cubicBezTo>
                  <a:cubicBezTo>
                    <a:pt x="216" y="534"/>
                    <a:pt x="230" y="550"/>
                    <a:pt x="243" y="567"/>
                  </a:cubicBezTo>
                  <a:cubicBezTo>
                    <a:pt x="270" y="601"/>
                    <a:pt x="293" y="637"/>
                    <a:pt x="303" y="671"/>
                  </a:cubicBezTo>
                  <a:cubicBezTo>
                    <a:pt x="303" y="671"/>
                    <a:pt x="317" y="642"/>
                    <a:pt x="332" y="594"/>
                  </a:cubicBezTo>
                  <a:cubicBezTo>
                    <a:pt x="333" y="593"/>
                    <a:pt x="333" y="593"/>
                    <a:pt x="333" y="592"/>
                  </a:cubicBezTo>
                  <a:cubicBezTo>
                    <a:pt x="342" y="565"/>
                    <a:pt x="351" y="532"/>
                    <a:pt x="359" y="494"/>
                  </a:cubicBezTo>
                  <a:cubicBezTo>
                    <a:pt x="359" y="491"/>
                    <a:pt x="360" y="489"/>
                    <a:pt x="360" y="486"/>
                  </a:cubicBezTo>
                  <a:cubicBezTo>
                    <a:pt x="361" y="484"/>
                    <a:pt x="361" y="482"/>
                    <a:pt x="361" y="481"/>
                  </a:cubicBezTo>
                  <a:cubicBezTo>
                    <a:pt x="364" y="468"/>
                    <a:pt x="366" y="454"/>
                    <a:pt x="368" y="440"/>
                  </a:cubicBezTo>
                  <a:cubicBezTo>
                    <a:pt x="369" y="436"/>
                    <a:pt x="369" y="431"/>
                    <a:pt x="370" y="427"/>
                  </a:cubicBezTo>
                  <a:cubicBezTo>
                    <a:pt x="373" y="400"/>
                    <a:pt x="375" y="371"/>
                    <a:pt x="376" y="342"/>
                  </a:cubicBezTo>
                  <a:cubicBezTo>
                    <a:pt x="376" y="337"/>
                    <a:pt x="376" y="332"/>
                    <a:pt x="376" y="327"/>
                  </a:cubicBezTo>
                  <a:cubicBezTo>
                    <a:pt x="376" y="314"/>
                    <a:pt x="376" y="301"/>
                    <a:pt x="375" y="288"/>
                  </a:cubicBezTo>
                  <a:cubicBezTo>
                    <a:pt x="375" y="287"/>
                    <a:pt x="375" y="287"/>
                    <a:pt x="375" y="287"/>
                  </a:cubicBezTo>
                  <a:cubicBezTo>
                    <a:pt x="375" y="281"/>
                    <a:pt x="374" y="276"/>
                    <a:pt x="374" y="270"/>
                  </a:cubicBezTo>
                  <a:cubicBezTo>
                    <a:pt x="374" y="270"/>
                    <a:pt x="374" y="270"/>
                    <a:pt x="374" y="270"/>
                  </a:cubicBezTo>
                  <a:cubicBezTo>
                    <a:pt x="374" y="265"/>
                    <a:pt x="373" y="261"/>
                    <a:pt x="373" y="257"/>
                  </a:cubicBezTo>
                  <a:cubicBezTo>
                    <a:pt x="372" y="243"/>
                    <a:pt x="370" y="229"/>
                    <a:pt x="368" y="215"/>
                  </a:cubicBezTo>
                  <a:cubicBezTo>
                    <a:pt x="367" y="207"/>
                    <a:pt x="365" y="199"/>
                    <a:pt x="364" y="191"/>
                  </a:cubicBezTo>
                  <a:cubicBezTo>
                    <a:pt x="363" y="190"/>
                    <a:pt x="363" y="189"/>
                    <a:pt x="363" y="188"/>
                  </a:cubicBezTo>
                  <a:cubicBezTo>
                    <a:pt x="363" y="188"/>
                    <a:pt x="363" y="188"/>
                    <a:pt x="363" y="188"/>
                  </a:cubicBezTo>
                  <a:cubicBezTo>
                    <a:pt x="362" y="181"/>
                    <a:pt x="360" y="173"/>
                    <a:pt x="358" y="165"/>
                  </a:cubicBezTo>
                  <a:cubicBezTo>
                    <a:pt x="352" y="139"/>
                    <a:pt x="344" y="113"/>
                    <a:pt x="334" y="86"/>
                  </a:cubicBezTo>
                  <a:cubicBezTo>
                    <a:pt x="332" y="80"/>
                    <a:pt x="330" y="74"/>
                    <a:pt x="327" y="67"/>
                  </a:cubicBezTo>
                  <a:cubicBezTo>
                    <a:pt x="323" y="57"/>
                    <a:pt x="319" y="48"/>
                    <a:pt x="314" y="38"/>
                  </a:cubicBezTo>
                  <a:cubicBezTo>
                    <a:pt x="308" y="25"/>
                    <a:pt x="302" y="12"/>
                    <a:pt x="295" y="0"/>
                  </a:cubicBezTo>
                  <a:cubicBezTo>
                    <a:pt x="296" y="1"/>
                    <a:pt x="310" y="14"/>
                    <a:pt x="328" y="39"/>
                  </a:cubicBezTo>
                  <a:cubicBezTo>
                    <a:pt x="334" y="47"/>
                    <a:pt x="340" y="56"/>
                    <a:pt x="346" y="66"/>
                  </a:cubicBezTo>
                  <a:cubicBezTo>
                    <a:pt x="346" y="66"/>
                    <a:pt x="346" y="66"/>
                    <a:pt x="346" y="66"/>
                  </a:cubicBezTo>
                  <a:cubicBezTo>
                    <a:pt x="359" y="87"/>
                    <a:pt x="373" y="114"/>
                    <a:pt x="386" y="146"/>
                  </a:cubicBezTo>
                  <a:cubicBezTo>
                    <a:pt x="392" y="163"/>
                    <a:pt x="398" y="181"/>
                    <a:pt x="404" y="201"/>
                  </a:cubicBezTo>
                  <a:cubicBezTo>
                    <a:pt x="406" y="210"/>
                    <a:pt x="408" y="218"/>
                    <a:pt x="410" y="228"/>
                  </a:cubicBezTo>
                  <a:cubicBezTo>
                    <a:pt x="410" y="228"/>
                    <a:pt x="410" y="228"/>
                    <a:pt x="410" y="228"/>
                  </a:cubicBezTo>
                  <a:cubicBezTo>
                    <a:pt x="412" y="238"/>
                    <a:pt x="414" y="248"/>
                    <a:pt x="416" y="259"/>
                  </a:cubicBezTo>
                  <a:cubicBezTo>
                    <a:pt x="420" y="281"/>
                    <a:pt x="423" y="305"/>
                    <a:pt x="424" y="331"/>
                  </a:cubicBezTo>
                  <a:cubicBezTo>
                    <a:pt x="424" y="340"/>
                    <a:pt x="425" y="350"/>
                    <a:pt x="425" y="361"/>
                  </a:cubicBezTo>
                  <a:cubicBezTo>
                    <a:pt x="425" y="370"/>
                    <a:pt x="425" y="379"/>
                    <a:pt x="425" y="389"/>
                  </a:cubicBezTo>
                  <a:cubicBezTo>
                    <a:pt x="425" y="389"/>
                    <a:pt x="429" y="381"/>
                    <a:pt x="437" y="370"/>
                  </a:cubicBezTo>
                  <a:cubicBezTo>
                    <a:pt x="442" y="362"/>
                    <a:pt x="449" y="353"/>
                    <a:pt x="457" y="344"/>
                  </a:cubicBezTo>
                  <a:cubicBezTo>
                    <a:pt x="467" y="331"/>
                    <a:pt x="478" y="317"/>
                    <a:pt x="491" y="306"/>
                  </a:cubicBezTo>
                  <a:cubicBezTo>
                    <a:pt x="495" y="302"/>
                    <a:pt x="501" y="297"/>
                    <a:pt x="506" y="291"/>
                  </a:cubicBezTo>
                  <a:cubicBezTo>
                    <a:pt x="511" y="286"/>
                    <a:pt x="515" y="281"/>
                    <a:pt x="520" y="275"/>
                  </a:cubicBezTo>
                  <a:cubicBezTo>
                    <a:pt x="528" y="265"/>
                    <a:pt x="537" y="253"/>
                    <a:pt x="546" y="239"/>
                  </a:cubicBezTo>
                  <a:cubicBezTo>
                    <a:pt x="546" y="239"/>
                    <a:pt x="546" y="239"/>
                    <a:pt x="546" y="239"/>
                  </a:cubicBezTo>
                  <a:cubicBezTo>
                    <a:pt x="551" y="231"/>
                    <a:pt x="556" y="222"/>
                    <a:pt x="561" y="213"/>
                  </a:cubicBezTo>
                  <a:cubicBezTo>
                    <a:pt x="575" y="186"/>
                    <a:pt x="588" y="153"/>
                    <a:pt x="599" y="113"/>
                  </a:cubicBezTo>
                  <a:cubicBezTo>
                    <a:pt x="602" y="101"/>
                    <a:pt x="605" y="88"/>
                    <a:pt x="608" y="74"/>
                  </a:cubicBezTo>
                  <a:cubicBezTo>
                    <a:pt x="608" y="74"/>
                    <a:pt x="611" y="91"/>
                    <a:pt x="608" y="120"/>
                  </a:cubicBezTo>
                  <a:cubicBezTo>
                    <a:pt x="608" y="123"/>
                    <a:pt x="607" y="127"/>
                    <a:pt x="607" y="131"/>
                  </a:cubicBezTo>
                  <a:cubicBezTo>
                    <a:pt x="607" y="131"/>
                    <a:pt x="607" y="131"/>
                    <a:pt x="607" y="131"/>
                  </a:cubicBezTo>
                  <a:cubicBezTo>
                    <a:pt x="606" y="137"/>
                    <a:pt x="605" y="143"/>
                    <a:pt x="604" y="150"/>
                  </a:cubicBezTo>
                  <a:cubicBezTo>
                    <a:pt x="600" y="174"/>
                    <a:pt x="592" y="203"/>
                    <a:pt x="578" y="235"/>
                  </a:cubicBezTo>
                  <a:cubicBezTo>
                    <a:pt x="574" y="244"/>
                    <a:pt x="570" y="253"/>
                    <a:pt x="566" y="262"/>
                  </a:cubicBezTo>
                  <a:cubicBezTo>
                    <a:pt x="563" y="268"/>
                    <a:pt x="560" y="274"/>
                    <a:pt x="556" y="280"/>
                  </a:cubicBezTo>
                  <a:cubicBezTo>
                    <a:pt x="553" y="286"/>
                    <a:pt x="550" y="291"/>
                    <a:pt x="547" y="297"/>
                  </a:cubicBezTo>
                  <a:cubicBezTo>
                    <a:pt x="544" y="302"/>
                    <a:pt x="541" y="306"/>
                    <a:pt x="538" y="311"/>
                  </a:cubicBezTo>
                  <a:cubicBezTo>
                    <a:pt x="521" y="337"/>
                    <a:pt x="508" y="359"/>
                    <a:pt x="496" y="376"/>
                  </a:cubicBezTo>
                  <a:cubicBezTo>
                    <a:pt x="493" y="379"/>
                    <a:pt x="491" y="383"/>
                    <a:pt x="489" y="386"/>
                  </a:cubicBezTo>
                  <a:cubicBezTo>
                    <a:pt x="448" y="446"/>
                    <a:pt x="439" y="449"/>
                    <a:pt x="427" y="479"/>
                  </a:cubicBezTo>
                  <a:cubicBezTo>
                    <a:pt x="427" y="479"/>
                    <a:pt x="426" y="483"/>
                    <a:pt x="425" y="489"/>
                  </a:cubicBezTo>
                  <a:cubicBezTo>
                    <a:pt x="425" y="492"/>
                    <a:pt x="424" y="497"/>
                    <a:pt x="423" y="501"/>
                  </a:cubicBezTo>
                  <a:cubicBezTo>
                    <a:pt x="419" y="526"/>
                    <a:pt x="411" y="568"/>
                    <a:pt x="406" y="605"/>
                  </a:cubicBezTo>
                  <a:cubicBezTo>
                    <a:pt x="401" y="635"/>
                    <a:pt x="397" y="663"/>
                    <a:pt x="396" y="677"/>
                  </a:cubicBezTo>
                  <a:cubicBezTo>
                    <a:pt x="396" y="677"/>
                    <a:pt x="444" y="624"/>
                    <a:pt x="496" y="584"/>
                  </a:cubicBezTo>
                  <a:cubicBezTo>
                    <a:pt x="502" y="579"/>
                    <a:pt x="509" y="574"/>
                    <a:pt x="515" y="570"/>
                  </a:cubicBezTo>
                  <a:cubicBezTo>
                    <a:pt x="545" y="548"/>
                    <a:pt x="581" y="519"/>
                    <a:pt x="614" y="485"/>
                  </a:cubicBezTo>
                  <a:cubicBezTo>
                    <a:pt x="615" y="485"/>
                    <a:pt x="615" y="484"/>
                    <a:pt x="616" y="483"/>
                  </a:cubicBezTo>
                  <a:cubicBezTo>
                    <a:pt x="644" y="454"/>
                    <a:pt x="669" y="422"/>
                    <a:pt x="685" y="390"/>
                  </a:cubicBezTo>
                  <a:cubicBezTo>
                    <a:pt x="686" y="387"/>
                    <a:pt x="688" y="385"/>
                    <a:pt x="689" y="383"/>
                  </a:cubicBezTo>
                  <a:cubicBezTo>
                    <a:pt x="689" y="383"/>
                    <a:pt x="688" y="386"/>
                    <a:pt x="686" y="390"/>
                  </a:cubicBezTo>
                  <a:cubicBezTo>
                    <a:pt x="681" y="406"/>
                    <a:pt x="665" y="444"/>
                    <a:pt x="632" y="490"/>
                  </a:cubicBezTo>
                  <a:cubicBezTo>
                    <a:pt x="631" y="490"/>
                    <a:pt x="631" y="491"/>
                    <a:pt x="630" y="492"/>
                  </a:cubicBezTo>
                  <a:cubicBezTo>
                    <a:pt x="607" y="523"/>
                    <a:pt x="576" y="558"/>
                    <a:pt x="534" y="591"/>
                  </a:cubicBezTo>
                  <a:close/>
                </a:path>
              </a:pathLst>
            </a:custGeom>
            <a:solidFill>
              <a:srgbClr val="17375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54" name="Freeform 20"/>
            <p:cNvSpPr/>
            <p:nvPr/>
          </p:nvSpPr>
          <p:spPr bwMode="auto">
            <a:xfrm>
              <a:off x="4915552" y="3704792"/>
              <a:ext cx="1303927" cy="1306224"/>
            </a:xfrm>
            <a:custGeom>
              <a:avLst/>
              <a:gdLst>
                <a:gd name="T0" fmla="*/ 996292 w 327"/>
                <a:gd name="T1" fmla="*/ 610022 h 328"/>
                <a:gd name="T2" fmla="*/ 965447 w 327"/>
                <a:gd name="T3" fmla="*/ 705530 h 328"/>
                <a:gd name="T4" fmla="*/ 956194 w 327"/>
                <a:gd name="T5" fmla="*/ 724016 h 328"/>
                <a:gd name="T6" fmla="*/ 740279 w 327"/>
                <a:gd name="T7" fmla="*/ 945842 h 328"/>
                <a:gd name="T8" fmla="*/ 626153 w 327"/>
                <a:gd name="T9" fmla="*/ 988975 h 328"/>
                <a:gd name="T10" fmla="*/ 533618 w 327"/>
                <a:gd name="T11" fmla="*/ 1001298 h 328"/>
                <a:gd name="T12" fmla="*/ 129549 w 327"/>
                <a:gd name="T13" fmla="*/ 831848 h 328"/>
                <a:gd name="T14" fmla="*/ 46267 w 327"/>
                <a:gd name="T15" fmla="*/ 699368 h 328"/>
                <a:gd name="T16" fmla="*/ 6169 w 327"/>
                <a:gd name="T17" fmla="*/ 526837 h 328"/>
                <a:gd name="T18" fmla="*/ 98704 w 327"/>
                <a:gd name="T19" fmla="*/ 209502 h 328"/>
                <a:gd name="T20" fmla="*/ 120295 w 327"/>
                <a:gd name="T21" fmla="*/ 181774 h 328"/>
                <a:gd name="T22" fmla="*/ 305365 w 327"/>
                <a:gd name="T23" fmla="*/ 43133 h 328"/>
                <a:gd name="T24" fmla="*/ 407153 w 327"/>
                <a:gd name="T25" fmla="*/ 12324 h 328"/>
                <a:gd name="T26" fmla="*/ 478097 w 327"/>
                <a:gd name="T27" fmla="*/ 3081 h 328"/>
                <a:gd name="T28" fmla="*/ 478097 w 327"/>
                <a:gd name="T29" fmla="*/ 3081 h 328"/>
                <a:gd name="T30" fmla="*/ 481181 w 327"/>
                <a:gd name="T31" fmla="*/ 3081 h 328"/>
                <a:gd name="T32" fmla="*/ 561378 w 327"/>
                <a:gd name="T33" fmla="*/ 3081 h 328"/>
                <a:gd name="T34" fmla="*/ 561378 w 327"/>
                <a:gd name="T35" fmla="*/ 3081 h 328"/>
                <a:gd name="T36" fmla="*/ 764955 w 327"/>
                <a:gd name="T37" fmla="*/ 73942 h 328"/>
                <a:gd name="T38" fmla="*/ 814307 w 327"/>
                <a:gd name="T39" fmla="*/ 104751 h 328"/>
                <a:gd name="T40" fmla="*/ 922264 w 327"/>
                <a:gd name="T41" fmla="*/ 221826 h 328"/>
                <a:gd name="T42" fmla="*/ 922264 w 327"/>
                <a:gd name="T43" fmla="*/ 224907 h 328"/>
                <a:gd name="T44" fmla="*/ 950025 w 327"/>
                <a:gd name="T45" fmla="*/ 264959 h 328"/>
                <a:gd name="T46" fmla="*/ 1008630 w 327"/>
                <a:gd name="T47" fmla="*/ 477542 h 328"/>
                <a:gd name="T48" fmla="*/ 996292 w 327"/>
                <a:gd name="T49" fmla="*/ 610022 h 3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7" h="328">
                  <a:moveTo>
                    <a:pt x="323" y="198"/>
                  </a:moveTo>
                  <a:cubicBezTo>
                    <a:pt x="321" y="209"/>
                    <a:pt x="317" y="219"/>
                    <a:pt x="313" y="229"/>
                  </a:cubicBezTo>
                  <a:cubicBezTo>
                    <a:pt x="312" y="231"/>
                    <a:pt x="311" y="233"/>
                    <a:pt x="310" y="235"/>
                  </a:cubicBezTo>
                  <a:cubicBezTo>
                    <a:pt x="295" y="266"/>
                    <a:pt x="270" y="291"/>
                    <a:pt x="240" y="307"/>
                  </a:cubicBezTo>
                  <a:cubicBezTo>
                    <a:pt x="228" y="313"/>
                    <a:pt x="216" y="318"/>
                    <a:pt x="203" y="321"/>
                  </a:cubicBezTo>
                  <a:cubicBezTo>
                    <a:pt x="193" y="323"/>
                    <a:pt x="183" y="325"/>
                    <a:pt x="173" y="325"/>
                  </a:cubicBezTo>
                  <a:cubicBezTo>
                    <a:pt x="121" y="328"/>
                    <a:pt x="74" y="306"/>
                    <a:pt x="42" y="270"/>
                  </a:cubicBezTo>
                  <a:cubicBezTo>
                    <a:pt x="31" y="257"/>
                    <a:pt x="22" y="243"/>
                    <a:pt x="15" y="227"/>
                  </a:cubicBezTo>
                  <a:cubicBezTo>
                    <a:pt x="8" y="210"/>
                    <a:pt x="3" y="191"/>
                    <a:pt x="2" y="171"/>
                  </a:cubicBezTo>
                  <a:cubicBezTo>
                    <a:pt x="0" y="133"/>
                    <a:pt x="12" y="97"/>
                    <a:pt x="32" y="68"/>
                  </a:cubicBezTo>
                  <a:cubicBezTo>
                    <a:pt x="35" y="65"/>
                    <a:pt x="37" y="62"/>
                    <a:pt x="39" y="59"/>
                  </a:cubicBezTo>
                  <a:cubicBezTo>
                    <a:pt x="55" y="40"/>
                    <a:pt x="76" y="24"/>
                    <a:pt x="99" y="14"/>
                  </a:cubicBezTo>
                  <a:cubicBezTo>
                    <a:pt x="109" y="10"/>
                    <a:pt x="120" y="6"/>
                    <a:pt x="132" y="4"/>
                  </a:cubicBezTo>
                  <a:cubicBezTo>
                    <a:pt x="139" y="2"/>
                    <a:pt x="147" y="1"/>
                    <a:pt x="155" y="1"/>
                  </a:cubicBezTo>
                  <a:cubicBezTo>
                    <a:pt x="155" y="1"/>
                    <a:pt x="155" y="1"/>
                    <a:pt x="155" y="1"/>
                  </a:cubicBezTo>
                  <a:cubicBezTo>
                    <a:pt x="155" y="1"/>
                    <a:pt x="156" y="1"/>
                    <a:pt x="156" y="1"/>
                  </a:cubicBezTo>
                  <a:cubicBezTo>
                    <a:pt x="165" y="0"/>
                    <a:pt x="173" y="0"/>
                    <a:pt x="182" y="1"/>
                  </a:cubicBezTo>
                  <a:cubicBezTo>
                    <a:pt x="182" y="1"/>
                    <a:pt x="182" y="1"/>
                    <a:pt x="182" y="1"/>
                  </a:cubicBezTo>
                  <a:cubicBezTo>
                    <a:pt x="206" y="4"/>
                    <a:pt x="228" y="12"/>
                    <a:pt x="248" y="24"/>
                  </a:cubicBezTo>
                  <a:cubicBezTo>
                    <a:pt x="253" y="27"/>
                    <a:pt x="259" y="30"/>
                    <a:pt x="264" y="34"/>
                  </a:cubicBezTo>
                  <a:cubicBezTo>
                    <a:pt x="277" y="45"/>
                    <a:pt x="290" y="58"/>
                    <a:pt x="299" y="72"/>
                  </a:cubicBezTo>
                  <a:cubicBezTo>
                    <a:pt x="299" y="73"/>
                    <a:pt x="299" y="73"/>
                    <a:pt x="299" y="73"/>
                  </a:cubicBezTo>
                  <a:cubicBezTo>
                    <a:pt x="302" y="77"/>
                    <a:pt x="305" y="82"/>
                    <a:pt x="308" y="86"/>
                  </a:cubicBezTo>
                  <a:cubicBezTo>
                    <a:pt x="319" y="107"/>
                    <a:pt x="325" y="130"/>
                    <a:pt x="327" y="155"/>
                  </a:cubicBezTo>
                  <a:cubicBezTo>
                    <a:pt x="327" y="170"/>
                    <a:pt x="326" y="184"/>
                    <a:pt x="323" y="198"/>
                  </a:cubicBezTo>
                  <a:close/>
                </a:path>
              </a:pathLst>
            </a:custGeom>
            <a:solidFill>
              <a:schemeClr val="bg1">
                <a:lumMod val="85000"/>
                <a:alpha val="61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55" name="그룹 63"/>
            <p:cNvGrpSpPr/>
            <p:nvPr/>
          </p:nvGrpSpPr>
          <p:grpSpPr bwMode="auto">
            <a:xfrm>
              <a:off x="4335620" y="2344243"/>
              <a:ext cx="3395052" cy="2177803"/>
              <a:chOff x="119329" y="2244725"/>
              <a:chExt cx="2182433" cy="1400139"/>
            </a:xfrm>
            <a:solidFill>
              <a:schemeClr val="accent1">
                <a:alpha val="30000"/>
              </a:schemeClr>
            </a:solidFill>
          </p:grpSpPr>
          <p:sp>
            <p:nvSpPr>
              <p:cNvPr id="74" name="Freeform 25"/>
              <p:cNvSpPr/>
              <p:nvPr/>
            </p:nvSpPr>
            <p:spPr bwMode="auto">
              <a:xfrm>
                <a:off x="119329" y="2539318"/>
                <a:ext cx="368300" cy="368300"/>
              </a:xfrm>
              <a:custGeom>
                <a:avLst/>
                <a:gdLst>
                  <a:gd name="T0" fmla="*/ 142 w 144"/>
                  <a:gd name="T1" fmla="*/ 69 h 144"/>
                  <a:gd name="T2" fmla="*/ 76 w 144"/>
                  <a:gd name="T3" fmla="*/ 142 h 144"/>
                  <a:gd name="T4" fmla="*/ 2 w 144"/>
                  <a:gd name="T5" fmla="*/ 76 h 144"/>
                  <a:gd name="T6" fmla="*/ 69 w 144"/>
                  <a:gd name="T7" fmla="*/ 2 h 144"/>
                  <a:gd name="T8" fmla="*/ 142 w 144"/>
                  <a:gd name="T9" fmla="*/ 69 h 144"/>
                </a:gdLst>
                <a:ahLst/>
                <a:cxnLst>
                  <a:cxn ang="0">
                    <a:pos x="T0" y="T1"/>
                  </a:cxn>
                  <a:cxn ang="0">
                    <a:pos x="T2" y="T3"/>
                  </a:cxn>
                  <a:cxn ang="0">
                    <a:pos x="T4" y="T5"/>
                  </a:cxn>
                  <a:cxn ang="0">
                    <a:pos x="T6" y="T7"/>
                  </a:cxn>
                  <a:cxn ang="0">
                    <a:pos x="T8" y="T9"/>
                  </a:cxn>
                </a:cxnLst>
                <a:rect l="0" t="0" r="r" b="b"/>
                <a:pathLst>
                  <a:path w="144" h="144">
                    <a:moveTo>
                      <a:pt x="142" y="69"/>
                    </a:moveTo>
                    <a:cubicBezTo>
                      <a:pt x="144" y="107"/>
                      <a:pt x="114" y="140"/>
                      <a:pt x="76" y="142"/>
                    </a:cubicBezTo>
                    <a:cubicBezTo>
                      <a:pt x="37" y="144"/>
                      <a:pt x="4" y="114"/>
                      <a:pt x="2" y="76"/>
                    </a:cubicBezTo>
                    <a:cubicBezTo>
                      <a:pt x="0" y="37"/>
                      <a:pt x="30" y="4"/>
                      <a:pt x="69" y="2"/>
                    </a:cubicBezTo>
                    <a:cubicBezTo>
                      <a:pt x="107" y="0"/>
                      <a:pt x="140" y="30"/>
                      <a:pt x="142" y="69"/>
                    </a:cubicBezTo>
                    <a:close/>
                  </a:path>
                </a:pathLst>
              </a:custGeom>
              <a:solidFill>
                <a:schemeClr val="tx2">
                  <a:lumMod val="50000"/>
                  <a:alpha val="10000"/>
                </a:schemeClr>
              </a:solidFill>
              <a:ln w="25400" cap="flat" cmpd="sng" algn="ctr">
                <a:noFill/>
                <a:prstDash val="solid"/>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75" name="Freeform 26"/>
              <p:cNvSpPr/>
              <p:nvPr/>
            </p:nvSpPr>
            <p:spPr bwMode="auto">
              <a:xfrm>
                <a:off x="1931874" y="3062681"/>
                <a:ext cx="369888" cy="368300"/>
              </a:xfrm>
              <a:custGeom>
                <a:avLst/>
                <a:gdLst>
                  <a:gd name="T0" fmla="*/ 142 w 144"/>
                  <a:gd name="T1" fmla="*/ 69 h 144"/>
                  <a:gd name="T2" fmla="*/ 75 w 144"/>
                  <a:gd name="T3" fmla="*/ 142 h 144"/>
                  <a:gd name="T4" fmla="*/ 1 w 144"/>
                  <a:gd name="T5" fmla="*/ 76 h 144"/>
                  <a:gd name="T6" fmla="*/ 68 w 144"/>
                  <a:gd name="T7" fmla="*/ 2 h 144"/>
                  <a:gd name="T8" fmla="*/ 142 w 144"/>
                  <a:gd name="T9" fmla="*/ 69 h 144"/>
                </a:gdLst>
                <a:ahLst/>
                <a:cxnLst>
                  <a:cxn ang="0">
                    <a:pos x="T0" y="T1"/>
                  </a:cxn>
                  <a:cxn ang="0">
                    <a:pos x="T2" y="T3"/>
                  </a:cxn>
                  <a:cxn ang="0">
                    <a:pos x="T4" y="T5"/>
                  </a:cxn>
                  <a:cxn ang="0">
                    <a:pos x="T6" y="T7"/>
                  </a:cxn>
                  <a:cxn ang="0">
                    <a:pos x="T8" y="T9"/>
                  </a:cxn>
                </a:cxnLst>
                <a:rect l="0" t="0" r="r" b="b"/>
                <a:pathLst>
                  <a:path w="144" h="144">
                    <a:moveTo>
                      <a:pt x="142" y="69"/>
                    </a:moveTo>
                    <a:cubicBezTo>
                      <a:pt x="144" y="108"/>
                      <a:pt x="114" y="141"/>
                      <a:pt x="75" y="142"/>
                    </a:cubicBezTo>
                    <a:cubicBezTo>
                      <a:pt x="36" y="144"/>
                      <a:pt x="3" y="115"/>
                      <a:pt x="1" y="76"/>
                    </a:cubicBezTo>
                    <a:cubicBezTo>
                      <a:pt x="0" y="37"/>
                      <a:pt x="29" y="4"/>
                      <a:pt x="68" y="2"/>
                    </a:cubicBezTo>
                    <a:cubicBezTo>
                      <a:pt x="107" y="0"/>
                      <a:pt x="140" y="30"/>
                      <a:pt x="142" y="69"/>
                    </a:cubicBezTo>
                    <a:close/>
                  </a:path>
                </a:pathLst>
              </a:custGeom>
              <a:solidFill>
                <a:srgbClr val="17375E">
                  <a:alpha val="50000"/>
                </a:srgbClr>
              </a:solidFill>
              <a:ln w="25400" cap="flat" cmpd="sng" algn="ctr">
                <a:noFill/>
                <a:prstDash val="solid"/>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76" name="Freeform 27"/>
              <p:cNvSpPr/>
              <p:nvPr/>
            </p:nvSpPr>
            <p:spPr bwMode="auto">
              <a:xfrm>
                <a:off x="1060381" y="3274976"/>
                <a:ext cx="371475" cy="369888"/>
              </a:xfrm>
              <a:custGeom>
                <a:avLst/>
                <a:gdLst>
                  <a:gd name="T0" fmla="*/ 143 w 145"/>
                  <a:gd name="T1" fmla="*/ 68 h 144"/>
                  <a:gd name="T2" fmla="*/ 76 w 145"/>
                  <a:gd name="T3" fmla="*/ 142 h 144"/>
                  <a:gd name="T4" fmla="*/ 2 w 145"/>
                  <a:gd name="T5" fmla="*/ 75 h 144"/>
                  <a:gd name="T6" fmla="*/ 69 w 145"/>
                  <a:gd name="T7" fmla="*/ 2 h 144"/>
                  <a:gd name="T8" fmla="*/ 143 w 145"/>
                  <a:gd name="T9" fmla="*/ 68 h 144"/>
                </a:gdLst>
                <a:ahLst/>
                <a:cxnLst>
                  <a:cxn ang="0">
                    <a:pos x="T0" y="T1"/>
                  </a:cxn>
                  <a:cxn ang="0">
                    <a:pos x="T2" y="T3"/>
                  </a:cxn>
                  <a:cxn ang="0">
                    <a:pos x="T4" y="T5"/>
                  </a:cxn>
                  <a:cxn ang="0">
                    <a:pos x="T6" y="T7"/>
                  </a:cxn>
                  <a:cxn ang="0">
                    <a:pos x="T8" y="T9"/>
                  </a:cxn>
                </a:cxnLst>
                <a:rect l="0" t="0" r="r" b="b"/>
                <a:pathLst>
                  <a:path w="145" h="144">
                    <a:moveTo>
                      <a:pt x="143" y="68"/>
                    </a:moveTo>
                    <a:cubicBezTo>
                      <a:pt x="145" y="107"/>
                      <a:pt x="115" y="140"/>
                      <a:pt x="76" y="142"/>
                    </a:cubicBezTo>
                    <a:cubicBezTo>
                      <a:pt x="37" y="144"/>
                      <a:pt x="4" y="114"/>
                      <a:pt x="2" y="75"/>
                    </a:cubicBezTo>
                    <a:cubicBezTo>
                      <a:pt x="0" y="36"/>
                      <a:pt x="30" y="3"/>
                      <a:pt x="69" y="2"/>
                    </a:cubicBezTo>
                    <a:cubicBezTo>
                      <a:pt x="108" y="0"/>
                      <a:pt x="141" y="29"/>
                      <a:pt x="143" y="68"/>
                    </a:cubicBezTo>
                    <a:close/>
                  </a:path>
                </a:pathLst>
              </a:custGeom>
              <a:solidFill>
                <a:schemeClr val="bg1">
                  <a:lumMod val="85000"/>
                  <a:alpha val="41000"/>
                </a:schemeClr>
              </a:solidFill>
              <a:ln w="25400" cap="flat" cmpd="sng" algn="ctr">
                <a:noFill/>
                <a:prstDash val="solid"/>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77" name="Freeform 28"/>
              <p:cNvSpPr/>
              <p:nvPr/>
            </p:nvSpPr>
            <p:spPr bwMode="auto">
              <a:xfrm>
                <a:off x="1044575" y="2244725"/>
                <a:ext cx="369888" cy="369888"/>
              </a:xfrm>
              <a:custGeom>
                <a:avLst/>
                <a:gdLst>
                  <a:gd name="T0" fmla="*/ 143 w 144"/>
                  <a:gd name="T1" fmla="*/ 68 h 144"/>
                  <a:gd name="T2" fmla="*/ 76 w 144"/>
                  <a:gd name="T3" fmla="*/ 142 h 144"/>
                  <a:gd name="T4" fmla="*/ 2 w 144"/>
                  <a:gd name="T5" fmla="*/ 75 h 144"/>
                  <a:gd name="T6" fmla="*/ 69 w 144"/>
                  <a:gd name="T7" fmla="*/ 2 h 144"/>
                  <a:gd name="T8" fmla="*/ 143 w 144"/>
                  <a:gd name="T9" fmla="*/ 68 h 144"/>
                </a:gdLst>
                <a:ahLst/>
                <a:cxnLst>
                  <a:cxn ang="0">
                    <a:pos x="T0" y="T1"/>
                  </a:cxn>
                  <a:cxn ang="0">
                    <a:pos x="T2" y="T3"/>
                  </a:cxn>
                  <a:cxn ang="0">
                    <a:pos x="T4" y="T5"/>
                  </a:cxn>
                  <a:cxn ang="0">
                    <a:pos x="T6" y="T7"/>
                  </a:cxn>
                  <a:cxn ang="0">
                    <a:pos x="T8" y="T9"/>
                  </a:cxn>
                </a:cxnLst>
                <a:rect l="0" t="0" r="r" b="b"/>
                <a:pathLst>
                  <a:path w="144" h="144">
                    <a:moveTo>
                      <a:pt x="143" y="68"/>
                    </a:moveTo>
                    <a:cubicBezTo>
                      <a:pt x="144" y="107"/>
                      <a:pt x="115" y="140"/>
                      <a:pt x="76" y="142"/>
                    </a:cubicBezTo>
                    <a:cubicBezTo>
                      <a:pt x="37" y="144"/>
                      <a:pt x="4" y="114"/>
                      <a:pt x="2" y="75"/>
                    </a:cubicBezTo>
                    <a:cubicBezTo>
                      <a:pt x="0" y="37"/>
                      <a:pt x="30" y="4"/>
                      <a:pt x="69" y="2"/>
                    </a:cubicBezTo>
                    <a:cubicBezTo>
                      <a:pt x="108" y="0"/>
                      <a:pt x="141" y="30"/>
                      <a:pt x="143" y="68"/>
                    </a:cubicBezTo>
                    <a:close/>
                  </a:path>
                </a:pathLst>
              </a:custGeom>
              <a:solidFill>
                <a:srgbClr val="D76739">
                  <a:alpha val="50000"/>
                </a:srgbClr>
              </a:solidFill>
              <a:ln w="25400" cap="flat" cmpd="sng" algn="ctr">
                <a:noFill/>
                <a:prstDash val="solid"/>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78" name="Freeform 29"/>
              <p:cNvSpPr/>
              <p:nvPr/>
            </p:nvSpPr>
            <p:spPr bwMode="auto">
              <a:xfrm>
                <a:off x="1958763" y="2250798"/>
                <a:ext cx="138113" cy="139700"/>
              </a:xfrm>
              <a:custGeom>
                <a:avLst/>
                <a:gdLst>
                  <a:gd name="T0" fmla="*/ 53 w 54"/>
                  <a:gd name="T1" fmla="*/ 25 h 54"/>
                  <a:gd name="T2" fmla="*/ 28 w 54"/>
                  <a:gd name="T3" fmla="*/ 53 h 54"/>
                  <a:gd name="T4" fmla="*/ 1 w 54"/>
                  <a:gd name="T5" fmla="*/ 28 h 54"/>
                  <a:gd name="T6" fmla="*/ 26 w 54"/>
                  <a:gd name="T7" fmla="*/ 1 h 54"/>
                  <a:gd name="T8" fmla="*/ 53 w 54"/>
                  <a:gd name="T9" fmla="*/ 25 h 54"/>
                </a:gdLst>
                <a:ahLst/>
                <a:cxnLst>
                  <a:cxn ang="0">
                    <a:pos x="T0" y="T1"/>
                  </a:cxn>
                  <a:cxn ang="0">
                    <a:pos x="T2" y="T3"/>
                  </a:cxn>
                  <a:cxn ang="0">
                    <a:pos x="T4" y="T5"/>
                  </a:cxn>
                  <a:cxn ang="0">
                    <a:pos x="T6" y="T7"/>
                  </a:cxn>
                  <a:cxn ang="0">
                    <a:pos x="T8" y="T9"/>
                  </a:cxn>
                </a:cxnLst>
                <a:rect l="0" t="0" r="r" b="b"/>
                <a:pathLst>
                  <a:path w="54" h="54">
                    <a:moveTo>
                      <a:pt x="53" y="25"/>
                    </a:moveTo>
                    <a:cubicBezTo>
                      <a:pt x="54" y="40"/>
                      <a:pt x="43" y="52"/>
                      <a:pt x="28" y="53"/>
                    </a:cubicBezTo>
                    <a:cubicBezTo>
                      <a:pt x="14" y="54"/>
                      <a:pt x="2" y="42"/>
                      <a:pt x="1" y="28"/>
                    </a:cubicBezTo>
                    <a:cubicBezTo>
                      <a:pt x="0" y="14"/>
                      <a:pt x="11" y="1"/>
                      <a:pt x="26" y="1"/>
                    </a:cubicBezTo>
                    <a:cubicBezTo>
                      <a:pt x="40" y="0"/>
                      <a:pt x="52" y="11"/>
                      <a:pt x="53" y="25"/>
                    </a:cubicBezTo>
                    <a:close/>
                  </a:path>
                </a:pathLst>
              </a:custGeom>
              <a:solidFill>
                <a:srgbClr val="D76739"/>
              </a:solidFill>
              <a:ln w="25400" cap="flat" cmpd="sng" algn="ctr">
                <a:noFill/>
                <a:prstDash val="solid"/>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grpSp>
        <p:grpSp>
          <p:nvGrpSpPr>
            <p:cNvPr id="56" name="그룹 70"/>
            <p:cNvGrpSpPr/>
            <p:nvPr/>
          </p:nvGrpSpPr>
          <p:grpSpPr bwMode="auto">
            <a:xfrm>
              <a:off x="5236596" y="2880069"/>
              <a:ext cx="1874396" cy="1417336"/>
              <a:chOff x="4337050" y="2176464"/>
              <a:chExt cx="1204913" cy="911224"/>
            </a:xfrm>
            <a:solidFill>
              <a:schemeClr val="accent1">
                <a:alpha val="60000"/>
              </a:schemeClr>
            </a:solidFill>
          </p:grpSpPr>
          <p:sp>
            <p:nvSpPr>
              <p:cNvPr id="72" name="Freeform 32"/>
              <p:cNvSpPr/>
              <p:nvPr/>
            </p:nvSpPr>
            <p:spPr bwMode="auto">
              <a:xfrm>
                <a:off x="4337050" y="2176464"/>
                <a:ext cx="630238" cy="631825"/>
              </a:xfrm>
              <a:custGeom>
                <a:avLst/>
                <a:gdLst>
                  <a:gd name="T0" fmla="*/ 243 w 246"/>
                  <a:gd name="T1" fmla="*/ 118 h 247"/>
                  <a:gd name="T2" fmla="*/ 129 w 246"/>
                  <a:gd name="T3" fmla="*/ 243 h 247"/>
                  <a:gd name="T4" fmla="*/ 3 w 246"/>
                  <a:gd name="T5" fmla="*/ 130 h 247"/>
                  <a:gd name="T6" fmla="*/ 117 w 246"/>
                  <a:gd name="T7" fmla="*/ 4 h 247"/>
                  <a:gd name="T8" fmla="*/ 243 w 246"/>
                  <a:gd name="T9" fmla="*/ 118 h 247"/>
                </a:gdLst>
                <a:ahLst/>
                <a:cxnLst>
                  <a:cxn ang="0">
                    <a:pos x="T0" y="T1"/>
                  </a:cxn>
                  <a:cxn ang="0">
                    <a:pos x="T2" y="T3"/>
                  </a:cxn>
                  <a:cxn ang="0">
                    <a:pos x="T4" y="T5"/>
                  </a:cxn>
                  <a:cxn ang="0">
                    <a:pos x="T6" y="T7"/>
                  </a:cxn>
                  <a:cxn ang="0">
                    <a:pos x="T8" y="T9"/>
                  </a:cxn>
                </a:cxnLst>
                <a:rect l="0" t="0" r="r" b="b"/>
                <a:pathLst>
                  <a:path w="246" h="247">
                    <a:moveTo>
                      <a:pt x="243" y="118"/>
                    </a:moveTo>
                    <a:cubicBezTo>
                      <a:pt x="246" y="184"/>
                      <a:pt x="195" y="240"/>
                      <a:pt x="129" y="243"/>
                    </a:cubicBezTo>
                    <a:cubicBezTo>
                      <a:pt x="63" y="247"/>
                      <a:pt x="7" y="196"/>
                      <a:pt x="3" y="130"/>
                    </a:cubicBezTo>
                    <a:cubicBezTo>
                      <a:pt x="0" y="63"/>
                      <a:pt x="51" y="7"/>
                      <a:pt x="117" y="4"/>
                    </a:cubicBezTo>
                    <a:cubicBezTo>
                      <a:pt x="183" y="0"/>
                      <a:pt x="240" y="51"/>
                      <a:pt x="243" y="118"/>
                    </a:cubicBezTo>
                    <a:close/>
                  </a:path>
                </a:pathLst>
              </a:custGeom>
              <a:solidFill>
                <a:srgbClr val="D76739">
                  <a:alpha val="50000"/>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73" name="Freeform 33"/>
              <p:cNvSpPr/>
              <p:nvPr/>
            </p:nvSpPr>
            <p:spPr bwMode="auto">
              <a:xfrm>
                <a:off x="5013325" y="2560638"/>
                <a:ext cx="528638" cy="527050"/>
              </a:xfrm>
              <a:custGeom>
                <a:avLst/>
                <a:gdLst>
                  <a:gd name="T0" fmla="*/ 204 w 206"/>
                  <a:gd name="T1" fmla="*/ 98 h 206"/>
                  <a:gd name="T2" fmla="*/ 108 w 206"/>
                  <a:gd name="T3" fmla="*/ 203 h 206"/>
                  <a:gd name="T4" fmla="*/ 3 w 206"/>
                  <a:gd name="T5" fmla="*/ 108 h 206"/>
                  <a:gd name="T6" fmla="*/ 98 w 206"/>
                  <a:gd name="T7" fmla="*/ 3 h 206"/>
                  <a:gd name="T8" fmla="*/ 204 w 206"/>
                  <a:gd name="T9" fmla="*/ 98 h 206"/>
                </a:gdLst>
                <a:ahLst/>
                <a:cxnLst>
                  <a:cxn ang="0">
                    <a:pos x="T0" y="T1"/>
                  </a:cxn>
                  <a:cxn ang="0">
                    <a:pos x="T2" y="T3"/>
                  </a:cxn>
                  <a:cxn ang="0">
                    <a:pos x="T4" y="T5"/>
                  </a:cxn>
                  <a:cxn ang="0">
                    <a:pos x="T6" y="T7"/>
                  </a:cxn>
                  <a:cxn ang="0">
                    <a:pos x="T8" y="T9"/>
                  </a:cxn>
                </a:cxnLst>
                <a:rect l="0" t="0" r="r" b="b"/>
                <a:pathLst>
                  <a:path w="206" h="206">
                    <a:moveTo>
                      <a:pt x="204" y="98"/>
                    </a:moveTo>
                    <a:cubicBezTo>
                      <a:pt x="206" y="153"/>
                      <a:pt x="164" y="200"/>
                      <a:pt x="108" y="203"/>
                    </a:cubicBezTo>
                    <a:cubicBezTo>
                      <a:pt x="53" y="206"/>
                      <a:pt x="6" y="163"/>
                      <a:pt x="3" y="108"/>
                    </a:cubicBezTo>
                    <a:cubicBezTo>
                      <a:pt x="0" y="52"/>
                      <a:pt x="43" y="5"/>
                      <a:pt x="98" y="3"/>
                    </a:cubicBezTo>
                    <a:cubicBezTo>
                      <a:pt x="154" y="0"/>
                      <a:pt x="201" y="42"/>
                      <a:pt x="204" y="98"/>
                    </a:cubicBezTo>
                    <a:close/>
                  </a:path>
                </a:pathLst>
              </a:custGeom>
              <a:solidFill>
                <a:srgbClr val="17375E">
                  <a:alpha val="50000"/>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ko-KR" altLang="en-US" dirty="0">
                  <a:latin typeface="Roboto condensed"/>
                  <a:ea typeface="+mn-ea"/>
                  <a:cs typeface="Roboto condensed"/>
                </a:endParaRPr>
              </a:p>
            </p:txBody>
          </p:sp>
        </p:grpSp>
        <p:grpSp>
          <p:nvGrpSpPr>
            <p:cNvPr id="57" name="그룹 74"/>
            <p:cNvGrpSpPr/>
            <p:nvPr/>
          </p:nvGrpSpPr>
          <p:grpSpPr bwMode="auto">
            <a:xfrm>
              <a:off x="4576591" y="1224334"/>
              <a:ext cx="3245631" cy="3945332"/>
              <a:chOff x="3375849" y="785097"/>
              <a:chExt cx="2510601" cy="3052248"/>
            </a:xfrm>
          </p:grpSpPr>
          <p:sp>
            <p:nvSpPr>
              <p:cNvPr id="62" name="Freeform 5"/>
              <p:cNvSpPr/>
              <p:nvPr/>
            </p:nvSpPr>
            <p:spPr bwMode="auto">
              <a:xfrm>
                <a:off x="4689785" y="1469395"/>
                <a:ext cx="616999" cy="612674"/>
              </a:xfrm>
              <a:custGeom>
                <a:avLst/>
                <a:gdLst>
                  <a:gd name="T0" fmla="*/ 197 w 200"/>
                  <a:gd name="T1" fmla="*/ 95 h 199"/>
                  <a:gd name="T2" fmla="*/ 105 w 200"/>
                  <a:gd name="T3" fmla="*/ 197 h 199"/>
                  <a:gd name="T4" fmla="*/ 3 w 200"/>
                  <a:gd name="T5" fmla="*/ 105 h 199"/>
                  <a:gd name="T6" fmla="*/ 95 w 200"/>
                  <a:gd name="T7" fmla="*/ 3 h 199"/>
                  <a:gd name="T8" fmla="*/ 197 w 200"/>
                  <a:gd name="T9" fmla="*/ 95 h 199"/>
                </a:gdLst>
                <a:ahLst/>
                <a:cxnLst>
                  <a:cxn ang="0">
                    <a:pos x="T0" y="T1"/>
                  </a:cxn>
                  <a:cxn ang="0">
                    <a:pos x="T2" y="T3"/>
                  </a:cxn>
                  <a:cxn ang="0">
                    <a:pos x="T4" y="T5"/>
                  </a:cxn>
                  <a:cxn ang="0">
                    <a:pos x="T6" y="T7"/>
                  </a:cxn>
                  <a:cxn ang="0">
                    <a:pos x="T8" y="T9"/>
                  </a:cxn>
                </a:cxnLst>
                <a:rect l="0" t="0" r="r" b="b"/>
                <a:pathLst>
                  <a:path w="200" h="199">
                    <a:moveTo>
                      <a:pt x="197" y="95"/>
                    </a:moveTo>
                    <a:cubicBezTo>
                      <a:pt x="200" y="148"/>
                      <a:pt x="158" y="194"/>
                      <a:pt x="105" y="197"/>
                    </a:cubicBezTo>
                    <a:cubicBezTo>
                      <a:pt x="51" y="199"/>
                      <a:pt x="6" y="158"/>
                      <a:pt x="3" y="105"/>
                    </a:cubicBezTo>
                    <a:cubicBezTo>
                      <a:pt x="0" y="51"/>
                      <a:pt x="42" y="5"/>
                      <a:pt x="95" y="3"/>
                    </a:cubicBezTo>
                    <a:cubicBezTo>
                      <a:pt x="149" y="0"/>
                      <a:pt x="194" y="41"/>
                      <a:pt x="197" y="95"/>
                    </a:cubicBezTo>
                    <a:close/>
                  </a:path>
                </a:pathLst>
              </a:custGeom>
              <a:solidFill>
                <a:srgbClr val="17375E">
                  <a:alpha val="50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63" name="Freeform 6"/>
              <p:cNvSpPr/>
              <p:nvPr/>
            </p:nvSpPr>
            <p:spPr bwMode="auto">
              <a:xfrm>
                <a:off x="5569179" y="1940360"/>
                <a:ext cx="213012" cy="214509"/>
              </a:xfrm>
              <a:custGeom>
                <a:avLst/>
                <a:gdLst>
                  <a:gd name="T0" fmla="*/ 68 w 69"/>
                  <a:gd name="T1" fmla="*/ 33 h 69"/>
                  <a:gd name="T2" fmla="*/ 36 w 69"/>
                  <a:gd name="T3" fmla="*/ 68 h 69"/>
                  <a:gd name="T4" fmla="*/ 0 w 69"/>
                  <a:gd name="T5" fmla="*/ 36 h 69"/>
                  <a:gd name="T6" fmla="*/ 32 w 69"/>
                  <a:gd name="T7" fmla="*/ 1 h 69"/>
                  <a:gd name="T8" fmla="*/ 68 w 69"/>
                  <a:gd name="T9" fmla="*/ 33 h 69"/>
                </a:gdLst>
                <a:ahLst/>
                <a:cxnLst>
                  <a:cxn ang="0">
                    <a:pos x="T0" y="T1"/>
                  </a:cxn>
                  <a:cxn ang="0">
                    <a:pos x="T2" y="T3"/>
                  </a:cxn>
                  <a:cxn ang="0">
                    <a:pos x="T4" y="T5"/>
                  </a:cxn>
                  <a:cxn ang="0">
                    <a:pos x="T6" y="T7"/>
                  </a:cxn>
                  <a:cxn ang="0">
                    <a:pos x="T8" y="T9"/>
                  </a:cxn>
                </a:cxnLst>
                <a:rect l="0" t="0" r="r" b="b"/>
                <a:pathLst>
                  <a:path w="69" h="69">
                    <a:moveTo>
                      <a:pt x="68" y="33"/>
                    </a:moveTo>
                    <a:cubicBezTo>
                      <a:pt x="69" y="52"/>
                      <a:pt x="54" y="67"/>
                      <a:pt x="36" y="68"/>
                    </a:cubicBezTo>
                    <a:cubicBezTo>
                      <a:pt x="17" y="69"/>
                      <a:pt x="1" y="55"/>
                      <a:pt x="0" y="36"/>
                    </a:cubicBezTo>
                    <a:cubicBezTo>
                      <a:pt x="0" y="18"/>
                      <a:pt x="14" y="2"/>
                      <a:pt x="32" y="1"/>
                    </a:cubicBezTo>
                    <a:cubicBezTo>
                      <a:pt x="51" y="0"/>
                      <a:pt x="67" y="14"/>
                      <a:pt x="68" y="33"/>
                    </a:cubicBezTo>
                    <a:close/>
                  </a:path>
                </a:pathLst>
              </a:custGeom>
              <a:solidFill>
                <a:srgbClr val="D76739"/>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64" name="Freeform 7"/>
              <p:cNvSpPr/>
              <p:nvPr/>
            </p:nvSpPr>
            <p:spPr bwMode="auto">
              <a:xfrm>
                <a:off x="3375849" y="1454236"/>
                <a:ext cx="195384" cy="196878"/>
              </a:xfrm>
              <a:custGeom>
                <a:avLst/>
                <a:gdLst>
                  <a:gd name="T0" fmla="*/ 62 w 63"/>
                  <a:gd name="T1" fmla="*/ 30 h 64"/>
                  <a:gd name="T2" fmla="*/ 33 w 63"/>
                  <a:gd name="T3" fmla="*/ 63 h 64"/>
                  <a:gd name="T4" fmla="*/ 1 w 63"/>
                  <a:gd name="T5" fmla="*/ 34 h 64"/>
                  <a:gd name="T6" fmla="*/ 30 w 63"/>
                  <a:gd name="T7" fmla="*/ 1 h 64"/>
                  <a:gd name="T8" fmla="*/ 62 w 63"/>
                  <a:gd name="T9" fmla="*/ 30 h 64"/>
                </a:gdLst>
                <a:ahLst/>
                <a:cxnLst>
                  <a:cxn ang="0">
                    <a:pos x="T0" y="T1"/>
                  </a:cxn>
                  <a:cxn ang="0">
                    <a:pos x="T2" y="T3"/>
                  </a:cxn>
                  <a:cxn ang="0">
                    <a:pos x="T4" y="T5"/>
                  </a:cxn>
                  <a:cxn ang="0">
                    <a:pos x="T6" y="T7"/>
                  </a:cxn>
                  <a:cxn ang="0">
                    <a:pos x="T8" y="T9"/>
                  </a:cxn>
                </a:cxnLst>
                <a:rect l="0" t="0" r="r" b="b"/>
                <a:pathLst>
                  <a:path w="63" h="64">
                    <a:moveTo>
                      <a:pt x="62" y="30"/>
                    </a:moveTo>
                    <a:cubicBezTo>
                      <a:pt x="63" y="47"/>
                      <a:pt x="50" y="62"/>
                      <a:pt x="33" y="63"/>
                    </a:cubicBezTo>
                    <a:cubicBezTo>
                      <a:pt x="16" y="64"/>
                      <a:pt x="1" y="51"/>
                      <a:pt x="1" y="34"/>
                    </a:cubicBezTo>
                    <a:cubicBezTo>
                      <a:pt x="0" y="16"/>
                      <a:pt x="13" y="2"/>
                      <a:pt x="30" y="1"/>
                    </a:cubicBezTo>
                    <a:cubicBezTo>
                      <a:pt x="47" y="0"/>
                      <a:pt x="62" y="13"/>
                      <a:pt x="62" y="30"/>
                    </a:cubicBezTo>
                    <a:close/>
                  </a:path>
                </a:pathLst>
              </a:custGeom>
              <a:solidFill>
                <a:srgbClr val="D76739"/>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65" name="Freeform 8"/>
              <p:cNvSpPr/>
              <p:nvPr/>
            </p:nvSpPr>
            <p:spPr bwMode="auto">
              <a:xfrm>
                <a:off x="4617192" y="785097"/>
                <a:ext cx="196852" cy="198347"/>
              </a:xfrm>
              <a:custGeom>
                <a:avLst/>
                <a:gdLst>
                  <a:gd name="T0" fmla="*/ 63 w 64"/>
                  <a:gd name="T1" fmla="*/ 31 h 64"/>
                  <a:gd name="T2" fmla="*/ 33 w 64"/>
                  <a:gd name="T3" fmla="*/ 63 h 64"/>
                  <a:gd name="T4" fmla="*/ 1 w 64"/>
                  <a:gd name="T5" fmla="*/ 34 h 64"/>
                  <a:gd name="T6" fmla="*/ 30 w 64"/>
                  <a:gd name="T7" fmla="*/ 1 h 64"/>
                  <a:gd name="T8" fmla="*/ 63 w 64"/>
                  <a:gd name="T9" fmla="*/ 31 h 64"/>
                </a:gdLst>
                <a:ahLst/>
                <a:cxnLst>
                  <a:cxn ang="0">
                    <a:pos x="T0" y="T1"/>
                  </a:cxn>
                  <a:cxn ang="0">
                    <a:pos x="T2" y="T3"/>
                  </a:cxn>
                  <a:cxn ang="0">
                    <a:pos x="T4" y="T5"/>
                  </a:cxn>
                  <a:cxn ang="0">
                    <a:pos x="T6" y="T7"/>
                  </a:cxn>
                  <a:cxn ang="0">
                    <a:pos x="T8" y="T9"/>
                  </a:cxn>
                </a:cxnLst>
                <a:rect l="0" t="0" r="r" b="b"/>
                <a:pathLst>
                  <a:path w="64" h="64">
                    <a:moveTo>
                      <a:pt x="63" y="31"/>
                    </a:moveTo>
                    <a:cubicBezTo>
                      <a:pt x="64" y="48"/>
                      <a:pt x="50" y="62"/>
                      <a:pt x="33" y="63"/>
                    </a:cubicBezTo>
                    <a:cubicBezTo>
                      <a:pt x="16" y="64"/>
                      <a:pt x="2" y="51"/>
                      <a:pt x="1" y="34"/>
                    </a:cubicBezTo>
                    <a:cubicBezTo>
                      <a:pt x="0" y="17"/>
                      <a:pt x="13" y="2"/>
                      <a:pt x="30" y="1"/>
                    </a:cubicBezTo>
                    <a:cubicBezTo>
                      <a:pt x="47" y="0"/>
                      <a:pt x="62" y="13"/>
                      <a:pt x="63" y="31"/>
                    </a:cubicBezTo>
                    <a:close/>
                  </a:path>
                </a:pathLst>
              </a:custGeom>
              <a:solidFill>
                <a:srgbClr val="D76739"/>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66" name="Freeform 14"/>
              <p:cNvSpPr/>
              <p:nvPr/>
            </p:nvSpPr>
            <p:spPr bwMode="auto">
              <a:xfrm>
                <a:off x="3655703" y="1922781"/>
                <a:ext cx="283525" cy="286502"/>
              </a:xfrm>
              <a:custGeom>
                <a:avLst/>
                <a:gdLst>
                  <a:gd name="T0" fmla="*/ 91 w 92"/>
                  <a:gd name="T1" fmla="*/ 44 h 93"/>
                  <a:gd name="T2" fmla="*/ 48 w 92"/>
                  <a:gd name="T3" fmla="*/ 91 h 93"/>
                  <a:gd name="T4" fmla="*/ 1 w 92"/>
                  <a:gd name="T5" fmla="*/ 49 h 93"/>
                  <a:gd name="T6" fmla="*/ 44 w 92"/>
                  <a:gd name="T7" fmla="*/ 1 h 93"/>
                  <a:gd name="T8" fmla="*/ 91 w 92"/>
                  <a:gd name="T9" fmla="*/ 44 h 93"/>
                </a:gdLst>
                <a:ahLst/>
                <a:cxnLst>
                  <a:cxn ang="0">
                    <a:pos x="T0" y="T1"/>
                  </a:cxn>
                  <a:cxn ang="0">
                    <a:pos x="T2" y="T3"/>
                  </a:cxn>
                  <a:cxn ang="0">
                    <a:pos x="T4" y="T5"/>
                  </a:cxn>
                  <a:cxn ang="0">
                    <a:pos x="T6" y="T7"/>
                  </a:cxn>
                  <a:cxn ang="0">
                    <a:pos x="T8" y="T9"/>
                  </a:cxn>
                </a:cxnLst>
                <a:rect l="0" t="0" r="r" b="b"/>
                <a:pathLst>
                  <a:path w="92" h="93">
                    <a:moveTo>
                      <a:pt x="91" y="44"/>
                    </a:moveTo>
                    <a:cubicBezTo>
                      <a:pt x="92" y="69"/>
                      <a:pt x="73" y="90"/>
                      <a:pt x="48" y="91"/>
                    </a:cubicBezTo>
                    <a:cubicBezTo>
                      <a:pt x="23" y="93"/>
                      <a:pt x="2" y="73"/>
                      <a:pt x="1" y="49"/>
                    </a:cubicBezTo>
                    <a:cubicBezTo>
                      <a:pt x="0" y="24"/>
                      <a:pt x="19" y="3"/>
                      <a:pt x="44" y="1"/>
                    </a:cubicBezTo>
                    <a:cubicBezTo>
                      <a:pt x="69" y="0"/>
                      <a:pt x="90" y="19"/>
                      <a:pt x="91" y="44"/>
                    </a:cubicBezTo>
                    <a:close/>
                  </a:path>
                </a:pathLst>
              </a:custGeom>
              <a:solidFill>
                <a:srgbClr val="D76739">
                  <a:alpha val="50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67" name="Freeform 15"/>
              <p:cNvSpPr/>
              <p:nvPr/>
            </p:nvSpPr>
            <p:spPr bwMode="auto">
              <a:xfrm>
                <a:off x="5372257" y="2466972"/>
                <a:ext cx="286465" cy="286502"/>
              </a:xfrm>
              <a:custGeom>
                <a:avLst/>
                <a:gdLst>
                  <a:gd name="T0" fmla="*/ 92 w 93"/>
                  <a:gd name="T1" fmla="*/ 44 h 93"/>
                  <a:gd name="T2" fmla="*/ 49 w 93"/>
                  <a:gd name="T3" fmla="*/ 91 h 93"/>
                  <a:gd name="T4" fmla="*/ 2 w 93"/>
                  <a:gd name="T5" fmla="*/ 49 h 93"/>
                  <a:gd name="T6" fmla="*/ 44 w 93"/>
                  <a:gd name="T7" fmla="*/ 1 h 93"/>
                  <a:gd name="T8" fmla="*/ 92 w 93"/>
                  <a:gd name="T9" fmla="*/ 44 h 93"/>
                </a:gdLst>
                <a:ahLst/>
                <a:cxnLst>
                  <a:cxn ang="0">
                    <a:pos x="T0" y="T1"/>
                  </a:cxn>
                  <a:cxn ang="0">
                    <a:pos x="T2" y="T3"/>
                  </a:cxn>
                  <a:cxn ang="0">
                    <a:pos x="T4" y="T5"/>
                  </a:cxn>
                  <a:cxn ang="0">
                    <a:pos x="T6" y="T7"/>
                  </a:cxn>
                  <a:cxn ang="0">
                    <a:pos x="T8" y="T9"/>
                  </a:cxn>
                </a:cxnLst>
                <a:rect l="0" t="0" r="r" b="b"/>
                <a:pathLst>
                  <a:path w="93" h="93">
                    <a:moveTo>
                      <a:pt x="92" y="44"/>
                    </a:moveTo>
                    <a:cubicBezTo>
                      <a:pt x="93" y="69"/>
                      <a:pt x="74" y="90"/>
                      <a:pt x="49" y="91"/>
                    </a:cubicBezTo>
                    <a:cubicBezTo>
                      <a:pt x="24" y="93"/>
                      <a:pt x="3" y="74"/>
                      <a:pt x="2" y="49"/>
                    </a:cubicBezTo>
                    <a:cubicBezTo>
                      <a:pt x="0" y="24"/>
                      <a:pt x="19" y="3"/>
                      <a:pt x="44" y="1"/>
                    </a:cubicBezTo>
                    <a:cubicBezTo>
                      <a:pt x="69" y="0"/>
                      <a:pt x="90" y="19"/>
                      <a:pt x="92" y="44"/>
                    </a:cubicBezTo>
                    <a:close/>
                  </a:path>
                </a:pathLst>
              </a:custGeom>
              <a:solidFill>
                <a:srgbClr val="D76739">
                  <a:alpha val="50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68" name="Freeform 16"/>
              <p:cNvSpPr/>
              <p:nvPr/>
            </p:nvSpPr>
            <p:spPr bwMode="auto">
              <a:xfrm>
                <a:off x="5288548" y="2919069"/>
                <a:ext cx="597902" cy="593573"/>
              </a:xfrm>
              <a:custGeom>
                <a:avLst/>
                <a:gdLst>
                  <a:gd name="T0" fmla="*/ 192 w 194"/>
                  <a:gd name="T1" fmla="*/ 93 h 193"/>
                  <a:gd name="T2" fmla="*/ 101 w 194"/>
                  <a:gd name="T3" fmla="*/ 192 h 193"/>
                  <a:gd name="T4" fmla="*/ 55 w 194"/>
                  <a:gd name="T5" fmla="*/ 183 h 193"/>
                  <a:gd name="T6" fmla="*/ 40 w 194"/>
                  <a:gd name="T7" fmla="*/ 174 h 193"/>
                  <a:gd name="T8" fmla="*/ 6 w 194"/>
                  <a:gd name="T9" fmla="*/ 127 h 193"/>
                  <a:gd name="T10" fmla="*/ 1 w 194"/>
                  <a:gd name="T11" fmla="*/ 109 h 193"/>
                  <a:gd name="T12" fmla="*/ 1 w 194"/>
                  <a:gd name="T13" fmla="*/ 101 h 193"/>
                  <a:gd name="T14" fmla="*/ 18 w 194"/>
                  <a:gd name="T15" fmla="*/ 43 h 193"/>
                  <a:gd name="T16" fmla="*/ 48 w 194"/>
                  <a:gd name="T17" fmla="*/ 14 h 193"/>
                  <a:gd name="T18" fmla="*/ 92 w 194"/>
                  <a:gd name="T19" fmla="*/ 1 h 193"/>
                  <a:gd name="T20" fmla="*/ 179 w 194"/>
                  <a:gd name="T21" fmla="*/ 48 h 193"/>
                  <a:gd name="T22" fmla="*/ 179 w 194"/>
                  <a:gd name="T23" fmla="*/ 48 h 193"/>
                  <a:gd name="T24" fmla="*/ 192 w 194"/>
                  <a:gd name="T25" fmla="*/ 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4" h="193">
                    <a:moveTo>
                      <a:pt x="192" y="93"/>
                    </a:moveTo>
                    <a:cubicBezTo>
                      <a:pt x="194" y="145"/>
                      <a:pt x="153" y="190"/>
                      <a:pt x="101" y="192"/>
                    </a:cubicBezTo>
                    <a:cubicBezTo>
                      <a:pt x="84" y="193"/>
                      <a:pt x="69" y="190"/>
                      <a:pt x="55" y="183"/>
                    </a:cubicBezTo>
                    <a:cubicBezTo>
                      <a:pt x="50" y="181"/>
                      <a:pt x="45" y="178"/>
                      <a:pt x="40" y="174"/>
                    </a:cubicBezTo>
                    <a:cubicBezTo>
                      <a:pt x="25" y="163"/>
                      <a:pt x="12" y="147"/>
                      <a:pt x="6" y="127"/>
                    </a:cubicBezTo>
                    <a:cubicBezTo>
                      <a:pt x="4" y="122"/>
                      <a:pt x="2" y="115"/>
                      <a:pt x="1" y="109"/>
                    </a:cubicBezTo>
                    <a:cubicBezTo>
                      <a:pt x="1" y="106"/>
                      <a:pt x="1" y="104"/>
                      <a:pt x="1" y="101"/>
                    </a:cubicBezTo>
                    <a:cubicBezTo>
                      <a:pt x="0" y="79"/>
                      <a:pt x="6" y="59"/>
                      <a:pt x="18" y="43"/>
                    </a:cubicBezTo>
                    <a:cubicBezTo>
                      <a:pt x="26" y="31"/>
                      <a:pt x="36" y="21"/>
                      <a:pt x="48" y="14"/>
                    </a:cubicBezTo>
                    <a:cubicBezTo>
                      <a:pt x="61" y="6"/>
                      <a:pt x="76" y="2"/>
                      <a:pt x="92" y="1"/>
                    </a:cubicBezTo>
                    <a:cubicBezTo>
                      <a:pt x="129" y="0"/>
                      <a:pt x="161" y="19"/>
                      <a:pt x="179" y="48"/>
                    </a:cubicBezTo>
                    <a:cubicBezTo>
                      <a:pt x="179" y="48"/>
                      <a:pt x="179" y="48"/>
                      <a:pt x="179" y="48"/>
                    </a:cubicBezTo>
                    <a:cubicBezTo>
                      <a:pt x="187" y="61"/>
                      <a:pt x="191" y="76"/>
                      <a:pt x="192" y="93"/>
                    </a:cubicBezTo>
                    <a:close/>
                  </a:path>
                </a:pathLst>
              </a:custGeom>
              <a:solidFill>
                <a:schemeClr val="tx1">
                  <a:lumMod val="75000"/>
                  <a:lumOff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69" name="Freeform 17"/>
              <p:cNvSpPr/>
              <p:nvPr/>
            </p:nvSpPr>
            <p:spPr bwMode="auto">
              <a:xfrm>
                <a:off x="3455178" y="2736883"/>
                <a:ext cx="719833" cy="719928"/>
              </a:xfrm>
              <a:custGeom>
                <a:avLst/>
                <a:gdLst>
                  <a:gd name="T0" fmla="*/ 232 w 234"/>
                  <a:gd name="T1" fmla="*/ 112 h 234"/>
                  <a:gd name="T2" fmla="*/ 122 w 234"/>
                  <a:gd name="T3" fmla="*/ 232 h 234"/>
                  <a:gd name="T4" fmla="*/ 3 w 234"/>
                  <a:gd name="T5" fmla="*/ 122 h 234"/>
                  <a:gd name="T6" fmla="*/ 112 w 234"/>
                  <a:gd name="T7" fmla="*/ 3 h 234"/>
                  <a:gd name="T8" fmla="*/ 232 w 234"/>
                  <a:gd name="T9" fmla="*/ 112 h 234"/>
                </a:gdLst>
                <a:ahLst/>
                <a:cxnLst>
                  <a:cxn ang="0">
                    <a:pos x="T0" y="T1"/>
                  </a:cxn>
                  <a:cxn ang="0">
                    <a:pos x="T2" y="T3"/>
                  </a:cxn>
                  <a:cxn ang="0">
                    <a:pos x="T4" y="T5"/>
                  </a:cxn>
                  <a:cxn ang="0">
                    <a:pos x="T6" y="T7"/>
                  </a:cxn>
                  <a:cxn ang="0">
                    <a:pos x="T8" y="T9"/>
                  </a:cxn>
                </a:cxnLst>
                <a:rect l="0" t="0" r="r" b="b"/>
                <a:pathLst>
                  <a:path w="234" h="234">
                    <a:moveTo>
                      <a:pt x="232" y="112"/>
                    </a:moveTo>
                    <a:cubicBezTo>
                      <a:pt x="234" y="175"/>
                      <a:pt x="185" y="229"/>
                      <a:pt x="122" y="232"/>
                    </a:cubicBezTo>
                    <a:cubicBezTo>
                      <a:pt x="59" y="234"/>
                      <a:pt x="6" y="185"/>
                      <a:pt x="3" y="122"/>
                    </a:cubicBezTo>
                    <a:cubicBezTo>
                      <a:pt x="0" y="59"/>
                      <a:pt x="49" y="6"/>
                      <a:pt x="112" y="3"/>
                    </a:cubicBezTo>
                    <a:cubicBezTo>
                      <a:pt x="176" y="0"/>
                      <a:pt x="229" y="49"/>
                      <a:pt x="232" y="112"/>
                    </a:cubicBezTo>
                    <a:close/>
                  </a:path>
                </a:pathLst>
              </a:custGeom>
              <a:solidFill>
                <a:schemeClr val="tx1">
                  <a:lumMod val="75000"/>
                  <a:lumOff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900" b="1" dirty="0">
                  <a:gradFill>
                    <a:gsLst>
                      <a:gs pos="0">
                        <a:prstClr val="white"/>
                      </a:gs>
                      <a:gs pos="100000">
                        <a:prstClr val="white"/>
                      </a:gs>
                    </a:gsLst>
                    <a:lin ang="5400000" scaled="0"/>
                  </a:gradFill>
                  <a:latin typeface="Roboto condensed"/>
                  <a:cs typeface="Roboto condensed"/>
                </a:endParaRPr>
              </a:p>
            </p:txBody>
          </p:sp>
          <p:sp>
            <p:nvSpPr>
              <p:cNvPr id="70" name="Freeform 18"/>
              <p:cNvSpPr/>
              <p:nvPr/>
            </p:nvSpPr>
            <p:spPr bwMode="auto">
              <a:xfrm>
                <a:off x="4283720" y="2970493"/>
                <a:ext cx="863799" cy="866852"/>
              </a:xfrm>
              <a:custGeom>
                <a:avLst/>
                <a:gdLst>
                  <a:gd name="T0" fmla="*/ 280 w 280"/>
                  <a:gd name="T1" fmla="*/ 148 h 281"/>
                  <a:gd name="T2" fmla="*/ 280 w 280"/>
                  <a:gd name="T3" fmla="*/ 148 h 281"/>
                  <a:gd name="T4" fmla="*/ 156 w 280"/>
                  <a:gd name="T5" fmla="*/ 279 h 281"/>
                  <a:gd name="T6" fmla="*/ 146 w 280"/>
                  <a:gd name="T7" fmla="*/ 280 h 281"/>
                  <a:gd name="T8" fmla="*/ 83 w 280"/>
                  <a:gd name="T9" fmla="*/ 268 h 281"/>
                  <a:gd name="T10" fmla="*/ 30 w 280"/>
                  <a:gd name="T11" fmla="*/ 227 h 281"/>
                  <a:gd name="T12" fmla="*/ 0 w 280"/>
                  <a:gd name="T13" fmla="*/ 146 h 281"/>
                  <a:gd name="T14" fmla="*/ 3 w 280"/>
                  <a:gd name="T15" fmla="*/ 111 h 281"/>
                  <a:gd name="T16" fmla="*/ 9 w 280"/>
                  <a:gd name="T17" fmla="*/ 91 h 281"/>
                  <a:gd name="T18" fmla="*/ 9 w 280"/>
                  <a:gd name="T19" fmla="*/ 91 h 281"/>
                  <a:gd name="T20" fmla="*/ 39 w 280"/>
                  <a:gd name="T21" fmla="*/ 44 h 281"/>
                  <a:gd name="T22" fmla="*/ 99 w 280"/>
                  <a:gd name="T23" fmla="*/ 7 h 281"/>
                  <a:gd name="T24" fmla="*/ 113 w 280"/>
                  <a:gd name="T25" fmla="*/ 3 h 281"/>
                  <a:gd name="T26" fmla="*/ 127 w 280"/>
                  <a:gd name="T27" fmla="*/ 1 h 281"/>
                  <a:gd name="T28" fmla="*/ 134 w 280"/>
                  <a:gd name="T29" fmla="*/ 1 h 281"/>
                  <a:gd name="T30" fmla="*/ 151 w 280"/>
                  <a:gd name="T31" fmla="*/ 1 h 281"/>
                  <a:gd name="T32" fmla="*/ 175 w 280"/>
                  <a:gd name="T33" fmla="*/ 5 h 281"/>
                  <a:gd name="T34" fmla="*/ 207 w 280"/>
                  <a:gd name="T35" fmla="*/ 18 h 281"/>
                  <a:gd name="T36" fmla="*/ 247 w 280"/>
                  <a:gd name="T37" fmla="*/ 50 h 281"/>
                  <a:gd name="T38" fmla="*/ 254 w 280"/>
                  <a:gd name="T39" fmla="*/ 60 h 281"/>
                  <a:gd name="T40" fmla="*/ 279 w 280"/>
                  <a:gd name="T41" fmla="*/ 128 h 281"/>
                  <a:gd name="T42" fmla="*/ 280 w 280"/>
                  <a:gd name="T43" fmla="*/ 134 h 281"/>
                  <a:gd name="T44" fmla="*/ 280 w 280"/>
                  <a:gd name="T45" fmla="*/ 14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0" h="281">
                    <a:moveTo>
                      <a:pt x="280" y="148"/>
                    </a:moveTo>
                    <a:cubicBezTo>
                      <a:pt x="280" y="148"/>
                      <a:pt x="280" y="148"/>
                      <a:pt x="280" y="148"/>
                    </a:cubicBezTo>
                    <a:cubicBezTo>
                      <a:pt x="276" y="216"/>
                      <a:pt x="224" y="272"/>
                      <a:pt x="156" y="279"/>
                    </a:cubicBezTo>
                    <a:cubicBezTo>
                      <a:pt x="153" y="280"/>
                      <a:pt x="149" y="280"/>
                      <a:pt x="146" y="280"/>
                    </a:cubicBezTo>
                    <a:cubicBezTo>
                      <a:pt x="124" y="281"/>
                      <a:pt x="102" y="277"/>
                      <a:pt x="83" y="268"/>
                    </a:cubicBezTo>
                    <a:cubicBezTo>
                      <a:pt x="62" y="259"/>
                      <a:pt x="44" y="245"/>
                      <a:pt x="30" y="227"/>
                    </a:cubicBezTo>
                    <a:cubicBezTo>
                      <a:pt x="13" y="205"/>
                      <a:pt x="1" y="177"/>
                      <a:pt x="0" y="146"/>
                    </a:cubicBezTo>
                    <a:cubicBezTo>
                      <a:pt x="0" y="134"/>
                      <a:pt x="1" y="123"/>
                      <a:pt x="3" y="111"/>
                    </a:cubicBezTo>
                    <a:cubicBezTo>
                      <a:pt x="5" y="104"/>
                      <a:pt x="7" y="98"/>
                      <a:pt x="9" y="91"/>
                    </a:cubicBezTo>
                    <a:cubicBezTo>
                      <a:pt x="9" y="91"/>
                      <a:pt x="9" y="91"/>
                      <a:pt x="9" y="91"/>
                    </a:cubicBezTo>
                    <a:cubicBezTo>
                      <a:pt x="16" y="73"/>
                      <a:pt x="26" y="57"/>
                      <a:pt x="39" y="44"/>
                    </a:cubicBezTo>
                    <a:cubicBezTo>
                      <a:pt x="55" y="27"/>
                      <a:pt x="76" y="14"/>
                      <a:pt x="99" y="7"/>
                    </a:cubicBezTo>
                    <a:cubicBezTo>
                      <a:pt x="103" y="5"/>
                      <a:pt x="108" y="4"/>
                      <a:pt x="113" y="3"/>
                    </a:cubicBezTo>
                    <a:cubicBezTo>
                      <a:pt x="117" y="2"/>
                      <a:pt x="122" y="2"/>
                      <a:pt x="127" y="1"/>
                    </a:cubicBezTo>
                    <a:cubicBezTo>
                      <a:pt x="129" y="1"/>
                      <a:pt x="132" y="1"/>
                      <a:pt x="134" y="1"/>
                    </a:cubicBezTo>
                    <a:cubicBezTo>
                      <a:pt x="140" y="0"/>
                      <a:pt x="145" y="1"/>
                      <a:pt x="151" y="1"/>
                    </a:cubicBezTo>
                    <a:cubicBezTo>
                      <a:pt x="159" y="2"/>
                      <a:pt x="167" y="3"/>
                      <a:pt x="175" y="5"/>
                    </a:cubicBezTo>
                    <a:cubicBezTo>
                      <a:pt x="186" y="8"/>
                      <a:pt x="197" y="12"/>
                      <a:pt x="207" y="18"/>
                    </a:cubicBezTo>
                    <a:cubicBezTo>
                      <a:pt x="222" y="26"/>
                      <a:pt x="236" y="37"/>
                      <a:pt x="247" y="50"/>
                    </a:cubicBezTo>
                    <a:cubicBezTo>
                      <a:pt x="249" y="53"/>
                      <a:pt x="252" y="56"/>
                      <a:pt x="254" y="60"/>
                    </a:cubicBezTo>
                    <a:cubicBezTo>
                      <a:pt x="268" y="79"/>
                      <a:pt x="277" y="103"/>
                      <a:pt x="279" y="128"/>
                    </a:cubicBezTo>
                    <a:cubicBezTo>
                      <a:pt x="280" y="130"/>
                      <a:pt x="280" y="132"/>
                      <a:pt x="280" y="134"/>
                    </a:cubicBezTo>
                    <a:cubicBezTo>
                      <a:pt x="280" y="139"/>
                      <a:pt x="280" y="144"/>
                      <a:pt x="280" y="148"/>
                    </a:cubicBezTo>
                    <a:close/>
                  </a:path>
                </a:pathLst>
              </a:custGeom>
              <a:solidFill>
                <a:srgbClr val="D76739"/>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71" name="Oval 19"/>
              <p:cNvSpPr>
                <a:spLocks noChangeArrowheads="1"/>
              </p:cNvSpPr>
              <p:nvPr/>
            </p:nvSpPr>
            <p:spPr bwMode="auto">
              <a:xfrm>
                <a:off x="3827748" y="980317"/>
                <a:ext cx="809445" cy="809552"/>
              </a:xfrm>
              <a:prstGeom prst="ellipse">
                <a:avLst/>
              </a:prstGeom>
              <a:solidFill>
                <a:srgbClr val="D76739"/>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900" b="1" dirty="0">
                  <a:gradFill>
                    <a:gsLst>
                      <a:gs pos="0">
                        <a:prstClr val="white"/>
                      </a:gs>
                      <a:gs pos="100000">
                        <a:prstClr val="white"/>
                      </a:gs>
                    </a:gsLst>
                    <a:lin ang="5400000" scaled="0"/>
                  </a:gradFill>
                  <a:latin typeface="Roboto condensed"/>
                  <a:cs typeface="Roboto condensed"/>
                </a:endParaRPr>
              </a:p>
            </p:txBody>
          </p:sp>
        </p:grpSp>
        <p:grpSp>
          <p:nvGrpSpPr>
            <p:cNvPr id="58" name="그룹 90"/>
            <p:cNvGrpSpPr/>
            <p:nvPr/>
          </p:nvGrpSpPr>
          <p:grpSpPr bwMode="auto">
            <a:xfrm>
              <a:off x="5121431" y="4223231"/>
              <a:ext cx="2331382" cy="443232"/>
              <a:chOff x="3797300" y="3105150"/>
              <a:chExt cx="1803400" cy="342900"/>
            </a:xfrm>
          </p:grpSpPr>
          <p:cxnSp>
            <p:nvCxnSpPr>
              <p:cNvPr id="60" name="직선 연결선 91"/>
              <p:cNvCxnSpPr/>
              <p:nvPr/>
            </p:nvCxnSpPr>
            <p:spPr>
              <a:xfrm>
                <a:off x="3797467" y="3105663"/>
                <a:ext cx="946066" cy="342333"/>
              </a:xfrm>
              <a:prstGeom prst="line">
                <a:avLst/>
              </a:prstGeom>
              <a:solidFill>
                <a:srgbClr val="D76739"/>
              </a:solidFill>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 name="직선 연결선 92"/>
              <p:cNvCxnSpPr/>
              <p:nvPr/>
            </p:nvCxnSpPr>
            <p:spPr>
              <a:xfrm flipV="1">
                <a:off x="4755285" y="3212917"/>
                <a:ext cx="844701" cy="229202"/>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59" name="Freeform 35"/>
            <p:cNvSpPr/>
            <p:nvPr/>
          </p:nvSpPr>
          <p:spPr bwMode="auto">
            <a:xfrm>
              <a:off x="5648846" y="2484854"/>
              <a:ext cx="1437269" cy="1435180"/>
            </a:xfrm>
            <a:custGeom>
              <a:avLst/>
              <a:gdLst>
                <a:gd name="T0" fmla="*/ 323 w 328"/>
                <a:gd name="T1" fmla="*/ 156 h 328"/>
                <a:gd name="T2" fmla="*/ 172 w 328"/>
                <a:gd name="T3" fmla="*/ 323 h 328"/>
                <a:gd name="T4" fmla="*/ 4 w 328"/>
                <a:gd name="T5" fmla="*/ 172 h 328"/>
                <a:gd name="T6" fmla="*/ 156 w 328"/>
                <a:gd name="T7" fmla="*/ 4 h 328"/>
                <a:gd name="T8" fmla="*/ 323 w 328"/>
                <a:gd name="T9" fmla="*/ 156 h 328"/>
              </a:gdLst>
              <a:ahLst/>
              <a:cxnLst>
                <a:cxn ang="0">
                  <a:pos x="T0" y="T1"/>
                </a:cxn>
                <a:cxn ang="0">
                  <a:pos x="T2" y="T3"/>
                </a:cxn>
                <a:cxn ang="0">
                  <a:pos x="T4" y="T5"/>
                </a:cxn>
                <a:cxn ang="0">
                  <a:pos x="T6" y="T7"/>
                </a:cxn>
                <a:cxn ang="0">
                  <a:pos x="T8" y="T9"/>
                </a:cxn>
              </a:cxnLst>
              <a:rect l="0" t="0" r="r" b="b"/>
              <a:pathLst>
                <a:path w="328" h="328">
                  <a:moveTo>
                    <a:pt x="323" y="156"/>
                  </a:moveTo>
                  <a:cubicBezTo>
                    <a:pt x="328" y="244"/>
                    <a:pt x="260" y="319"/>
                    <a:pt x="172" y="323"/>
                  </a:cubicBezTo>
                  <a:cubicBezTo>
                    <a:pt x="84" y="328"/>
                    <a:pt x="9" y="260"/>
                    <a:pt x="4" y="172"/>
                  </a:cubicBezTo>
                  <a:cubicBezTo>
                    <a:pt x="0" y="84"/>
                    <a:pt x="68" y="9"/>
                    <a:pt x="156" y="4"/>
                  </a:cubicBezTo>
                  <a:cubicBezTo>
                    <a:pt x="244" y="0"/>
                    <a:pt x="319" y="68"/>
                    <a:pt x="323" y="156"/>
                  </a:cubicBezTo>
                  <a:close/>
                </a:path>
              </a:pathLst>
            </a:custGeom>
            <a:solidFill>
              <a:srgbClr val="D76739"/>
            </a:solidFill>
            <a:ln>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grpSp>
      <p:grpSp>
        <p:nvGrpSpPr>
          <p:cNvPr id="87" name="Group 86"/>
          <p:cNvGrpSpPr/>
          <p:nvPr/>
        </p:nvGrpSpPr>
        <p:grpSpPr>
          <a:xfrm>
            <a:off x="1448105" y="2147730"/>
            <a:ext cx="2737407" cy="1061616"/>
            <a:chOff x="1965395" y="2898478"/>
            <a:chExt cx="2737407" cy="1061616"/>
          </a:xfrm>
        </p:grpSpPr>
        <p:sp>
          <p:nvSpPr>
            <p:cNvPr id="88" name="TextBox 87"/>
            <p:cNvSpPr txBox="1"/>
            <p:nvPr/>
          </p:nvSpPr>
          <p:spPr>
            <a:xfrm>
              <a:off x="3492213" y="2898478"/>
              <a:ext cx="1210589" cy="432491"/>
            </a:xfrm>
            <a:prstGeom prst="rect">
              <a:avLst/>
            </a:prstGeom>
            <a:noFill/>
          </p:spPr>
          <p:txBody>
            <a:bodyPr wrap="none" rtlCol="0">
              <a:spAutoFit/>
            </a:bodyPr>
            <a:lstStyle/>
            <a:p>
              <a:pPr lvl="0" algn="ct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en-US" altLang="zh-CN" sz="20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9" name="Rectangle 88"/>
            <p:cNvSpPr/>
            <p:nvPr/>
          </p:nvSpPr>
          <p:spPr>
            <a:xfrm>
              <a:off x="1965395" y="3313763"/>
              <a:ext cx="2707863" cy="646331"/>
            </a:xfrm>
            <a:prstGeom prst="rect">
              <a:avLst/>
            </a:prstGeom>
          </p:spPr>
          <p:txBody>
            <a:bodyPr wrap="square">
              <a:spAutoFit/>
            </a:bodyPr>
            <a:lstStyle/>
            <a:p>
              <a:pPr lvl="0" algn="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插入文本内容，请插入文字请插入文本内容</a:t>
              </a:r>
              <a:endParaRPr lang="en-US" altLang="zh-CN" sz="10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4" name="灯片编号占位符 3"/>
          <p:cNvSpPr>
            <a:spLocks noGrp="1"/>
          </p:cNvSpPr>
          <p:nvPr>
            <p:ph type="sldNum" sz="quarter" idx="12"/>
          </p:nvPr>
        </p:nvSpPr>
        <p:spPr/>
        <p:txBody>
          <a:bodyPr/>
          <a:lstStyle/>
          <a:p>
            <a:r>
              <a:rPr lang="en-US" altLang="zh-CN" dirty="0"/>
              <a:t>0</a:t>
            </a:r>
            <a:fld id="{9CFFF6CF-A6A7-45A0-B169-D5B7EA7FD9B9}" type="slidenum">
              <a:rPr lang="zh-CN" altLang="en-US" dirty="0" smtClean="0"/>
            </a:fld>
            <a:endParaRPr lang="zh-CN" altLang="en-US" dirty="0"/>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1000"/>
                                        <p:tgtEl>
                                          <p:spTgt spid="87"/>
                                        </p:tgtEl>
                                      </p:cBhvr>
                                    </p:animEffect>
                                    <p:anim calcmode="lin" valueType="num">
                                      <p:cBhvr>
                                        <p:cTn id="16" dur="1000" fill="hold"/>
                                        <p:tgtEl>
                                          <p:spTgt spid="87"/>
                                        </p:tgtEl>
                                        <p:attrNameLst>
                                          <p:attrName>ppt_x</p:attrName>
                                        </p:attrNameLst>
                                      </p:cBhvr>
                                      <p:tavLst>
                                        <p:tav tm="0">
                                          <p:val>
                                            <p:strVal val="#ppt_x"/>
                                          </p:val>
                                        </p:tav>
                                        <p:tav tm="100000">
                                          <p:val>
                                            <p:strVal val="#ppt_x"/>
                                          </p:val>
                                        </p:tav>
                                      </p:tavLst>
                                    </p:anim>
                                    <p:anim calcmode="lin" valueType="num">
                                      <p:cBhvr>
                                        <p:cTn id="17" dur="1000" fill="hold"/>
                                        <p:tgtEl>
                                          <p:spTgt spid="8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2"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right)">
                                      <p:cBhvr>
                                        <p:cTn id="31" dur="500"/>
                                        <p:tgtEl>
                                          <p:spTgt spid="39"/>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22" presetClass="entr" presetSubtype="8"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par>
                          <p:cTn id="42" fill="hold">
                            <p:stCondLst>
                              <p:cond delay="5500"/>
                            </p:stCondLst>
                            <p:childTnLst>
                              <p:par>
                                <p:cTn id="43" presetID="42" presetClass="entr" presetSubtype="0"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1000"/>
                                        <p:tgtEl>
                                          <p:spTgt spid="48"/>
                                        </p:tgtEl>
                                      </p:cBhvr>
                                    </p:animEffect>
                                    <p:anim calcmode="lin" valueType="num">
                                      <p:cBhvr>
                                        <p:cTn id="46" dur="1000" fill="hold"/>
                                        <p:tgtEl>
                                          <p:spTgt spid="48"/>
                                        </p:tgtEl>
                                        <p:attrNameLst>
                                          <p:attrName>ppt_x</p:attrName>
                                        </p:attrNameLst>
                                      </p:cBhvr>
                                      <p:tavLst>
                                        <p:tav tm="0">
                                          <p:val>
                                            <p:strVal val="#ppt_x"/>
                                          </p:val>
                                        </p:tav>
                                        <p:tav tm="100000">
                                          <p:val>
                                            <p:strVal val="#ppt_x"/>
                                          </p:val>
                                        </p:tav>
                                      </p:tavLst>
                                    </p:anim>
                                    <p:anim calcmode="lin" valueType="num">
                                      <p:cBhvr>
                                        <p:cTn id="4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3599723" y="4005064"/>
            <a:ext cx="0" cy="172819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99989" y="4005064"/>
            <a:ext cx="0" cy="172819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400256" y="4005064"/>
            <a:ext cx="0" cy="172819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1173504" y="4053070"/>
            <a:ext cx="2426218" cy="1630707"/>
            <a:chOff x="880128" y="3075806"/>
            <a:chExt cx="1819664" cy="1223030"/>
          </a:xfrm>
        </p:grpSpPr>
        <p:sp>
          <p:nvSpPr>
            <p:cNvPr id="19" name="文本框 25"/>
            <p:cNvSpPr txBox="1"/>
            <p:nvPr/>
          </p:nvSpPr>
          <p:spPr>
            <a:xfrm>
              <a:off x="880128" y="3435846"/>
              <a:ext cx="1819664" cy="862990"/>
            </a:xfrm>
            <a:prstGeom prst="rect">
              <a:avLst/>
            </a:prstGeom>
            <a:noFill/>
          </p:spPr>
          <p:txBody>
            <a:bodyPr wrap="square" lIns="115205" tIns="57603" rIns="115205" bIns="57603">
              <a:spAutoFit/>
            </a:bodyPr>
            <a:lstStyle/>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1065579" y="3075806"/>
              <a:ext cx="1448762" cy="315423"/>
            </a:xfrm>
            <a:prstGeom prst="rect">
              <a:avLst/>
            </a:prstGeom>
          </p:spPr>
          <p:txBody>
            <a:bodyPr wrap="none">
              <a:spAutoFit/>
            </a:bodyPr>
            <a:lstStyle/>
            <a:p>
              <a:pPr lvl="0" algn="ctr"/>
              <a:r>
                <a:rPr lang="zh-CN" altLang="en-US" sz="2135" b="1" spc="133" dirty="0">
                  <a:solidFill>
                    <a:schemeClr val="tx1">
                      <a:lumMod val="65000"/>
                      <a:lumOff val="35000"/>
                    </a:schemeClr>
                  </a:solidFill>
                  <a:latin typeface="微软雅黑" panose="020B0503020204020204" pitchFamily="34" charset="-122"/>
                  <a:ea typeface="微软雅黑" panose="020B0503020204020204" pitchFamily="34" charset="-122"/>
                </a:rPr>
                <a:t>单击添加文本</a:t>
              </a:r>
              <a:endParaRPr lang="zh-CN" altLang="en-US" sz="2135" b="1" spc="1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3599723" y="4053070"/>
            <a:ext cx="2426218" cy="1630707"/>
            <a:chOff x="2699792" y="3075806"/>
            <a:chExt cx="1819664" cy="1223030"/>
          </a:xfrm>
        </p:grpSpPr>
        <p:sp>
          <p:nvSpPr>
            <p:cNvPr id="22" name="文本框 21"/>
            <p:cNvSpPr txBox="1"/>
            <p:nvPr/>
          </p:nvSpPr>
          <p:spPr>
            <a:xfrm>
              <a:off x="2699792" y="3435846"/>
              <a:ext cx="1819664" cy="862990"/>
            </a:xfrm>
            <a:prstGeom prst="rect">
              <a:avLst/>
            </a:prstGeom>
            <a:noFill/>
          </p:spPr>
          <p:txBody>
            <a:bodyPr wrap="square" lIns="115205" tIns="57603" rIns="115205" bIns="57603">
              <a:spAutoFit/>
            </a:bodyPr>
            <a:lstStyle/>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2885243" y="3075806"/>
              <a:ext cx="1448762" cy="315423"/>
            </a:xfrm>
            <a:prstGeom prst="rect">
              <a:avLst/>
            </a:prstGeom>
          </p:spPr>
          <p:txBody>
            <a:bodyPr wrap="none">
              <a:spAutoFit/>
            </a:bodyPr>
            <a:lstStyle/>
            <a:p>
              <a:pPr lvl="0" algn="ctr"/>
              <a:r>
                <a:rPr lang="zh-CN" altLang="en-US" sz="2135" b="1" spc="133" dirty="0">
                  <a:solidFill>
                    <a:schemeClr val="tx1">
                      <a:lumMod val="65000"/>
                      <a:lumOff val="35000"/>
                    </a:schemeClr>
                  </a:solidFill>
                  <a:latin typeface="微软雅黑" panose="020B0503020204020204" pitchFamily="34" charset="-122"/>
                  <a:ea typeface="微软雅黑" panose="020B0503020204020204" pitchFamily="34" charset="-122"/>
                </a:rPr>
                <a:t>单击添加文本</a:t>
              </a:r>
              <a:endParaRPr lang="zh-CN" altLang="en-US" sz="2135" b="1" spc="1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5999990" y="4053070"/>
            <a:ext cx="2426218" cy="1630707"/>
            <a:chOff x="4499992" y="3075806"/>
            <a:chExt cx="1819664" cy="1223030"/>
          </a:xfrm>
        </p:grpSpPr>
        <p:sp>
          <p:nvSpPr>
            <p:cNvPr id="25" name="文本框 25"/>
            <p:cNvSpPr txBox="1"/>
            <p:nvPr/>
          </p:nvSpPr>
          <p:spPr>
            <a:xfrm>
              <a:off x="4499992" y="3435846"/>
              <a:ext cx="1819664" cy="862990"/>
            </a:xfrm>
            <a:prstGeom prst="rect">
              <a:avLst/>
            </a:prstGeom>
            <a:noFill/>
          </p:spPr>
          <p:txBody>
            <a:bodyPr wrap="square" lIns="115205" tIns="57603" rIns="115205" bIns="57603">
              <a:spAutoFit/>
            </a:bodyPr>
            <a:lstStyle/>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4685443" y="3075806"/>
              <a:ext cx="1448762" cy="315423"/>
            </a:xfrm>
            <a:prstGeom prst="rect">
              <a:avLst/>
            </a:prstGeom>
          </p:spPr>
          <p:txBody>
            <a:bodyPr wrap="none">
              <a:spAutoFit/>
            </a:bodyPr>
            <a:lstStyle/>
            <a:p>
              <a:pPr lvl="0" algn="ctr"/>
              <a:r>
                <a:rPr lang="zh-CN" altLang="en-US" sz="2135" b="1" spc="133" dirty="0">
                  <a:solidFill>
                    <a:schemeClr val="tx1">
                      <a:lumMod val="65000"/>
                      <a:lumOff val="35000"/>
                    </a:schemeClr>
                  </a:solidFill>
                  <a:latin typeface="微软雅黑" panose="020B0503020204020204" pitchFamily="34" charset="-122"/>
                  <a:ea typeface="微软雅黑" panose="020B0503020204020204" pitchFamily="34" charset="-122"/>
                </a:rPr>
                <a:t>单击添加文本</a:t>
              </a:r>
              <a:endParaRPr lang="zh-CN" altLang="en-US" sz="2135" b="1" spc="1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8496266" y="4053070"/>
            <a:ext cx="2426218" cy="1630707"/>
            <a:chOff x="6372200" y="3075806"/>
            <a:chExt cx="1819664" cy="1223030"/>
          </a:xfrm>
        </p:grpSpPr>
        <p:sp>
          <p:nvSpPr>
            <p:cNvPr id="28" name="文本框 25"/>
            <p:cNvSpPr txBox="1"/>
            <p:nvPr/>
          </p:nvSpPr>
          <p:spPr>
            <a:xfrm>
              <a:off x="6372200" y="3435846"/>
              <a:ext cx="1819664" cy="862990"/>
            </a:xfrm>
            <a:prstGeom prst="rect">
              <a:avLst/>
            </a:prstGeom>
            <a:noFill/>
          </p:spPr>
          <p:txBody>
            <a:bodyPr wrap="square" lIns="115205" tIns="57603" rIns="115205" bIns="57603">
              <a:spAutoFit/>
            </a:bodyPr>
            <a:lstStyle/>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单击此处输入文本</a:t>
              </a:r>
              <a:endPar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6557651" y="3075806"/>
              <a:ext cx="1448762" cy="315423"/>
            </a:xfrm>
            <a:prstGeom prst="rect">
              <a:avLst/>
            </a:prstGeom>
          </p:spPr>
          <p:txBody>
            <a:bodyPr wrap="none">
              <a:spAutoFit/>
            </a:bodyPr>
            <a:lstStyle/>
            <a:p>
              <a:pPr lvl="0" algn="ctr"/>
              <a:r>
                <a:rPr lang="zh-CN" altLang="en-US" sz="2135" b="1" spc="133" dirty="0">
                  <a:solidFill>
                    <a:schemeClr val="tx1">
                      <a:lumMod val="65000"/>
                      <a:lumOff val="35000"/>
                    </a:schemeClr>
                  </a:solidFill>
                  <a:latin typeface="微软雅黑" panose="020B0503020204020204" pitchFamily="34" charset="-122"/>
                  <a:ea typeface="微软雅黑" panose="020B0503020204020204" pitchFamily="34" charset="-122"/>
                </a:rPr>
                <a:t>单击添加文本</a:t>
              </a:r>
              <a:endParaRPr lang="zh-CN" altLang="en-US" sz="2135" b="1" spc="1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096000" y="1796820"/>
            <a:ext cx="2112235" cy="1920213"/>
            <a:chOff x="4572000" y="1347615"/>
            <a:chExt cx="1584176" cy="1440160"/>
          </a:xfrm>
        </p:grpSpPr>
        <p:sp>
          <p:nvSpPr>
            <p:cNvPr id="31" name="流程图: 手动操作 30"/>
            <p:cNvSpPr/>
            <p:nvPr/>
          </p:nvSpPr>
          <p:spPr>
            <a:xfrm rot="16200000">
              <a:off x="4644008" y="1275607"/>
              <a:ext cx="1440160" cy="1584176"/>
            </a:xfrm>
            <a:prstGeom prst="flowChartManualOperation">
              <a:avLst/>
            </a:prstGeom>
            <a:solidFill>
              <a:srgbClr val="D7673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KSO_Shape"/>
            <p:cNvSpPr/>
            <p:nvPr/>
          </p:nvSpPr>
          <p:spPr bwMode="auto">
            <a:xfrm>
              <a:off x="5124222" y="1864334"/>
              <a:ext cx="479731" cy="471736"/>
            </a:xfrm>
            <a:custGeom>
              <a:avLst/>
              <a:gdLst>
                <a:gd name="T0" fmla="*/ 1840657 w 4293"/>
                <a:gd name="T1" fmla="*/ 1035711 h 4218"/>
                <a:gd name="T2" fmla="*/ 1891688 w 4293"/>
                <a:gd name="T3" fmla="*/ 969592 h 4218"/>
                <a:gd name="T4" fmla="*/ 1900119 w 4293"/>
                <a:gd name="T5" fmla="*/ 893267 h 4218"/>
                <a:gd name="T6" fmla="*/ 1886363 w 4293"/>
                <a:gd name="T7" fmla="*/ 838242 h 4218"/>
                <a:gd name="T8" fmla="*/ 1857075 w 4293"/>
                <a:gd name="T9" fmla="*/ 794311 h 4218"/>
                <a:gd name="T10" fmla="*/ 1814032 w 4293"/>
                <a:gd name="T11" fmla="*/ 763249 h 4218"/>
                <a:gd name="T12" fmla="*/ 1759895 w 4293"/>
                <a:gd name="T13" fmla="*/ 746386 h 4218"/>
                <a:gd name="T14" fmla="*/ 1644965 w 4293"/>
                <a:gd name="T15" fmla="*/ 734849 h 4218"/>
                <a:gd name="T16" fmla="*/ 1326356 w 4293"/>
                <a:gd name="T17" fmla="*/ 703342 h 4218"/>
                <a:gd name="T18" fmla="*/ 1318368 w 4293"/>
                <a:gd name="T19" fmla="*/ 626574 h 4218"/>
                <a:gd name="T20" fmla="*/ 1345881 w 4293"/>
                <a:gd name="T21" fmla="*/ 542261 h 4218"/>
                <a:gd name="T22" fmla="*/ 1429305 w 4293"/>
                <a:gd name="T23" fmla="*/ 433987 h 4218"/>
                <a:gd name="T24" fmla="*/ 1468354 w 4293"/>
                <a:gd name="T25" fmla="*/ 354112 h 4218"/>
                <a:gd name="T26" fmla="*/ 1489654 w 4293"/>
                <a:gd name="T27" fmla="*/ 267581 h 4218"/>
                <a:gd name="T28" fmla="*/ 1491429 w 4293"/>
                <a:gd name="T29" fmla="*/ 171287 h 4218"/>
                <a:gd name="T30" fmla="*/ 1472348 w 4293"/>
                <a:gd name="T31" fmla="*/ 96294 h 4218"/>
                <a:gd name="T32" fmla="*/ 1422648 w 4293"/>
                <a:gd name="T33" fmla="*/ 19969 h 4218"/>
                <a:gd name="T34" fmla="*/ 1390255 w 4293"/>
                <a:gd name="T35" fmla="*/ 887 h 4218"/>
                <a:gd name="T36" fmla="*/ 1350318 w 4293"/>
                <a:gd name="T37" fmla="*/ 3106 h 4218"/>
                <a:gd name="T38" fmla="*/ 1312600 w 4293"/>
                <a:gd name="T39" fmla="*/ 30175 h 4218"/>
                <a:gd name="T40" fmla="*/ 1249588 w 4293"/>
                <a:gd name="T41" fmla="*/ 130019 h 4218"/>
                <a:gd name="T42" fmla="*/ 1131551 w 4293"/>
                <a:gd name="T43" fmla="*/ 309293 h 4218"/>
                <a:gd name="T44" fmla="*/ 1049902 w 4293"/>
                <a:gd name="T45" fmla="*/ 440643 h 4218"/>
                <a:gd name="T46" fmla="*/ 922991 w 4293"/>
                <a:gd name="T47" fmla="*/ 556018 h 4218"/>
                <a:gd name="T48" fmla="*/ 753036 w 4293"/>
                <a:gd name="T49" fmla="*/ 679824 h 4218"/>
                <a:gd name="T50" fmla="*/ 608375 w 4293"/>
                <a:gd name="T51" fmla="*/ 799192 h 4218"/>
                <a:gd name="T52" fmla="*/ 531607 w 4293"/>
                <a:gd name="T53" fmla="*/ 838242 h 4218"/>
                <a:gd name="T54" fmla="*/ 410908 w 4293"/>
                <a:gd name="T55" fmla="*/ 868861 h 4218"/>
                <a:gd name="T56" fmla="*/ 219654 w 4293"/>
                <a:gd name="T57" fmla="*/ 893267 h 4218"/>
                <a:gd name="T58" fmla="*/ 71443 w 4293"/>
                <a:gd name="T59" fmla="*/ 898592 h 4218"/>
                <a:gd name="T60" fmla="*/ 46150 w 4293"/>
                <a:gd name="T61" fmla="*/ 917230 h 4218"/>
                <a:gd name="T62" fmla="*/ 24850 w 4293"/>
                <a:gd name="T63" fmla="*/ 970479 h 4218"/>
                <a:gd name="T64" fmla="*/ 1775 w 4293"/>
                <a:gd name="T65" fmla="*/ 1184367 h 4218"/>
                <a:gd name="T66" fmla="*/ 6212 w 4293"/>
                <a:gd name="T67" fmla="*/ 1471916 h 4218"/>
                <a:gd name="T68" fmla="*/ 30618 w 4293"/>
                <a:gd name="T69" fmla="*/ 1621016 h 4218"/>
                <a:gd name="T70" fmla="*/ 53249 w 4293"/>
                <a:gd name="T71" fmla="*/ 1663616 h 4218"/>
                <a:gd name="T72" fmla="*/ 75881 w 4293"/>
                <a:gd name="T73" fmla="*/ 1673378 h 4218"/>
                <a:gd name="T74" fmla="*/ 354109 w 4293"/>
                <a:gd name="T75" fmla="*/ 1683584 h 4218"/>
                <a:gd name="T76" fmla="*/ 513857 w 4293"/>
                <a:gd name="T77" fmla="*/ 1709766 h 4218"/>
                <a:gd name="T78" fmla="*/ 715318 w 4293"/>
                <a:gd name="T79" fmla="*/ 1778547 h 4218"/>
                <a:gd name="T80" fmla="*/ 956272 w 4293"/>
                <a:gd name="T81" fmla="*/ 1831353 h 4218"/>
                <a:gd name="T82" fmla="*/ 1241157 w 4293"/>
                <a:gd name="T83" fmla="*/ 1866853 h 4218"/>
                <a:gd name="T84" fmla="*/ 1461254 w 4293"/>
                <a:gd name="T85" fmla="*/ 1866409 h 4218"/>
                <a:gd name="T86" fmla="*/ 1561985 w 4293"/>
                <a:gd name="T87" fmla="*/ 1845997 h 4218"/>
                <a:gd name="T88" fmla="*/ 1617453 w 4293"/>
                <a:gd name="T89" fmla="*/ 1815378 h 4218"/>
                <a:gd name="T90" fmla="*/ 1654727 w 4293"/>
                <a:gd name="T91" fmla="*/ 1759909 h 4218"/>
                <a:gd name="T92" fmla="*/ 1668927 w 4293"/>
                <a:gd name="T93" fmla="*/ 1700891 h 4218"/>
                <a:gd name="T94" fmla="*/ 1660052 w 4293"/>
                <a:gd name="T95" fmla="*/ 1650747 h 4218"/>
                <a:gd name="T96" fmla="*/ 1664046 w 4293"/>
                <a:gd name="T97" fmla="*/ 1623234 h 4218"/>
                <a:gd name="T98" fmla="*/ 1754126 w 4293"/>
                <a:gd name="T99" fmla="*/ 1587291 h 4218"/>
                <a:gd name="T100" fmla="*/ 1788295 w 4293"/>
                <a:gd name="T101" fmla="*/ 1548241 h 4218"/>
                <a:gd name="T102" fmla="*/ 1806488 w 4293"/>
                <a:gd name="T103" fmla="*/ 1500760 h 4218"/>
                <a:gd name="T104" fmla="*/ 1810926 w 4293"/>
                <a:gd name="T105" fmla="*/ 1440854 h 4218"/>
                <a:gd name="T106" fmla="*/ 1791401 w 4293"/>
                <a:gd name="T107" fmla="*/ 1379172 h 4218"/>
                <a:gd name="T108" fmla="*/ 1753239 w 4293"/>
                <a:gd name="T109" fmla="*/ 1348997 h 4218"/>
                <a:gd name="T110" fmla="*/ 1836663 w 4293"/>
                <a:gd name="T111" fmla="*/ 1327698 h 4218"/>
                <a:gd name="T112" fmla="*/ 1870832 w 4293"/>
                <a:gd name="T113" fmla="*/ 1297966 h 4218"/>
                <a:gd name="T114" fmla="*/ 1894350 w 4293"/>
                <a:gd name="T115" fmla="*/ 1253148 h 4218"/>
                <a:gd name="T116" fmla="*/ 1904556 w 4293"/>
                <a:gd name="T117" fmla="*/ 1202117 h 4218"/>
                <a:gd name="T118" fmla="*/ 1900119 w 4293"/>
                <a:gd name="T119" fmla="*/ 1147979 h 4218"/>
                <a:gd name="T120" fmla="*/ 1880150 w 4293"/>
                <a:gd name="T121" fmla="*/ 1104935 h 4218"/>
                <a:gd name="T122" fmla="*/ 1847313 w 4293"/>
                <a:gd name="T123" fmla="*/ 1074317 h 4218"/>
                <a:gd name="T124" fmla="*/ 1803826 w 4293"/>
                <a:gd name="T125" fmla="*/ 1058342 h 42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93" h="4218">
                  <a:moveTo>
                    <a:pt x="4018" y="2379"/>
                  </a:moveTo>
                  <a:lnTo>
                    <a:pt x="4018" y="2379"/>
                  </a:lnTo>
                  <a:lnTo>
                    <a:pt x="4047" y="2374"/>
                  </a:lnTo>
                  <a:lnTo>
                    <a:pt x="4074" y="2367"/>
                  </a:lnTo>
                  <a:lnTo>
                    <a:pt x="4100" y="2359"/>
                  </a:lnTo>
                  <a:lnTo>
                    <a:pt x="4125" y="2347"/>
                  </a:lnTo>
                  <a:lnTo>
                    <a:pt x="4148" y="2334"/>
                  </a:lnTo>
                  <a:lnTo>
                    <a:pt x="4171" y="2320"/>
                  </a:lnTo>
                  <a:lnTo>
                    <a:pt x="4191" y="2302"/>
                  </a:lnTo>
                  <a:lnTo>
                    <a:pt x="4209" y="2283"/>
                  </a:lnTo>
                  <a:lnTo>
                    <a:pt x="4225" y="2262"/>
                  </a:lnTo>
                  <a:lnTo>
                    <a:pt x="4241" y="2238"/>
                  </a:lnTo>
                  <a:lnTo>
                    <a:pt x="4253" y="2213"/>
                  </a:lnTo>
                  <a:lnTo>
                    <a:pt x="4263" y="2185"/>
                  </a:lnTo>
                  <a:lnTo>
                    <a:pt x="4273" y="2155"/>
                  </a:lnTo>
                  <a:lnTo>
                    <a:pt x="4279" y="2123"/>
                  </a:lnTo>
                  <a:lnTo>
                    <a:pt x="4282" y="2089"/>
                  </a:lnTo>
                  <a:lnTo>
                    <a:pt x="4283" y="2053"/>
                  </a:lnTo>
                  <a:lnTo>
                    <a:pt x="4283" y="2033"/>
                  </a:lnTo>
                  <a:lnTo>
                    <a:pt x="4282" y="2013"/>
                  </a:lnTo>
                  <a:lnTo>
                    <a:pt x="4280" y="1993"/>
                  </a:lnTo>
                  <a:lnTo>
                    <a:pt x="4276" y="1975"/>
                  </a:lnTo>
                  <a:lnTo>
                    <a:pt x="4273" y="1956"/>
                  </a:lnTo>
                  <a:lnTo>
                    <a:pt x="4269" y="1938"/>
                  </a:lnTo>
                  <a:lnTo>
                    <a:pt x="4263" y="1920"/>
                  </a:lnTo>
                  <a:lnTo>
                    <a:pt x="4257" y="1904"/>
                  </a:lnTo>
                  <a:lnTo>
                    <a:pt x="4251" y="1889"/>
                  </a:lnTo>
                  <a:lnTo>
                    <a:pt x="4243" y="1872"/>
                  </a:lnTo>
                  <a:lnTo>
                    <a:pt x="4236" y="1858"/>
                  </a:lnTo>
                  <a:lnTo>
                    <a:pt x="4227" y="1842"/>
                  </a:lnTo>
                  <a:lnTo>
                    <a:pt x="4217" y="1828"/>
                  </a:lnTo>
                  <a:lnTo>
                    <a:pt x="4208" y="1815"/>
                  </a:lnTo>
                  <a:lnTo>
                    <a:pt x="4197" y="1802"/>
                  </a:lnTo>
                  <a:lnTo>
                    <a:pt x="4185" y="1790"/>
                  </a:lnTo>
                  <a:lnTo>
                    <a:pt x="4173" y="1778"/>
                  </a:lnTo>
                  <a:lnTo>
                    <a:pt x="4160" y="1768"/>
                  </a:lnTo>
                  <a:lnTo>
                    <a:pt x="4147" y="1757"/>
                  </a:lnTo>
                  <a:lnTo>
                    <a:pt x="4133" y="1746"/>
                  </a:lnTo>
                  <a:lnTo>
                    <a:pt x="4119" y="1737"/>
                  </a:lnTo>
                  <a:lnTo>
                    <a:pt x="4105" y="1729"/>
                  </a:lnTo>
                  <a:lnTo>
                    <a:pt x="4088" y="1720"/>
                  </a:lnTo>
                  <a:lnTo>
                    <a:pt x="4073" y="1713"/>
                  </a:lnTo>
                  <a:lnTo>
                    <a:pt x="4056" y="1706"/>
                  </a:lnTo>
                  <a:lnTo>
                    <a:pt x="4039" y="1700"/>
                  </a:lnTo>
                  <a:lnTo>
                    <a:pt x="4022" y="1695"/>
                  </a:lnTo>
                  <a:lnTo>
                    <a:pt x="4004" y="1690"/>
                  </a:lnTo>
                  <a:lnTo>
                    <a:pt x="3985" y="1686"/>
                  </a:lnTo>
                  <a:lnTo>
                    <a:pt x="3966" y="1682"/>
                  </a:lnTo>
                  <a:lnTo>
                    <a:pt x="3947" y="1680"/>
                  </a:lnTo>
                  <a:lnTo>
                    <a:pt x="3927" y="1678"/>
                  </a:lnTo>
                  <a:lnTo>
                    <a:pt x="3923" y="1678"/>
                  </a:lnTo>
                  <a:lnTo>
                    <a:pt x="3874" y="1672"/>
                  </a:lnTo>
                  <a:lnTo>
                    <a:pt x="3820" y="1666"/>
                  </a:lnTo>
                  <a:lnTo>
                    <a:pt x="3707" y="1656"/>
                  </a:lnTo>
                  <a:lnTo>
                    <a:pt x="3583" y="1647"/>
                  </a:lnTo>
                  <a:lnTo>
                    <a:pt x="3458" y="1640"/>
                  </a:lnTo>
                  <a:lnTo>
                    <a:pt x="3212" y="1628"/>
                  </a:lnTo>
                  <a:lnTo>
                    <a:pt x="3098" y="1622"/>
                  </a:lnTo>
                  <a:lnTo>
                    <a:pt x="2997" y="1617"/>
                  </a:lnTo>
                  <a:lnTo>
                    <a:pt x="2989" y="1585"/>
                  </a:lnTo>
                  <a:lnTo>
                    <a:pt x="2982" y="1556"/>
                  </a:lnTo>
                  <a:lnTo>
                    <a:pt x="2976" y="1529"/>
                  </a:lnTo>
                  <a:lnTo>
                    <a:pt x="2972" y="1504"/>
                  </a:lnTo>
                  <a:lnTo>
                    <a:pt x="2970" y="1479"/>
                  </a:lnTo>
                  <a:lnTo>
                    <a:pt x="2969" y="1456"/>
                  </a:lnTo>
                  <a:lnTo>
                    <a:pt x="2969" y="1434"/>
                  </a:lnTo>
                  <a:lnTo>
                    <a:pt x="2971" y="1412"/>
                  </a:lnTo>
                  <a:lnTo>
                    <a:pt x="2974" y="1391"/>
                  </a:lnTo>
                  <a:lnTo>
                    <a:pt x="2978" y="1369"/>
                  </a:lnTo>
                  <a:lnTo>
                    <a:pt x="2984" y="1347"/>
                  </a:lnTo>
                  <a:lnTo>
                    <a:pt x="2991" y="1325"/>
                  </a:lnTo>
                  <a:lnTo>
                    <a:pt x="3000" y="1301"/>
                  </a:lnTo>
                  <a:lnTo>
                    <a:pt x="3010" y="1276"/>
                  </a:lnTo>
                  <a:lnTo>
                    <a:pt x="3033" y="1222"/>
                  </a:lnTo>
                  <a:lnTo>
                    <a:pt x="3077" y="1173"/>
                  </a:lnTo>
                  <a:lnTo>
                    <a:pt x="3117" y="1125"/>
                  </a:lnTo>
                  <a:lnTo>
                    <a:pt x="3155" y="1077"/>
                  </a:lnTo>
                  <a:lnTo>
                    <a:pt x="3189" y="1028"/>
                  </a:lnTo>
                  <a:lnTo>
                    <a:pt x="3206" y="1003"/>
                  </a:lnTo>
                  <a:lnTo>
                    <a:pt x="3221" y="978"/>
                  </a:lnTo>
                  <a:lnTo>
                    <a:pt x="3237" y="953"/>
                  </a:lnTo>
                  <a:lnTo>
                    <a:pt x="3251" y="928"/>
                  </a:lnTo>
                  <a:lnTo>
                    <a:pt x="3264" y="902"/>
                  </a:lnTo>
                  <a:lnTo>
                    <a:pt x="3277" y="877"/>
                  </a:lnTo>
                  <a:lnTo>
                    <a:pt x="3287" y="851"/>
                  </a:lnTo>
                  <a:lnTo>
                    <a:pt x="3299" y="825"/>
                  </a:lnTo>
                  <a:lnTo>
                    <a:pt x="3309" y="798"/>
                  </a:lnTo>
                  <a:lnTo>
                    <a:pt x="3318" y="772"/>
                  </a:lnTo>
                  <a:lnTo>
                    <a:pt x="3327" y="745"/>
                  </a:lnTo>
                  <a:lnTo>
                    <a:pt x="3335" y="716"/>
                  </a:lnTo>
                  <a:lnTo>
                    <a:pt x="3342" y="689"/>
                  </a:lnTo>
                  <a:lnTo>
                    <a:pt x="3348" y="661"/>
                  </a:lnTo>
                  <a:lnTo>
                    <a:pt x="3353" y="632"/>
                  </a:lnTo>
                  <a:lnTo>
                    <a:pt x="3357" y="603"/>
                  </a:lnTo>
                  <a:lnTo>
                    <a:pt x="3360" y="573"/>
                  </a:lnTo>
                  <a:lnTo>
                    <a:pt x="3363" y="543"/>
                  </a:lnTo>
                  <a:lnTo>
                    <a:pt x="3364" y="513"/>
                  </a:lnTo>
                  <a:lnTo>
                    <a:pt x="3364" y="482"/>
                  </a:lnTo>
                  <a:lnTo>
                    <a:pt x="3364" y="450"/>
                  </a:lnTo>
                  <a:lnTo>
                    <a:pt x="3363" y="418"/>
                  </a:lnTo>
                  <a:lnTo>
                    <a:pt x="3361" y="386"/>
                  </a:lnTo>
                  <a:lnTo>
                    <a:pt x="3358" y="353"/>
                  </a:lnTo>
                  <a:lnTo>
                    <a:pt x="3355" y="328"/>
                  </a:lnTo>
                  <a:lnTo>
                    <a:pt x="3349" y="301"/>
                  </a:lnTo>
                  <a:lnTo>
                    <a:pt x="3341" y="273"/>
                  </a:lnTo>
                  <a:lnTo>
                    <a:pt x="3330" y="245"/>
                  </a:lnTo>
                  <a:lnTo>
                    <a:pt x="3318" y="217"/>
                  </a:lnTo>
                  <a:lnTo>
                    <a:pt x="3305" y="188"/>
                  </a:lnTo>
                  <a:lnTo>
                    <a:pt x="3291" y="161"/>
                  </a:lnTo>
                  <a:lnTo>
                    <a:pt x="3276" y="134"/>
                  </a:lnTo>
                  <a:lnTo>
                    <a:pt x="3258" y="109"/>
                  </a:lnTo>
                  <a:lnTo>
                    <a:pt x="3241" y="85"/>
                  </a:lnTo>
                  <a:lnTo>
                    <a:pt x="3223" y="64"/>
                  </a:lnTo>
                  <a:lnTo>
                    <a:pt x="3206" y="45"/>
                  </a:lnTo>
                  <a:lnTo>
                    <a:pt x="3187" y="29"/>
                  </a:lnTo>
                  <a:lnTo>
                    <a:pt x="3169" y="16"/>
                  </a:lnTo>
                  <a:lnTo>
                    <a:pt x="3160" y="12"/>
                  </a:lnTo>
                  <a:lnTo>
                    <a:pt x="3151" y="7"/>
                  </a:lnTo>
                  <a:lnTo>
                    <a:pt x="3142" y="5"/>
                  </a:lnTo>
                  <a:lnTo>
                    <a:pt x="3133" y="2"/>
                  </a:lnTo>
                  <a:lnTo>
                    <a:pt x="3119" y="1"/>
                  </a:lnTo>
                  <a:lnTo>
                    <a:pt x="3105" y="0"/>
                  </a:lnTo>
                  <a:lnTo>
                    <a:pt x="3092" y="0"/>
                  </a:lnTo>
                  <a:lnTo>
                    <a:pt x="3079" y="1"/>
                  </a:lnTo>
                  <a:lnTo>
                    <a:pt x="3067" y="2"/>
                  </a:lnTo>
                  <a:lnTo>
                    <a:pt x="3055" y="5"/>
                  </a:lnTo>
                  <a:lnTo>
                    <a:pt x="3043" y="7"/>
                  </a:lnTo>
                  <a:lnTo>
                    <a:pt x="3033" y="12"/>
                  </a:lnTo>
                  <a:lnTo>
                    <a:pt x="3022" y="16"/>
                  </a:lnTo>
                  <a:lnTo>
                    <a:pt x="3013" y="21"/>
                  </a:lnTo>
                  <a:lnTo>
                    <a:pt x="3003" y="27"/>
                  </a:lnTo>
                  <a:lnTo>
                    <a:pt x="2994" y="34"/>
                  </a:lnTo>
                  <a:lnTo>
                    <a:pt x="2975" y="50"/>
                  </a:lnTo>
                  <a:lnTo>
                    <a:pt x="2958" y="68"/>
                  </a:lnTo>
                  <a:lnTo>
                    <a:pt x="2940" y="89"/>
                  </a:lnTo>
                  <a:lnTo>
                    <a:pt x="2924" y="112"/>
                  </a:lnTo>
                  <a:lnTo>
                    <a:pt x="2907" y="137"/>
                  </a:lnTo>
                  <a:lnTo>
                    <a:pt x="2891" y="166"/>
                  </a:lnTo>
                  <a:lnTo>
                    <a:pt x="2855" y="226"/>
                  </a:lnTo>
                  <a:lnTo>
                    <a:pt x="2816" y="293"/>
                  </a:lnTo>
                  <a:lnTo>
                    <a:pt x="2775" y="361"/>
                  </a:lnTo>
                  <a:lnTo>
                    <a:pt x="2737" y="419"/>
                  </a:lnTo>
                  <a:lnTo>
                    <a:pt x="2701" y="471"/>
                  </a:lnTo>
                  <a:lnTo>
                    <a:pt x="2666" y="521"/>
                  </a:lnTo>
                  <a:lnTo>
                    <a:pt x="2630" y="572"/>
                  </a:lnTo>
                  <a:lnTo>
                    <a:pt x="2592" y="630"/>
                  </a:lnTo>
                  <a:lnTo>
                    <a:pt x="2550" y="697"/>
                  </a:lnTo>
                  <a:lnTo>
                    <a:pt x="2502" y="778"/>
                  </a:lnTo>
                  <a:lnTo>
                    <a:pt x="2455" y="859"/>
                  </a:lnTo>
                  <a:lnTo>
                    <a:pt x="2434" y="895"/>
                  </a:lnTo>
                  <a:lnTo>
                    <a:pt x="2412" y="929"/>
                  </a:lnTo>
                  <a:lnTo>
                    <a:pt x="2390" y="961"/>
                  </a:lnTo>
                  <a:lnTo>
                    <a:pt x="2366" y="993"/>
                  </a:lnTo>
                  <a:lnTo>
                    <a:pt x="2340" y="1025"/>
                  </a:lnTo>
                  <a:lnTo>
                    <a:pt x="2309" y="1057"/>
                  </a:lnTo>
                  <a:lnTo>
                    <a:pt x="2276" y="1090"/>
                  </a:lnTo>
                  <a:lnTo>
                    <a:pt x="2237" y="1127"/>
                  </a:lnTo>
                  <a:lnTo>
                    <a:pt x="2192" y="1165"/>
                  </a:lnTo>
                  <a:lnTo>
                    <a:pt x="2140" y="1206"/>
                  </a:lnTo>
                  <a:lnTo>
                    <a:pt x="2080" y="1253"/>
                  </a:lnTo>
                  <a:lnTo>
                    <a:pt x="2012" y="1304"/>
                  </a:lnTo>
                  <a:lnTo>
                    <a:pt x="1934" y="1359"/>
                  </a:lnTo>
                  <a:lnTo>
                    <a:pt x="1845" y="1422"/>
                  </a:lnTo>
                  <a:lnTo>
                    <a:pt x="1805" y="1450"/>
                  </a:lnTo>
                  <a:lnTo>
                    <a:pt x="1766" y="1479"/>
                  </a:lnTo>
                  <a:lnTo>
                    <a:pt x="1697" y="1532"/>
                  </a:lnTo>
                  <a:lnTo>
                    <a:pt x="1637" y="1581"/>
                  </a:lnTo>
                  <a:lnTo>
                    <a:pt x="1583" y="1626"/>
                  </a:lnTo>
                  <a:lnTo>
                    <a:pt x="1493" y="1705"/>
                  </a:lnTo>
                  <a:lnTo>
                    <a:pt x="1452" y="1739"/>
                  </a:lnTo>
                  <a:lnTo>
                    <a:pt x="1413" y="1772"/>
                  </a:lnTo>
                  <a:lnTo>
                    <a:pt x="1393" y="1787"/>
                  </a:lnTo>
                  <a:lnTo>
                    <a:pt x="1371" y="1801"/>
                  </a:lnTo>
                  <a:lnTo>
                    <a:pt x="1350" y="1815"/>
                  </a:lnTo>
                  <a:lnTo>
                    <a:pt x="1328" y="1828"/>
                  </a:lnTo>
                  <a:lnTo>
                    <a:pt x="1305" y="1841"/>
                  </a:lnTo>
                  <a:lnTo>
                    <a:pt x="1280" y="1854"/>
                  </a:lnTo>
                  <a:lnTo>
                    <a:pt x="1255" y="1866"/>
                  </a:lnTo>
                  <a:lnTo>
                    <a:pt x="1228" y="1878"/>
                  </a:lnTo>
                  <a:lnTo>
                    <a:pt x="1198" y="1889"/>
                  </a:lnTo>
                  <a:lnTo>
                    <a:pt x="1168" y="1899"/>
                  </a:lnTo>
                  <a:lnTo>
                    <a:pt x="1133" y="1910"/>
                  </a:lnTo>
                  <a:lnTo>
                    <a:pt x="1098" y="1920"/>
                  </a:lnTo>
                  <a:lnTo>
                    <a:pt x="1060" y="1930"/>
                  </a:lnTo>
                  <a:lnTo>
                    <a:pt x="1018" y="1939"/>
                  </a:lnTo>
                  <a:lnTo>
                    <a:pt x="973" y="1949"/>
                  </a:lnTo>
                  <a:lnTo>
                    <a:pt x="926" y="1958"/>
                  </a:lnTo>
                  <a:lnTo>
                    <a:pt x="882" y="1967"/>
                  </a:lnTo>
                  <a:lnTo>
                    <a:pt x="822" y="1976"/>
                  </a:lnTo>
                  <a:lnTo>
                    <a:pt x="746" y="1988"/>
                  </a:lnTo>
                  <a:lnTo>
                    <a:pt x="656" y="1999"/>
                  </a:lnTo>
                  <a:lnTo>
                    <a:pt x="552" y="2008"/>
                  </a:lnTo>
                  <a:lnTo>
                    <a:pt x="495" y="2013"/>
                  </a:lnTo>
                  <a:lnTo>
                    <a:pt x="436" y="2016"/>
                  </a:lnTo>
                  <a:lnTo>
                    <a:pt x="373" y="2020"/>
                  </a:lnTo>
                  <a:lnTo>
                    <a:pt x="308" y="2022"/>
                  </a:lnTo>
                  <a:lnTo>
                    <a:pt x="240" y="2024"/>
                  </a:lnTo>
                  <a:lnTo>
                    <a:pt x="171" y="2025"/>
                  </a:lnTo>
                  <a:lnTo>
                    <a:pt x="161" y="2025"/>
                  </a:lnTo>
                  <a:lnTo>
                    <a:pt x="153" y="2027"/>
                  </a:lnTo>
                  <a:lnTo>
                    <a:pt x="144" y="2031"/>
                  </a:lnTo>
                  <a:lnTo>
                    <a:pt x="136" y="2034"/>
                  </a:lnTo>
                  <a:lnTo>
                    <a:pt x="128" y="2040"/>
                  </a:lnTo>
                  <a:lnTo>
                    <a:pt x="120" y="2048"/>
                  </a:lnTo>
                  <a:lnTo>
                    <a:pt x="111" y="2057"/>
                  </a:lnTo>
                  <a:lnTo>
                    <a:pt x="104" y="2067"/>
                  </a:lnTo>
                  <a:lnTo>
                    <a:pt x="96" y="2079"/>
                  </a:lnTo>
                  <a:lnTo>
                    <a:pt x="89" y="2092"/>
                  </a:lnTo>
                  <a:lnTo>
                    <a:pt x="82" y="2108"/>
                  </a:lnTo>
                  <a:lnTo>
                    <a:pt x="75" y="2125"/>
                  </a:lnTo>
                  <a:lnTo>
                    <a:pt x="69" y="2144"/>
                  </a:lnTo>
                  <a:lnTo>
                    <a:pt x="62" y="2164"/>
                  </a:lnTo>
                  <a:lnTo>
                    <a:pt x="56" y="2187"/>
                  </a:lnTo>
                  <a:lnTo>
                    <a:pt x="50" y="2211"/>
                  </a:lnTo>
                  <a:lnTo>
                    <a:pt x="39" y="2266"/>
                  </a:lnTo>
                  <a:lnTo>
                    <a:pt x="30" y="2329"/>
                  </a:lnTo>
                  <a:lnTo>
                    <a:pt x="21" y="2400"/>
                  </a:lnTo>
                  <a:lnTo>
                    <a:pt x="14" y="2481"/>
                  </a:lnTo>
                  <a:lnTo>
                    <a:pt x="8" y="2569"/>
                  </a:lnTo>
                  <a:lnTo>
                    <a:pt x="4" y="2669"/>
                  </a:lnTo>
                  <a:lnTo>
                    <a:pt x="1" y="2779"/>
                  </a:lnTo>
                  <a:lnTo>
                    <a:pt x="0" y="2899"/>
                  </a:lnTo>
                  <a:lnTo>
                    <a:pt x="1" y="3018"/>
                  </a:lnTo>
                  <a:lnTo>
                    <a:pt x="4" y="3127"/>
                  </a:lnTo>
                  <a:lnTo>
                    <a:pt x="8" y="3227"/>
                  </a:lnTo>
                  <a:lnTo>
                    <a:pt x="14" y="3317"/>
                  </a:lnTo>
                  <a:lnTo>
                    <a:pt x="21" y="3397"/>
                  </a:lnTo>
                  <a:lnTo>
                    <a:pt x="30" y="3468"/>
                  </a:lnTo>
                  <a:lnTo>
                    <a:pt x="39" y="3531"/>
                  </a:lnTo>
                  <a:lnTo>
                    <a:pt x="50" y="3585"/>
                  </a:lnTo>
                  <a:lnTo>
                    <a:pt x="56" y="3609"/>
                  </a:lnTo>
                  <a:lnTo>
                    <a:pt x="62" y="3632"/>
                  </a:lnTo>
                  <a:lnTo>
                    <a:pt x="69" y="3653"/>
                  </a:lnTo>
                  <a:lnTo>
                    <a:pt x="75" y="3672"/>
                  </a:lnTo>
                  <a:lnTo>
                    <a:pt x="82" y="3688"/>
                  </a:lnTo>
                  <a:lnTo>
                    <a:pt x="89" y="3704"/>
                  </a:lnTo>
                  <a:lnTo>
                    <a:pt x="96" y="3717"/>
                  </a:lnTo>
                  <a:lnTo>
                    <a:pt x="104" y="3729"/>
                  </a:lnTo>
                  <a:lnTo>
                    <a:pt x="111" y="3739"/>
                  </a:lnTo>
                  <a:lnTo>
                    <a:pt x="120" y="3749"/>
                  </a:lnTo>
                  <a:lnTo>
                    <a:pt x="128" y="3756"/>
                  </a:lnTo>
                  <a:lnTo>
                    <a:pt x="136" y="3762"/>
                  </a:lnTo>
                  <a:lnTo>
                    <a:pt x="144" y="3767"/>
                  </a:lnTo>
                  <a:lnTo>
                    <a:pt x="153" y="3769"/>
                  </a:lnTo>
                  <a:lnTo>
                    <a:pt x="161" y="3771"/>
                  </a:lnTo>
                  <a:lnTo>
                    <a:pt x="171" y="3771"/>
                  </a:lnTo>
                  <a:lnTo>
                    <a:pt x="323" y="3772"/>
                  </a:lnTo>
                  <a:lnTo>
                    <a:pt x="470" y="3776"/>
                  </a:lnTo>
                  <a:lnTo>
                    <a:pt x="540" y="3778"/>
                  </a:lnTo>
                  <a:lnTo>
                    <a:pt x="608" y="3781"/>
                  </a:lnTo>
                  <a:lnTo>
                    <a:pt x="673" y="3784"/>
                  </a:lnTo>
                  <a:lnTo>
                    <a:pt x="737" y="3789"/>
                  </a:lnTo>
                  <a:lnTo>
                    <a:pt x="798" y="3794"/>
                  </a:lnTo>
                  <a:lnTo>
                    <a:pt x="857" y="3800"/>
                  </a:lnTo>
                  <a:lnTo>
                    <a:pt x="913" y="3807"/>
                  </a:lnTo>
                  <a:lnTo>
                    <a:pt x="968" y="3814"/>
                  </a:lnTo>
                  <a:lnTo>
                    <a:pt x="1020" y="3822"/>
                  </a:lnTo>
                  <a:lnTo>
                    <a:pt x="1068" y="3832"/>
                  </a:lnTo>
                  <a:lnTo>
                    <a:pt x="1114" y="3841"/>
                  </a:lnTo>
                  <a:lnTo>
                    <a:pt x="1158" y="3853"/>
                  </a:lnTo>
                  <a:lnTo>
                    <a:pt x="1229" y="3883"/>
                  </a:lnTo>
                  <a:lnTo>
                    <a:pt x="1303" y="3911"/>
                  </a:lnTo>
                  <a:lnTo>
                    <a:pt x="1378" y="3937"/>
                  </a:lnTo>
                  <a:lnTo>
                    <a:pt x="1455" y="3962"/>
                  </a:lnTo>
                  <a:lnTo>
                    <a:pt x="1534" y="3986"/>
                  </a:lnTo>
                  <a:lnTo>
                    <a:pt x="1612" y="4008"/>
                  </a:lnTo>
                  <a:lnTo>
                    <a:pt x="1691" y="4028"/>
                  </a:lnTo>
                  <a:lnTo>
                    <a:pt x="1770" y="4048"/>
                  </a:lnTo>
                  <a:lnTo>
                    <a:pt x="1850" y="4066"/>
                  </a:lnTo>
                  <a:lnTo>
                    <a:pt x="1928" y="4083"/>
                  </a:lnTo>
                  <a:lnTo>
                    <a:pt x="2005" y="4098"/>
                  </a:lnTo>
                  <a:lnTo>
                    <a:pt x="2081" y="4112"/>
                  </a:lnTo>
                  <a:lnTo>
                    <a:pt x="2155" y="4127"/>
                  </a:lnTo>
                  <a:lnTo>
                    <a:pt x="2228" y="4138"/>
                  </a:lnTo>
                  <a:lnTo>
                    <a:pt x="2365" y="4160"/>
                  </a:lnTo>
                  <a:lnTo>
                    <a:pt x="2485" y="4175"/>
                  </a:lnTo>
                  <a:lnTo>
                    <a:pt x="2597" y="4189"/>
                  </a:lnTo>
                  <a:lnTo>
                    <a:pt x="2700" y="4200"/>
                  </a:lnTo>
                  <a:lnTo>
                    <a:pt x="2797" y="4207"/>
                  </a:lnTo>
                  <a:lnTo>
                    <a:pt x="2886" y="4213"/>
                  </a:lnTo>
                  <a:lnTo>
                    <a:pt x="2968" y="4217"/>
                  </a:lnTo>
                  <a:lnTo>
                    <a:pt x="3043" y="4218"/>
                  </a:lnTo>
                  <a:lnTo>
                    <a:pt x="3113" y="4218"/>
                  </a:lnTo>
                  <a:lnTo>
                    <a:pt x="3178" y="4215"/>
                  </a:lnTo>
                  <a:lnTo>
                    <a:pt x="3238" y="4211"/>
                  </a:lnTo>
                  <a:lnTo>
                    <a:pt x="3293" y="4206"/>
                  </a:lnTo>
                  <a:lnTo>
                    <a:pt x="3345" y="4199"/>
                  </a:lnTo>
                  <a:lnTo>
                    <a:pt x="3393" y="4192"/>
                  </a:lnTo>
                  <a:lnTo>
                    <a:pt x="3438" y="4182"/>
                  </a:lnTo>
                  <a:lnTo>
                    <a:pt x="3479" y="4173"/>
                  </a:lnTo>
                  <a:lnTo>
                    <a:pt x="3520" y="4163"/>
                  </a:lnTo>
                  <a:lnTo>
                    <a:pt x="3520" y="4160"/>
                  </a:lnTo>
                  <a:lnTo>
                    <a:pt x="3540" y="4153"/>
                  </a:lnTo>
                  <a:lnTo>
                    <a:pt x="3560" y="4145"/>
                  </a:lnTo>
                  <a:lnTo>
                    <a:pt x="3578" y="4137"/>
                  </a:lnTo>
                  <a:lnTo>
                    <a:pt x="3595" y="4127"/>
                  </a:lnTo>
                  <a:lnTo>
                    <a:pt x="3613" y="4116"/>
                  </a:lnTo>
                  <a:lnTo>
                    <a:pt x="3630" y="4104"/>
                  </a:lnTo>
                  <a:lnTo>
                    <a:pt x="3645" y="4091"/>
                  </a:lnTo>
                  <a:lnTo>
                    <a:pt x="3659" y="4077"/>
                  </a:lnTo>
                  <a:lnTo>
                    <a:pt x="3673" y="4061"/>
                  </a:lnTo>
                  <a:lnTo>
                    <a:pt x="3687" y="4045"/>
                  </a:lnTo>
                  <a:lnTo>
                    <a:pt x="3698" y="4026"/>
                  </a:lnTo>
                  <a:lnTo>
                    <a:pt x="3710" y="4007"/>
                  </a:lnTo>
                  <a:lnTo>
                    <a:pt x="3720" y="3987"/>
                  </a:lnTo>
                  <a:lnTo>
                    <a:pt x="3729" y="3966"/>
                  </a:lnTo>
                  <a:lnTo>
                    <a:pt x="3737" y="3942"/>
                  </a:lnTo>
                  <a:lnTo>
                    <a:pt x="3746" y="3918"/>
                  </a:lnTo>
                  <a:lnTo>
                    <a:pt x="3752" y="3894"/>
                  </a:lnTo>
                  <a:lnTo>
                    <a:pt x="3756" y="3873"/>
                  </a:lnTo>
                  <a:lnTo>
                    <a:pt x="3760" y="3852"/>
                  </a:lnTo>
                  <a:lnTo>
                    <a:pt x="3761" y="3833"/>
                  </a:lnTo>
                  <a:lnTo>
                    <a:pt x="3762" y="3814"/>
                  </a:lnTo>
                  <a:lnTo>
                    <a:pt x="3762" y="3795"/>
                  </a:lnTo>
                  <a:lnTo>
                    <a:pt x="3760" y="3778"/>
                  </a:lnTo>
                  <a:lnTo>
                    <a:pt x="3758" y="3763"/>
                  </a:lnTo>
                  <a:lnTo>
                    <a:pt x="3753" y="3748"/>
                  </a:lnTo>
                  <a:lnTo>
                    <a:pt x="3747" y="3733"/>
                  </a:lnTo>
                  <a:lnTo>
                    <a:pt x="3741" y="3720"/>
                  </a:lnTo>
                  <a:lnTo>
                    <a:pt x="3733" y="3707"/>
                  </a:lnTo>
                  <a:lnTo>
                    <a:pt x="3724" y="3696"/>
                  </a:lnTo>
                  <a:lnTo>
                    <a:pt x="3714" y="3685"/>
                  </a:lnTo>
                  <a:lnTo>
                    <a:pt x="3702" y="3675"/>
                  </a:lnTo>
                  <a:lnTo>
                    <a:pt x="3689" y="3666"/>
                  </a:lnTo>
                  <a:lnTo>
                    <a:pt x="3750" y="3658"/>
                  </a:lnTo>
                  <a:lnTo>
                    <a:pt x="3784" y="3652"/>
                  </a:lnTo>
                  <a:lnTo>
                    <a:pt x="3816" y="3643"/>
                  </a:lnTo>
                  <a:lnTo>
                    <a:pt x="3846" y="3633"/>
                  </a:lnTo>
                  <a:lnTo>
                    <a:pt x="3875" y="3622"/>
                  </a:lnTo>
                  <a:lnTo>
                    <a:pt x="3902" y="3609"/>
                  </a:lnTo>
                  <a:lnTo>
                    <a:pt x="3928" y="3594"/>
                  </a:lnTo>
                  <a:lnTo>
                    <a:pt x="3953" y="3577"/>
                  </a:lnTo>
                  <a:lnTo>
                    <a:pt x="3974" y="3558"/>
                  </a:lnTo>
                  <a:lnTo>
                    <a:pt x="3985" y="3549"/>
                  </a:lnTo>
                  <a:lnTo>
                    <a:pt x="3996" y="3538"/>
                  </a:lnTo>
                  <a:lnTo>
                    <a:pt x="4005" y="3526"/>
                  </a:lnTo>
                  <a:lnTo>
                    <a:pt x="4013" y="3514"/>
                  </a:lnTo>
                  <a:lnTo>
                    <a:pt x="4023" y="3503"/>
                  </a:lnTo>
                  <a:lnTo>
                    <a:pt x="4030" y="3489"/>
                  </a:lnTo>
                  <a:lnTo>
                    <a:pt x="4038" y="3475"/>
                  </a:lnTo>
                  <a:lnTo>
                    <a:pt x="4045" y="3462"/>
                  </a:lnTo>
                  <a:lnTo>
                    <a:pt x="4051" y="3447"/>
                  </a:lnTo>
                  <a:lnTo>
                    <a:pt x="4057" y="3431"/>
                  </a:lnTo>
                  <a:lnTo>
                    <a:pt x="4062" y="3416"/>
                  </a:lnTo>
                  <a:lnTo>
                    <a:pt x="4067" y="3399"/>
                  </a:lnTo>
                  <a:lnTo>
                    <a:pt x="4071" y="3382"/>
                  </a:lnTo>
                  <a:lnTo>
                    <a:pt x="4074" y="3364"/>
                  </a:lnTo>
                  <a:lnTo>
                    <a:pt x="4077" y="3345"/>
                  </a:lnTo>
                  <a:lnTo>
                    <a:pt x="4080" y="3326"/>
                  </a:lnTo>
                  <a:lnTo>
                    <a:pt x="4081" y="3299"/>
                  </a:lnTo>
                  <a:lnTo>
                    <a:pt x="4082" y="3272"/>
                  </a:lnTo>
                  <a:lnTo>
                    <a:pt x="4081" y="3247"/>
                  </a:lnTo>
                  <a:lnTo>
                    <a:pt x="4078" y="3223"/>
                  </a:lnTo>
                  <a:lnTo>
                    <a:pt x="4075" y="3201"/>
                  </a:lnTo>
                  <a:lnTo>
                    <a:pt x="4070" y="3180"/>
                  </a:lnTo>
                  <a:lnTo>
                    <a:pt x="4064" y="3160"/>
                  </a:lnTo>
                  <a:lnTo>
                    <a:pt x="4056" y="3141"/>
                  </a:lnTo>
                  <a:lnTo>
                    <a:pt x="4048" y="3125"/>
                  </a:lnTo>
                  <a:lnTo>
                    <a:pt x="4037" y="3108"/>
                  </a:lnTo>
                  <a:lnTo>
                    <a:pt x="4025" y="3094"/>
                  </a:lnTo>
                  <a:lnTo>
                    <a:pt x="4013" y="3080"/>
                  </a:lnTo>
                  <a:lnTo>
                    <a:pt x="3999" y="3068"/>
                  </a:lnTo>
                  <a:lnTo>
                    <a:pt x="3984" y="3057"/>
                  </a:lnTo>
                  <a:lnTo>
                    <a:pt x="3967" y="3048"/>
                  </a:lnTo>
                  <a:lnTo>
                    <a:pt x="3951" y="3040"/>
                  </a:lnTo>
                  <a:lnTo>
                    <a:pt x="3983" y="3038"/>
                  </a:lnTo>
                  <a:lnTo>
                    <a:pt x="4013" y="3035"/>
                  </a:lnTo>
                  <a:lnTo>
                    <a:pt x="4044" y="3029"/>
                  </a:lnTo>
                  <a:lnTo>
                    <a:pt x="4073" y="3022"/>
                  </a:lnTo>
                  <a:lnTo>
                    <a:pt x="4100" y="3011"/>
                  </a:lnTo>
                  <a:lnTo>
                    <a:pt x="4127" y="2999"/>
                  </a:lnTo>
                  <a:lnTo>
                    <a:pt x="4139" y="2992"/>
                  </a:lnTo>
                  <a:lnTo>
                    <a:pt x="4152" y="2985"/>
                  </a:lnTo>
                  <a:lnTo>
                    <a:pt x="4164" y="2977"/>
                  </a:lnTo>
                  <a:lnTo>
                    <a:pt x="4174" y="2967"/>
                  </a:lnTo>
                  <a:lnTo>
                    <a:pt x="4185" y="2958"/>
                  </a:lnTo>
                  <a:lnTo>
                    <a:pt x="4196" y="2947"/>
                  </a:lnTo>
                  <a:lnTo>
                    <a:pt x="4206" y="2936"/>
                  </a:lnTo>
                  <a:lnTo>
                    <a:pt x="4216" y="2925"/>
                  </a:lnTo>
                  <a:lnTo>
                    <a:pt x="4225" y="2913"/>
                  </a:lnTo>
                  <a:lnTo>
                    <a:pt x="4234" y="2900"/>
                  </a:lnTo>
                  <a:lnTo>
                    <a:pt x="4242" y="2886"/>
                  </a:lnTo>
                  <a:lnTo>
                    <a:pt x="4249" y="2871"/>
                  </a:lnTo>
                  <a:lnTo>
                    <a:pt x="4256" y="2856"/>
                  </a:lnTo>
                  <a:lnTo>
                    <a:pt x="4263" y="2841"/>
                  </a:lnTo>
                  <a:lnTo>
                    <a:pt x="4269" y="2824"/>
                  </a:lnTo>
                  <a:lnTo>
                    <a:pt x="4274" y="2806"/>
                  </a:lnTo>
                  <a:lnTo>
                    <a:pt x="4279" y="2787"/>
                  </a:lnTo>
                  <a:lnTo>
                    <a:pt x="4283" y="2768"/>
                  </a:lnTo>
                  <a:lnTo>
                    <a:pt x="4287" y="2748"/>
                  </a:lnTo>
                  <a:lnTo>
                    <a:pt x="4289" y="2728"/>
                  </a:lnTo>
                  <a:lnTo>
                    <a:pt x="4292" y="2709"/>
                  </a:lnTo>
                  <a:lnTo>
                    <a:pt x="4293" y="2690"/>
                  </a:lnTo>
                  <a:lnTo>
                    <a:pt x="4293" y="2671"/>
                  </a:lnTo>
                  <a:lnTo>
                    <a:pt x="4293" y="2653"/>
                  </a:lnTo>
                  <a:lnTo>
                    <a:pt x="4292" y="2637"/>
                  </a:lnTo>
                  <a:lnTo>
                    <a:pt x="4289" y="2619"/>
                  </a:lnTo>
                  <a:lnTo>
                    <a:pt x="4286" y="2603"/>
                  </a:lnTo>
                  <a:lnTo>
                    <a:pt x="4282" y="2587"/>
                  </a:lnTo>
                  <a:lnTo>
                    <a:pt x="4277" y="2572"/>
                  </a:lnTo>
                  <a:lnTo>
                    <a:pt x="4273" y="2556"/>
                  </a:lnTo>
                  <a:lnTo>
                    <a:pt x="4267" y="2542"/>
                  </a:lnTo>
                  <a:lnTo>
                    <a:pt x="4261" y="2528"/>
                  </a:lnTo>
                  <a:lnTo>
                    <a:pt x="4254" y="2515"/>
                  </a:lnTo>
                  <a:lnTo>
                    <a:pt x="4245" y="2502"/>
                  </a:lnTo>
                  <a:lnTo>
                    <a:pt x="4237" y="2490"/>
                  </a:lnTo>
                  <a:lnTo>
                    <a:pt x="4228" y="2478"/>
                  </a:lnTo>
                  <a:lnTo>
                    <a:pt x="4218" y="2468"/>
                  </a:lnTo>
                  <a:lnTo>
                    <a:pt x="4209" y="2457"/>
                  </a:lnTo>
                  <a:lnTo>
                    <a:pt x="4197" y="2447"/>
                  </a:lnTo>
                  <a:lnTo>
                    <a:pt x="4186" y="2438"/>
                  </a:lnTo>
                  <a:lnTo>
                    <a:pt x="4174" y="2430"/>
                  </a:lnTo>
                  <a:lnTo>
                    <a:pt x="4163" y="2421"/>
                  </a:lnTo>
                  <a:lnTo>
                    <a:pt x="4150" y="2414"/>
                  </a:lnTo>
                  <a:lnTo>
                    <a:pt x="4137" y="2407"/>
                  </a:lnTo>
                  <a:lnTo>
                    <a:pt x="4123" y="2401"/>
                  </a:lnTo>
                  <a:lnTo>
                    <a:pt x="4109" y="2397"/>
                  </a:lnTo>
                  <a:lnTo>
                    <a:pt x="4095" y="2392"/>
                  </a:lnTo>
                  <a:lnTo>
                    <a:pt x="4080" y="2388"/>
                  </a:lnTo>
                  <a:lnTo>
                    <a:pt x="4065" y="2385"/>
                  </a:lnTo>
                  <a:lnTo>
                    <a:pt x="4050" y="2382"/>
                  </a:lnTo>
                  <a:lnTo>
                    <a:pt x="4033" y="2380"/>
                  </a:lnTo>
                  <a:lnTo>
                    <a:pt x="4018" y="2379"/>
                  </a:lnTo>
                  <a:close/>
                </a:path>
              </a:pathLst>
            </a:custGeom>
            <a:solidFill>
              <a:schemeClr val="bg1"/>
            </a:solidFill>
            <a:ln>
              <a:noFill/>
            </a:ln>
          </p:spPr>
          <p:txBody>
            <a:bodyPr/>
            <a:lstStyle/>
            <a:p>
              <a:endParaRPr lang="zh-CN" altLang="en-US" sz="2400">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8400256" y="1796820"/>
            <a:ext cx="2112235" cy="1920213"/>
            <a:chOff x="6300192" y="1347615"/>
            <a:chExt cx="1584176" cy="1440160"/>
          </a:xfrm>
        </p:grpSpPr>
        <p:sp>
          <p:nvSpPr>
            <p:cNvPr id="34" name="流程图: 手动操作 33"/>
            <p:cNvSpPr/>
            <p:nvPr/>
          </p:nvSpPr>
          <p:spPr>
            <a:xfrm rot="16200000">
              <a:off x="6372200" y="1275607"/>
              <a:ext cx="1440160" cy="1584176"/>
            </a:xfrm>
            <a:prstGeom prst="flowChartManualOperation">
              <a:avLst/>
            </a:prstGeom>
            <a:solidFill>
              <a:srgbClr val="17375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KSO_Shape"/>
            <p:cNvSpPr/>
            <p:nvPr/>
          </p:nvSpPr>
          <p:spPr bwMode="auto">
            <a:xfrm>
              <a:off x="6781990" y="1826331"/>
              <a:ext cx="546830" cy="547743"/>
            </a:xfrm>
            <a:custGeom>
              <a:avLst/>
              <a:gdLst/>
              <a:ahLst/>
              <a:cxnLst/>
              <a:rect l="0" t="0" r="r" b="b"/>
              <a:pathLst>
                <a:path w="1909763" h="1912938">
                  <a:moveTo>
                    <a:pt x="275590" y="1223963"/>
                  </a:moveTo>
                  <a:lnTo>
                    <a:pt x="276860" y="1225231"/>
                  </a:lnTo>
                  <a:lnTo>
                    <a:pt x="281623" y="1228085"/>
                  </a:lnTo>
                  <a:lnTo>
                    <a:pt x="285433" y="1229987"/>
                  </a:lnTo>
                  <a:lnTo>
                    <a:pt x="290513" y="1232207"/>
                  </a:lnTo>
                  <a:lnTo>
                    <a:pt x="296545" y="1235060"/>
                  </a:lnTo>
                  <a:lnTo>
                    <a:pt x="304165" y="1237280"/>
                  </a:lnTo>
                  <a:lnTo>
                    <a:pt x="312738" y="1239816"/>
                  </a:lnTo>
                  <a:lnTo>
                    <a:pt x="323215" y="1242036"/>
                  </a:lnTo>
                  <a:lnTo>
                    <a:pt x="335280" y="1244255"/>
                  </a:lnTo>
                  <a:lnTo>
                    <a:pt x="348933" y="1246157"/>
                  </a:lnTo>
                  <a:lnTo>
                    <a:pt x="364173" y="1248060"/>
                  </a:lnTo>
                  <a:lnTo>
                    <a:pt x="381318" y="1249328"/>
                  </a:lnTo>
                  <a:lnTo>
                    <a:pt x="400368" y="1249962"/>
                  </a:lnTo>
                  <a:lnTo>
                    <a:pt x="421958" y="1250279"/>
                  </a:lnTo>
                  <a:lnTo>
                    <a:pt x="425768" y="1261376"/>
                  </a:lnTo>
                  <a:lnTo>
                    <a:pt x="430213" y="1272474"/>
                  </a:lnTo>
                  <a:lnTo>
                    <a:pt x="434658" y="1282937"/>
                  </a:lnTo>
                  <a:lnTo>
                    <a:pt x="440055" y="1293083"/>
                  </a:lnTo>
                  <a:lnTo>
                    <a:pt x="445453" y="1303229"/>
                  </a:lnTo>
                  <a:lnTo>
                    <a:pt x="451485" y="1313375"/>
                  </a:lnTo>
                  <a:lnTo>
                    <a:pt x="457835" y="1322886"/>
                  </a:lnTo>
                  <a:lnTo>
                    <a:pt x="464185" y="1332081"/>
                  </a:lnTo>
                  <a:lnTo>
                    <a:pt x="471488" y="1341276"/>
                  </a:lnTo>
                  <a:lnTo>
                    <a:pt x="478473" y="1349837"/>
                  </a:lnTo>
                  <a:lnTo>
                    <a:pt x="485775" y="1358080"/>
                  </a:lnTo>
                  <a:lnTo>
                    <a:pt x="493395" y="1366324"/>
                  </a:lnTo>
                  <a:lnTo>
                    <a:pt x="500698" y="1374250"/>
                  </a:lnTo>
                  <a:lnTo>
                    <a:pt x="508635" y="1381860"/>
                  </a:lnTo>
                  <a:lnTo>
                    <a:pt x="516573" y="1388835"/>
                  </a:lnTo>
                  <a:lnTo>
                    <a:pt x="524510" y="1395493"/>
                  </a:lnTo>
                  <a:lnTo>
                    <a:pt x="532448" y="1402469"/>
                  </a:lnTo>
                  <a:lnTo>
                    <a:pt x="540385" y="1408810"/>
                  </a:lnTo>
                  <a:lnTo>
                    <a:pt x="555943" y="1420541"/>
                  </a:lnTo>
                  <a:lnTo>
                    <a:pt x="571500" y="1430687"/>
                  </a:lnTo>
                  <a:lnTo>
                    <a:pt x="586105" y="1439565"/>
                  </a:lnTo>
                  <a:lnTo>
                    <a:pt x="600075" y="1447492"/>
                  </a:lnTo>
                  <a:lnTo>
                    <a:pt x="612775" y="1453833"/>
                  </a:lnTo>
                  <a:lnTo>
                    <a:pt x="624523" y="1458589"/>
                  </a:lnTo>
                  <a:lnTo>
                    <a:pt x="634365" y="1462394"/>
                  </a:lnTo>
                  <a:lnTo>
                    <a:pt x="634365" y="1467784"/>
                  </a:lnTo>
                  <a:lnTo>
                    <a:pt x="634683" y="1473808"/>
                  </a:lnTo>
                  <a:lnTo>
                    <a:pt x="635318" y="1479832"/>
                  </a:lnTo>
                  <a:lnTo>
                    <a:pt x="636270" y="1486173"/>
                  </a:lnTo>
                  <a:lnTo>
                    <a:pt x="638810" y="1499173"/>
                  </a:lnTo>
                  <a:lnTo>
                    <a:pt x="641668" y="1512489"/>
                  </a:lnTo>
                  <a:lnTo>
                    <a:pt x="645795" y="1526440"/>
                  </a:lnTo>
                  <a:lnTo>
                    <a:pt x="650558" y="1540074"/>
                  </a:lnTo>
                  <a:lnTo>
                    <a:pt x="655321" y="1553707"/>
                  </a:lnTo>
                  <a:lnTo>
                    <a:pt x="660083" y="1566707"/>
                  </a:lnTo>
                  <a:lnTo>
                    <a:pt x="665481" y="1579389"/>
                  </a:lnTo>
                  <a:lnTo>
                    <a:pt x="670243" y="1590803"/>
                  </a:lnTo>
                  <a:lnTo>
                    <a:pt x="679133" y="1610144"/>
                  </a:lnTo>
                  <a:lnTo>
                    <a:pt x="685165" y="1623144"/>
                  </a:lnTo>
                  <a:lnTo>
                    <a:pt x="687388" y="1627900"/>
                  </a:lnTo>
                  <a:lnTo>
                    <a:pt x="0" y="1912938"/>
                  </a:lnTo>
                  <a:lnTo>
                    <a:pt x="275590" y="1223963"/>
                  </a:lnTo>
                  <a:close/>
                  <a:moveTo>
                    <a:pt x="923427" y="530225"/>
                  </a:moveTo>
                  <a:lnTo>
                    <a:pt x="931362" y="531813"/>
                  </a:lnTo>
                  <a:lnTo>
                    <a:pt x="941201" y="533401"/>
                  </a:lnTo>
                  <a:lnTo>
                    <a:pt x="951993" y="536259"/>
                  </a:lnTo>
                  <a:lnTo>
                    <a:pt x="965007" y="539435"/>
                  </a:lnTo>
                  <a:lnTo>
                    <a:pt x="978972" y="544199"/>
                  </a:lnTo>
                  <a:lnTo>
                    <a:pt x="994208" y="549281"/>
                  </a:lnTo>
                  <a:lnTo>
                    <a:pt x="1010713" y="555950"/>
                  </a:lnTo>
                  <a:lnTo>
                    <a:pt x="1028805" y="564526"/>
                  </a:lnTo>
                  <a:lnTo>
                    <a:pt x="1038327" y="568972"/>
                  </a:lnTo>
                  <a:lnTo>
                    <a:pt x="1047849" y="574053"/>
                  </a:lnTo>
                  <a:lnTo>
                    <a:pt x="1057689" y="579453"/>
                  </a:lnTo>
                  <a:lnTo>
                    <a:pt x="1067845" y="585487"/>
                  </a:lnTo>
                  <a:lnTo>
                    <a:pt x="1078320" y="591521"/>
                  </a:lnTo>
                  <a:lnTo>
                    <a:pt x="1088794" y="598191"/>
                  </a:lnTo>
                  <a:lnTo>
                    <a:pt x="1099903" y="605495"/>
                  </a:lnTo>
                  <a:lnTo>
                    <a:pt x="1111012" y="613118"/>
                  </a:lnTo>
                  <a:lnTo>
                    <a:pt x="1122439" y="621058"/>
                  </a:lnTo>
                  <a:lnTo>
                    <a:pt x="1133548" y="630268"/>
                  </a:lnTo>
                  <a:lnTo>
                    <a:pt x="1145609" y="639161"/>
                  </a:lnTo>
                  <a:lnTo>
                    <a:pt x="1157353" y="649006"/>
                  </a:lnTo>
                  <a:lnTo>
                    <a:pt x="1169415" y="659487"/>
                  </a:lnTo>
                  <a:lnTo>
                    <a:pt x="1181476" y="670285"/>
                  </a:lnTo>
                  <a:lnTo>
                    <a:pt x="1193855" y="681719"/>
                  </a:lnTo>
                  <a:lnTo>
                    <a:pt x="1206234" y="693787"/>
                  </a:lnTo>
                  <a:lnTo>
                    <a:pt x="1224326" y="712208"/>
                  </a:lnTo>
                  <a:lnTo>
                    <a:pt x="1241148" y="730311"/>
                  </a:lnTo>
                  <a:lnTo>
                    <a:pt x="1257336" y="748731"/>
                  </a:lnTo>
                  <a:lnTo>
                    <a:pt x="1272888" y="767152"/>
                  </a:lnTo>
                  <a:lnTo>
                    <a:pt x="1287172" y="785573"/>
                  </a:lnTo>
                  <a:lnTo>
                    <a:pt x="1300185" y="803993"/>
                  </a:lnTo>
                  <a:lnTo>
                    <a:pt x="1312246" y="822096"/>
                  </a:lnTo>
                  <a:lnTo>
                    <a:pt x="1323356" y="840199"/>
                  </a:lnTo>
                  <a:lnTo>
                    <a:pt x="1333513" y="857984"/>
                  </a:lnTo>
                  <a:lnTo>
                    <a:pt x="1343035" y="875770"/>
                  </a:lnTo>
                  <a:lnTo>
                    <a:pt x="1346843" y="884345"/>
                  </a:lnTo>
                  <a:lnTo>
                    <a:pt x="1350970" y="892920"/>
                  </a:lnTo>
                  <a:lnTo>
                    <a:pt x="1354461" y="901813"/>
                  </a:lnTo>
                  <a:lnTo>
                    <a:pt x="1357635" y="910388"/>
                  </a:lnTo>
                  <a:lnTo>
                    <a:pt x="1360809" y="918963"/>
                  </a:lnTo>
                  <a:lnTo>
                    <a:pt x="1363349" y="927220"/>
                  </a:lnTo>
                  <a:lnTo>
                    <a:pt x="1365570" y="935478"/>
                  </a:lnTo>
                  <a:lnTo>
                    <a:pt x="1367792" y="943735"/>
                  </a:lnTo>
                  <a:lnTo>
                    <a:pt x="1369697" y="951675"/>
                  </a:lnTo>
                  <a:lnTo>
                    <a:pt x="1370966" y="959933"/>
                  </a:lnTo>
                  <a:lnTo>
                    <a:pt x="1372236" y="967873"/>
                  </a:lnTo>
                  <a:lnTo>
                    <a:pt x="1373188" y="975495"/>
                  </a:lnTo>
                  <a:lnTo>
                    <a:pt x="774247" y="1579563"/>
                  </a:lnTo>
                  <a:lnTo>
                    <a:pt x="771708" y="1576387"/>
                  </a:lnTo>
                  <a:lnTo>
                    <a:pt x="768851" y="1572258"/>
                  </a:lnTo>
                  <a:lnTo>
                    <a:pt x="765042" y="1566542"/>
                  </a:lnTo>
                  <a:lnTo>
                    <a:pt x="760281" y="1559237"/>
                  </a:lnTo>
                  <a:lnTo>
                    <a:pt x="755520" y="1550344"/>
                  </a:lnTo>
                  <a:lnTo>
                    <a:pt x="749807" y="1540181"/>
                  </a:lnTo>
                  <a:lnTo>
                    <a:pt x="744728" y="1528113"/>
                  </a:lnTo>
                  <a:lnTo>
                    <a:pt x="739333" y="1515091"/>
                  </a:lnTo>
                  <a:lnTo>
                    <a:pt x="734254" y="1500164"/>
                  </a:lnTo>
                  <a:lnTo>
                    <a:pt x="731715" y="1492224"/>
                  </a:lnTo>
                  <a:lnTo>
                    <a:pt x="729493" y="1483967"/>
                  </a:lnTo>
                  <a:lnTo>
                    <a:pt x="727271" y="1475392"/>
                  </a:lnTo>
                  <a:lnTo>
                    <a:pt x="725367" y="1466181"/>
                  </a:lnTo>
                  <a:lnTo>
                    <a:pt x="724097" y="1457289"/>
                  </a:lnTo>
                  <a:lnTo>
                    <a:pt x="722510" y="1447443"/>
                  </a:lnTo>
                  <a:lnTo>
                    <a:pt x="721241" y="1437280"/>
                  </a:lnTo>
                  <a:lnTo>
                    <a:pt x="720288" y="1427117"/>
                  </a:lnTo>
                  <a:lnTo>
                    <a:pt x="719336" y="1416319"/>
                  </a:lnTo>
                  <a:lnTo>
                    <a:pt x="719336" y="1405203"/>
                  </a:lnTo>
                  <a:lnTo>
                    <a:pt x="719336" y="1394087"/>
                  </a:lnTo>
                  <a:lnTo>
                    <a:pt x="719971" y="1382018"/>
                  </a:lnTo>
                  <a:lnTo>
                    <a:pt x="705688" y="1375349"/>
                  </a:lnTo>
                  <a:lnTo>
                    <a:pt x="692039" y="1368362"/>
                  </a:lnTo>
                  <a:lnTo>
                    <a:pt x="679343" y="1361692"/>
                  </a:lnTo>
                  <a:lnTo>
                    <a:pt x="667282" y="1355023"/>
                  </a:lnTo>
                  <a:lnTo>
                    <a:pt x="655855" y="1348035"/>
                  </a:lnTo>
                  <a:lnTo>
                    <a:pt x="645381" y="1341366"/>
                  </a:lnTo>
                  <a:lnTo>
                    <a:pt x="635224" y="1334696"/>
                  </a:lnTo>
                  <a:lnTo>
                    <a:pt x="625385" y="1327709"/>
                  </a:lnTo>
                  <a:lnTo>
                    <a:pt x="616497" y="1321357"/>
                  </a:lnTo>
                  <a:lnTo>
                    <a:pt x="608245" y="1314688"/>
                  </a:lnTo>
                  <a:lnTo>
                    <a:pt x="599992" y="1308018"/>
                  </a:lnTo>
                  <a:lnTo>
                    <a:pt x="592692" y="1301349"/>
                  </a:lnTo>
                  <a:lnTo>
                    <a:pt x="585709" y="1294679"/>
                  </a:lnTo>
                  <a:lnTo>
                    <a:pt x="579361" y="1288327"/>
                  </a:lnTo>
                  <a:lnTo>
                    <a:pt x="573013" y="1281975"/>
                  </a:lnTo>
                  <a:lnTo>
                    <a:pt x="567300" y="1275306"/>
                  </a:lnTo>
                  <a:lnTo>
                    <a:pt x="561904" y="1268636"/>
                  </a:lnTo>
                  <a:lnTo>
                    <a:pt x="556825" y="1262285"/>
                  </a:lnTo>
                  <a:lnTo>
                    <a:pt x="552064" y="1255933"/>
                  </a:lnTo>
                  <a:lnTo>
                    <a:pt x="547621" y="1249898"/>
                  </a:lnTo>
                  <a:lnTo>
                    <a:pt x="539686" y="1237194"/>
                  </a:lnTo>
                  <a:lnTo>
                    <a:pt x="532703" y="1224808"/>
                  </a:lnTo>
                  <a:lnTo>
                    <a:pt x="526355" y="1212739"/>
                  </a:lnTo>
                  <a:lnTo>
                    <a:pt x="520641" y="1200988"/>
                  </a:lnTo>
                  <a:lnTo>
                    <a:pt x="509850" y="1177804"/>
                  </a:lnTo>
                  <a:lnTo>
                    <a:pt x="497471" y="1178122"/>
                  </a:lnTo>
                  <a:lnTo>
                    <a:pt x="485727" y="1178122"/>
                  </a:lnTo>
                  <a:lnTo>
                    <a:pt x="474300" y="1178122"/>
                  </a:lnTo>
                  <a:lnTo>
                    <a:pt x="463509" y="1177804"/>
                  </a:lnTo>
                  <a:lnTo>
                    <a:pt x="453352" y="1177169"/>
                  </a:lnTo>
                  <a:lnTo>
                    <a:pt x="443512" y="1175898"/>
                  </a:lnTo>
                  <a:lnTo>
                    <a:pt x="433673" y="1174628"/>
                  </a:lnTo>
                  <a:lnTo>
                    <a:pt x="424785" y="1173675"/>
                  </a:lnTo>
                  <a:lnTo>
                    <a:pt x="416215" y="1172087"/>
                  </a:lnTo>
                  <a:lnTo>
                    <a:pt x="408280" y="1170182"/>
                  </a:lnTo>
                  <a:lnTo>
                    <a:pt x="393045" y="1167006"/>
                  </a:lnTo>
                  <a:lnTo>
                    <a:pt x="379714" y="1162877"/>
                  </a:lnTo>
                  <a:lnTo>
                    <a:pt x="367653" y="1158431"/>
                  </a:lnTo>
                  <a:lnTo>
                    <a:pt x="357496" y="1153984"/>
                  </a:lnTo>
                  <a:lnTo>
                    <a:pt x="348926" y="1149855"/>
                  </a:lnTo>
                  <a:lnTo>
                    <a:pt x="341308" y="1146044"/>
                  </a:lnTo>
                  <a:lnTo>
                    <a:pt x="335595" y="1142551"/>
                  </a:lnTo>
                  <a:lnTo>
                    <a:pt x="331151" y="1139375"/>
                  </a:lnTo>
                  <a:lnTo>
                    <a:pt x="327660" y="1137152"/>
                  </a:lnTo>
                  <a:lnTo>
                    <a:pt x="325438" y="1134928"/>
                  </a:lnTo>
                  <a:lnTo>
                    <a:pt x="923427" y="530225"/>
                  </a:lnTo>
                  <a:close/>
                  <a:moveTo>
                    <a:pt x="1084432" y="388938"/>
                  </a:moveTo>
                  <a:lnTo>
                    <a:pt x="1089844" y="389573"/>
                  </a:lnTo>
                  <a:lnTo>
                    <a:pt x="1097165" y="389891"/>
                  </a:lnTo>
                  <a:lnTo>
                    <a:pt x="1106715" y="390843"/>
                  </a:lnTo>
                  <a:lnTo>
                    <a:pt x="1118175" y="392748"/>
                  </a:lnTo>
                  <a:lnTo>
                    <a:pt x="1132499" y="396241"/>
                  </a:lnTo>
                  <a:lnTo>
                    <a:pt x="1140458" y="398146"/>
                  </a:lnTo>
                  <a:lnTo>
                    <a:pt x="1148734" y="400686"/>
                  </a:lnTo>
                  <a:lnTo>
                    <a:pt x="1157329" y="403226"/>
                  </a:lnTo>
                  <a:lnTo>
                    <a:pt x="1166879" y="406718"/>
                  </a:lnTo>
                  <a:lnTo>
                    <a:pt x="1176747" y="410528"/>
                  </a:lnTo>
                  <a:lnTo>
                    <a:pt x="1187252" y="414656"/>
                  </a:lnTo>
                  <a:lnTo>
                    <a:pt x="1197756" y="419418"/>
                  </a:lnTo>
                  <a:lnTo>
                    <a:pt x="1208579" y="424816"/>
                  </a:lnTo>
                  <a:lnTo>
                    <a:pt x="1220358" y="430848"/>
                  </a:lnTo>
                  <a:lnTo>
                    <a:pt x="1232136" y="437198"/>
                  </a:lnTo>
                  <a:lnTo>
                    <a:pt x="1244550" y="444183"/>
                  </a:lnTo>
                  <a:lnTo>
                    <a:pt x="1256965" y="452121"/>
                  </a:lnTo>
                  <a:lnTo>
                    <a:pt x="1270017" y="460376"/>
                  </a:lnTo>
                  <a:lnTo>
                    <a:pt x="1283386" y="469901"/>
                  </a:lnTo>
                  <a:lnTo>
                    <a:pt x="1296438" y="480061"/>
                  </a:lnTo>
                  <a:lnTo>
                    <a:pt x="1310444" y="490856"/>
                  </a:lnTo>
                  <a:lnTo>
                    <a:pt x="1324450" y="502286"/>
                  </a:lnTo>
                  <a:lnTo>
                    <a:pt x="1338775" y="514986"/>
                  </a:lnTo>
                  <a:lnTo>
                    <a:pt x="1353100" y="528003"/>
                  </a:lnTo>
                  <a:lnTo>
                    <a:pt x="1367743" y="542291"/>
                  </a:lnTo>
                  <a:lnTo>
                    <a:pt x="1382386" y="557531"/>
                  </a:lnTo>
                  <a:lnTo>
                    <a:pt x="1396074" y="572136"/>
                  </a:lnTo>
                  <a:lnTo>
                    <a:pt x="1408489" y="586423"/>
                  </a:lnTo>
                  <a:lnTo>
                    <a:pt x="1420267" y="600393"/>
                  </a:lnTo>
                  <a:lnTo>
                    <a:pt x="1430772" y="613728"/>
                  </a:lnTo>
                  <a:lnTo>
                    <a:pt x="1440640" y="627381"/>
                  </a:lnTo>
                  <a:lnTo>
                    <a:pt x="1449235" y="640081"/>
                  </a:lnTo>
                  <a:lnTo>
                    <a:pt x="1457511" y="653098"/>
                  </a:lnTo>
                  <a:lnTo>
                    <a:pt x="1464833" y="665163"/>
                  </a:lnTo>
                  <a:lnTo>
                    <a:pt x="1471517" y="676911"/>
                  </a:lnTo>
                  <a:lnTo>
                    <a:pt x="1477566" y="688341"/>
                  </a:lnTo>
                  <a:lnTo>
                    <a:pt x="1482341" y="699136"/>
                  </a:lnTo>
                  <a:lnTo>
                    <a:pt x="1487434" y="709613"/>
                  </a:lnTo>
                  <a:lnTo>
                    <a:pt x="1490935" y="720408"/>
                  </a:lnTo>
                  <a:lnTo>
                    <a:pt x="1494755" y="729616"/>
                  </a:lnTo>
                  <a:lnTo>
                    <a:pt x="1497939" y="739141"/>
                  </a:lnTo>
                  <a:lnTo>
                    <a:pt x="1500167" y="747713"/>
                  </a:lnTo>
                  <a:lnTo>
                    <a:pt x="1502395" y="756286"/>
                  </a:lnTo>
                  <a:lnTo>
                    <a:pt x="1503987" y="763906"/>
                  </a:lnTo>
                  <a:lnTo>
                    <a:pt x="1505260" y="771526"/>
                  </a:lnTo>
                  <a:lnTo>
                    <a:pt x="1507170" y="784543"/>
                  </a:lnTo>
                  <a:lnTo>
                    <a:pt x="1508125" y="795338"/>
                  </a:lnTo>
                  <a:lnTo>
                    <a:pt x="1508125" y="804228"/>
                  </a:lnTo>
                  <a:lnTo>
                    <a:pt x="1507807" y="810261"/>
                  </a:lnTo>
                  <a:lnTo>
                    <a:pt x="1506852" y="815341"/>
                  </a:lnTo>
                  <a:lnTo>
                    <a:pt x="1444778" y="877888"/>
                  </a:lnTo>
                  <a:lnTo>
                    <a:pt x="1442550" y="864553"/>
                  </a:lnTo>
                  <a:lnTo>
                    <a:pt x="1439048" y="851218"/>
                  </a:lnTo>
                  <a:lnTo>
                    <a:pt x="1435228" y="836296"/>
                  </a:lnTo>
                  <a:lnTo>
                    <a:pt x="1430135" y="821691"/>
                  </a:lnTo>
                  <a:lnTo>
                    <a:pt x="1424087" y="806451"/>
                  </a:lnTo>
                  <a:lnTo>
                    <a:pt x="1416765" y="790576"/>
                  </a:lnTo>
                  <a:lnTo>
                    <a:pt x="1408807" y="774383"/>
                  </a:lnTo>
                  <a:lnTo>
                    <a:pt x="1399894" y="757873"/>
                  </a:lnTo>
                  <a:lnTo>
                    <a:pt x="1390026" y="741363"/>
                  </a:lnTo>
                  <a:lnTo>
                    <a:pt x="1378884" y="724536"/>
                  </a:lnTo>
                  <a:lnTo>
                    <a:pt x="1367106" y="707073"/>
                  </a:lnTo>
                  <a:lnTo>
                    <a:pt x="1353737" y="689928"/>
                  </a:lnTo>
                  <a:lnTo>
                    <a:pt x="1340048" y="672466"/>
                  </a:lnTo>
                  <a:lnTo>
                    <a:pt x="1325087" y="655003"/>
                  </a:lnTo>
                  <a:lnTo>
                    <a:pt x="1308852" y="637541"/>
                  </a:lnTo>
                  <a:lnTo>
                    <a:pt x="1291981" y="620396"/>
                  </a:lnTo>
                  <a:lnTo>
                    <a:pt x="1278611" y="607061"/>
                  </a:lnTo>
                  <a:lnTo>
                    <a:pt x="1264923" y="594361"/>
                  </a:lnTo>
                  <a:lnTo>
                    <a:pt x="1251235" y="582296"/>
                  </a:lnTo>
                  <a:lnTo>
                    <a:pt x="1238184" y="570866"/>
                  </a:lnTo>
                  <a:lnTo>
                    <a:pt x="1224814" y="560388"/>
                  </a:lnTo>
                  <a:lnTo>
                    <a:pt x="1212081" y="550228"/>
                  </a:lnTo>
                  <a:lnTo>
                    <a:pt x="1199348" y="541021"/>
                  </a:lnTo>
                  <a:lnTo>
                    <a:pt x="1187252" y="532448"/>
                  </a:lnTo>
                  <a:lnTo>
                    <a:pt x="1175155" y="524511"/>
                  </a:lnTo>
                  <a:lnTo>
                    <a:pt x="1163059" y="516573"/>
                  </a:lnTo>
                  <a:lnTo>
                    <a:pt x="1151917" y="509588"/>
                  </a:lnTo>
                  <a:lnTo>
                    <a:pt x="1140776" y="502921"/>
                  </a:lnTo>
                  <a:lnTo>
                    <a:pt x="1129953" y="496888"/>
                  </a:lnTo>
                  <a:lnTo>
                    <a:pt x="1119766" y="491808"/>
                  </a:lnTo>
                  <a:lnTo>
                    <a:pt x="1109580" y="486411"/>
                  </a:lnTo>
                  <a:lnTo>
                    <a:pt x="1100030" y="481966"/>
                  </a:lnTo>
                  <a:lnTo>
                    <a:pt x="1082522" y="474028"/>
                  </a:lnTo>
                  <a:lnTo>
                    <a:pt x="1066287" y="467678"/>
                  </a:lnTo>
                  <a:lnTo>
                    <a:pt x="1052599" y="462598"/>
                  </a:lnTo>
                  <a:lnTo>
                    <a:pt x="1040821" y="459106"/>
                  </a:lnTo>
                  <a:lnTo>
                    <a:pt x="1031590" y="456248"/>
                  </a:lnTo>
                  <a:lnTo>
                    <a:pt x="1024905" y="454343"/>
                  </a:lnTo>
                  <a:lnTo>
                    <a:pt x="1019175" y="453391"/>
                  </a:lnTo>
                  <a:lnTo>
                    <a:pt x="1084432" y="388938"/>
                  </a:lnTo>
                  <a:close/>
                  <a:moveTo>
                    <a:pt x="1213168" y="238125"/>
                  </a:moveTo>
                  <a:lnTo>
                    <a:pt x="1218883" y="238125"/>
                  </a:lnTo>
                  <a:lnTo>
                    <a:pt x="1226186" y="238759"/>
                  </a:lnTo>
                  <a:lnTo>
                    <a:pt x="1236028" y="239709"/>
                  </a:lnTo>
                  <a:lnTo>
                    <a:pt x="1248411" y="242245"/>
                  </a:lnTo>
                  <a:lnTo>
                    <a:pt x="1263016" y="245414"/>
                  </a:lnTo>
                  <a:lnTo>
                    <a:pt x="1270953" y="247315"/>
                  </a:lnTo>
                  <a:lnTo>
                    <a:pt x="1280161" y="249850"/>
                  </a:lnTo>
                  <a:lnTo>
                    <a:pt x="1289051" y="253020"/>
                  </a:lnTo>
                  <a:lnTo>
                    <a:pt x="1298893" y="256506"/>
                  </a:lnTo>
                  <a:lnTo>
                    <a:pt x="1309053" y="260625"/>
                  </a:lnTo>
                  <a:lnTo>
                    <a:pt x="1319848" y="264745"/>
                  </a:lnTo>
                  <a:lnTo>
                    <a:pt x="1330961" y="269816"/>
                  </a:lnTo>
                  <a:lnTo>
                    <a:pt x="1342391" y="275203"/>
                  </a:lnTo>
                  <a:lnTo>
                    <a:pt x="1354456" y="281541"/>
                  </a:lnTo>
                  <a:lnTo>
                    <a:pt x="1366838" y="288196"/>
                  </a:lnTo>
                  <a:lnTo>
                    <a:pt x="1379538" y="295802"/>
                  </a:lnTo>
                  <a:lnTo>
                    <a:pt x="1392873" y="303725"/>
                  </a:lnTo>
                  <a:lnTo>
                    <a:pt x="1405891" y="312598"/>
                  </a:lnTo>
                  <a:lnTo>
                    <a:pt x="1419861" y="322422"/>
                  </a:lnTo>
                  <a:lnTo>
                    <a:pt x="1433831" y="332880"/>
                  </a:lnTo>
                  <a:lnTo>
                    <a:pt x="1448436" y="344289"/>
                  </a:lnTo>
                  <a:lnTo>
                    <a:pt x="1463041" y="356332"/>
                  </a:lnTo>
                  <a:lnTo>
                    <a:pt x="1477963" y="369325"/>
                  </a:lnTo>
                  <a:lnTo>
                    <a:pt x="1492886" y="383269"/>
                  </a:lnTo>
                  <a:lnTo>
                    <a:pt x="1508126" y="398164"/>
                  </a:lnTo>
                  <a:lnTo>
                    <a:pt x="1523366" y="413692"/>
                  </a:lnTo>
                  <a:lnTo>
                    <a:pt x="1537653" y="428587"/>
                  </a:lnTo>
                  <a:lnTo>
                    <a:pt x="1550353" y="443481"/>
                  </a:lnTo>
                  <a:lnTo>
                    <a:pt x="1562418" y="458376"/>
                  </a:lnTo>
                  <a:lnTo>
                    <a:pt x="1573848" y="472637"/>
                  </a:lnTo>
                  <a:lnTo>
                    <a:pt x="1583691" y="486264"/>
                  </a:lnTo>
                  <a:lnTo>
                    <a:pt x="1593216" y="499891"/>
                  </a:lnTo>
                  <a:lnTo>
                    <a:pt x="1601471" y="512884"/>
                  </a:lnTo>
                  <a:lnTo>
                    <a:pt x="1609091" y="525878"/>
                  </a:lnTo>
                  <a:lnTo>
                    <a:pt x="1616076" y="538237"/>
                  </a:lnTo>
                  <a:lnTo>
                    <a:pt x="1622108" y="549963"/>
                  </a:lnTo>
                  <a:lnTo>
                    <a:pt x="1627823" y="561371"/>
                  </a:lnTo>
                  <a:lnTo>
                    <a:pt x="1632268" y="572780"/>
                  </a:lnTo>
                  <a:lnTo>
                    <a:pt x="1636713" y="583238"/>
                  </a:lnTo>
                  <a:lnTo>
                    <a:pt x="1640206" y="593379"/>
                  </a:lnTo>
                  <a:lnTo>
                    <a:pt x="1643699" y="603203"/>
                  </a:lnTo>
                  <a:lnTo>
                    <a:pt x="1646239" y="612077"/>
                  </a:lnTo>
                  <a:lnTo>
                    <a:pt x="1648143" y="620633"/>
                  </a:lnTo>
                  <a:lnTo>
                    <a:pt x="1650049" y="628873"/>
                  </a:lnTo>
                  <a:lnTo>
                    <a:pt x="1651636" y="636478"/>
                  </a:lnTo>
                  <a:lnTo>
                    <a:pt x="1652589" y="643767"/>
                  </a:lnTo>
                  <a:lnTo>
                    <a:pt x="1653541" y="650422"/>
                  </a:lnTo>
                  <a:lnTo>
                    <a:pt x="1654176" y="661514"/>
                  </a:lnTo>
                  <a:lnTo>
                    <a:pt x="1654176" y="670705"/>
                  </a:lnTo>
                  <a:lnTo>
                    <a:pt x="1653859" y="677043"/>
                  </a:lnTo>
                  <a:lnTo>
                    <a:pt x="1652906" y="682747"/>
                  </a:lnTo>
                  <a:lnTo>
                    <a:pt x="1588136" y="747713"/>
                  </a:lnTo>
                  <a:lnTo>
                    <a:pt x="1585596" y="733769"/>
                  </a:lnTo>
                  <a:lnTo>
                    <a:pt x="1582421" y="719508"/>
                  </a:lnTo>
                  <a:lnTo>
                    <a:pt x="1578293" y="704297"/>
                  </a:lnTo>
                  <a:lnTo>
                    <a:pt x="1572896" y="689085"/>
                  </a:lnTo>
                  <a:lnTo>
                    <a:pt x="1566546" y="672923"/>
                  </a:lnTo>
                  <a:lnTo>
                    <a:pt x="1559561" y="656761"/>
                  </a:lnTo>
                  <a:lnTo>
                    <a:pt x="1550671" y="639964"/>
                  </a:lnTo>
                  <a:lnTo>
                    <a:pt x="1541463" y="622534"/>
                  </a:lnTo>
                  <a:lnTo>
                    <a:pt x="1531303" y="605105"/>
                  </a:lnTo>
                  <a:lnTo>
                    <a:pt x="1519556" y="587358"/>
                  </a:lnTo>
                  <a:lnTo>
                    <a:pt x="1507173" y="569294"/>
                  </a:lnTo>
                  <a:lnTo>
                    <a:pt x="1493521" y="551230"/>
                  </a:lnTo>
                  <a:lnTo>
                    <a:pt x="1479233" y="533166"/>
                  </a:lnTo>
                  <a:lnTo>
                    <a:pt x="1463676" y="514786"/>
                  </a:lnTo>
                  <a:lnTo>
                    <a:pt x="1446848" y="497039"/>
                  </a:lnTo>
                  <a:lnTo>
                    <a:pt x="1429386" y="478975"/>
                  </a:lnTo>
                  <a:lnTo>
                    <a:pt x="1415098" y="465031"/>
                  </a:lnTo>
                  <a:lnTo>
                    <a:pt x="1400811" y="451721"/>
                  </a:lnTo>
                  <a:lnTo>
                    <a:pt x="1386841" y="439362"/>
                  </a:lnTo>
                  <a:lnTo>
                    <a:pt x="1372871" y="427636"/>
                  </a:lnTo>
                  <a:lnTo>
                    <a:pt x="1359536" y="416544"/>
                  </a:lnTo>
                  <a:lnTo>
                    <a:pt x="1345883" y="406086"/>
                  </a:lnTo>
                  <a:lnTo>
                    <a:pt x="1332548" y="396262"/>
                  </a:lnTo>
                  <a:lnTo>
                    <a:pt x="1319848" y="387389"/>
                  </a:lnTo>
                  <a:lnTo>
                    <a:pt x="1307148" y="378832"/>
                  </a:lnTo>
                  <a:lnTo>
                    <a:pt x="1295083" y="370909"/>
                  </a:lnTo>
                  <a:lnTo>
                    <a:pt x="1283018" y="363620"/>
                  </a:lnTo>
                  <a:lnTo>
                    <a:pt x="1271271" y="356648"/>
                  </a:lnTo>
                  <a:lnTo>
                    <a:pt x="1260158" y="350627"/>
                  </a:lnTo>
                  <a:lnTo>
                    <a:pt x="1249681" y="344606"/>
                  </a:lnTo>
                  <a:lnTo>
                    <a:pt x="1239203" y="339219"/>
                  </a:lnTo>
                  <a:lnTo>
                    <a:pt x="1229361" y="334782"/>
                  </a:lnTo>
                  <a:lnTo>
                    <a:pt x="1210628" y="326542"/>
                  </a:lnTo>
                  <a:lnTo>
                    <a:pt x="1193801" y="319887"/>
                  </a:lnTo>
                  <a:lnTo>
                    <a:pt x="1179513" y="314500"/>
                  </a:lnTo>
                  <a:lnTo>
                    <a:pt x="1167766" y="310697"/>
                  </a:lnTo>
                  <a:lnTo>
                    <a:pt x="1157923" y="307845"/>
                  </a:lnTo>
                  <a:lnTo>
                    <a:pt x="1150621" y="306260"/>
                  </a:lnTo>
                  <a:lnTo>
                    <a:pt x="1144588" y="304992"/>
                  </a:lnTo>
                  <a:lnTo>
                    <a:pt x="1213168" y="238125"/>
                  </a:lnTo>
                  <a:close/>
                  <a:moveTo>
                    <a:pt x="1555569" y="0"/>
                  </a:moveTo>
                  <a:lnTo>
                    <a:pt x="1566687" y="0"/>
                  </a:lnTo>
                  <a:lnTo>
                    <a:pt x="1578441" y="0"/>
                  </a:lnTo>
                  <a:lnTo>
                    <a:pt x="1589876" y="1272"/>
                  </a:lnTo>
                  <a:lnTo>
                    <a:pt x="1601948" y="2862"/>
                  </a:lnTo>
                  <a:lnTo>
                    <a:pt x="1614337" y="5088"/>
                  </a:lnTo>
                  <a:lnTo>
                    <a:pt x="1627043" y="7950"/>
                  </a:lnTo>
                  <a:lnTo>
                    <a:pt x="1640385" y="11766"/>
                  </a:lnTo>
                  <a:lnTo>
                    <a:pt x="1653409" y="16218"/>
                  </a:lnTo>
                  <a:lnTo>
                    <a:pt x="1667386" y="21624"/>
                  </a:lnTo>
                  <a:lnTo>
                    <a:pt x="1681363" y="27984"/>
                  </a:lnTo>
                  <a:lnTo>
                    <a:pt x="1695976" y="35298"/>
                  </a:lnTo>
                  <a:lnTo>
                    <a:pt x="1710588" y="42930"/>
                  </a:lnTo>
                  <a:lnTo>
                    <a:pt x="1725836" y="52152"/>
                  </a:lnTo>
                  <a:lnTo>
                    <a:pt x="1741084" y="62010"/>
                  </a:lnTo>
                  <a:lnTo>
                    <a:pt x="1756649" y="72822"/>
                  </a:lnTo>
                  <a:lnTo>
                    <a:pt x="1772850" y="84588"/>
                  </a:lnTo>
                  <a:lnTo>
                    <a:pt x="1789051" y="97626"/>
                  </a:lnTo>
                  <a:lnTo>
                    <a:pt x="1804617" y="111300"/>
                  </a:lnTo>
                  <a:lnTo>
                    <a:pt x="1819547" y="124656"/>
                  </a:lnTo>
                  <a:lnTo>
                    <a:pt x="1832571" y="138330"/>
                  </a:lnTo>
                  <a:lnTo>
                    <a:pt x="1844642" y="151686"/>
                  </a:lnTo>
                  <a:lnTo>
                    <a:pt x="1856078" y="165042"/>
                  </a:lnTo>
                  <a:lnTo>
                    <a:pt x="1865608" y="178398"/>
                  </a:lnTo>
                  <a:lnTo>
                    <a:pt x="1874502" y="191755"/>
                  </a:lnTo>
                  <a:lnTo>
                    <a:pt x="1881809" y="204475"/>
                  </a:lnTo>
                  <a:lnTo>
                    <a:pt x="1888797" y="217831"/>
                  </a:lnTo>
                  <a:lnTo>
                    <a:pt x="1894197" y="230869"/>
                  </a:lnTo>
                  <a:lnTo>
                    <a:pt x="1898962" y="243907"/>
                  </a:lnTo>
                  <a:lnTo>
                    <a:pt x="1902457" y="256309"/>
                  </a:lnTo>
                  <a:lnTo>
                    <a:pt x="1905633" y="268711"/>
                  </a:lnTo>
                  <a:lnTo>
                    <a:pt x="1907857" y="281113"/>
                  </a:lnTo>
                  <a:lnTo>
                    <a:pt x="1908810" y="293197"/>
                  </a:lnTo>
                  <a:lnTo>
                    <a:pt x="1909763" y="305281"/>
                  </a:lnTo>
                  <a:lnTo>
                    <a:pt x="1909763" y="316729"/>
                  </a:lnTo>
                  <a:lnTo>
                    <a:pt x="1908492" y="328177"/>
                  </a:lnTo>
                  <a:lnTo>
                    <a:pt x="1907539" y="339307"/>
                  </a:lnTo>
                  <a:lnTo>
                    <a:pt x="1905316" y="350437"/>
                  </a:lnTo>
                  <a:lnTo>
                    <a:pt x="1902457" y="360931"/>
                  </a:lnTo>
                  <a:lnTo>
                    <a:pt x="1899598" y="371425"/>
                  </a:lnTo>
                  <a:lnTo>
                    <a:pt x="1895786" y="381601"/>
                  </a:lnTo>
                  <a:lnTo>
                    <a:pt x="1891656" y="391459"/>
                  </a:lnTo>
                  <a:lnTo>
                    <a:pt x="1887527" y="400681"/>
                  </a:lnTo>
                  <a:lnTo>
                    <a:pt x="1882762" y="409903"/>
                  </a:lnTo>
                  <a:lnTo>
                    <a:pt x="1877361" y="418490"/>
                  </a:lnTo>
                  <a:lnTo>
                    <a:pt x="1871643" y="426758"/>
                  </a:lnTo>
                  <a:lnTo>
                    <a:pt x="1865925" y="434708"/>
                  </a:lnTo>
                  <a:lnTo>
                    <a:pt x="1860208" y="442340"/>
                  </a:lnTo>
                  <a:lnTo>
                    <a:pt x="1854172" y="449336"/>
                  </a:lnTo>
                  <a:lnTo>
                    <a:pt x="1847501" y="456014"/>
                  </a:lnTo>
                  <a:lnTo>
                    <a:pt x="1841783" y="463328"/>
                  </a:lnTo>
                  <a:lnTo>
                    <a:pt x="1830983" y="476048"/>
                  </a:lnTo>
                  <a:lnTo>
                    <a:pt x="1801122" y="514208"/>
                  </a:lnTo>
                  <a:lnTo>
                    <a:pt x="1764909" y="560636"/>
                  </a:lnTo>
                  <a:lnTo>
                    <a:pt x="1730283" y="604838"/>
                  </a:lnTo>
                  <a:lnTo>
                    <a:pt x="1729648" y="593708"/>
                  </a:lnTo>
                  <a:lnTo>
                    <a:pt x="1728377" y="581306"/>
                  </a:lnTo>
                  <a:lnTo>
                    <a:pt x="1726471" y="567632"/>
                  </a:lnTo>
                  <a:lnTo>
                    <a:pt x="1723930" y="553322"/>
                  </a:lnTo>
                  <a:lnTo>
                    <a:pt x="1720118" y="537740"/>
                  </a:lnTo>
                  <a:lnTo>
                    <a:pt x="1715353" y="521840"/>
                  </a:lnTo>
                  <a:lnTo>
                    <a:pt x="1712494" y="513254"/>
                  </a:lnTo>
                  <a:lnTo>
                    <a:pt x="1709318" y="504668"/>
                  </a:lnTo>
                  <a:lnTo>
                    <a:pt x="1705823" y="496082"/>
                  </a:lnTo>
                  <a:lnTo>
                    <a:pt x="1702011" y="487178"/>
                  </a:lnTo>
                  <a:lnTo>
                    <a:pt x="1697882" y="477638"/>
                  </a:lnTo>
                  <a:lnTo>
                    <a:pt x="1693117" y="468098"/>
                  </a:lnTo>
                  <a:lnTo>
                    <a:pt x="1688034" y="458876"/>
                  </a:lnTo>
                  <a:lnTo>
                    <a:pt x="1682952" y="449018"/>
                  </a:lnTo>
                  <a:lnTo>
                    <a:pt x="1677234" y="439160"/>
                  </a:lnTo>
                  <a:lnTo>
                    <a:pt x="1670881" y="428984"/>
                  </a:lnTo>
                  <a:lnTo>
                    <a:pt x="1664527" y="418808"/>
                  </a:lnTo>
                  <a:lnTo>
                    <a:pt x="1657221" y="408631"/>
                  </a:lnTo>
                  <a:lnTo>
                    <a:pt x="1649915" y="398137"/>
                  </a:lnTo>
                  <a:lnTo>
                    <a:pt x="1641973" y="387643"/>
                  </a:lnTo>
                  <a:lnTo>
                    <a:pt x="1633079" y="376831"/>
                  </a:lnTo>
                  <a:lnTo>
                    <a:pt x="1624184" y="365701"/>
                  </a:lnTo>
                  <a:lnTo>
                    <a:pt x="1614337" y="354889"/>
                  </a:lnTo>
                  <a:lnTo>
                    <a:pt x="1604489" y="343441"/>
                  </a:lnTo>
                  <a:lnTo>
                    <a:pt x="1593688" y="332311"/>
                  </a:lnTo>
                  <a:lnTo>
                    <a:pt x="1582570" y="320863"/>
                  </a:lnTo>
                  <a:lnTo>
                    <a:pt x="1571134" y="310051"/>
                  </a:lnTo>
                  <a:lnTo>
                    <a:pt x="1559381" y="299239"/>
                  </a:lnTo>
                  <a:lnTo>
                    <a:pt x="1548263" y="289381"/>
                  </a:lnTo>
                  <a:lnTo>
                    <a:pt x="1536827" y="279523"/>
                  </a:lnTo>
                  <a:lnTo>
                    <a:pt x="1525709" y="270619"/>
                  </a:lnTo>
                  <a:lnTo>
                    <a:pt x="1514590" y="262351"/>
                  </a:lnTo>
                  <a:lnTo>
                    <a:pt x="1503472" y="254083"/>
                  </a:lnTo>
                  <a:lnTo>
                    <a:pt x="1492672" y="246451"/>
                  </a:lnTo>
                  <a:lnTo>
                    <a:pt x="1481871" y="239137"/>
                  </a:lnTo>
                  <a:lnTo>
                    <a:pt x="1471388" y="232777"/>
                  </a:lnTo>
                  <a:lnTo>
                    <a:pt x="1460905" y="226417"/>
                  </a:lnTo>
                  <a:lnTo>
                    <a:pt x="1450740" y="220693"/>
                  </a:lnTo>
                  <a:lnTo>
                    <a:pt x="1440575" y="215287"/>
                  </a:lnTo>
                  <a:lnTo>
                    <a:pt x="1430410" y="210199"/>
                  </a:lnTo>
                  <a:lnTo>
                    <a:pt x="1420562" y="205747"/>
                  </a:lnTo>
                  <a:lnTo>
                    <a:pt x="1411350" y="201613"/>
                  </a:lnTo>
                  <a:lnTo>
                    <a:pt x="1401820" y="197479"/>
                  </a:lnTo>
                  <a:lnTo>
                    <a:pt x="1392925" y="193981"/>
                  </a:lnTo>
                  <a:lnTo>
                    <a:pt x="1375136" y="187620"/>
                  </a:lnTo>
                  <a:lnTo>
                    <a:pt x="1358300" y="182850"/>
                  </a:lnTo>
                  <a:lnTo>
                    <a:pt x="1342417" y="178716"/>
                  </a:lnTo>
                  <a:lnTo>
                    <a:pt x="1327805" y="175536"/>
                  </a:lnTo>
                  <a:lnTo>
                    <a:pt x="1314145" y="173310"/>
                  </a:lnTo>
                  <a:lnTo>
                    <a:pt x="1301756" y="171720"/>
                  </a:lnTo>
                  <a:lnTo>
                    <a:pt x="1290638" y="171084"/>
                  </a:lnTo>
                  <a:lnTo>
                    <a:pt x="1330346" y="138966"/>
                  </a:lnTo>
                  <a:lnTo>
                    <a:pt x="1370689" y="105894"/>
                  </a:lnTo>
                  <a:lnTo>
                    <a:pt x="1405950" y="76638"/>
                  </a:lnTo>
                  <a:lnTo>
                    <a:pt x="1419609" y="64554"/>
                  </a:lnTo>
                  <a:lnTo>
                    <a:pt x="1429774" y="55650"/>
                  </a:lnTo>
                  <a:lnTo>
                    <a:pt x="1435810" y="49926"/>
                  </a:lnTo>
                  <a:lnTo>
                    <a:pt x="1442163" y="44520"/>
                  </a:lnTo>
                  <a:lnTo>
                    <a:pt x="1448834" y="39432"/>
                  </a:lnTo>
                  <a:lnTo>
                    <a:pt x="1455505" y="34026"/>
                  </a:lnTo>
                  <a:lnTo>
                    <a:pt x="1463129" y="29256"/>
                  </a:lnTo>
                  <a:lnTo>
                    <a:pt x="1470753" y="24486"/>
                  </a:lnTo>
                  <a:lnTo>
                    <a:pt x="1479012" y="20352"/>
                  </a:lnTo>
                  <a:lnTo>
                    <a:pt x="1487271" y="16218"/>
                  </a:lnTo>
                  <a:lnTo>
                    <a:pt x="1495848" y="13038"/>
                  </a:lnTo>
                  <a:lnTo>
                    <a:pt x="1505378" y="9540"/>
                  </a:lnTo>
                  <a:lnTo>
                    <a:pt x="1514590" y="6996"/>
                  </a:lnTo>
                  <a:lnTo>
                    <a:pt x="1524438" y="4770"/>
                  </a:lnTo>
                  <a:lnTo>
                    <a:pt x="1534285" y="2544"/>
                  </a:lnTo>
                  <a:lnTo>
                    <a:pt x="1544768" y="1272"/>
                  </a:lnTo>
                  <a:lnTo>
                    <a:pt x="1555569" y="0"/>
                  </a:lnTo>
                  <a:close/>
                </a:path>
              </a:pathLst>
            </a:custGeom>
            <a:solidFill>
              <a:schemeClr val="bg1"/>
            </a:solidFill>
            <a:ln>
              <a:noFill/>
            </a:ln>
          </p:spPr>
          <p:txBody>
            <a:bodyPr/>
            <a:lstStyle/>
            <a:p>
              <a:endParaRPr lang="zh-CN" altLang="en-US" sz="2400">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3791744" y="1796820"/>
            <a:ext cx="2112235" cy="1920213"/>
            <a:chOff x="2843808" y="1347615"/>
            <a:chExt cx="1584176" cy="1440160"/>
          </a:xfrm>
        </p:grpSpPr>
        <p:sp>
          <p:nvSpPr>
            <p:cNvPr id="37" name="流程图: 手动操作 36"/>
            <p:cNvSpPr/>
            <p:nvPr/>
          </p:nvSpPr>
          <p:spPr>
            <a:xfrm rot="16200000">
              <a:off x="2915816" y="1275607"/>
              <a:ext cx="1440160" cy="1584176"/>
            </a:xfrm>
            <a:prstGeom prst="flowChartManualOperation">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KSO_Shape"/>
            <p:cNvSpPr/>
            <p:nvPr/>
          </p:nvSpPr>
          <p:spPr bwMode="auto">
            <a:xfrm>
              <a:off x="3368163" y="1827365"/>
              <a:ext cx="482922" cy="545675"/>
            </a:xfrm>
            <a:custGeom>
              <a:avLst/>
              <a:gdLst>
                <a:gd name="T0" fmla="*/ 842889 w 4313"/>
                <a:gd name="T1" fmla="*/ 0 h 4874"/>
                <a:gd name="T2" fmla="*/ 74281 w 4313"/>
                <a:gd name="T3" fmla="*/ 443614 h 4874"/>
                <a:gd name="T4" fmla="*/ 848362 w 4313"/>
                <a:gd name="T5" fmla="*/ 890355 h 4874"/>
                <a:gd name="T6" fmla="*/ 1616971 w 4313"/>
                <a:gd name="T7" fmla="*/ 446741 h 4874"/>
                <a:gd name="T8" fmla="*/ 842889 w 4313"/>
                <a:gd name="T9" fmla="*/ 0 h 4874"/>
                <a:gd name="T10" fmla="*/ 0 w 4313"/>
                <a:gd name="T11" fmla="*/ 1459823 h 4874"/>
                <a:gd name="T12" fmla="*/ 771345 w 4313"/>
                <a:gd name="T13" fmla="*/ 1905000 h 4874"/>
                <a:gd name="T14" fmla="*/ 771345 w 4313"/>
                <a:gd name="T15" fmla="*/ 1011909 h 4874"/>
                <a:gd name="T16" fmla="*/ 0 w 4313"/>
                <a:gd name="T17" fmla="*/ 566732 h 4874"/>
                <a:gd name="T18" fmla="*/ 0 w 4313"/>
                <a:gd name="T19" fmla="*/ 1459823 h 4874"/>
                <a:gd name="T20" fmla="*/ 915215 w 4313"/>
                <a:gd name="T21" fmla="*/ 1017772 h 4874"/>
                <a:gd name="T22" fmla="*/ 915215 w 4313"/>
                <a:gd name="T23" fmla="*/ 1905000 h 4874"/>
                <a:gd name="T24" fmla="*/ 1686169 w 4313"/>
                <a:gd name="T25" fmla="*/ 1459823 h 4874"/>
                <a:gd name="T26" fmla="*/ 1686169 w 4313"/>
                <a:gd name="T27" fmla="*/ 572594 h 4874"/>
                <a:gd name="T28" fmla="*/ 915215 w 4313"/>
                <a:gd name="T29" fmla="*/ 1017772 h 48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13" h="4874">
                  <a:moveTo>
                    <a:pt x="2156" y="0"/>
                  </a:moveTo>
                  <a:lnTo>
                    <a:pt x="190" y="1135"/>
                  </a:lnTo>
                  <a:lnTo>
                    <a:pt x="2170" y="2278"/>
                  </a:lnTo>
                  <a:lnTo>
                    <a:pt x="4136" y="1143"/>
                  </a:lnTo>
                  <a:lnTo>
                    <a:pt x="2156" y="0"/>
                  </a:lnTo>
                  <a:close/>
                  <a:moveTo>
                    <a:pt x="0" y="3735"/>
                  </a:moveTo>
                  <a:lnTo>
                    <a:pt x="1973" y="4874"/>
                  </a:lnTo>
                  <a:lnTo>
                    <a:pt x="1973" y="2589"/>
                  </a:lnTo>
                  <a:lnTo>
                    <a:pt x="0" y="1450"/>
                  </a:lnTo>
                  <a:lnTo>
                    <a:pt x="0" y="3735"/>
                  </a:lnTo>
                  <a:close/>
                  <a:moveTo>
                    <a:pt x="2341" y="2604"/>
                  </a:moveTo>
                  <a:lnTo>
                    <a:pt x="2341" y="4874"/>
                  </a:lnTo>
                  <a:lnTo>
                    <a:pt x="4313" y="3735"/>
                  </a:lnTo>
                  <a:lnTo>
                    <a:pt x="4313" y="1465"/>
                  </a:lnTo>
                  <a:lnTo>
                    <a:pt x="2341" y="2604"/>
                  </a:lnTo>
                  <a:close/>
                </a:path>
              </a:pathLst>
            </a:custGeom>
            <a:solidFill>
              <a:schemeClr val="bg1"/>
            </a:solidFill>
            <a:ln>
              <a:noFill/>
            </a:ln>
          </p:spPr>
          <p:txBody>
            <a:bodyPr/>
            <a:lstStyle/>
            <a:p>
              <a:endParaRPr lang="zh-CN" altLang="en-US" sz="2400">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1487488" y="1796819"/>
            <a:ext cx="2112235" cy="1920213"/>
            <a:chOff x="1115616" y="1347614"/>
            <a:chExt cx="1584176" cy="1440160"/>
          </a:xfrm>
        </p:grpSpPr>
        <p:sp>
          <p:nvSpPr>
            <p:cNvPr id="40" name="流程图: 手动操作 39"/>
            <p:cNvSpPr/>
            <p:nvPr/>
          </p:nvSpPr>
          <p:spPr>
            <a:xfrm rot="16200000">
              <a:off x="1187624" y="1275606"/>
              <a:ext cx="1440160" cy="1584176"/>
            </a:xfrm>
            <a:prstGeom prst="flowChartManualOperation">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KSO_Shape"/>
            <p:cNvSpPr/>
            <p:nvPr/>
          </p:nvSpPr>
          <p:spPr bwMode="auto">
            <a:xfrm>
              <a:off x="1683482" y="1890181"/>
              <a:ext cx="448444" cy="420043"/>
            </a:xfrm>
            <a:custGeom>
              <a:avLst/>
              <a:gdLst/>
              <a:ahLst/>
              <a:cxnLst/>
              <a:rect l="0" t="0" r="r" b="b"/>
              <a:pathLst>
                <a:path w="1298575" h="1216025">
                  <a:moveTo>
                    <a:pt x="836160" y="826558"/>
                  </a:moveTo>
                  <a:lnTo>
                    <a:pt x="1038913" y="1088496"/>
                  </a:lnTo>
                  <a:lnTo>
                    <a:pt x="1028590" y="1095640"/>
                  </a:lnTo>
                  <a:lnTo>
                    <a:pt x="1018002" y="1103313"/>
                  </a:lnTo>
                  <a:lnTo>
                    <a:pt x="1007415" y="1109927"/>
                  </a:lnTo>
                  <a:lnTo>
                    <a:pt x="996827" y="1116806"/>
                  </a:lnTo>
                  <a:lnTo>
                    <a:pt x="985975" y="1123421"/>
                  </a:lnTo>
                  <a:lnTo>
                    <a:pt x="974858" y="1129771"/>
                  </a:lnTo>
                  <a:lnTo>
                    <a:pt x="963741" y="1136121"/>
                  </a:lnTo>
                  <a:lnTo>
                    <a:pt x="952624" y="1141942"/>
                  </a:lnTo>
                  <a:lnTo>
                    <a:pt x="941507" y="1147763"/>
                  </a:lnTo>
                  <a:lnTo>
                    <a:pt x="929596" y="1153319"/>
                  </a:lnTo>
                  <a:lnTo>
                    <a:pt x="918214" y="1158611"/>
                  </a:lnTo>
                  <a:lnTo>
                    <a:pt x="906303" y="1163902"/>
                  </a:lnTo>
                  <a:lnTo>
                    <a:pt x="894656" y="1168665"/>
                  </a:lnTo>
                  <a:lnTo>
                    <a:pt x="882480" y="1173692"/>
                  </a:lnTo>
                  <a:lnTo>
                    <a:pt x="870305" y="1177925"/>
                  </a:lnTo>
                  <a:lnTo>
                    <a:pt x="858129" y="1182159"/>
                  </a:lnTo>
                  <a:lnTo>
                    <a:pt x="845953" y="1186127"/>
                  </a:lnTo>
                  <a:lnTo>
                    <a:pt x="833513" y="1190096"/>
                  </a:lnTo>
                  <a:lnTo>
                    <a:pt x="820807" y="1193536"/>
                  </a:lnTo>
                  <a:lnTo>
                    <a:pt x="808367" y="1196446"/>
                  </a:lnTo>
                  <a:lnTo>
                    <a:pt x="795662" y="1199621"/>
                  </a:lnTo>
                  <a:lnTo>
                    <a:pt x="782427" y="1202531"/>
                  </a:lnTo>
                  <a:lnTo>
                    <a:pt x="769722" y="1204913"/>
                  </a:lnTo>
                  <a:lnTo>
                    <a:pt x="756487" y="1207294"/>
                  </a:lnTo>
                  <a:lnTo>
                    <a:pt x="743518" y="1209146"/>
                  </a:lnTo>
                  <a:lnTo>
                    <a:pt x="730548" y="1211263"/>
                  </a:lnTo>
                  <a:lnTo>
                    <a:pt x="717048" y="1212586"/>
                  </a:lnTo>
                  <a:lnTo>
                    <a:pt x="703814" y="1213909"/>
                  </a:lnTo>
                  <a:lnTo>
                    <a:pt x="690050" y="1214967"/>
                  </a:lnTo>
                  <a:lnTo>
                    <a:pt x="676815" y="1215496"/>
                  </a:lnTo>
                  <a:lnTo>
                    <a:pt x="663051" y="1215761"/>
                  </a:lnTo>
                  <a:lnTo>
                    <a:pt x="649552" y="1216025"/>
                  </a:lnTo>
                  <a:lnTo>
                    <a:pt x="636053" y="1215761"/>
                  </a:lnTo>
                  <a:lnTo>
                    <a:pt x="622818" y="1215496"/>
                  </a:lnTo>
                  <a:lnTo>
                    <a:pt x="609848" y="1214967"/>
                  </a:lnTo>
                  <a:lnTo>
                    <a:pt x="596349" y="1213909"/>
                  </a:lnTo>
                  <a:lnTo>
                    <a:pt x="583379" y="1212586"/>
                  </a:lnTo>
                  <a:lnTo>
                    <a:pt x="570674" y="1211527"/>
                  </a:lnTo>
                  <a:lnTo>
                    <a:pt x="557704" y="1209675"/>
                  </a:lnTo>
                  <a:lnTo>
                    <a:pt x="544999" y="1207823"/>
                  </a:lnTo>
                  <a:lnTo>
                    <a:pt x="532029" y="1205442"/>
                  </a:lnTo>
                  <a:lnTo>
                    <a:pt x="519324" y="1203061"/>
                  </a:lnTo>
                  <a:lnTo>
                    <a:pt x="507148" y="1200679"/>
                  </a:lnTo>
                  <a:lnTo>
                    <a:pt x="494708" y="1197769"/>
                  </a:lnTo>
                  <a:lnTo>
                    <a:pt x="482267" y="1194594"/>
                  </a:lnTo>
                  <a:lnTo>
                    <a:pt x="469827" y="1191154"/>
                  </a:lnTo>
                  <a:lnTo>
                    <a:pt x="457651" y="1187450"/>
                  </a:lnTo>
                  <a:lnTo>
                    <a:pt x="445475" y="1183746"/>
                  </a:lnTo>
                  <a:lnTo>
                    <a:pt x="433829" y="1179777"/>
                  </a:lnTo>
                  <a:lnTo>
                    <a:pt x="421918" y="1175809"/>
                  </a:lnTo>
                  <a:lnTo>
                    <a:pt x="410272" y="1171046"/>
                  </a:lnTo>
                  <a:lnTo>
                    <a:pt x="398625" y="1166548"/>
                  </a:lnTo>
                  <a:lnTo>
                    <a:pt x="386979" y="1161786"/>
                  </a:lnTo>
                  <a:lnTo>
                    <a:pt x="375862" y="1156494"/>
                  </a:lnTo>
                  <a:lnTo>
                    <a:pt x="364215" y="1151202"/>
                  </a:lnTo>
                  <a:lnTo>
                    <a:pt x="353098" y="1145646"/>
                  </a:lnTo>
                  <a:lnTo>
                    <a:pt x="342246" y="1140090"/>
                  </a:lnTo>
                  <a:lnTo>
                    <a:pt x="331394" y="1134269"/>
                  </a:lnTo>
                  <a:lnTo>
                    <a:pt x="320541" y="1127919"/>
                  </a:lnTo>
                  <a:lnTo>
                    <a:pt x="309954" y="1121834"/>
                  </a:lnTo>
                  <a:lnTo>
                    <a:pt x="299366" y="1115219"/>
                  </a:lnTo>
                  <a:lnTo>
                    <a:pt x="288778" y="1108869"/>
                  </a:lnTo>
                  <a:lnTo>
                    <a:pt x="278720" y="1101990"/>
                  </a:lnTo>
                  <a:lnTo>
                    <a:pt x="268662" y="1094846"/>
                  </a:lnTo>
                  <a:lnTo>
                    <a:pt x="468239" y="830527"/>
                  </a:lnTo>
                  <a:lnTo>
                    <a:pt x="478032" y="837142"/>
                  </a:lnTo>
                  <a:lnTo>
                    <a:pt x="488091" y="843227"/>
                  </a:lnTo>
                  <a:lnTo>
                    <a:pt x="498414" y="849313"/>
                  </a:lnTo>
                  <a:lnTo>
                    <a:pt x="508472" y="854340"/>
                  </a:lnTo>
                  <a:lnTo>
                    <a:pt x="519324" y="859367"/>
                  </a:lnTo>
                  <a:lnTo>
                    <a:pt x="530176" y="864129"/>
                  </a:lnTo>
                  <a:lnTo>
                    <a:pt x="541558" y="868363"/>
                  </a:lnTo>
                  <a:lnTo>
                    <a:pt x="552675" y="872331"/>
                  </a:lnTo>
                  <a:lnTo>
                    <a:pt x="564057" y="875771"/>
                  </a:lnTo>
                  <a:lnTo>
                    <a:pt x="575968" y="878681"/>
                  </a:lnTo>
                  <a:lnTo>
                    <a:pt x="587614" y="881327"/>
                  </a:lnTo>
                  <a:lnTo>
                    <a:pt x="599790" y="883709"/>
                  </a:lnTo>
                  <a:lnTo>
                    <a:pt x="611966" y="885296"/>
                  </a:lnTo>
                  <a:lnTo>
                    <a:pt x="624406" y="886354"/>
                  </a:lnTo>
                  <a:lnTo>
                    <a:pt x="636847" y="887148"/>
                  </a:lnTo>
                  <a:lnTo>
                    <a:pt x="649552" y="887413"/>
                  </a:lnTo>
                  <a:lnTo>
                    <a:pt x="662522" y="887148"/>
                  </a:lnTo>
                  <a:lnTo>
                    <a:pt x="675492" y="886354"/>
                  </a:lnTo>
                  <a:lnTo>
                    <a:pt x="688197" y="884767"/>
                  </a:lnTo>
                  <a:lnTo>
                    <a:pt x="700902" y="883179"/>
                  </a:lnTo>
                  <a:lnTo>
                    <a:pt x="713343" y="880798"/>
                  </a:lnTo>
                  <a:lnTo>
                    <a:pt x="725519" y="878152"/>
                  </a:lnTo>
                  <a:lnTo>
                    <a:pt x="737430" y="874977"/>
                  </a:lnTo>
                  <a:lnTo>
                    <a:pt x="749605" y="871273"/>
                  </a:lnTo>
                  <a:lnTo>
                    <a:pt x="761252" y="866775"/>
                  </a:lnTo>
                  <a:lnTo>
                    <a:pt x="772634" y="862542"/>
                  </a:lnTo>
                  <a:lnTo>
                    <a:pt x="783751" y="857515"/>
                  </a:lnTo>
                  <a:lnTo>
                    <a:pt x="794868" y="851959"/>
                  </a:lnTo>
                  <a:lnTo>
                    <a:pt x="805455" y="846138"/>
                  </a:lnTo>
                  <a:lnTo>
                    <a:pt x="816043" y="839788"/>
                  </a:lnTo>
                  <a:lnTo>
                    <a:pt x="826366" y="833438"/>
                  </a:lnTo>
                  <a:lnTo>
                    <a:pt x="836160" y="826558"/>
                  </a:lnTo>
                  <a:close/>
                  <a:moveTo>
                    <a:pt x="649552" y="454025"/>
                  </a:moveTo>
                  <a:lnTo>
                    <a:pt x="656167" y="454290"/>
                  </a:lnTo>
                  <a:lnTo>
                    <a:pt x="662781" y="454555"/>
                  </a:lnTo>
                  <a:lnTo>
                    <a:pt x="669396" y="455349"/>
                  </a:lnTo>
                  <a:lnTo>
                    <a:pt x="675746" y="456674"/>
                  </a:lnTo>
                  <a:lnTo>
                    <a:pt x="682360" y="457998"/>
                  </a:lnTo>
                  <a:lnTo>
                    <a:pt x="688446" y="459852"/>
                  </a:lnTo>
                  <a:lnTo>
                    <a:pt x="694796" y="461706"/>
                  </a:lnTo>
                  <a:lnTo>
                    <a:pt x="700617" y="464090"/>
                  </a:lnTo>
                  <a:lnTo>
                    <a:pt x="706438" y="466738"/>
                  </a:lnTo>
                  <a:lnTo>
                    <a:pt x="711994" y="469387"/>
                  </a:lnTo>
                  <a:lnTo>
                    <a:pt x="717550" y="472565"/>
                  </a:lnTo>
                  <a:lnTo>
                    <a:pt x="722842" y="476008"/>
                  </a:lnTo>
                  <a:lnTo>
                    <a:pt x="728133" y="479716"/>
                  </a:lnTo>
                  <a:lnTo>
                    <a:pt x="733160" y="483424"/>
                  </a:lnTo>
                  <a:lnTo>
                    <a:pt x="737923" y="487397"/>
                  </a:lnTo>
                  <a:lnTo>
                    <a:pt x="742421" y="491900"/>
                  </a:lnTo>
                  <a:lnTo>
                    <a:pt x="746919" y="496137"/>
                  </a:lnTo>
                  <a:lnTo>
                    <a:pt x="750888" y="500905"/>
                  </a:lnTo>
                  <a:lnTo>
                    <a:pt x="754856" y="505672"/>
                  </a:lnTo>
                  <a:lnTo>
                    <a:pt x="758296" y="510704"/>
                  </a:lnTo>
                  <a:lnTo>
                    <a:pt x="761735" y="516001"/>
                  </a:lnTo>
                  <a:lnTo>
                    <a:pt x="765175" y="521299"/>
                  </a:lnTo>
                  <a:lnTo>
                    <a:pt x="767821" y="526860"/>
                  </a:lnTo>
                  <a:lnTo>
                    <a:pt x="770731" y="532687"/>
                  </a:lnTo>
                  <a:lnTo>
                    <a:pt x="772848" y="538249"/>
                  </a:lnTo>
                  <a:lnTo>
                    <a:pt x="774965" y="544606"/>
                  </a:lnTo>
                  <a:lnTo>
                    <a:pt x="776817" y="550433"/>
                  </a:lnTo>
                  <a:lnTo>
                    <a:pt x="778140" y="556789"/>
                  </a:lnTo>
                  <a:lnTo>
                    <a:pt x="779462" y="563146"/>
                  </a:lnTo>
                  <a:lnTo>
                    <a:pt x="780256" y="569767"/>
                  </a:lnTo>
                  <a:lnTo>
                    <a:pt x="780521" y="576124"/>
                  </a:lnTo>
                  <a:lnTo>
                    <a:pt x="781050" y="582745"/>
                  </a:lnTo>
                  <a:lnTo>
                    <a:pt x="780521" y="589366"/>
                  </a:lnTo>
                  <a:lnTo>
                    <a:pt x="780256" y="595723"/>
                  </a:lnTo>
                  <a:lnTo>
                    <a:pt x="779462" y="602344"/>
                  </a:lnTo>
                  <a:lnTo>
                    <a:pt x="778140" y="608436"/>
                  </a:lnTo>
                  <a:lnTo>
                    <a:pt x="776817" y="614793"/>
                  </a:lnTo>
                  <a:lnTo>
                    <a:pt x="774965" y="620884"/>
                  </a:lnTo>
                  <a:lnTo>
                    <a:pt x="772848" y="626976"/>
                  </a:lnTo>
                  <a:lnTo>
                    <a:pt x="770731" y="632803"/>
                  </a:lnTo>
                  <a:lnTo>
                    <a:pt x="767821" y="638630"/>
                  </a:lnTo>
                  <a:lnTo>
                    <a:pt x="765175" y="643927"/>
                  </a:lnTo>
                  <a:lnTo>
                    <a:pt x="761735" y="649489"/>
                  </a:lnTo>
                  <a:lnTo>
                    <a:pt x="758296" y="654786"/>
                  </a:lnTo>
                  <a:lnTo>
                    <a:pt x="754856" y="659818"/>
                  </a:lnTo>
                  <a:lnTo>
                    <a:pt x="750888" y="664850"/>
                  </a:lnTo>
                  <a:lnTo>
                    <a:pt x="746919" y="669353"/>
                  </a:lnTo>
                  <a:lnTo>
                    <a:pt x="742421" y="673855"/>
                  </a:lnTo>
                  <a:lnTo>
                    <a:pt x="737923" y="678093"/>
                  </a:lnTo>
                  <a:lnTo>
                    <a:pt x="733160" y="682066"/>
                  </a:lnTo>
                  <a:lnTo>
                    <a:pt x="728133" y="685774"/>
                  </a:lnTo>
                  <a:lnTo>
                    <a:pt x="722842" y="689482"/>
                  </a:lnTo>
                  <a:lnTo>
                    <a:pt x="717550" y="692660"/>
                  </a:lnTo>
                  <a:lnTo>
                    <a:pt x="711994" y="695838"/>
                  </a:lnTo>
                  <a:lnTo>
                    <a:pt x="706438" y="698487"/>
                  </a:lnTo>
                  <a:lnTo>
                    <a:pt x="700617" y="701400"/>
                  </a:lnTo>
                  <a:lnTo>
                    <a:pt x="694796" y="703519"/>
                  </a:lnTo>
                  <a:lnTo>
                    <a:pt x="688446" y="705638"/>
                  </a:lnTo>
                  <a:lnTo>
                    <a:pt x="682360" y="707227"/>
                  </a:lnTo>
                  <a:lnTo>
                    <a:pt x="675746" y="708816"/>
                  </a:lnTo>
                  <a:lnTo>
                    <a:pt x="669396" y="710141"/>
                  </a:lnTo>
                  <a:lnTo>
                    <a:pt x="662781" y="710670"/>
                  </a:lnTo>
                  <a:lnTo>
                    <a:pt x="656167" y="711200"/>
                  </a:lnTo>
                  <a:lnTo>
                    <a:pt x="649552" y="711200"/>
                  </a:lnTo>
                  <a:lnTo>
                    <a:pt x="642673" y="711200"/>
                  </a:lnTo>
                  <a:lnTo>
                    <a:pt x="635794" y="710670"/>
                  </a:lnTo>
                  <a:lnTo>
                    <a:pt x="629179" y="710141"/>
                  </a:lnTo>
                  <a:lnTo>
                    <a:pt x="622829" y="708816"/>
                  </a:lnTo>
                  <a:lnTo>
                    <a:pt x="616479" y="707227"/>
                  </a:lnTo>
                  <a:lnTo>
                    <a:pt x="610394" y="705638"/>
                  </a:lnTo>
                  <a:lnTo>
                    <a:pt x="604044" y="703519"/>
                  </a:lnTo>
                  <a:lnTo>
                    <a:pt x="598223" y="701400"/>
                  </a:lnTo>
                  <a:lnTo>
                    <a:pt x="592402" y="698487"/>
                  </a:lnTo>
                  <a:lnTo>
                    <a:pt x="586581" y="695838"/>
                  </a:lnTo>
                  <a:lnTo>
                    <a:pt x="581290" y="692660"/>
                  </a:lnTo>
                  <a:lnTo>
                    <a:pt x="575733" y="689482"/>
                  </a:lnTo>
                  <a:lnTo>
                    <a:pt x="570706" y="685774"/>
                  </a:lnTo>
                  <a:lnTo>
                    <a:pt x="565679" y="682066"/>
                  </a:lnTo>
                  <a:lnTo>
                    <a:pt x="560652" y="678093"/>
                  </a:lnTo>
                  <a:lnTo>
                    <a:pt x="556419" y="673855"/>
                  </a:lnTo>
                  <a:lnTo>
                    <a:pt x="551921" y="669353"/>
                  </a:lnTo>
                  <a:lnTo>
                    <a:pt x="547688" y="664850"/>
                  </a:lnTo>
                  <a:lnTo>
                    <a:pt x="543983" y="659818"/>
                  </a:lnTo>
                  <a:lnTo>
                    <a:pt x="540279" y="654786"/>
                  </a:lnTo>
                  <a:lnTo>
                    <a:pt x="536840" y="649489"/>
                  </a:lnTo>
                  <a:lnTo>
                    <a:pt x="533665" y="643927"/>
                  </a:lnTo>
                  <a:lnTo>
                    <a:pt x="530754" y="638630"/>
                  </a:lnTo>
                  <a:lnTo>
                    <a:pt x="528108" y="632803"/>
                  </a:lnTo>
                  <a:lnTo>
                    <a:pt x="525727" y="626976"/>
                  </a:lnTo>
                  <a:lnTo>
                    <a:pt x="523875" y="620884"/>
                  </a:lnTo>
                  <a:lnTo>
                    <a:pt x="522023" y="614793"/>
                  </a:lnTo>
                  <a:lnTo>
                    <a:pt x="520435" y="608436"/>
                  </a:lnTo>
                  <a:lnTo>
                    <a:pt x="519112" y="602344"/>
                  </a:lnTo>
                  <a:lnTo>
                    <a:pt x="518583" y="595723"/>
                  </a:lnTo>
                  <a:lnTo>
                    <a:pt x="518054" y="589366"/>
                  </a:lnTo>
                  <a:lnTo>
                    <a:pt x="517525" y="582745"/>
                  </a:lnTo>
                  <a:lnTo>
                    <a:pt x="518054" y="576124"/>
                  </a:lnTo>
                  <a:lnTo>
                    <a:pt x="518583" y="569767"/>
                  </a:lnTo>
                  <a:lnTo>
                    <a:pt x="519112" y="563146"/>
                  </a:lnTo>
                  <a:lnTo>
                    <a:pt x="520435" y="556789"/>
                  </a:lnTo>
                  <a:lnTo>
                    <a:pt x="522023" y="550433"/>
                  </a:lnTo>
                  <a:lnTo>
                    <a:pt x="523875" y="544606"/>
                  </a:lnTo>
                  <a:lnTo>
                    <a:pt x="525727" y="538249"/>
                  </a:lnTo>
                  <a:lnTo>
                    <a:pt x="528108" y="532687"/>
                  </a:lnTo>
                  <a:lnTo>
                    <a:pt x="530754" y="526860"/>
                  </a:lnTo>
                  <a:lnTo>
                    <a:pt x="533665" y="521299"/>
                  </a:lnTo>
                  <a:lnTo>
                    <a:pt x="536840" y="516001"/>
                  </a:lnTo>
                  <a:lnTo>
                    <a:pt x="540279" y="510704"/>
                  </a:lnTo>
                  <a:lnTo>
                    <a:pt x="543983" y="505672"/>
                  </a:lnTo>
                  <a:lnTo>
                    <a:pt x="547688" y="500905"/>
                  </a:lnTo>
                  <a:lnTo>
                    <a:pt x="551921" y="496137"/>
                  </a:lnTo>
                  <a:lnTo>
                    <a:pt x="556419" y="491900"/>
                  </a:lnTo>
                  <a:lnTo>
                    <a:pt x="560652" y="487397"/>
                  </a:lnTo>
                  <a:lnTo>
                    <a:pt x="565679" y="483424"/>
                  </a:lnTo>
                  <a:lnTo>
                    <a:pt x="570706" y="479716"/>
                  </a:lnTo>
                  <a:lnTo>
                    <a:pt x="575733" y="476008"/>
                  </a:lnTo>
                  <a:lnTo>
                    <a:pt x="581290" y="472565"/>
                  </a:lnTo>
                  <a:lnTo>
                    <a:pt x="586581" y="469387"/>
                  </a:lnTo>
                  <a:lnTo>
                    <a:pt x="592402" y="466738"/>
                  </a:lnTo>
                  <a:lnTo>
                    <a:pt x="598223" y="464090"/>
                  </a:lnTo>
                  <a:lnTo>
                    <a:pt x="604044" y="461706"/>
                  </a:lnTo>
                  <a:lnTo>
                    <a:pt x="610394" y="459852"/>
                  </a:lnTo>
                  <a:lnTo>
                    <a:pt x="616479" y="457998"/>
                  </a:lnTo>
                  <a:lnTo>
                    <a:pt x="622829" y="456674"/>
                  </a:lnTo>
                  <a:lnTo>
                    <a:pt x="629179" y="455349"/>
                  </a:lnTo>
                  <a:lnTo>
                    <a:pt x="635794" y="454555"/>
                  </a:lnTo>
                  <a:lnTo>
                    <a:pt x="642673" y="454290"/>
                  </a:lnTo>
                  <a:lnTo>
                    <a:pt x="649552" y="454025"/>
                  </a:lnTo>
                  <a:close/>
                  <a:moveTo>
                    <a:pt x="390155" y="529"/>
                  </a:moveTo>
                  <a:lnTo>
                    <a:pt x="524353" y="301890"/>
                  </a:lnTo>
                  <a:lnTo>
                    <a:pt x="514030" y="306388"/>
                  </a:lnTo>
                  <a:lnTo>
                    <a:pt x="503972" y="311415"/>
                  </a:lnTo>
                  <a:lnTo>
                    <a:pt x="494178" y="316706"/>
                  </a:lnTo>
                  <a:lnTo>
                    <a:pt x="484650" y="322263"/>
                  </a:lnTo>
                  <a:lnTo>
                    <a:pt x="475121" y="328083"/>
                  </a:lnTo>
                  <a:lnTo>
                    <a:pt x="466121" y="334698"/>
                  </a:lnTo>
                  <a:lnTo>
                    <a:pt x="457122" y="341048"/>
                  </a:lnTo>
                  <a:lnTo>
                    <a:pt x="448387" y="347927"/>
                  </a:lnTo>
                  <a:lnTo>
                    <a:pt x="439917" y="355071"/>
                  </a:lnTo>
                  <a:lnTo>
                    <a:pt x="431976" y="362479"/>
                  </a:lnTo>
                  <a:lnTo>
                    <a:pt x="423771" y="370417"/>
                  </a:lnTo>
                  <a:lnTo>
                    <a:pt x="416359" y="378090"/>
                  </a:lnTo>
                  <a:lnTo>
                    <a:pt x="408948" y="386556"/>
                  </a:lnTo>
                  <a:lnTo>
                    <a:pt x="402066" y="394758"/>
                  </a:lnTo>
                  <a:lnTo>
                    <a:pt x="395449" y="403490"/>
                  </a:lnTo>
                  <a:lnTo>
                    <a:pt x="389096" y="412486"/>
                  </a:lnTo>
                  <a:lnTo>
                    <a:pt x="383008" y="421746"/>
                  </a:lnTo>
                  <a:lnTo>
                    <a:pt x="377450" y="431006"/>
                  </a:lnTo>
                  <a:lnTo>
                    <a:pt x="372156" y="440796"/>
                  </a:lnTo>
                  <a:lnTo>
                    <a:pt x="366862" y="450586"/>
                  </a:lnTo>
                  <a:lnTo>
                    <a:pt x="362098" y="460640"/>
                  </a:lnTo>
                  <a:lnTo>
                    <a:pt x="357863" y="470694"/>
                  </a:lnTo>
                  <a:lnTo>
                    <a:pt x="354157" y="481277"/>
                  </a:lnTo>
                  <a:lnTo>
                    <a:pt x="350451" y="491861"/>
                  </a:lnTo>
                  <a:lnTo>
                    <a:pt x="347275" y="502708"/>
                  </a:lnTo>
                  <a:lnTo>
                    <a:pt x="344363" y="513556"/>
                  </a:lnTo>
                  <a:lnTo>
                    <a:pt x="341981" y="524404"/>
                  </a:lnTo>
                  <a:lnTo>
                    <a:pt x="340128" y="535517"/>
                  </a:lnTo>
                  <a:lnTo>
                    <a:pt x="338540" y="547158"/>
                  </a:lnTo>
                  <a:lnTo>
                    <a:pt x="337482" y="558536"/>
                  </a:lnTo>
                  <a:lnTo>
                    <a:pt x="336687" y="570177"/>
                  </a:lnTo>
                  <a:lnTo>
                    <a:pt x="336687" y="581819"/>
                  </a:lnTo>
                  <a:lnTo>
                    <a:pt x="336952" y="592931"/>
                  </a:lnTo>
                  <a:lnTo>
                    <a:pt x="337482" y="603779"/>
                  </a:lnTo>
                  <a:lnTo>
                    <a:pt x="338805" y="614627"/>
                  </a:lnTo>
                  <a:lnTo>
                    <a:pt x="340128" y="625211"/>
                  </a:lnTo>
                  <a:lnTo>
                    <a:pt x="6353" y="665692"/>
                  </a:lnTo>
                  <a:lnTo>
                    <a:pt x="3706" y="644790"/>
                  </a:lnTo>
                  <a:lnTo>
                    <a:pt x="1853" y="624152"/>
                  </a:lnTo>
                  <a:lnTo>
                    <a:pt x="1059" y="613569"/>
                  </a:lnTo>
                  <a:lnTo>
                    <a:pt x="530" y="602986"/>
                  </a:lnTo>
                  <a:lnTo>
                    <a:pt x="265" y="592402"/>
                  </a:lnTo>
                  <a:lnTo>
                    <a:pt x="0" y="581819"/>
                  </a:lnTo>
                  <a:lnTo>
                    <a:pt x="265" y="569648"/>
                  </a:lnTo>
                  <a:lnTo>
                    <a:pt x="530" y="557742"/>
                  </a:lnTo>
                  <a:lnTo>
                    <a:pt x="1324" y="545571"/>
                  </a:lnTo>
                  <a:lnTo>
                    <a:pt x="1853" y="533400"/>
                  </a:lnTo>
                  <a:lnTo>
                    <a:pt x="2912" y="521758"/>
                  </a:lnTo>
                  <a:lnTo>
                    <a:pt x="4235" y="509588"/>
                  </a:lnTo>
                  <a:lnTo>
                    <a:pt x="5559" y="497681"/>
                  </a:lnTo>
                  <a:lnTo>
                    <a:pt x="7412" y="486304"/>
                  </a:lnTo>
                  <a:lnTo>
                    <a:pt x="9264" y="474398"/>
                  </a:lnTo>
                  <a:lnTo>
                    <a:pt x="11382" y="463021"/>
                  </a:lnTo>
                  <a:lnTo>
                    <a:pt x="13764" y="451379"/>
                  </a:lnTo>
                  <a:lnTo>
                    <a:pt x="16411" y="440002"/>
                  </a:lnTo>
                  <a:lnTo>
                    <a:pt x="19323" y="428625"/>
                  </a:lnTo>
                  <a:lnTo>
                    <a:pt x="21970" y="417513"/>
                  </a:lnTo>
                  <a:lnTo>
                    <a:pt x="25411" y="405871"/>
                  </a:lnTo>
                  <a:lnTo>
                    <a:pt x="28587" y="395023"/>
                  </a:lnTo>
                  <a:lnTo>
                    <a:pt x="32293" y="383911"/>
                  </a:lnTo>
                  <a:lnTo>
                    <a:pt x="35998" y="373063"/>
                  </a:lnTo>
                  <a:lnTo>
                    <a:pt x="39969" y="362215"/>
                  </a:lnTo>
                  <a:lnTo>
                    <a:pt x="44468" y="351367"/>
                  </a:lnTo>
                  <a:lnTo>
                    <a:pt x="48703" y="340783"/>
                  </a:lnTo>
                  <a:lnTo>
                    <a:pt x="53203" y="330200"/>
                  </a:lnTo>
                  <a:lnTo>
                    <a:pt x="57968" y="319881"/>
                  </a:lnTo>
                  <a:lnTo>
                    <a:pt x="62997" y="309563"/>
                  </a:lnTo>
                  <a:lnTo>
                    <a:pt x="68026" y="298979"/>
                  </a:lnTo>
                  <a:lnTo>
                    <a:pt x="73320" y="289190"/>
                  </a:lnTo>
                  <a:lnTo>
                    <a:pt x="78878" y="278871"/>
                  </a:lnTo>
                  <a:lnTo>
                    <a:pt x="84437" y="268817"/>
                  </a:lnTo>
                  <a:lnTo>
                    <a:pt x="90260" y="259292"/>
                  </a:lnTo>
                  <a:lnTo>
                    <a:pt x="96613" y="249238"/>
                  </a:lnTo>
                  <a:lnTo>
                    <a:pt x="102700" y="239713"/>
                  </a:lnTo>
                  <a:lnTo>
                    <a:pt x="109053" y="230452"/>
                  </a:lnTo>
                  <a:lnTo>
                    <a:pt x="115406" y="220927"/>
                  </a:lnTo>
                  <a:lnTo>
                    <a:pt x="122288" y="211931"/>
                  </a:lnTo>
                  <a:lnTo>
                    <a:pt x="129170" y="202406"/>
                  </a:lnTo>
                  <a:lnTo>
                    <a:pt x="136316" y="193411"/>
                  </a:lnTo>
                  <a:lnTo>
                    <a:pt x="143463" y="184944"/>
                  </a:lnTo>
                  <a:lnTo>
                    <a:pt x="150610" y="175948"/>
                  </a:lnTo>
                  <a:lnTo>
                    <a:pt x="158021" y="167481"/>
                  </a:lnTo>
                  <a:lnTo>
                    <a:pt x="165697" y="158750"/>
                  </a:lnTo>
                  <a:lnTo>
                    <a:pt x="173373" y="150548"/>
                  </a:lnTo>
                  <a:lnTo>
                    <a:pt x="181578" y="142346"/>
                  </a:lnTo>
                  <a:lnTo>
                    <a:pt x="189519" y="134408"/>
                  </a:lnTo>
                  <a:lnTo>
                    <a:pt x="197989" y="126206"/>
                  </a:lnTo>
                  <a:lnTo>
                    <a:pt x="206459" y="118533"/>
                  </a:lnTo>
                  <a:lnTo>
                    <a:pt x="214665" y="111125"/>
                  </a:lnTo>
                  <a:lnTo>
                    <a:pt x="223400" y="103717"/>
                  </a:lnTo>
                  <a:lnTo>
                    <a:pt x="232134" y="96044"/>
                  </a:lnTo>
                  <a:lnTo>
                    <a:pt x="241134" y="88900"/>
                  </a:lnTo>
                  <a:lnTo>
                    <a:pt x="250133" y="81756"/>
                  </a:lnTo>
                  <a:lnTo>
                    <a:pt x="259398" y="75142"/>
                  </a:lnTo>
                  <a:lnTo>
                    <a:pt x="268662" y="68263"/>
                  </a:lnTo>
                  <a:lnTo>
                    <a:pt x="278455" y="61648"/>
                  </a:lnTo>
                  <a:lnTo>
                    <a:pt x="287720" y="55298"/>
                  </a:lnTo>
                  <a:lnTo>
                    <a:pt x="297513" y="48948"/>
                  </a:lnTo>
                  <a:lnTo>
                    <a:pt x="307307" y="43127"/>
                  </a:lnTo>
                  <a:lnTo>
                    <a:pt x="317100" y="37306"/>
                  </a:lnTo>
                  <a:lnTo>
                    <a:pt x="327423" y="31221"/>
                  </a:lnTo>
                  <a:lnTo>
                    <a:pt x="337217" y="25665"/>
                  </a:lnTo>
                  <a:lnTo>
                    <a:pt x="347804" y="20373"/>
                  </a:lnTo>
                  <a:lnTo>
                    <a:pt x="358127" y="15081"/>
                  </a:lnTo>
                  <a:lnTo>
                    <a:pt x="368715" y="10319"/>
                  </a:lnTo>
                  <a:lnTo>
                    <a:pt x="379303" y="5292"/>
                  </a:lnTo>
                  <a:lnTo>
                    <a:pt x="390155" y="529"/>
                  </a:lnTo>
                  <a:close/>
                  <a:moveTo>
                    <a:pt x="907361" y="0"/>
                  </a:moveTo>
                  <a:lnTo>
                    <a:pt x="917949" y="4763"/>
                  </a:lnTo>
                  <a:lnTo>
                    <a:pt x="928801" y="9261"/>
                  </a:lnTo>
                  <a:lnTo>
                    <a:pt x="939124" y="14288"/>
                  </a:lnTo>
                  <a:lnTo>
                    <a:pt x="949447" y="19579"/>
                  </a:lnTo>
                  <a:lnTo>
                    <a:pt x="959770" y="25136"/>
                  </a:lnTo>
                  <a:lnTo>
                    <a:pt x="969829" y="30427"/>
                  </a:lnTo>
                  <a:lnTo>
                    <a:pt x="980152" y="36248"/>
                  </a:lnTo>
                  <a:lnTo>
                    <a:pt x="990210" y="42069"/>
                  </a:lnTo>
                  <a:lnTo>
                    <a:pt x="1000003" y="48154"/>
                  </a:lnTo>
                  <a:lnTo>
                    <a:pt x="1009797" y="54504"/>
                  </a:lnTo>
                  <a:lnTo>
                    <a:pt x="1019326" y="60854"/>
                  </a:lnTo>
                  <a:lnTo>
                    <a:pt x="1028855" y="67204"/>
                  </a:lnTo>
                  <a:lnTo>
                    <a:pt x="1038119" y="74083"/>
                  </a:lnTo>
                  <a:lnTo>
                    <a:pt x="1047648" y="80963"/>
                  </a:lnTo>
                  <a:lnTo>
                    <a:pt x="1056647" y="88106"/>
                  </a:lnTo>
                  <a:lnTo>
                    <a:pt x="1065647" y="95250"/>
                  </a:lnTo>
                  <a:lnTo>
                    <a:pt x="1074117" y="102658"/>
                  </a:lnTo>
                  <a:lnTo>
                    <a:pt x="1082852" y="110067"/>
                  </a:lnTo>
                  <a:lnTo>
                    <a:pt x="1091586" y="117740"/>
                  </a:lnTo>
                  <a:lnTo>
                    <a:pt x="1100057" y="125677"/>
                  </a:lnTo>
                  <a:lnTo>
                    <a:pt x="1108262" y="133350"/>
                  </a:lnTo>
                  <a:lnTo>
                    <a:pt x="1116468" y="141552"/>
                  </a:lnTo>
                  <a:lnTo>
                    <a:pt x="1124408" y="149754"/>
                  </a:lnTo>
                  <a:lnTo>
                    <a:pt x="1132349" y="158221"/>
                  </a:lnTo>
                  <a:lnTo>
                    <a:pt x="1140025" y="166423"/>
                  </a:lnTo>
                  <a:lnTo>
                    <a:pt x="1147436" y="175154"/>
                  </a:lnTo>
                  <a:lnTo>
                    <a:pt x="1154848" y="183886"/>
                  </a:lnTo>
                  <a:lnTo>
                    <a:pt x="1161994" y="192881"/>
                  </a:lnTo>
                  <a:lnTo>
                    <a:pt x="1169141" y="201877"/>
                  </a:lnTo>
                  <a:lnTo>
                    <a:pt x="1176023" y="210873"/>
                  </a:lnTo>
                  <a:lnTo>
                    <a:pt x="1182905" y="220133"/>
                  </a:lnTo>
                  <a:lnTo>
                    <a:pt x="1189258" y="229394"/>
                  </a:lnTo>
                  <a:lnTo>
                    <a:pt x="1195610" y="239183"/>
                  </a:lnTo>
                  <a:lnTo>
                    <a:pt x="1201963" y="248708"/>
                  </a:lnTo>
                  <a:lnTo>
                    <a:pt x="1208051" y="258233"/>
                  </a:lnTo>
                  <a:lnTo>
                    <a:pt x="1213874" y="268288"/>
                  </a:lnTo>
                  <a:lnTo>
                    <a:pt x="1219432" y="278077"/>
                  </a:lnTo>
                  <a:lnTo>
                    <a:pt x="1224991" y="288396"/>
                  </a:lnTo>
                  <a:lnTo>
                    <a:pt x="1230285" y="298450"/>
                  </a:lnTo>
                  <a:lnTo>
                    <a:pt x="1235578" y="309033"/>
                  </a:lnTo>
                  <a:lnTo>
                    <a:pt x="1240608" y="319088"/>
                  </a:lnTo>
                  <a:lnTo>
                    <a:pt x="1245107" y="329671"/>
                  </a:lnTo>
                  <a:lnTo>
                    <a:pt x="1249872" y="340254"/>
                  </a:lnTo>
                  <a:lnTo>
                    <a:pt x="1254107" y="350838"/>
                  </a:lnTo>
                  <a:lnTo>
                    <a:pt x="1258607" y="361686"/>
                  </a:lnTo>
                  <a:lnTo>
                    <a:pt x="1262577" y="372533"/>
                  </a:lnTo>
                  <a:lnTo>
                    <a:pt x="1266283" y="383646"/>
                  </a:lnTo>
                  <a:lnTo>
                    <a:pt x="1269988" y="394494"/>
                  </a:lnTo>
                  <a:lnTo>
                    <a:pt x="1273429" y="405606"/>
                  </a:lnTo>
                  <a:lnTo>
                    <a:pt x="1276606" y="416719"/>
                  </a:lnTo>
                  <a:lnTo>
                    <a:pt x="1279517" y="428361"/>
                  </a:lnTo>
                  <a:lnTo>
                    <a:pt x="1282429" y="439473"/>
                  </a:lnTo>
                  <a:lnTo>
                    <a:pt x="1284811" y="450850"/>
                  </a:lnTo>
                  <a:lnTo>
                    <a:pt x="1287193" y="462756"/>
                  </a:lnTo>
                  <a:lnTo>
                    <a:pt x="1289311" y="474133"/>
                  </a:lnTo>
                  <a:lnTo>
                    <a:pt x="1291428" y="486040"/>
                  </a:lnTo>
                  <a:lnTo>
                    <a:pt x="1293016" y="497681"/>
                  </a:lnTo>
                  <a:lnTo>
                    <a:pt x="1294605" y="509588"/>
                  </a:lnTo>
                  <a:lnTo>
                    <a:pt x="1295663" y="521229"/>
                  </a:lnTo>
                  <a:lnTo>
                    <a:pt x="1296722" y="533400"/>
                  </a:lnTo>
                  <a:lnTo>
                    <a:pt x="1297516" y="545306"/>
                  </a:lnTo>
                  <a:lnTo>
                    <a:pt x="1298310" y="557213"/>
                  </a:lnTo>
                  <a:lnTo>
                    <a:pt x="1298575" y="569648"/>
                  </a:lnTo>
                  <a:lnTo>
                    <a:pt x="1298575" y="581819"/>
                  </a:lnTo>
                  <a:lnTo>
                    <a:pt x="1298310" y="601398"/>
                  </a:lnTo>
                  <a:lnTo>
                    <a:pt x="1297252" y="620713"/>
                  </a:lnTo>
                  <a:lnTo>
                    <a:pt x="1295399" y="639498"/>
                  </a:lnTo>
                  <a:lnTo>
                    <a:pt x="1293281" y="658548"/>
                  </a:lnTo>
                  <a:lnTo>
                    <a:pt x="958976" y="621506"/>
                  </a:lnTo>
                  <a:lnTo>
                    <a:pt x="960300" y="611981"/>
                  </a:lnTo>
                  <a:lnTo>
                    <a:pt x="961358" y="601927"/>
                  </a:lnTo>
                  <a:lnTo>
                    <a:pt x="961888" y="592138"/>
                  </a:lnTo>
                  <a:lnTo>
                    <a:pt x="962152" y="581819"/>
                  </a:lnTo>
                  <a:lnTo>
                    <a:pt x="961888" y="570177"/>
                  </a:lnTo>
                  <a:lnTo>
                    <a:pt x="961358" y="558536"/>
                  </a:lnTo>
                  <a:lnTo>
                    <a:pt x="960035" y="547158"/>
                  </a:lnTo>
                  <a:lnTo>
                    <a:pt x="958712" y="536046"/>
                  </a:lnTo>
                  <a:lnTo>
                    <a:pt x="956594" y="524669"/>
                  </a:lnTo>
                  <a:lnTo>
                    <a:pt x="954476" y="513821"/>
                  </a:lnTo>
                  <a:lnTo>
                    <a:pt x="951565" y="502973"/>
                  </a:lnTo>
                  <a:lnTo>
                    <a:pt x="948653" y="492125"/>
                  </a:lnTo>
                  <a:lnTo>
                    <a:pt x="944948" y="481542"/>
                  </a:lnTo>
                  <a:lnTo>
                    <a:pt x="940977" y="471488"/>
                  </a:lnTo>
                  <a:lnTo>
                    <a:pt x="936742" y="461169"/>
                  </a:lnTo>
                  <a:lnTo>
                    <a:pt x="931978" y="451379"/>
                  </a:lnTo>
                  <a:lnTo>
                    <a:pt x="927213" y="441325"/>
                  </a:lnTo>
                  <a:lnTo>
                    <a:pt x="921919" y="431800"/>
                  </a:lnTo>
                  <a:lnTo>
                    <a:pt x="916361" y="422540"/>
                  </a:lnTo>
                  <a:lnTo>
                    <a:pt x="910008" y="413015"/>
                  </a:lnTo>
                  <a:lnTo>
                    <a:pt x="903920" y="404019"/>
                  </a:lnTo>
                  <a:lnTo>
                    <a:pt x="897038" y="395552"/>
                  </a:lnTo>
                  <a:lnTo>
                    <a:pt x="890156" y="387086"/>
                  </a:lnTo>
                  <a:lnTo>
                    <a:pt x="883010" y="378883"/>
                  </a:lnTo>
                  <a:lnTo>
                    <a:pt x="875334" y="370946"/>
                  </a:lnTo>
                  <a:lnTo>
                    <a:pt x="867658" y="363273"/>
                  </a:lnTo>
                  <a:lnTo>
                    <a:pt x="859452" y="355865"/>
                  </a:lnTo>
                  <a:lnTo>
                    <a:pt x="851247" y="348721"/>
                  </a:lnTo>
                  <a:lnTo>
                    <a:pt x="842512" y="341842"/>
                  </a:lnTo>
                  <a:lnTo>
                    <a:pt x="833777" y="335227"/>
                  </a:lnTo>
                  <a:lnTo>
                    <a:pt x="824778" y="329142"/>
                  </a:lnTo>
                  <a:lnTo>
                    <a:pt x="815249" y="323056"/>
                  </a:lnTo>
                  <a:lnTo>
                    <a:pt x="805720" y="317500"/>
                  </a:lnTo>
                  <a:lnTo>
                    <a:pt x="795926" y="312208"/>
                  </a:lnTo>
                  <a:lnTo>
                    <a:pt x="785868" y="307446"/>
                  </a:lnTo>
                  <a:lnTo>
                    <a:pt x="775810" y="302683"/>
                  </a:lnTo>
                  <a:lnTo>
                    <a:pt x="907361" y="0"/>
                  </a:lnTo>
                  <a:close/>
                </a:path>
              </a:pathLst>
            </a:custGeom>
            <a:solidFill>
              <a:schemeClr val="bg1"/>
            </a:solidFill>
            <a:ln>
              <a:noFill/>
            </a:ln>
          </p:spPr>
          <p:txBody>
            <a:bodyPr/>
            <a:lstStyle/>
            <a:p>
              <a:endParaRPr lang="zh-CN" altLang="en-US" sz="2400">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1+#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1+#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par>
                          <p:cTn id="48" fill="hold">
                            <p:stCondLst>
                              <p:cond delay="5000"/>
                            </p:stCondLst>
                            <p:childTnLst>
                              <p:par>
                                <p:cTn id="49" presetID="22" presetClass="entr" presetSubtype="1"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1089" y="613"/>
            <a:ext cx="5409235" cy="6857387"/>
          </a:xfrm>
          <a:custGeom>
            <a:avLst/>
            <a:gdLst>
              <a:gd name="connsiteX0" fmla="*/ 0 w 5409235"/>
              <a:gd name="connsiteY0" fmla="*/ 0 h 6857387"/>
              <a:gd name="connsiteX1" fmla="*/ 5409235 w 5409235"/>
              <a:gd name="connsiteY1" fmla="*/ 0 h 6857387"/>
              <a:gd name="connsiteX2" fmla="*/ 3362781 w 5409235"/>
              <a:gd name="connsiteY2" fmla="*/ 6857387 h 6857387"/>
              <a:gd name="connsiteX3" fmla="*/ 0 w 5409235"/>
              <a:gd name="connsiteY3" fmla="*/ 6857387 h 6857387"/>
            </a:gdLst>
            <a:ahLst/>
            <a:cxnLst>
              <a:cxn ang="0">
                <a:pos x="connsiteX0" y="connsiteY0"/>
              </a:cxn>
              <a:cxn ang="0">
                <a:pos x="connsiteX1" y="connsiteY1"/>
              </a:cxn>
              <a:cxn ang="0">
                <a:pos x="connsiteX2" y="connsiteY2"/>
              </a:cxn>
              <a:cxn ang="0">
                <a:pos x="connsiteX3" y="connsiteY3"/>
              </a:cxn>
            </a:cxnLst>
            <a:rect l="l" t="t" r="r" b="b"/>
            <a:pathLst>
              <a:path w="5409235" h="6857387">
                <a:moveTo>
                  <a:pt x="0" y="0"/>
                </a:moveTo>
                <a:lnTo>
                  <a:pt x="5409235" y="0"/>
                </a:lnTo>
                <a:lnTo>
                  <a:pt x="3362781" y="6857387"/>
                </a:lnTo>
                <a:lnTo>
                  <a:pt x="0" y="6857387"/>
                </a:ln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a:effectLst>
            <a:outerShdw blurRad="63500" algn="ctr" rotWithShape="0">
              <a:prstClr val="black">
                <a:alpha val="40000"/>
              </a:prstClr>
            </a:outerShdw>
          </a:effectLst>
        </p:spPr>
        <p:txBody>
          <a:bodyPr wrap="square" rtlCol="0" anchor="ctr">
            <a:noAutofit/>
          </a:bodyPr>
          <a:lstStyle/>
          <a:p>
            <a:pPr algn="ctr"/>
            <a:endParaRPr lang="zh-CN" altLang="en-US" sz="1705"/>
          </a:p>
        </p:txBody>
      </p:sp>
      <p:cxnSp>
        <p:nvCxnSpPr>
          <p:cNvPr id="12" name="直接连接符 11"/>
          <p:cNvCxnSpPr/>
          <p:nvPr/>
        </p:nvCxnSpPr>
        <p:spPr>
          <a:xfrm flipV="1">
            <a:off x="4084679" y="152984"/>
            <a:ext cx="1478017" cy="4833671"/>
          </a:xfrm>
          <a:prstGeom prst="line">
            <a:avLst/>
          </a:prstGeom>
          <a:ln w="25400">
            <a:solidFill>
              <a:srgbClr val="8CC345"/>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3120922" y="2011934"/>
            <a:ext cx="1481826" cy="463324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3315196" y="2438577"/>
            <a:ext cx="1980846" cy="1980846"/>
            <a:chOff x="4023360" y="2438400"/>
            <a:chExt cx="1981200" cy="1981200"/>
          </a:xfrm>
        </p:grpSpPr>
        <p:sp>
          <p:nvSpPr>
            <p:cNvPr id="15" name="椭圆 14"/>
            <p:cNvSpPr/>
            <p:nvPr/>
          </p:nvSpPr>
          <p:spPr>
            <a:xfrm>
              <a:off x="4023360" y="2438400"/>
              <a:ext cx="1981200" cy="1981200"/>
            </a:xfrm>
            <a:prstGeom prst="ellipse">
              <a:avLst/>
            </a:prstGeom>
            <a:solidFill>
              <a:srgbClr val="D76739"/>
            </a:solidFill>
            <a:ln>
              <a:noFill/>
            </a:ln>
            <a:effectLst>
              <a:outerShdw blurRad="63500" algn="ctr" rotWithShape="0">
                <a:prstClr val="black">
                  <a:alpha val="40000"/>
                </a:prstClr>
              </a:outerShdw>
            </a:effectLst>
          </p:spPr>
          <p:txBody>
            <a:bodyPr rtlCol="0" anchor="ctr"/>
            <a:lstStyle/>
            <a:p>
              <a:pPr algn="ctr"/>
              <a:endParaRPr lang="zh-CN" altLang="en-US" sz="1705" dirty="0"/>
            </a:p>
          </p:txBody>
        </p:sp>
        <p:sp>
          <p:nvSpPr>
            <p:cNvPr id="16" name="文本框 15"/>
            <p:cNvSpPr txBox="1"/>
            <p:nvPr/>
          </p:nvSpPr>
          <p:spPr>
            <a:xfrm>
              <a:off x="4290060" y="2705596"/>
              <a:ext cx="1447800" cy="1445518"/>
            </a:xfrm>
            <a:prstGeom prst="rect">
              <a:avLst/>
            </a:prstGeom>
            <a:noFill/>
          </p:spPr>
          <p:txBody>
            <a:bodyPr wrap="square" rtlCol="0">
              <a:spAutoFit/>
            </a:bodyPr>
            <a:lstStyle/>
            <a:p>
              <a:pPr algn="ctr"/>
              <a:r>
                <a:rPr lang="en-US" altLang="zh-CN" sz="8800" dirty="0">
                  <a:solidFill>
                    <a:schemeClr val="bg1"/>
                  </a:solidFill>
                  <a:latin typeface="Agency FB" panose="020B0503020202020204" pitchFamily="34" charset="0"/>
                  <a:ea typeface="微软雅黑" panose="020B0503020204020204" pitchFamily="34" charset="-122"/>
                </a:rPr>
                <a:t>04</a:t>
              </a:r>
              <a:endParaRPr lang="zh-CN" altLang="en-US" sz="8800" dirty="0">
                <a:solidFill>
                  <a:schemeClr val="bg1"/>
                </a:solidFill>
                <a:latin typeface="Agency FB" panose="020B0503020202020204" pitchFamily="34" charset="0"/>
                <a:ea typeface="微软雅黑" panose="020B0503020204020204" pitchFamily="34" charset="-122"/>
              </a:endParaRPr>
            </a:p>
          </p:txBody>
        </p:sp>
      </p:grpSp>
      <p:sp>
        <p:nvSpPr>
          <p:cNvPr id="17" name="矩形 16"/>
          <p:cNvSpPr/>
          <p:nvPr/>
        </p:nvSpPr>
        <p:spPr>
          <a:xfrm>
            <a:off x="5676976" y="2598003"/>
            <a:ext cx="5724644" cy="830997"/>
          </a:xfrm>
          <a:prstGeom prst="rect">
            <a:avLst/>
          </a:prstGeom>
          <a:noFill/>
        </p:spPr>
        <p:txBody>
          <a:bodyPr wrap="none" rtlCol="0">
            <a:spAutoFit/>
          </a:bodyPr>
          <a:lstStyle/>
          <a:p>
            <a:r>
              <a:rPr lang="zh-CN" altLang="en-US" sz="4800" spc="600" dirty="0">
                <a:solidFill>
                  <a:srgbClr val="17375E"/>
                </a:solidFill>
                <a:latin typeface="方正粗谭黑简体" panose="02000000000000000000" pitchFamily="2" charset="-122"/>
                <a:ea typeface="方正粗谭黑简体" panose="02000000000000000000" pitchFamily="2" charset="-122"/>
              </a:rPr>
              <a:t>此处添加您的标题</a:t>
            </a:r>
            <a:endParaRPr lang="zh-CN" altLang="en-US" sz="4800" spc="600" dirty="0">
              <a:solidFill>
                <a:srgbClr val="17375E"/>
              </a:solidFill>
              <a:latin typeface="方正粗谭黑简体" panose="02000000000000000000" pitchFamily="2" charset="-122"/>
              <a:ea typeface="方正粗谭黑简体" panose="02000000000000000000" pitchFamily="2" charset="-122"/>
            </a:endParaRPr>
          </a:p>
        </p:txBody>
      </p:sp>
      <p:sp>
        <p:nvSpPr>
          <p:cNvPr id="18" name="矩形 17"/>
          <p:cNvSpPr/>
          <p:nvPr/>
        </p:nvSpPr>
        <p:spPr>
          <a:xfrm>
            <a:off x="5676976" y="3429000"/>
            <a:ext cx="6132638" cy="803297"/>
          </a:xfrm>
          <a:prstGeom prst="rect">
            <a:avLst/>
          </a:prstGeom>
        </p:spPr>
        <p:txBody>
          <a:bodyPr wrap="square">
            <a:spAutoFit/>
          </a:bodyPr>
          <a:lstStyle/>
          <a:p>
            <a:pPr>
              <a:lnSpc>
                <a:spcPct val="110000"/>
              </a:lnSpc>
            </a:pPr>
            <a:r>
              <a:rPr lang="en-US" altLang="zh-CN" sz="1400" dirty="0">
                <a:solidFill>
                  <a:schemeClr val="tx1">
                    <a:lumMod val="75000"/>
                    <a:lumOff val="25000"/>
                  </a:schemeClr>
                </a:solidFill>
                <a:latin typeface="微软雅黑 Light" panose="020B0502040204020203" pitchFamily="34" charset="-122"/>
                <a:ea typeface="微软雅黑 Light" panose="020B0502040204020203" pitchFamily="34" charset="-122"/>
              </a:rPr>
              <a:t>We have many PowerPoint templates that has been specifically designed to help anyone that is stepping into the world of PowerPoint for the very first time.</a:t>
            </a:r>
            <a:endParaRPr lang="en-US" altLang="zh-CN"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Click="0" advTm="300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849"/>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849"/>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p:cNvSpPr txBox="1"/>
          <p:nvPr/>
        </p:nvSpPr>
        <p:spPr>
          <a:xfrm>
            <a:off x="5813449" y="2298383"/>
            <a:ext cx="4509696" cy="559063"/>
          </a:xfrm>
          <a:prstGeom prst="rect">
            <a:avLst/>
          </a:prstGeom>
          <a:noFill/>
        </p:spPr>
        <p:txBody>
          <a:bodyPr wrap="square" lIns="121857" tIns="60928" rIns="121857" bIns="60928" rtlCol="0">
            <a:spAutoFit/>
          </a:bodyPr>
          <a:lstStyle/>
          <a:p>
            <a:pPr algn="just">
              <a:lnSpc>
                <a:spcPts val="1730"/>
              </a:lnSpc>
            </a:pPr>
            <a:r>
              <a:rPr lang="zh-CN" altLang="en-US" sz="1200" dirty="0">
                <a:latin typeface="方正兰亭纤黑简体" pitchFamily="65" charset="-122"/>
                <a:ea typeface="方正兰亭纤黑简体" pitchFamily="65" charset="-122"/>
              </a:rPr>
              <a:t>点击输入简要文字内容，文字内容需概括精炼，不用多余的文字修饰，言简意赅的说明分项内容。</a:t>
            </a:r>
            <a:endParaRPr lang="zh-CN" altLang="en-US" sz="1200" dirty="0">
              <a:latin typeface="方正兰亭纤黑简体" pitchFamily="65" charset="-122"/>
              <a:ea typeface="方正兰亭纤黑简体" pitchFamily="65" charset="-122"/>
            </a:endParaRPr>
          </a:p>
        </p:txBody>
      </p:sp>
      <p:grpSp>
        <p:nvGrpSpPr>
          <p:cNvPr id="16" name="组合 15"/>
          <p:cNvGrpSpPr/>
          <p:nvPr/>
        </p:nvGrpSpPr>
        <p:grpSpPr>
          <a:xfrm>
            <a:off x="1859045" y="1416219"/>
            <a:ext cx="2622984" cy="2623933"/>
            <a:chOff x="1835696" y="880098"/>
            <a:chExt cx="1968462" cy="1968462"/>
          </a:xfrm>
          <a:solidFill>
            <a:srgbClr val="D76739"/>
          </a:solidFill>
        </p:grpSpPr>
        <p:sp>
          <p:nvSpPr>
            <p:cNvPr id="17" name="椭圆 16"/>
            <p:cNvSpPr/>
            <p:nvPr/>
          </p:nvSpPr>
          <p:spPr>
            <a:xfrm>
              <a:off x="1835696" y="880098"/>
              <a:ext cx="1968462" cy="19684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TextBox 4"/>
            <p:cNvSpPr txBox="1"/>
            <p:nvPr/>
          </p:nvSpPr>
          <p:spPr>
            <a:xfrm>
              <a:off x="2292433" y="1697308"/>
              <a:ext cx="658282" cy="225024"/>
            </a:xfrm>
            <a:prstGeom prst="rect">
              <a:avLst/>
            </a:prstGeom>
            <a:grpFill/>
          </p:spPr>
          <p:txBody>
            <a:bodyPr wrap="none" rtlCol="0">
              <a:spAutoFit/>
            </a:bodyPr>
            <a:lstStyle/>
            <a:p>
              <a:r>
                <a:rPr lang="zh-CN" altLang="en-US" sz="1350" dirty="0">
                  <a:solidFill>
                    <a:schemeClr val="bg1"/>
                  </a:solidFill>
                  <a:latin typeface="方正兰亭准黑_GBK" pitchFamily="2" charset="-122"/>
                  <a:ea typeface="方正兰亭准黑_GBK" pitchFamily="2" charset="-122"/>
                </a:rPr>
                <a:t>事项之一</a:t>
              </a:r>
              <a:endParaRPr lang="zh-CN" altLang="en-US" sz="1350" dirty="0">
                <a:solidFill>
                  <a:schemeClr val="bg1"/>
                </a:solidFill>
                <a:latin typeface="方正兰亭准黑_GBK" pitchFamily="2" charset="-122"/>
                <a:ea typeface="方正兰亭准黑_GBK" pitchFamily="2" charset="-122"/>
              </a:endParaRPr>
            </a:p>
          </p:txBody>
        </p:sp>
      </p:grpSp>
      <p:grpSp>
        <p:nvGrpSpPr>
          <p:cNvPr id="19" name="组合 18"/>
          <p:cNvGrpSpPr/>
          <p:nvPr/>
        </p:nvGrpSpPr>
        <p:grpSpPr>
          <a:xfrm>
            <a:off x="1197052" y="3182744"/>
            <a:ext cx="2298163" cy="2298993"/>
            <a:chOff x="2115570" y="1737559"/>
            <a:chExt cx="1620620" cy="1620620"/>
          </a:xfrm>
          <a:solidFill>
            <a:srgbClr val="17375E"/>
          </a:solidFill>
        </p:grpSpPr>
        <p:sp>
          <p:nvSpPr>
            <p:cNvPr id="20" name="椭圆 19"/>
            <p:cNvSpPr/>
            <p:nvPr/>
          </p:nvSpPr>
          <p:spPr>
            <a:xfrm>
              <a:off x="2115570" y="1737559"/>
              <a:ext cx="1620620" cy="1620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TextBox 7"/>
            <p:cNvSpPr txBox="1"/>
            <p:nvPr/>
          </p:nvSpPr>
          <p:spPr>
            <a:xfrm>
              <a:off x="2446342" y="2402905"/>
              <a:ext cx="889856" cy="292895"/>
            </a:xfrm>
            <a:prstGeom prst="rect">
              <a:avLst/>
            </a:prstGeom>
            <a:grpFill/>
          </p:spPr>
          <p:txBody>
            <a:bodyPr wrap="none" rtlCol="0">
              <a:spAutoFit/>
            </a:bodyPr>
            <a:lstStyle/>
            <a:p>
              <a:r>
                <a:rPr lang="zh-CN" altLang="en-US" sz="2100" dirty="0">
                  <a:solidFill>
                    <a:schemeClr val="bg1"/>
                  </a:solidFill>
                  <a:latin typeface="微软雅黑" panose="020B0503020204020204" pitchFamily="34" charset="-122"/>
                  <a:ea typeface="微软雅黑" panose="020B0503020204020204" pitchFamily="34" charset="-122"/>
                </a:rPr>
                <a:t>事项之二</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204940" y="3352922"/>
            <a:ext cx="1932802" cy="1933501"/>
            <a:chOff x="3527026" y="1952177"/>
            <a:chExt cx="1191384" cy="1191384"/>
          </a:xfrm>
          <a:solidFill>
            <a:schemeClr val="bg1">
              <a:lumMod val="65000"/>
            </a:schemeClr>
          </a:solidFill>
        </p:grpSpPr>
        <p:sp>
          <p:nvSpPr>
            <p:cNvPr id="23" name="椭圆 22"/>
            <p:cNvSpPr/>
            <p:nvPr/>
          </p:nvSpPr>
          <p:spPr>
            <a:xfrm>
              <a:off x="3527026" y="1952177"/>
              <a:ext cx="1191384" cy="11913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TextBox 10"/>
            <p:cNvSpPr txBox="1"/>
            <p:nvPr/>
          </p:nvSpPr>
          <p:spPr>
            <a:xfrm>
              <a:off x="3788777" y="2437142"/>
              <a:ext cx="714591" cy="237057"/>
            </a:xfrm>
            <a:prstGeom prst="rect">
              <a:avLst/>
            </a:prstGeom>
            <a:grpFill/>
          </p:spPr>
          <p:txBody>
            <a:bodyPr wrap="none" rtlCol="0">
              <a:spAutoFit/>
            </a:bodyPr>
            <a:lstStyle/>
            <a:p>
              <a:r>
                <a:rPr lang="zh-CN" altLang="en-US" sz="1900" dirty="0">
                  <a:solidFill>
                    <a:schemeClr val="bg1"/>
                  </a:solidFill>
                  <a:latin typeface="微软雅黑" panose="020B0503020204020204" pitchFamily="34" charset="-122"/>
                  <a:ea typeface="微软雅黑" panose="020B0503020204020204" pitchFamily="34" charset="-122"/>
                </a:rPr>
                <a:t>事项之三</a:t>
              </a:r>
              <a:endParaRPr lang="zh-CN" altLang="en-US" sz="1900" dirty="0">
                <a:solidFill>
                  <a:schemeClr val="bg1"/>
                </a:solidFill>
                <a:latin typeface="微软雅黑" panose="020B0503020204020204" pitchFamily="34" charset="-122"/>
                <a:ea typeface="微软雅黑" panose="020B0503020204020204" pitchFamily="34" charset="-122"/>
              </a:endParaRPr>
            </a:p>
          </p:txBody>
        </p:sp>
      </p:grpSp>
      <p:sp>
        <p:nvSpPr>
          <p:cNvPr id="25" name="TextBox 11"/>
          <p:cNvSpPr txBox="1"/>
          <p:nvPr/>
        </p:nvSpPr>
        <p:spPr>
          <a:xfrm>
            <a:off x="5813449" y="3637633"/>
            <a:ext cx="4509696" cy="559063"/>
          </a:xfrm>
          <a:prstGeom prst="rect">
            <a:avLst/>
          </a:prstGeom>
          <a:noFill/>
        </p:spPr>
        <p:txBody>
          <a:bodyPr wrap="square" lIns="121857" tIns="60928" rIns="121857" bIns="60928" rtlCol="0">
            <a:spAutoFit/>
          </a:bodyPr>
          <a:lstStyle/>
          <a:p>
            <a:pPr algn="just">
              <a:lnSpc>
                <a:spcPts val="1730"/>
              </a:lnSpc>
            </a:pPr>
            <a:r>
              <a:rPr lang="zh-CN" altLang="en-US" sz="1200" dirty="0">
                <a:latin typeface="方正兰亭纤黑简体" pitchFamily="65" charset="-122"/>
                <a:ea typeface="方正兰亭纤黑简体" pitchFamily="65" charset="-122"/>
              </a:rPr>
              <a:t>点击输入简要文字内容，文字内容需概括精炼，不用多余的文字修饰，言简意赅的说明分项内容。</a:t>
            </a:r>
            <a:endParaRPr lang="zh-CN" altLang="en-US" sz="1200" dirty="0">
              <a:latin typeface="方正兰亭纤黑简体" pitchFamily="65" charset="-122"/>
              <a:ea typeface="方正兰亭纤黑简体" pitchFamily="65" charset="-122"/>
            </a:endParaRPr>
          </a:p>
        </p:txBody>
      </p:sp>
      <p:sp>
        <p:nvSpPr>
          <p:cNvPr id="26" name="TextBox 12"/>
          <p:cNvSpPr txBox="1"/>
          <p:nvPr/>
        </p:nvSpPr>
        <p:spPr>
          <a:xfrm>
            <a:off x="5813449" y="4909284"/>
            <a:ext cx="4509696" cy="559063"/>
          </a:xfrm>
          <a:prstGeom prst="rect">
            <a:avLst/>
          </a:prstGeom>
          <a:noFill/>
        </p:spPr>
        <p:txBody>
          <a:bodyPr wrap="square" lIns="121857" tIns="60928" rIns="121857" bIns="60928" rtlCol="0">
            <a:spAutoFit/>
          </a:bodyPr>
          <a:lstStyle/>
          <a:p>
            <a:pPr algn="just">
              <a:lnSpc>
                <a:spcPts val="1730"/>
              </a:lnSpc>
            </a:pPr>
            <a:r>
              <a:rPr lang="zh-CN" altLang="en-US" sz="1200" dirty="0">
                <a:latin typeface="方正兰亭纤黑简体" pitchFamily="65" charset="-122"/>
                <a:ea typeface="方正兰亭纤黑简体" pitchFamily="65" charset="-122"/>
              </a:rPr>
              <a:t>点击输入简要文字内容，文字内容需概括精炼，不用多余的文字修饰，言简意赅的说明分项内容。</a:t>
            </a:r>
            <a:endParaRPr lang="zh-CN" altLang="en-US" sz="1200" dirty="0">
              <a:latin typeface="方正兰亭纤黑简体" pitchFamily="65" charset="-122"/>
              <a:ea typeface="方正兰亭纤黑简体" pitchFamily="65" charset="-122"/>
            </a:endParaRPr>
          </a:p>
        </p:txBody>
      </p:sp>
      <p:grpSp>
        <p:nvGrpSpPr>
          <p:cNvPr id="27" name="组合 26"/>
          <p:cNvGrpSpPr/>
          <p:nvPr/>
        </p:nvGrpSpPr>
        <p:grpSpPr>
          <a:xfrm>
            <a:off x="5813449" y="1841238"/>
            <a:ext cx="4509696" cy="361005"/>
            <a:chOff x="5283922" y="1198944"/>
            <a:chExt cx="3384376" cy="270824"/>
          </a:xfrm>
        </p:grpSpPr>
        <p:sp>
          <p:nvSpPr>
            <p:cNvPr id="28" name="矩形 27"/>
            <p:cNvSpPr/>
            <p:nvPr/>
          </p:nvSpPr>
          <p:spPr>
            <a:xfrm>
              <a:off x="5283922" y="1205118"/>
              <a:ext cx="3384376" cy="26465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TextBox 15"/>
            <p:cNvSpPr txBox="1"/>
            <p:nvPr/>
          </p:nvSpPr>
          <p:spPr>
            <a:xfrm>
              <a:off x="5355930" y="1198944"/>
              <a:ext cx="1062490" cy="253982"/>
            </a:xfrm>
            <a:prstGeom prst="rect">
              <a:avLst/>
            </a:prstGeom>
            <a:noFill/>
          </p:spPr>
          <p:txBody>
            <a:bodyPr wrap="none" rtlCol="0">
              <a:spAutoFit/>
            </a:bodyPr>
            <a:lstStyle/>
            <a:p>
              <a:r>
                <a:rPr lang="zh-CN" altLang="en-US" sz="1600" dirty="0">
                  <a:solidFill>
                    <a:schemeClr val="bg1"/>
                  </a:solidFill>
                  <a:latin typeface="方正兰亭准黑_GBK" pitchFamily="2" charset="-122"/>
                  <a:ea typeface="方正兰亭准黑_GBK" pitchFamily="2" charset="-122"/>
                </a:rPr>
                <a:t>点击输入标题</a:t>
              </a:r>
              <a:endParaRPr lang="zh-CN" altLang="en-US" sz="1600" dirty="0">
                <a:solidFill>
                  <a:schemeClr val="bg1"/>
                </a:solidFill>
                <a:latin typeface="方正兰亭准黑_GBK" pitchFamily="2" charset="-122"/>
                <a:ea typeface="方正兰亭准黑_GBK" pitchFamily="2" charset="-122"/>
              </a:endParaRPr>
            </a:p>
          </p:txBody>
        </p:sp>
      </p:grpSp>
      <p:grpSp>
        <p:nvGrpSpPr>
          <p:cNvPr id="30" name="组合 29"/>
          <p:cNvGrpSpPr/>
          <p:nvPr/>
        </p:nvGrpSpPr>
        <p:grpSpPr>
          <a:xfrm>
            <a:off x="5813449" y="3180491"/>
            <a:ext cx="4509696" cy="361005"/>
            <a:chOff x="5283922" y="2292733"/>
            <a:chExt cx="3384376" cy="270824"/>
          </a:xfrm>
        </p:grpSpPr>
        <p:sp>
          <p:nvSpPr>
            <p:cNvPr id="31" name="矩形 30"/>
            <p:cNvSpPr/>
            <p:nvPr/>
          </p:nvSpPr>
          <p:spPr>
            <a:xfrm>
              <a:off x="5283922" y="2298907"/>
              <a:ext cx="3384376" cy="26465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TextBox 18"/>
            <p:cNvSpPr txBox="1"/>
            <p:nvPr/>
          </p:nvSpPr>
          <p:spPr>
            <a:xfrm>
              <a:off x="5355930" y="2292733"/>
              <a:ext cx="1062490" cy="253982"/>
            </a:xfrm>
            <a:prstGeom prst="rect">
              <a:avLst/>
            </a:prstGeom>
            <a:noFill/>
          </p:spPr>
          <p:txBody>
            <a:bodyPr wrap="none" rtlCol="0">
              <a:spAutoFit/>
            </a:bodyPr>
            <a:lstStyle/>
            <a:p>
              <a:r>
                <a:rPr lang="zh-CN" altLang="en-US" sz="1600" dirty="0">
                  <a:solidFill>
                    <a:schemeClr val="bg1"/>
                  </a:solidFill>
                  <a:latin typeface="方正兰亭准黑_GBK" pitchFamily="2" charset="-122"/>
                  <a:ea typeface="方正兰亭准黑_GBK" pitchFamily="2" charset="-122"/>
                </a:rPr>
                <a:t>点击输入标题</a:t>
              </a:r>
              <a:endParaRPr lang="zh-CN" altLang="en-US" sz="1600" dirty="0">
                <a:solidFill>
                  <a:schemeClr val="bg1"/>
                </a:solidFill>
                <a:latin typeface="方正兰亭准黑_GBK" pitchFamily="2" charset="-122"/>
                <a:ea typeface="方正兰亭准黑_GBK" pitchFamily="2" charset="-122"/>
              </a:endParaRPr>
            </a:p>
          </p:txBody>
        </p:sp>
      </p:grpSp>
      <p:grpSp>
        <p:nvGrpSpPr>
          <p:cNvPr id="33" name="组合 32"/>
          <p:cNvGrpSpPr/>
          <p:nvPr/>
        </p:nvGrpSpPr>
        <p:grpSpPr>
          <a:xfrm>
            <a:off x="5813449" y="4476087"/>
            <a:ext cx="4509696" cy="361005"/>
            <a:chOff x="5283922" y="3405184"/>
            <a:chExt cx="3384376" cy="270824"/>
          </a:xfrm>
        </p:grpSpPr>
        <p:sp>
          <p:nvSpPr>
            <p:cNvPr id="34" name="矩形 33"/>
            <p:cNvSpPr/>
            <p:nvPr/>
          </p:nvSpPr>
          <p:spPr>
            <a:xfrm>
              <a:off x="5283922" y="3411358"/>
              <a:ext cx="3384376" cy="26465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TextBox 21"/>
            <p:cNvSpPr txBox="1"/>
            <p:nvPr/>
          </p:nvSpPr>
          <p:spPr>
            <a:xfrm>
              <a:off x="5355930" y="3405184"/>
              <a:ext cx="1062490" cy="253982"/>
            </a:xfrm>
            <a:prstGeom prst="rect">
              <a:avLst/>
            </a:prstGeom>
            <a:noFill/>
          </p:spPr>
          <p:txBody>
            <a:bodyPr wrap="none" rtlCol="0">
              <a:spAutoFit/>
            </a:bodyPr>
            <a:lstStyle/>
            <a:p>
              <a:r>
                <a:rPr lang="zh-CN" altLang="en-US" sz="1600" dirty="0">
                  <a:solidFill>
                    <a:schemeClr val="bg1"/>
                  </a:solidFill>
                  <a:latin typeface="方正兰亭准黑_GBK" pitchFamily="2" charset="-122"/>
                  <a:ea typeface="方正兰亭准黑_GBK" pitchFamily="2" charset="-122"/>
                </a:rPr>
                <a:t>点击输入标题</a:t>
              </a:r>
              <a:endParaRPr lang="zh-CN" altLang="en-US" sz="1600" dirty="0">
                <a:solidFill>
                  <a:schemeClr val="bg1"/>
                </a:solidFill>
                <a:latin typeface="方正兰亭准黑_GBK" pitchFamily="2" charset="-122"/>
                <a:ea typeface="方正兰亭准黑_GBK" pitchFamily="2" charset="-122"/>
              </a:endParaRPr>
            </a:p>
          </p:txBody>
        </p:sp>
      </p:grpSp>
      <p:sp>
        <p:nvSpPr>
          <p:cNvPr id="36" name="Rectangle 13" descr="FD1DDF730CE4456e89755B07FE1653D0# #Rectangle 13"/>
          <p:cNvSpPr>
            <a:spLocks noChangeArrowheads="1"/>
          </p:cNvSpPr>
          <p:nvPr/>
        </p:nvSpPr>
        <p:spPr bwMode="auto">
          <a:xfrm>
            <a:off x="10308640" y="1779697"/>
            <a:ext cx="1055461" cy="49231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None/>
              <a:defRPr/>
            </a:pPr>
            <a:r>
              <a:rPr lang="en-US" altLang="zh-CN" sz="3200" dirty="0">
                <a:latin typeface="Swiss911 UCm BT" pitchFamily="34" charset="0"/>
                <a:ea typeface="方正兰亭中黑_GBK" pitchFamily="2" charset="-122"/>
                <a:cs typeface="Arial" panose="020B0604020202020204" pitchFamily="34" charset="0"/>
              </a:rPr>
              <a:t>100%</a:t>
            </a:r>
            <a:endParaRPr lang="en-US" altLang="zh-CN" sz="3200" dirty="0">
              <a:latin typeface="Swiss911 UCm BT" pitchFamily="34" charset="0"/>
              <a:ea typeface="方正兰亭中黑_GBK" pitchFamily="2" charset="-122"/>
              <a:cs typeface="Arial" panose="020B0604020202020204" pitchFamily="34" charset="0"/>
            </a:endParaRPr>
          </a:p>
        </p:txBody>
      </p:sp>
      <p:sp>
        <p:nvSpPr>
          <p:cNvPr id="37" name="Rectangle 13" descr="FD1DDF730CE4456e89755B07FE1653D0# #Rectangle 13"/>
          <p:cNvSpPr>
            <a:spLocks noChangeArrowheads="1"/>
          </p:cNvSpPr>
          <p:nvPr/>
        </p:nvSpPr>
        <p:spPr bwMode="auto">
          <a:xfrm>
            <a:off x="10308640" y="3118948"/>
            <a:ext cx="1055461" cy="49231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None/>
              <a:defRPr/>
            </a:pPr>
            <a:r>
              <a:rPr lang="en-US" altLang="zh-CN" sz="3200" dirty="0">
                <a:latin typeface="Swiss911 UCm BT" pitchFamily="34" charset="0"/>
                <a:ea typeface="方正兰亭中黑_GBK" pitchFamily="2" charset="-122"/>
                <a:cs typeface="Arial" panose="020B0604020202020204" pitchFamily="34" charset="0"/>
              </a:rPr>
              <a:t>60%</a:t>
            </a:r>
            <a:endParaRPr lang="en-US" altLang="zh-CN" sz="3200" dirty="0">
              <a:latin typeface="Swiss911 UCm BT" pitchFamily="34" charset="0"/>
              <a:ea typeface="方正兰亭中黑_GBK" pitchFamily="2" charset="-122"/>
              <a:cs typeface="Arial" panose="020B0604020202020204" pitchFamily="34" charset="0"/>
            </a:endParaRPr>
          </a:p>
        </p:txBody>
      </p:sp>
      <p:sp>
        <p:nvSpPr>
          <p:cNvPr id="38" name="Rectangle 13" descr="FD1DDF730CE4456e89755B07FE1653D0# #Rectangle 13"/>
          <p:cNvSpPr>
            <a:spLocks noChangeArrowheads="1"/>
          </p:cNvSpPr>
          <p:nvPr/>
        </p:nvSpPr>
        <p:spPr bwMode="auto">
          <a:xfrm>
            <a:off x="10308640" y="4423376"/>
            <a:ext cx="1055461" cy="49231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None/>
              <a:defRPr/>
            </a:pPr>
            <a:r>
              <a:rPr lang="en-US" altLang="zh-CN" sz="3200" dirty="0">
                <a:latin typeface="Swiss911 UCm BT" pitchFamily="34" charset="0"/>
                <a:ea typeface="方正兰亭中黑_GBK" pitchFamily="2" charset="-122"/>
                <a:cs typeface="Arial" panose="020B0604020202020204" pitchFamily="34" charset="0"/>
              </a:rPr>
              <a:t>50%</a:t>
            </a:r>
            <a:endParaRPr lang="en-US" altLang="zh-CN" sz="3200" dirty="0">
              <a:latin typeface="Swiss911 UCm BT" pitchFamily="34" charset="0"/>
              <a:ea typeface="方正兰亭中黑_GBK" pitchFamily="2" charset="-122"/>
              <a:cs typeface="Arial" panose="020B0604020202020204" pitchFamily="34" charset="0"/>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300" fill="hold"/>
                                        <p:tgtEl>
                                          <p:spTgt spid="16"/>
                                        </p:tgtEl>
                                        <p:attrNameLst>
                                          <p:attrName>ppt_x</p:attrName>
                                        </p:attrNameLst>
                                      </p:cBhvr>
                                      <p:tavLst>
                                        <p:tav tm="0">
                                          <p:val>
                                            <p:strVal val="0-#ppt_w/2"/>
                                          </p:val>
                                        </p:tav>
                                        <p:tav tm="100000">
                                          <p:val>
                                            <p:strVal val="#ppt_x"/>
                                          </p:val>
                                        </p:tav>
                                      </p:tavLst>
                                    </p:anim>
                                    <p:anim calcmode="lin" valueType="num">
                                      <p:cBhvr additive="base">
                                        <p:cTn id="8" dur="3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300" fill="hold"/>
                                        <p:tgtEl>
                                          <p:spTgt spid="19"/>
                                        </p:tgtEl>
                                        <p:attrNameLst>
                                          <p:attrName>ppt_x</p:attrName>
                                        </p:attrNameLst>
                                      </p:cBhvr>
                                      <p:tavLst>
                                        <p:tav tm="0">
                                          <p:val>
                                            <p:strVal val="0-#ppt_w/2"/>
                                          </p:val>
                                        </p:tav>
                                        <p:tav tm="100000">
                                          <p:val>
                                            <p:strVal val="#ppt_x"/>
                                          </p:val>
                                        </p:tav>
                                      </p:tavLst>
                                    </p:anim>
                                    <p:anim calcmode="lin" valueType="num">
                                      <p:cBhvr additive="base">
                                        <p:cTn id="13" dur="3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300" fill="hold"/>
                                        <p:tgtEl>
                                          <p:spTgt spid="22"/>
                                        </p:tgtEl>
                                        <p:attrNameLst>
                                          <p:attrName>ppt_x</p:attrName>
                                        </p:attrNameLst>
                                      </p:cBhvr>
                                      <p:tavLst>
                                        <p:tav tm="0">
                                          <p:val>
                                            <p:strVal val="0-#ppt_w/2"/>
                                          </p:val>
                                        </p:tav>
                                        <p:tav tm="100000">
                                          <p:val>
                                            <p:strVal val="#ppt_x"/>
                                          </p:val>
                                        </p:tav>
                                      </p:tavLst>
                                    </p:anim>
                                    <p:anim calcmode="lin" valueType="num">
                                      <p:cBhvr additive="base">
                                        <p:cTn id="18" dur="3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300" fill="hold"/>
                                        <p:tgtEl>
                                          <p:spTgt spid="27"/>
                                        </p:tgtEl>
                                        <p:attrNameLst>
                                          <p:attrName>ppt_x</p:attrName>
                                        </p:attrNameLst>
                                      </p:cBhvr>
                                      <p:tavLst>
                                        <p:tav tm="0">
                                          <p:val>
                                            <p:strVal val="1+#ppt_w/2"/>
                                          </p:val>
                                        </p:tav>
                                        <p:tav tm="100000">
                                          <p:val>
                                            <p:strVal val="#ppt_x"/>
                                          </p:val>
                                        </p:tav>
                                      </p:tavLst>
                                    </p:anim>
                                    <p:anim calcmode="lin" valueType="num">
                                      <p:cBhvr additive="base">
                                        <p:cTn id="23" dur="30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300" fill="hold"/>
                                        <p:tgtEl>
                                          <p:spTgt spid="15"/>
                                        </p:tgtEl>
                                        <p:attrNameLst>
                                          <p:attrName>ppt_x</p:attrName>
                                        </p:attrNameLst>
                                      </p:cBhvr>
                                      <p:tavLst>
                                        <p:tav tm="0">
                                          <p:val>
                                            <p:strVal val="1+#ppt_w/2"/>
                                          </p:val>
                                        </p:tav>
                                        <p:tav tm="100000">
                                          <p:val>
                                            <p:strVal val="#ppt_x"/>
                                          </p:val>
                                        </p:tav>
                                      </p:tavLst>
                                    </p:anim>
                                    <p:anim calcmode="lin" valueType="num">
                                      <p:cBhvr additive="base">
                                        <p:cTn id="28" dur="3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300" fill="hold"/>
                                        <p:tgtEl>
                                          <p:spTgt spid="30"/>
                                        </p:tgtEl>
                                        <p:attrNameLst>
                                          <p:attrName>ppt_x</p:attrName>
                                        </p:attrNameLst>
                                      </p:cBhvr>
                                      <p:tavLst>
                                        <p:tav tm="0">
                                          <p:val>
                                            <p:strVal val="1+#ppt_w/2"/>
                                          </p:val>
                                        </p:tav>
                                        <p:tav tm="100000">
                                          <p:val>
                                            <p:strVal val="#ppt_x"/>
                                          </p:val>
                                        </p:tav>
                                      </p:tavLst>
                                    </p:anim>
                                    <p:anim calcmode="lin" valueType="num">
                                      <p:cBhvr additive="base">
                                        <p:cTn id="33" dur="300" fill="hold"/>
                                        <p:tgtEl>
                                          <p:spTgt spid="3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300" fill="hold"/>
                                        <p:tgtEl>
                                          <p:spTgt spid="25"/>
                                        </p:tgtEl>
                                        <p:attrNameLst>
                                          <p:attrName>ppt_x</p:attrName>
                                        </p:attrNameLst>
                                      </p:cBhvr>
                                      <p:tavLst>
                                        <p:tav tm="0">
                                          <p:val>
                                            <p:strVal val="1+#ppt_w/2"/>
                                          </p:val>
                                        </p:tav>
                                        <p:tav tm="100000">
                                          <p:val>
                                            <p:strVal val="#ppt_x"/>
                                          </p:val>
                                        </p:tav>
                                      </p:tavLst>
                                    </p:anim>
                                    <p:anim calcmode="lin" valueType="num">
                                      <p:cBhvr additive="base">
                                        <p:cTn id="38" dur="300" fill="hold"/>
                                        <p:tgtEl>
                                          <p:spTgt spid="2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300" fill="hold"/>
                                        <p:tgtEl>
                                          <p:spTgt spid="33"/>
                                        </p:tgtEl>
                                        <p:attrNameLst>
                                          <p:attrName>ppt_x</p:attrName>
                                        </p:attrNameLst>
                                      </p:cBhvr>
                                      <p:tavLst>
                                        <p:tav tm="0">
                                          <p:val>
                                            <p:strVal val="1+#ppt_w/2"/>
                                          </p:val>
                                        </p:tav>
                                        <p:tav tm="100000">
                                          <p:val>
                                            <p:strVal val="#ppt_x"/>
                                          </p:val>
                                        </p:tav>
                                      </p:tavLst>
                                    </p:anim>
                                    <p:anim calcmode="lin" valueType="num">
                                      <p:cBhvr additive="base">
                                        <p:cTn id="43" dur="300" fill="hold"/>
                                        <p:tgtEl>
                                          <p:spTgt spid="3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300" fill="hold"/>
                                        <p:tgtEl>
                                          <p:spTgt spid="26"/>
                                        </p:tgtEl>
                                        <p:attrNameLst>
                                          <p:attrName>ppt_x</p:attrName>
                                        </p:attrNameLst>
                                      </p:cBhvr>
                                      <p:tavLst>
                                        <p:tav tm="0">
                                          <p:val>
                                            <p:strVal val="1+#ppt_w/2"/>
                                          </p:val>
                                        </p:tav>
                                        <p:tav tm="100000">
                                          <p:val>
                                            <p:strVal val="#ppt_x"/>
                                          </p:val>
                                        </p:tav>
                                      </p:tavLst>
                                    </p:anim>
                                    <p:anim calcmode="lin" valueType="num">
                                      <p:cBhvr additive="base">
                                        <p:cTn id="48" dur="300" fill="hold"/>
                                        <p:tgtEl>
                                          <p:spTgt spid="26"/>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6" presetClass="emph" presetSubtype="0" fill="hold" nodeType="afterEffect">
                                  <p:stCondLst>
                                    <p:cond delay="0"/>
                                  </p:stCondLst>
                                  <p:childTnLst>
                                    <p:animEffect transition="out" filter="fade">
                                      <p:cBhvr>
                                        <p:cTn id="51" dur="500" tmFilter="0, 0; .2, .5; .8, .5; 1, 0"/>
                                        <p:tgtEl>
                                          <p:spTgt spid="16"/>
                                        </p:tgtEl>
                                      </p:cBhvr>
                                    </p:animEffect>
                                    <p:animScale>
                                      <p:cBhvr>
                                        <p:cTn id="52" dur="250" autoRev="1" fill="hold"/>
                                        <p:tgtEl>
                                          <p:spTgt spid="16"/>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cTn>
                              </p:par>
                              <p:par>
                                <p:cTn id="56" presetID="26" presetClass="emph" presetSubtype="0" fill="hold" grpId="1" nodeType="withEffect">
                                  <p:stCondLst>
                                    <p:cond delay="0"/>
                                  </p:stCondLst>
                                  <p:childTnLst>
                                    <p:animEffect transition="out" filter="fade">
                                      <p:cBhvr>
                                        <p:cTn id="57" dur="500" tmFilter="0, 0; .2, .5; .8, .5; 1, 0"/>
                                        <p:tgtEl>
                                          <p:spTgt spid="15"/>
                                        </p:tgtEl>
                                      </p:cBhvr>
                                    </p:animEffect>
                                    <p:animScale>
                                      <p:cBhvr>
                                        <p:cTn id="58" dur="250" autoRev="1" fill="hold"/>
                                        <p:tgtEl>
                                          <p:spTgt spid="15"/>
                                        </p:tgtEl>
                                      </p:cBhvr>
                                      <p:by x="105000" y="105000"/>
                                    </p:animScale>
                                  </p:childTnLst>
                                </p:cTn>
                              </p:par>
                            </p:childTnLst>
                          </p:cTn>
                        </p:par>
                        <p:par>
                          <p:cTn id="59" fill="hold">
                            <p:stCondLst>
                              <p:cond delay="5000"/>
                            </p:stCondLst>
                            <p:childTnLst>
                              <p:par>
                                <p:cTn id="60" presetID="53" presetClass="entr" presetSubtype="16"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1000" fill="hold"/>
                                        <p:tgtEl>
                                          <p:spTgt spid="36"/>
                                        </p:tgtEl>
                                        <p:attrNameLst>
                                          <p:attrName>ppt_w</p:attrName>
                                        </p:attrNameLst>
                                      </p:cBhvr>
                                      <p:tavLst>
                                        <p:tav tm="0">
                                          <p:val>
                                            <p:fltVal val="0"/>
                                          </p:val>
                                        </p:tav>
                                        <p:tav tm="100000">
                                          <p:val>
                                            <p:strVal val="#ppt_w"/>
                                          </p:val>
                                        </p:tav>
                                      </p:tavLst>
                                    </p:anim>
                                    <p:anim calcmode="lin" valueType="num">
                                      <p:cBhvr>
                                        <p:cTn id="63" dur="1000" fill="hold"/>
                                        <p:tgtEl>
                                          <p:spTgt spid="36"/>
                                        </p:tgtEl>
                                        <p:attrNameLst>
                                          <p:attrName>ppt_h</p:attrName>
                                        </p:attrNameLst>
                                      </p:cBhvr>
                                      <p:tavLst>
                                        <p:tav tm="0">
                                          <p:val>
                                            <p:fltVal val="0"/>
                                          </p:val>
                                        </p:tav>
                                        <p:tav tm="100000">
                                          <p:val>
                                            <p:strVal val="#ppt_h"/>
                                          </p:val>
                                        </p:tav>
                                      </p:tavLst>
                                    </p:anim>
                                    <p:animEffect transition="in" filter="fade">
                                      <p:cBhvr>
                                        <p:cTn id="64" dur="1000"/>
                                        <p:tgtEl>
                                          <p:spTgt spid="36"/>
                                        </p:tgtEl>
                                      </p:cBhvr>
                                    </p:animEffect>
                                  </p:childTnLst>
                                </p:cTn>
                              </p:par>
                            </p:childTnLst>
                          </p:cTn>
                        </p:par>
                        <p:par>
                          <p:cTn id="65" fill="hold">
                            <p:stCondLst>
                              <p:cond delay="6000"/>
                            </p:stCondLst>
                            <p:childTnLst>
                              <p:par>
                                <p:cTn id="66" presetID="26" presetClass="emph" presetSubtype="0" fill="hold" nodeType="afterEffect">
                                  <p:stCondLst>
                                    <p:cond delay="500"/>
                                  </p:stCondLst>
                                  <p:childTnLst>
                                    <p:animEffect transition="out" filter="fade">
                                      <p:cBhvr>
                                        <p:cTn id="67" dur="500" tmFilter="0, 0; .2, .5; .8, .5; 1, 0"/>
                                        <p:tgtEl>
                                          <p:spTgt spid="19"/>
                                        </p:tgtEl>
                                      </p:cBhvr>
                                    </p:animEffect>
                                    <p:animScale>
                                      <p:cBhvr>
                                        <p:cTn id="68" dur="250" autoRev="1" fill="hold"/>
                                        <p:tgtEl>
                                          <p:spTgt spid="19"/>
                                        </p:tgtEl>
                                      </p:cBhvr>
                                      <p:by x="105000" y="105000"/>
                                    </p:animScale>
                                  </p:childTnLst>
                                </p:cTn>
                              </p:par>
                              <p:par>
                                <p:cTn id="69" presetID="26" presetClass="emph" presetSubtype="0" fill="hold" nodeType="withEffect">
                                  <p:stCondLst>
                                    <p:cond delay="500"/>
                                  </p:stCondLst>
                                  <p:childTnLst>
                                    <p:animEffect transition="out" filter="fade">
                                      <p:cBhvr>
                                        <p:cTn id="70" dur="500" tmFilter="0, 0; .2, .5; .8, .5; 1, 0"/>
                                        <p:tgtEl>
                                          <p:spTgt spid="30"/>
                                        </p:tgtEl>
                                      </p:cBhvr>
                                    </p:animEffect>
                                    <p:animScale>
                                      <p:cBhvr>
                                        <p:cTn id="71" dur="250" autoRev="1" fill="hold"/>
                                        <p:tgtEl>
                                          <p:spTgt spid="30"/>
                                        </p:tgtEl>
                                      </p:cBhvr>
                                      <p:by x="105000" y="105000"/>
                                    </p:animScale>
                                  </p:childTnLst>
                                </p:cTn>
                              </p:par>
                              <p:par>
                                <p:cTn id="72" presetID="26" presetClass="emph" presetSubtype="0" fill="hold" grpId="1" nodeType="withEffect">
                                  <p:stCondLst>
                                    <p:cond delay="50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cTn>
                              </p:par>
                            </p:childTnLst>
                          </p:cTn>
                        </p:par>
                        <p:par>
                          <p:cTn id="75" fill="hold">
                            <p:stCondLst>
                              <p:cond delay="7000"/>
                            </p:stCondLst>
                            <p:childTnLst>
                              <p:par>
                                <p:cTn id="76" presetID="53" presetClass="entr" presetSubtype="16" fill="hold" grpId="0" nodeType="after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p:cTn id="78" dur="1000" fill="hold"/>
                                        <p:tgtEl>
                                          <p:spTgt spid="37"/>
                                        </p:tgtEl>
                                        <p:attrNameLst>
                                          <p:attrName>ppt_w</p:attrName>
                                        </p:attrNameLst>
                                      </p:cBhvr>
                                      <p:tavLst>
                                        <p:tav tm="0">
                                          <p:val>
                                            <p:fltVal val="0"/>
                                          </p:val>
                                        </p:tav>
                                        <p:tav tm="100000">
                                          <p:val>
                                            <p:strVal val="#ppt_w"/>
                                          </p:val>
                                        </p:tav>
                                      </p:tavLst>
                                    </p:anim>
                                    <p:anim calcmode="lin" valueType="num">
                                      <p:cBhvr>
                                        <p:cTn id="79" dur="1000" fill="hold"/>
                                        <p:tgtEl>
                                          <p:spTgt spid="37"/>
                                        </p:tgtEl>
                                        <p:attrNameLst>
                                          <p:attrName>ppt_h</p:attrName>
                                        </p:attrNameLst>
                                      </p:cBhvr>
                                      <p:tavLst>
                                        <p:tav tm="0">
                                          <p:val>
                                            <p:fltVal val="0"/>
                                          </p:val>
                                        </p:tav>
                                        <p:tav tm="100000">
                                          <p:val>
                                            <p:strVal val="#ppt_h"/>
                                          </p:val>
                                        </p:tav>
                                      </p:tavLst>
                                    </p:anim>
                                    <p:animEffect transition="in" filter="fade">
                                      <p:cBhvr>
                                        <p:cTn id="80" dur="1000"/>
                                        <p:tgtEl>
                                          <p:spTgt spid="37"/>
                                        </p:tgtEl>
                                      </p:cBhvr>
                                    </p:animEffect>
                                  </p:childTnLst>
                                </p:cTn>
                              </p:par>
                            </p:childTnLst>
                          </p:cTn>
                        </p:par>
                        <p:par>
                          <p:cTn id="81" fill="hold">
                            <p:stCondLst>
                              <p:cond delay="8000"/>
                            </p:stCondLst>
                            <p:childTnLst>
                              <p:par>
                                <p:cTn id="82" presetID="26" presetClass="emph" presetSubtype="0" fill="hold" nodeType="afterEffect">
                                  <p:stCondLst>
                                    <p:cond delay="500"/>
                                  </p:stCondLst>
                                  <p:childTnLst>
                                    <p:animEffect transition="out" filter="fade">
                                      <p:cBhvr>
                                        <p:cTn id="83" dur="500" tmFilter="0, 0; .2, .5; .8, .5; 1, 0"/>
                                        <p:tgtEl>
                                          <p:spTgt spid="22"/>
                                        </p:tgtEl>
                                      </p:cBhvr>
                                    </p:animEffect>
                                    <p:animScale>
                                      <p:cBhvr>
                                        <p:cTn id="84" dur="250" autoRev="1" fill="hold"/>
                                        <p:tgtEl>
                                          <p:spTgt spid="22"/>
                                        </p:tgtEl>
                                      </p:cBhvr>
                                      <p:by x="105000" y="105000"/>
                                    </p:animScale>
                                  </p:childTnLst>
                                </p:cTn>
                              </p:par>
                              <p:par>
                                <p:cTn id="85" presetID="26" presetClass="emph" presetSubtype="0" fill="hold" nodeType="withEffect">
                                  <p:stCondLst>
                                    <p:cond delay="500"/>
                                  </p:stCondLst>
                                  <p:childTnLst>
                                    <p:animEffect transition="out" filter="fade">
                                      <p:cBhvr>
                                        <p:cTn id="86" dur="500" tmFilter="0, 0; .2, .5; .8, .5; 1, 0"/>
                                        <p:tgtEl>
                                          <p:spTgt spid="33"/>
                                        </p:tgtEl>
                                      </p:cBhvr>
                                    </p:animEffect>
                                    <p:animScale>
                                      <p:cBhvr>
                                        <p:cTn id="87" dur="250" autoRev="1" fill="hold"/>
                                        <p:tgtEl>
                                          <p:spTgt spid="33"/>
                                        </p:tgtEl>
                                      </p:cBhvr>
                                      <p:by x="105000" y="105000"/>
                                    </p:animScale>
                                  </p:childTnLst>
                                </p:cTn>
                              </p:par>
                              <p:par>
                                <p:cTn id="88" presetID="26" presetClass="emph" presetSubtype="0" fill="hold" grpId="1" nodeType="withEffect">
                                  <p:stCondLst>
                                    <p:cond delay="500"/>
                                  </p:stCondLst>
                                  <p:childTnLst>
                                    <p:animEffect transition="out" filter="fade">
                                      <p:cBhvr>
                                        <p:cTn id="89" dur="500" tmFilter="0, 0; .2, .5; .8, .5; 1, 0"/>
                                        <p:tgtEl>
                                          <p:spTgt spid="26"/>
                                        </p:tgtEl>
                                      </p:cBhvr>
                                    </p:animEffect>
                                    <p:animScale>
                                      <p:cBhvr>
                                        <p:cTn id="90" dur="250" autoRev="1" fill="hold"/>
                                        <p:tgtEl>
                                          <p:spTgt spid="26"/>
                                        </p:tgtEl>
                                      </p:cBhvr>
                                      <p:by x="105000" y="105000"/>
                                    </p:animScale>
                                  </p:childTnLst>
                                </p:cTn>
                              </p:par>
                            </p:childTnLst>
                          </p:cTn>
                        </p:par>
                        <p:par>
                          <p:cTn id="91" fill="hold">
                            <p:stCondLst>
                              <p:cond delay="9000"/>
                            </p:stCondLst>
                            <p:childTnLst>
                              <p:par>
                                <p:cTn id="92" presetID="5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1000" fill="hold"/>
                                        <p:tgtEl>
                                          <p:spTgt spid="38"/>
                                        </p:tgtEl>
                                        <p:attrNameLst>
                                          <p:attrName>ppt_w</p:attrName>
                                        </p:attrNameLst>
                                      </p:cBhvr>
                                      <p:tavLst>
                                        <p:tav tm="0">
                                          <p:val>
                                            <p:fltVal val="0"/>
                                          </p:val>
                                        </p:tav>
                                        <p:tav tm="100000">
                                          <p:val>
                                            <p:strVal val="#ppt_w"/>
                                          </p:val>
                                        </p:tav>
                                      </p:tavLst>
                                    </p:anim>
                                    <p:anim calcmode="lin" valueType="num">
                                      <p:cBhvr>
                                        <p:cTn id="95" dur="1000" fill="hold"/>
                                        <p:tgtEl>
                                          <p:spTgt spid="38"/>
                                        </p:tgtEl>
                                        <p:attrNameLst>
                                          <p:attrName>ppt_h</p:attrName>
                                        </p:attrNameLst>
                                      </p:cBhvr>
                                      <p:tavLst>
                                        <p:tav tm="0">
                                          <p:val>
                                            <p:fltVal val="0"/>
                                          </p:val>
                                        </p:tav>
                                        <p:tav tm="100000">
                                          <p:val>
                                            <p:strVal val="#ppt_h"/>
                                          </p:val>
                                        </p:tav>
                                      </p:tavLst>
                                    </p:anim>
                                    <p:animEffect transition="in" filter="fade">
                                      <p:cBhvr>
                                        <p:cTn id="9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5" grpId="0"/>
      <p:bldP spid="25" grpId="1"/>
      <p:bldP spid="26" grpId="0"/>
      <p:bldP spid="26" grpId="1"/>
      <p:bldP spid="36" grpId="0"/>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87926" y="0"/>
            <a:ext cx="5176911" cy="6857999"/>
          </a:xfrm>
          <a:prstGeom prst="rect">
            <a:avLst/>
          </a:prstGeom>
          <a:blipFill dpi="0" rotWithShape="1">
            <a:blip r:embed="rId1">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rcRect/>
            <a:stretch>
              <a:fillRect/>
            </a:stretch>
          </a:blipFill>
          <a:ln w="12700" cap="flat">
            <a:solidFill>
              <a:srgbClr val="3E4146"/>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pPr>
            <a:endParaRPr kumimoji="0" lang="zh-CN" altLang="en-US" sz="3200" b="0" i="0" u="none" strike="noStrike" cap="none" spc="0" normalizeH="0" baseline="0" dirty="0">
              <a:ln>
                <a:noFill/>
              </a:ln>
              <a:solidFill>
                <a:srgbClr val="FFFFFF"/>
              </a:solidFill>
              <a:effectLst/>
              <a:uFillTx/>
              <a:latin typeface="Arial" panose="020B0604020202020204" pitchFamily="34" charset="0"/>
              <a:ea typeface="微软雅黑" panose="020B0503020204020204" pitchFamily="34" charset="-122"/>
              <a:sym typeface="Arial" panose="020B0604020202020204" pitchFamily="34" charset="0"/>
            </a:endParaRPr>
          </a:p>
        </p:txBody>
      </p:sp>
      <p:sp>
        <p:nvSpPr>
          <p:cNvPr id="309" name="Shape 309"/>
          <p:cNvSpPr/>
          <p:nvPr/>
        </p:nvSpPr>
        <p:spPr>
          <a:xfrm flipV="1">
            <a:off x="6038343" y="3126373"/>
            <a:ext cx="0" cy="605254"/>
          </a:xfrm>
          <a:prstGeom prst="line">
            <a:avLst/>
          </a:prstGeom>
          <a:ln w="76200">
            <a:solidFill>
              <a:schemeClr val="accent3"/>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10" name="Shape 310"/>
          <p:cNvSpPr/>
          <p:nvPr/>
        </p:nvSpPr>
        <p:spPr>
          <a:xfrm flipV="1">
            <a:off x="6038343" y="6227181"/>
            <a:ext cx="0" cy="805867"/>
          </a:xfrm>
          <a:prstGeom prst="line">
            <a:avLst/>
          </a:prstGeom>
          <a:ln w="76200">
            <a:solidFill>
              <a:srgbClr val="D76739"/>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11" name="Shape 311"/>
          <p:cNvSpPr/>
          <p:nvPr/>
        </p:nvSpPr>
        <p:spPr>
          <a:xfrm flipV="1">
            <a:off x="6038343" y="4732500"/>
            <a:ext cx="0" cy="573832"/>
          </a:xfrm>
          <a:prstGeom prst="line">
            <a:avLst/>
          </a:prstGeom>
          <a:ln w="76200">
            <a:solidFill>
              <a:srgbClr val="D76739"/>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12" name="Shape 312"/>
          <p:cNvSpPr/>
          <p:nvPr/>
        </p:nvSpPr>
        <p:spPr>
          <a:xfrm flipV="1">
            <a:off x="6038343" y="1661015"/>
            <a:ext cx="0" cy="605255"/>
          </a:xfrm>
          <a:prstGeom prst="line">
            <a:avLst/>
          </a:prstGeom>
          <a:ln w="76200">
            <a:solidFill>
              <a:schemeClr val="accent2"/>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13" name="Shape 313"/>
          <p:cNvSpPr/>
          <p:nvPr/>
        </p:nvSpPr>
        <p:spPr>
          <a:xfrm flipV="1">
            <a:off x="6038343" y="-16235"/>
            <a:ext cx="0" cy="700471"/>
          </a:xfrm>
          <a:prstGeom prst="line">
            <a:avLst/>
          </a:prstGeom>
          <a:ln w="76200">
            <a:solidFill>
              <a:schemeClr val="accent1"/>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14" name="Shape 314"/>
          <p:cNvSpPr/>
          <p:nvPr/>
        </p:nvSpPr>
        <p:spPr>
          <a:xfrm>
            <a:off x="6805618" y="775760"/>
            <a:ext cx="1804982" cy="1107996"/>
          </a:xfrm>
          <a:prstGeom prst="rect">
            <a:avLst/>
          </a:prstGeom>
          <a:ln w="12700">
            <a:miter lim="400000"/>
          </a:ln>
        </p:spPr>
        <p:txBody>
          <a:bodyPr lIns="0" tIns="0" rIns="0" bIns="0">
            <a:spAutoFit/>
          </a:bodyPr>
          <a:lstStyle/>
          <a:p>
            <a:pPr lvl="0">
              <a:lnSpc>
                <a:spcPct val="120000"/>
              </a:lnSpc>
              <a:defRPr sz="1800"/>
            </a:pPr>
            <a:r>
              <a:rPr lang="da-DK"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年度/季度/月度工作概述</a:t>
            </a:r>
            <a:endParaRPr lang="da-DK"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nSpc>
                <a:spcPct val="120000"/>
              </a:lnSpc>
              <a:defRPr sz="1800"/>
            </a:pPr>
            <a:r>
              <a:rPr lang="da-DK"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(Job Overview)</a:t>
            </a:r>
            <a:endParaRPr sz="2000" dirty="0">
              <a:solidFill>
                <a:schemeClr val="bg2"/>
              </a:solidFill>
              <a:latin typeface="Arial" panose="020B0604020202020204" pitchFamily="34" charset="0"/>
              <a:ea typeface="微软雅黑" panose="020B0503020204020204" pitchFamily="34" charset="-122"/>
              <a:cs typeface="Roboto Regular"/>
              <a:sym typeface="Arial" panose="020B0604020202020204" pitchFamily="34" charset="0"/>
            </a:endParaRPr>
          </a:p>
        </p:txBody>
      </p:sp>
      <p:sp>
        <p:nvSpPr>
          <p:cNvPr id="315" name="Shape 315"/>
          <p:cNvSpPr/>
          <p:nvPr/>
        </p:nvSpPr>
        <p:spPr>
          <a:xfrm>
            <a:off x="5509047" y="638241"/>
            <a:ext cx="1058595" cy="10604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43E48"/>
          </a:solidFill>
          <a:ln w="76200">
            <a:solidFill>
              <a:schemeClr val="accent1"/>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grpSp>
        <p:nvGrpSpPr>
          <p:cNvPr id="318" name="Group 318"/>
          <p:cNvGrpSpPr/>
          <p:nvPr/>
        </p:nvGrpSpPr>
        <p:grpSpPr>
          <a:xfrm>
            <a:off x="5642164" y="771591"/>
            <a:ext cx="792361" cy="793751"/>
            <a:chOff x="0" y="0"/>
            <a:chExt cx="1587499" cy="1587499"/>
          </a:xfrm>
        </p:grpSpPr>
        <p:sp>
          <p:nvSpPr>
            <p:cNvPr id="316" name="Shape 316"/>
            <p:cNvSpPr/>
            <p:nvPr/>
          </p:nvSpPr>
          <p:spPr>
            <a:xfrm>
              <a:off x="0" y="0"/>
              <a:ext cx="1587500" cy="15875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0" tIns="0" rIns="0" bIns="0" numCol="1" anchor="ctr">
              <a:noAutofit/>
            </a:bodyP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17" name="Shape 317"/>
            <p:cNvSpPr/>
            <p:nvPr/>
          </p:nvSpPr>
          <p:spPr>
            <a:xfrm>
              <a:off x="267125" y="398760"/>
              <a:ext cx="1053250" cy="789980"/>
            </a:xfrm>
            <a:custGeom>
              <a:avLst/>
              <a:gdLst/>
              <a:ahLst/>
              <a:cxnLst>
                <a:cxn ang="0">
                  <a:pos x="wd2" y="hd2"/>
                </a:cxn>
                <a:cxn ang="5400000">
                  <a:pos x="wd2" y="hd2"/>
                </a:cxn>
                <a:cxn ang="10800000">
                  <a:pos x="wd2" y="hd2"/>
                </a:cxn>
                <a:cxn ang="16200000">
                  <a:pos x="wd2" y="hd2"/>
                </a:cxn>
              </a:cxnLst>
              <a:rect l="0" t="0" r="r" b="b"/>
              <a:pathLst>
                <a:path w="21600" h="21600" extrusionOk="0">
                  <a:moveTo>
                    <a:pt x="17964" y="16653"/>
                  </a:moveTo>
                  <a:cubicBezTo>
                    <a:pt x="17800" y="16782"/>
                    <a:pt x="17708" y="17031"/>
                    <a:pt x="17733" y="17282"/>
                  </a:cubicBezTo>
                  <a:cubicBezTo>
                    <a:pt x="17876" y="18704"/>
                    <a:pt x="18345" y="19747"/>
                    <a:pt x="18652" y="20300"/>
                  </a:cubicBezTo>
                  <a:cubicBezTo>
                    <a:pt x="17373" y="20102"/>
                    <a:pt x="16297" y="19012"/>
                    <a:pt x="15593" y="18085"/>
                  </a:cubicBezTo>
                  <a:cubicBezTo>
                    <a:pt x="15487" y="17946"/>
                    <a:pt x="15336" y="17878"/>
                    <a:pt x="15191" y="17907"/>
                  </a:cubicBezTo>
                  <a:cubicBezTo>
                    <a:pt x="14794" y="17972"/>
                    <a:pt x="14413" y="18008"/>
                    <a:pt x="14059" y="18008"/>
                  </a:cubicBezTo>
                  <a:cubicBezTo>
                    <a:pt x="13532" y="18008"/>
                    <a:pt x="13012" y="17939"/>
                    <a:pt x="12507" y="17811"/>
                  </a:cubicBezTo>
                  <a:cubicBezTo>
                    <a:pt x="15275" y="16244"/>
                    <a:pt x="17172" y="13075"/>
                    <a:pt x="17172" y="9428"/>
                  </a:cubicBezTo>
                  <a:cubicBezTo>
                    <a:pt x="17172" y="7594"/>
                    <a:pt x="16691" y="5881"/>
                    <a:pt x="15862" y="4430"/>
                  </a:cubicBezTo>
                  <a:cubicBezTo>
                    <a:pt x="18616" y="5258"/>
                    <a:pt x="20637" y="7926"/>
                    <a:pt x="20637" y="11085"/>
                  </a:cubicBezTo>
                  <a:cubicBezTo>
                    <a:pt x="20637" y="13296"/>
                    <a:pt x="19663" y="15327"/>
                    <a:pt x="17964" y="16653"/>
                  </a:cubicBezTo>
                  <a:cubicBezTo>
                    <a:pt x="17964" y="16653"/>
                    <a:pt x="17964" y="16653"/>
                    <a:pt x="17964" y="16653"/>
                  </a:cubicBezTo>
                  <a:close/>
                  <a:moveTo>
                    <a:pt x="8586" y="16321"/>
                  </a:moveTo>
                  <a:cubicBezTo>
                    <a:pt x="8221" y="16321"/>
                    <a:pt x="7830" y="16284"/>
                    <a:pt x="7423" y="16213"/>
                  </a:cubicBezTo>
                  <a:cubicBezTo>
                    <a:pt x="7128" y="16166"/>
                    <a:pt x="6828" y="16295"/>
                    <a:pt x="6617" y="16576"/>
                  </a:cubicBezTo>
                  <a:cubicBezTo>
                    <a:pt x="6100" y="17255"/>
                    <a:pt x="5387" y="18023"/>
                    <a:pt x="4551" y="18465"/>
                  </a:cubicBezTo>
                  <a:cubicBezTo>
                    <a:pt x="4771" y="17848"/>
                    <a:pt x="4966" y="17089"/>
                    <a:pt x="5056" y="16197"/>
                  </a:cubicBezTo>
                  <a:cubicBezTo>
                    <a:pt x="5108" y="15694"/>
                    <a:pt x="4926" y="15198"/>
                    <a:pt x="4594" y="14938"/>
                  </a:cubicBezTo>
                  <a:cubicBezTo>
                    <a:pt x="2897" y="13615"/>
                    <a:pt x="1925" y="11607"/>
                    <a:pt x="1925" y="9428"/>
                  </a:cubicBezTo>
                  <a:cubicBezTo>
                    <a:pt x="1925" y="5627"/>
                    <a:pt x="4913" y="2534"/>
                    <a:pt x="8586" y="2534"/>
                  </a:cubicBezTo>
                  <a:cubicBezTo>
                    <a:pt x="12261" y="2534"/>
                    <a:pt x="15248" y="5627"/>
                    <a:pt x="15248" y="9428"/>
                  </a:cubicBezTo>
                  <a:cubicBezTo>
                    <a:pt x="15248" y="13226"/>
                    <a:pt x="12261" y="16321"/>
                    <a:pt x="8586" y="16321"/>
                  </a:cubicBezTo>
                  <a:cubicBezTo>
                    <a:pt x="8586" y="16321"/>
                    <a:pt x="8586" y="16321"/>
                    <a:pt x="8586" y="16321"/>
                  </a:cubicBezTo>
                  <a:close/>
                  <a:moveTo>
                    <a:pt x="21600" y="11085"/>
                  </a:moveTo>
                  <a:cubicBezTo>
                    <a:pt x="21600" y="6844"/>
                    <a:pt x="18615" y="3344"/>
                    <a:pt x="14804" y="2937"/>
                  </a:cubicBezTo>
                  <a:cubicBezTo>
                    <a:pt x="13239" y="1130"/>
                    <a:pt x="11031" y="0"/>
                    <a:pt x="8586" y="0"/>
                  </a:cubicBezTo>
                  <a:cubicBezTo>
                    <a:pt x="3851" y="0"/>
                    <a:pt x="0" y="4230"/>
                    <a:pt x="0" y="9428"/>
                  </a:cubicBezTo>
                  <a:cubicBezTo>
                    <a:pt x="0" y="12205"/>
                    <a:pt x="1119" y="14839"/>
                    <a:pt x="3028" y="16621"/>
                  </a:cubicBezTo>
                  <a:cubicBezTo>
                    <a:pt x="2769" y="17793"/>
                    <a:pt x="2278" y="18478"/>
                    <a:pt x="2278" y="18478"/>
                  </a:cubicBezTo>
                  <a:cubicBezTo>
                    <a:pt x="1946" y="18913"/>
                    <a:pt x="1825" y="19568"/>
                    <a:pt x="1961" y="20192"/>
                  </a:cubicBezTo>
                  <a:cubicBezTo>
                    <a:pt x="1972" y="20242"/>
                    <a:pt x="1985" y="20294"/>
                    <a:pt x="2001" y="20340"/>
                  </a:cubicBezTo>
                  <a:cubicBezTo>
                    <a:pt x="2203" y="20963"/>
                    <a:pt x="2667" y="21366"/>
                    <a:pt x="3185" y="21366"/>
                  </a:cubicBezTo>
                  <a:cubicBezTo>
                    <a:pt x="5052" y="21366"/>
                    <a:pt x="6591" y="20054"/>
                    <a:pt x="7637" y="18795"/>
                  </a:cubicBezTo>
                  <a:cubicBezTo>
                    <a:pt x="7964" y="18834"/>
                    <a:pt x="8282" y="18855"/>
                    <a:pt x="8586" y="18855"/>
                  </a:cubicBezTo>
                  <a:cubicBezTo>
                    <a:pt x="9380" y="18855"/>
                    <a:pt x="10145" y="18735"/>
                    <a:pt x="10875" y="18513"/>
                  </a:cubicBezTo>
                  <a:cubicBezTo>
                    <a:pt x="11865" y="19012"/>
                    <a:pt x="12949" y="19275"/>
                    <a:pt x="14059" y="19275"/>
                  </a:cubicBezTo>
                  <a:cubicBezTo>
                    <a:pt x="14384" y="19275"/>
                    <a:pt x="14727" y="19249"/>
                    <a:pt x="15081" y="19198"/>
                  </a:cubicBezTo>
                  <a:cubicBezTo>
                    <a:pt x="15995" y="20340"/>
                    <a:pt x="17382" y="21600"/>
                    <a:pt x="19060" y="21600"/>
                  </a:cubicBezTo>
                  <a:cubicBezTo>
                    <a:pt x="19374" y="21600"/>
                    <a:pt x="19657" y="21356"/>
                    <a:pt x="19780" y="20979"/>
                  </a:cubicBezTo>
                  <a:cubicBezTo>
                    <a:pt x="19788" y="20955"/>
                    <a:pt x="19794" y="20929"/>
                    <a:pt x="19800" y="20903"/>
                  </a:cubicBezTo>
                  <a:cubicBezTo>
                    <a:pt x="19885" y="20517"/>
                    <a:pt x="19812" y="20114"/>
                    <a:pt x="19615" y="19854"/>
                  </a:cubicBezTo>
                  <a:cubicBezTo>
                    <a:pt x="19608" y="19846"/>
                    <a:pt x="18974" y="18977"/>
                    <a:pt x="18740" y="17511"/>
                  </a:cubicBezTo>
                  <a:cubicBezTo>
                    <a:pt x="20537" y="15961"/>
                    <a:pt x="21600" y="13588"/>
                    <a:pt x="21600" y="11085"/>
                  </a:cubicBezTo>
                  <a:cubicBezTo>
                    <a:pt x="21600" y="11085"/>
                    <a:pt x="21600" y="11085"/>
                    <a:pt x="21600" y="11085"/>
                  </a:cubicBezTo>
                  <a:close/>
                  <a:moveTo>
                    <a:pt x="11006" y="10422"/>
                  </a:moveTo>
                  <a:lnTo>
                    <a:pt x="6194" y="10422"/>
                  </a:lnTo>
                  <a:cubicBezTo>
                    <a:pt x="5929" y="10422"/>
                    <a:pt x="5712" y="10706"/>
                    <a:pt x="5712" y="11056"/>
                  </a:cubicBezTo>
                  <a:cubicBezTo>
                    <a:pt x="5712" y="11406"/>
                    <a:pt x="5929" y="11688"/>
                    <a:pt x="6194" y="11688"/>
                  </a:cubicBezTo>
                  <a:lnTo>
                    <a:pt x="11006" y="11688"/>
                  </a:lnTo>
                  <a:cubicBezTo>
                    <a:pt x="11272" y="11688"/>
                    <a:pt x="11487" y="11406"/>
                    <a:pt x="11487" y="11056"/>
                  </a:cubicBezTo>
                  <a:cubicBezTo>
                    <a:pt x="11487" y="10706"/>
                    <a:pt x="11272" y="10422"/>
                    <a:pt x="11006" y="10422"/>
                  </a:cubicBezTo>
                  <a:cubicBezTo>
                    <a:pt x="11006" y="10422"/>
                    <a:pt x="11006" y="10422"/>
                    <a:pt x="11006" y="10422"/>
                  </a:cubicBezTo>
                  <a:close/>
                  <a:moveTo>
                    <a:pt x="11006" y="7343"/>
                  </a:moveTo>
                  <a:lnTo>
                    <a:pt x="6194" y="7343"/>
                  </a:lnTo>
                  <a:cubicBezTo>
                    <a:pt x="5929" y="7343"/>
                    <a:pt x="5712" y="7627"/>
                    <a:pt x="5712" y="7978"/>
                  </a:cubicBezTo>
                  <a:cubicBezTo>
                    <a:pt x="5712" y="8327"/>
                    <a:pt x="5929" y="8611"/>
                    <a:pt x="6194" y="8611"/>
                  </a:cubicBezTo>
                  <a:lnTo>
                    <a:pt x="11006" y="8611"/>
                  </a:lnTo>
                  <a:cubicBezTo>
                    <a:pt x="11272" y="8611"/>
                    <a:pt x="11487" y="8329"/>
                    <a:pt x="11487" y="7978"/>
                  </a:cubicBezTo>
                  <a:cubicBezTo>
                    <a:pt x="11487" y="7627"/>
                    <a:pt x="11272" y="7343"/>
                    <a:pt x="11006" y="7343"/>
                  </a:cubicBezTo>
                  <a:cubicBezTo>
                    <a:pt x="11006" y="7343"/>
                    <a:pt x="11006" y="7343"/>
                    <a:pt x="11006" y="734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917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latin typeface="Arial" panose="020B0604020202020204" pitchFamily="34" charset="0"/>
                <a:ea typeface="微软雅黑" panose="020B0503020204020204" pitchFamily="34" charset="-122"/>
                <a:sym typeface="Arial" panose="020B0604020202020204" pitchFamily="34" charset="0"/>
              </a:endParaRPr>
            </a:p>
          </p:txBody>
        </p:sp>
      </p:grpSp>
      <p:sp>
        <p:nvSpPr>
          <p:cNvPr id="319" name="Shape 319"/>
          <p:cNvSpPr/>
          <p:nvPr/>
        </p:nvSpPr>
        <p:spPr>
          <a:xfrm>
            <a:off x="6805618" y="2270618"/>
            <a:ext cx="2985496" cy="738664"/>
          </a:xfrm>
          <a:prstGeom prst="rect">
            <a:avLst/>
          </a:prstGeom>
          <a:ln w="12700">
            <a:miter lim="400000"/>
          </a:ln>
        </p:spPr>
        <p:txBody>
          <a:bodyPr wrap="square" lIns="0" tIns="0" rIns="0" bIns="0">
            <a:spAutoFit/>
          </a:bodyPr>
          <a:lstStyle/>
          <a:p>
            <a:pPr lvl="0">
              <a:lnSpc>
                <a:spcPct val="120000"/>
              </a:lnSpc>
              <a:defRPr sz="1800"/>
            </a:pPr>
            <a:r>
              <a:rPr lang="zh-CN" altLang="en-US"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工作完成情况</a:t>
            </a:r>
            <a:endParaRPr lang="en-US" altLang="zh-CN"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nSpc>
                <a:spcPct val="120000"/>
              </a:lnSpc>
              <a:defRPr sz="1800"/>
            </a:pPr>
            <a:r>
              <a:rPr lang="en-US" altLang="zh-CN"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a:t>
            </a:r>
            <a:r>
              <a:rPr lang="da-DK"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Work Completed)</a:t>
            </a:r>
            <a:endParaRPr sz="2000" dirty="0">
              <a:solidFill>
                <a:schemeClr val="bg2"/>
              </a:solidFill>
              <a:latin typeface="Arial" panose="020B0604020202020204" pitchFamily="34" charset="0"/>
              <a:ea typeface="微软雅黑" panose="020B0503020204020204" pitchFamily="34" charset="-122"/>
              <a:cs typeface="Roboto Regular"/>
              <a:sym typeface="Arial" panose="020B0604020202020204" pitchFamily="34" charset="0"/>
            </a:endParaRPr>
          </a:p>
        </p:txBody>
      </p:sp>
      <p:sp>
        <p:nvSpPr>
          <p:cNvPr id="320" name="Shape 320"/>
          <p:cNvSpPr/>
          <p:nvPr/>
        </p:nvSpPr>
        <p:spPr>
          <a:xfrm>
            <a:off x="6805618" y="3765477"/>
            <a:ext cx="2141434" cy="704745"/>
          </a:xfrm>
          <a:prstGeom prst="rect">
            <a:avLst/>
          </a:prstGeom>
          <a:ln w="12700">
            <a:miter lim="400000"/>
          </a:ln>
        </p:spPr>
        <p:txBody>
          <a:bodyPr wrap="square" lIns="0" tIns="0" rIns="0" bIns="0">
            <a:spAutoFit/>
          </a:bodyPr>
          <a:lstStyle/>
          <a:p>
            <a:pPr lvl="0">
              <a:lnSpc>
                <a:spcPct val="120000"/>
              </a:lnSpc>
              <a:defRPr sz="1800"/>
            </a:pPr>
            <a:r>
              <a:rPr lang="zh-CN" altLang="en-US"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成功项目展示</a:t>
            </a:r>
            <a:r>
              <a:rPr lang="en-US" altLang="zh-CN"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a:t>
            </a:r>
            <a:r>
              <a:rPr lang="en-US"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Excellent Cases)</a:t>
            </a:r>
            <a:endParaRPr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endParaRPr>
          </a:p>
        </p:txBody>
      </p:sp>
      <p:sp>
        <p:nvSpPr>
          <p:cNvPr id="321" name="Shape 321"/>
          <p:cNvSpPr/>
          <p:nvPr/>
        </p:nvSpPr>
        <p:spPr>
          <a:xfrm>
            <a:off x="5509047" y="3716500"/>
            <a:ext cx="1058595" cy="10604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7375E"/>
          </a:solidFill>
          <a:ln w="76200">
            <a:solidFill>
              <a:schemeClr val="accent3"/>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23" name="Shape 323"/>
          <p:cNvSpPr/>
          <p:nvPr/>
        </p:nvSpPr>
        <p:spPr>
          <a:xfrm>
            <a:off x="2297304" y="3350007"/>
            <a:ext cx="1589210" cy="78467"/>
          </a:xfrm>
          <a:prstGeom prst="rect">
            <a:avLst/>
          </a:prstGeom>
          <a:solidFill>
            <a:srgbClr val="D76739"/>
          </a:solidFill>
          <a:ln w="12700">
            <a:solidFill>
              <a:srgbClr val="D76739"/>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25" name="Shape 325"/>
          <p:cNvSpPr>
            <a:spLocks noGrp="1"/>
          </p:cNvSpPr>
          <p:nvPr>
            <p:ph type="title" idx="4294967295"/>
          </p:nvPr>
        </p:nvSpPr>
        <p:spPr>
          <a:xfrm>
            <a:off x="798394" y="3637723"/>
            <a:ext cx="2997820" cy="1165051"/>
          </a:xfrm>
          <a:prstGeom prst="rect">
            <a:avLst/>
          </a:prstGeom>
        </p:spPr>
        <p:txBody>
          <a:bodyPr>
            <a:normAutofit/>
          </a:bodyPr>
          <a:lstStyle/>
          <a:p>
            <a:pPr lvl="0">
              <a:lnSpc>
                <a:spcPct val="80000"/>
              </a:lnSpc>
              <a:defRPr sz="1800" b="0">
                <a:solidFill>
                  <a:srgbClr val="000000"/>
                </a:solidFill>
              </a:defRPr>
            </a:pPr>
            <a:r>
              <a:rPr sz="6000" dirty="0">
                <a:solidFill>
                  <a:srgbClr val="A9DCFF"/>
                </a:solidFill>
                <a:latin typeface="Arial" panose="020B0604020202020204" pitchFamily="34" charset="0"/>
                <a:ea typeface="微软雅黑" panose="020B0503020204020204" pitchFamily="34" charset="-122"/>
                <a:sym typeface="Arial" panose="020B0604020202020204" pitchFamily="34" charset="0"/>
              </a:rPr>
              <a:t>Content</a:t>
            </a:r>
            <a:endParaRPr sz="6000" dirty="0">
              <a:solidFill>
                <a:srgbClr val="A9DC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26" name="Shape 326"/>
          <p:cNvSpPr/>
          <p:nvPr/>
        </p:nvSpPr>
        <p:spPr>
          <a:xfrm>
            <a:off x="5509047" y="2177370"/>
            <a:ext cx="1058595" cy="10604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43E48"/>
          </a:solidFill>
          <a:ln w="76200">
            <a:solidFill>
              <a:schemeClr val="accent2"/>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27" name="Shape 327"/>
          <p:cNvSpPr/>
          <p:nvPr/>
        </p:nvSpPr>
        <p:spPr>
          <a:xfrm>
            <a:off x="6805618" y="5260336"/>
            <a:ext cx="1804982" cy="1107996"/>
          </a:xfrm>
          <a:prstGeom prst="rect">
            <a:avLst/>
          </a:prstGeom>
          <a:ln w="12700">
            <a:miter lim="400000"/>
          </a:ln>
        </p:spPr>
        <p:txBody>
          <a:bodyPr lIns="0" tIns="0" rIns="0" bIns="0">
            <a:spAutoFit/>
          </a:bodyPr>
          <a:lstStyle/>
          <a:p>
            <a:pPr lvl="0">
              <a:lnSpc>
                <a:spcPct val="120000"/>
              </a:lnSpc>
              <a:defRPr sz="1800"/>
            </a:pPr>
            <a:r>
              <a:rPr lang="zh-CN" altLang="en-US"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明年</a:t>
            </a:r>
            <a:r>
              <a:rPr lang="en-US" altLang="zh-CN"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a:t>
            </a:r>
            <a:r>
              <a:rPr lang="zh-CN" altLang="en-US"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下季度</a:t>
            </a:r>
            <a:r>
              <a:rPr lang="en-US" altLang="zh-CN"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a:t>
            </a:r>
            <a:r>
              <a:rPr lang="zh-CN" altLang="en-US"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下月工作计划</a:t>
            </a:r>
            <a:r>
              <a:rPr lang="en-US" altLang="zh-CN"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a:t>
            </a:r>
            <a:r>
              <a:rPr lang="en-US"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rPr>
              <a:t>Working Plan)</a:t>
            </a:r>
            <a:endParaRPr sz="2000" dirty="0">
              <a:solidFill>
                <a:schemeClr val="bg2"/>
              </a:solidFill>
              <a:latin typeface="Arial" panose="020B0604020202020204" pitchFamily="34" charset="0"/>
              <a:ea typeface="微软雅黑" panose="020B0503020204020204" pitchFamily="34" charset="-122"/>
              <a:cs typeface="Roboto Bold"/>
              <a:sym typeface="Arial" panose="020B0604020202020204" pitchFamily="34" charset="0"/>
            </a:endParaRPr>
          </a:p>
        </p:txBody>
      </p:sp>
      <p:grpSp>
        <p:nvGrpSpPr>
          <p:cNvPr id="330" name="Group 330"/>
          <p:cNvGrpSpPr/>
          <p:nvPr/>
        </p:nvGrpSpPr>
        <p:grpSpPr>
          <a:xfrm>
            <a:off x="5642164" y="2310720"/>
            <a:ext cx="792361" cy="793751"/>
            <a:chOff x="0" y="0"/>
            <a:chExt cx="1587499" cy="1587499"/>
          </a:xfrm>
        </p:grpSpPr>
        <p:sp>
          <p:nvSpPr>
            <p:cNvPr id="328" name="Shape 328"/>
            <p:cNvSpPr/>
            <p:nvPr/>
          </p:nvSpPr>
          <p:spPr>
            <a:xfrm>
              <a:off x="0" y="0"/>
              <a:ext cx="1587500" cy="15875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29" name="Shape 329"/>
            <p:cNvSpPr/>
            <p:nvPr/>
          </p:nvSpPr>
          <p:spPr>
            <a:xfrm>
              <a:off x="310044" y="271649"/>
              <a:ext cx="897493" cy="897506"/>
            </a:xfrm>
            <a:custGeom>
              <a:avLst/>
              <a:gdLst/>
              <a:ahLst/>
              <a:cxnLst>
                <a:cxn ang="0">
                  <a:pos x="wd2" y="hd2"/>
                </a:cxn>
                <a:cxn ang="5400000">
                  <a:pos x="wd2" y="hd2"/>
                </a:cxn>
                <a:cxn ang="10800000">
                  <a:pos x="wd2" y="hd2"/>
                </a:cxn>
                <a:cxn ang="16200000">
                  <a:pos x="wd2" y="hd2"/>
                </a:cxn>
              </a:cxnLst>
              <a:rect l="0" t="0" r="r" b="b"/>
              <a:pathLst>
                <a:path w="21600" h="21600" extrusionOk="0">
                  <a:moveTo>
                    <a:pt x="16198" y="11476"/>
                  </a:moveTo>
                  <a:cubicBezTo>
                    <a:pt x="15826" y="11476"/>
                    <a:pt x="15523" y="11775"/>
                    <a:pt x="15523" y="12148"/>
                  </a:cubicBezTo>
                  <a:cubicBezTo>
                    <a:pt x="15523" y="12524"/>
                    <a:pt x="15826" y="12823"/>
                    <a:pt x="16198" y="12823"/>
                  </a:cubicBezTo>
                  <a:cubicBezTo>
                    <a:pt x="18505" y="12823"/>
                    <a:pt x="20249" y="14748"/>
                    <a:pt x="20249" y="17055"/>
                  </a:cubicBezTo>
                  <a:cubicBezTo>
                    <a:pt x="20249" y="17131"/>
                    <a:pt x="20236" y="17207"/>
                    <a:pt x="20202" y="17276"/>
                  </a:cubicBezTo>
                  <a:cubicBezTo>
                    <a:pt x="20051" y="17615"/>
                    <a:pt x="20206" y="18014"/>
                    <a:pt x="20545" y="18166"/>
                  </a:cubicBezTo>
                  <a:cubicBezTo>
                    <a:pt x="20634" y="18205"/>
                    <a:pt x="20727" y="18225"/>
                    <a:pt x="20819" y="18225"/>
                  </a:cubicBezTo>
                  <a:cubicBezTo>
                    <a:pt x="21079" y="18225"/>
                    <a:pt x="21323" y="18073"/>
                    <a:pt x="21435" y="17823"/>
                  </a:cubicBezTo>
                  <a:cubicBezTo>
                    <a:pt x="21544" y="17579"/>
                    <a:pt x="21600" y="17322"/>
                    <a:pt x="21600" y="17052"/>
                  </a:cubicBezTo>
                  <a:cubicBezTo>
                    <a:pt x="21600" y="14003"/>
                    <a:pt x="19250" y="11476"/>
                    <a:pt x="16198" y="11476"/>
                  </a:cubicBezTo>
                  <a:cubicBezTo>
                    <a:pt x="16198" y="11476"/>
                    <a:pt x="16198" y="11476"/>
                    <a:pt x="16198" y="11476"/>
                  </a:cubicBezTo>
                  <a:close/>
                  <a:moveTo>
                    <a:pt x="10279" y="1779"/>
                  </a:moveTo>
                  <a:cubicBezTo>
                    <a:pt x="10764" y="1496"/>
                    <a:pt x="11278" y="1352"/>
                    <a:pt x="11812" y="1352"/>
                  </a:cubicBezTo>
                  <a:cubicBezTo>
                    <a:pt x="13858" y="1352"/>
                    <a:pt x="15523" y="3507"/>
                    <a:pt x="15523" y="6160"/>
                  </a:cubicBezTo>
                  <a:cubicBezTo>
                    <a:pt x="15523" y="6634"/>
                    <a:pt x="15470" y="7102"/>
                    <a:pt x="15368" y="7547"/>
                  </a:cubicBezTo>
                  <a:cubicBezTo>
                    <a:pt x="15282" y="7910"/>
                    <a:pt x="15506" y="8273"/>
                    <a:pt x="15869" y="8358"/>
                  </a:cubicBezTo>
                  <a:cubicBezTo>
                    <a:pt x="15921" y="8371"/>
                    <a:pt x="15974" y="8378"/>
                    <a:pt x="16024" y="8378"/>
                  </a:cubicBezTo>
                  <a:cubicBezTo>
                    <a:pt x="16330" y="8378"/>
                    <a:pt x="16607" y="8167"/>
                    <a:pt x="16679" y="7857"/>
                  </a:cubicBezTo>
                  <a:cubicBezTo>
                    <a:pt x="16808" y="7310"/>
                    <a:pt x="16874" y="6740"/>
                    <a:pt x="16874" y="6160"/>
                  </a:cubicBezTo>
                  <a:cubicBezTo>
                    <a:pt x="16874" y="2762"/>
                    <a:pt x="14603" y="0"/>
                    <a:pt x="11812" y="0"/>
                  </a:cubicBezTo>
                  <a:cubicBezTo>
                    <a:pt x="11044" y="0"/>
                    <a:pt x="10279" y="214"/>
                    <a:pt x="9594" y="619"/>
                  </a:cubicBezTo>
                  <a:cubicBezTo>
                    <a:pt x="9274" y="807"/>
                    <a:pt x="9164" y="1223"/>
                    <a:pt x="9356" y="1542"/>
                  </a:cubicBezTo>
                  <a:cubicBezTo>
                    <a:pt x="9543" y="1866"/>
                    <a:pt x="9960" y="1971"/>
                    <a:pt x="10279" y="1779"/>
                  </a:cubicBezTo>
                  <a:cubicBezTo>
                    <a:pt x="10279" y="1779"/>
                    <a:pt x="10279" y="1779"/>
                    <a:pt x="10279" y="1779"/>
                  </a:cubicBezTo>
                  <a:close/>
                  <a:moveTo>
                    <a:pt x="14039" y="14175"/>
                  </a:moveTo>
                  <a:cubicBezTo>
                    <a:pt x="13664" y="14175"/>
                    <a:pt x="13364" y="14475"/>
                    <a:pt x="13364" y="14850"/>
                  </a:cubicBezTo>
                  <a:cubicBezTo>
                    <a:pt x="13364" y="15223"/>
                    <a:pt x="13664" y="15523"/>
                    <a:pt x="14039" y="15523"/>
                  </a:cubicBezTo>
                  <a:cubicBezTo>
                    <a:pt x="16347" y="15523"/>
                    <a:pt x="18225" y="17401"/>
                    <a:pt x="18225" y="19711"/>
                  </a:cubicBezTo>
                  <a:cubicBezTo>
                    <a:pt x="18225" y="20005"/>
                    <a:pt x="17981" y="20249"/>
                    <a:pt x="17685" y="20249"/>
                  </a:cubicBezTo>
                  <a:lnTo>
                    <a:pt x="1887" y="20249"/>
                  </a:lnTo>
                  <a:cubicBezTo>
                    <a:pt x="1592" y="20249"/>
                    <a:pt x="1351" y="20008"/>
                    <a:pt x="1351" y="19711"/>
                  </a:cubicBezTo>
                  <a:cubicBezTo>
                    <a:pt x="1351" y="17401"/>
                    <a:pt x="3226" y="15523"/>
                    <a:pt x="5533" y="15523"/>
                  </a:cubicBezTo>
                  <a:cubicBezTo>
                    <a:pt x="5906" y="15523"/>
                    <a:pt x="6208" y="15223"/>
                    <a:pt x="6208" y="14850"/>
                  </a:cubicBezTo>
                  <a:cubicBezTo>
                    <a:pt x="6208" y="14475"/>
                    <a:pt x="5906" y="14175"/>
                    <a:pt x="5533" y="14175"/>
                  </a:cubicBezTo>
                  <a:cubicBezTo>
                    <a:pt x="2481" y="14175"/>
                    <a:pt x="0" y="16656"/>
                    <a:pt x="0" y="19711"/>
                  </a:cubicBezTo>
                  <a:cubicBezTo>
                    <a:pt x="0" y="20753"/>
                    <a:pt x="847" y="21600"/>
                    <a:pt x="1887" y="21600"/>
                  </a:cubicBezTo>
                  <a:lnTo>
                    <a:pt x="17685" y="21600"/>
                  </a:lnTo>
                  <a:cubicBezTo>
                    <a:pt x="18726" y="21600"/>
                    <a:pt x="19573" y="20753"/>
                    <a:pt x="19573" y="19711"/>
                  </a:cubicBezTo>
                  <a:cubicBezTo>
                    <a:pt x="19573" y="16656"/>
                    <a:pt x="17092" y="14175"/>
                    <a:pt x="14039" y="14175"/>
                  </a:cubicBezTo>
                  <a:cubicBezTo>
                    <a:pt x="14039" y="14175"/>
                    <a:pt x="14039" y="14175"/>
                    <a:pt x="14039" y="14175"/>
                  </a:cubicBezTo>
                  <a:close/>
                  <a:moveTo>
                    <a:pt x="9788" y="3883"/>
                  </a:moveTo>
                  <a:cubicBezTo>
                    <a:pt x="11835" y="3883"/>
                    <a:pt x="13499" y="6038"/>
                    <a:pt x="13499" y="8691"/>
                  </a:cubicBezTo>
                  <a:cubicBezTo>
                    <a:pt x="13499" y="11340"/>
                    <a:pt x="11835" y="13499"/>
                    <a:pt x="9788" y="13499"/>
                  </a:cubicBezTo>
                  <a:cubicBezTo>
                    <a:pt x="7741" y="13499"/>
                    <a:pt x="6074" y="11340"/>
                    <a:pt x="6074" y="8691"/>
                  </a:cubicBezTo>
                  <a:cubicBezTo>
                    <a:pt x="6074" y="6038"/>
                    <a:pt x="7738" y="3883"/>
                    <a:pt x="9788" y="3883"/>
                  </a:cubicBezTo>
                  <a:cubicBezTo>
                    <a:pt x="9788" y="3883"/>
                    <a:pt x="9788" y="3883"/>
                    <a:pt x="9788" y="3883"/>
                  </a:cubicBezTo>
                  <a:close/>
                  <a:moveTo>
                    <a:pt x="9788" y="14850"/>
                  </a:moveTo>
                  <a:cubicBezTo>
                    <a:pt x="12579" y="14850"/>
                    <a:pt x="14850" y="12085"/>
                    <a:pt x="14850" y="8691"/>
                  </a:cubicBezTo>
                  <a:cubicBezTo>
                    <a:pt x="14850" y="5293"/>
                    <a:pt x="12579" y="2531"/>
                    <a:pt x="9788" y="2531"/>
                  </a:cubicBezTo>
                  <a:cubicBezTo>
                    <a:pt x="8407" y="2531"/>
                    <a:pt x="7115" y="3190"/>
                    <a:pt x="6156" y="4390"/>
                  </a:cubicBezTo>
                  <a:cubicBezTo>
                    <a:pt x="5233" y="5547"/>
                    <a:pt x="4723" y="7073"/>
                    <a:pt x="4726" y="8691"/>
                  </a:cubicBezTo>
                  <a:cubicBezTo>
                    <a:pt x="4726" y="12085"/>
                    <a:pt x="6997" y="14850"/>
                    <a:pt x="9788" y="14850"/>
                  </a:cubicBezTo>
                  <a:cubicBezTo>
                    <a:pt x="9788" y="14850"/>
                    <a:pt x="9788" y="14850"/>
                    <a:pt x="9788" y="1485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917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3" name="Group 333"/>
          <p:cNvGrpSpPr/>
          <p:nvPr/>
        </p:nvGrpSpPr>
        <p:grpSpPr>
          <a:xfrm>
            <a:off x="5642164" y="3849850"/>
            <a:ext cx="792361" cy="793751"/>
            <a:chOff x="0" y="0"/>
            <a:chExt cx="1587499" cy="1587499"/>
          </a:xfrm>
        </p:grpSpPr>
        <p:sp>
          <p:nvSpPr>
            <p:cNvPr id="331" name="Shape 331"/>
            <p:cNvSpPr/>
            <p:nvPr/>
          </p:nvSpPr>
          <p:spPr>
            <a:xfrm>
              <a:off x="0" y="0"/>
              <a:ext cx="1587500" cy="15875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7375E"/>
            </a:solidFill>
            <a:ln w="12700" cap="flat">
              <a:noFill/>
              <a:miter lim="400000"/>
            </a:ln>
            <a:effectLst/>
          </p:spPr>
          <p:txBody>
            <a:bodyPr wrap="square" lIns="0" tIns="0" rIns="0" bIns="0" numCol="1" anchor="ctr">
              <a:noAutofit/>
            </a:bodyP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32" name="Shape 332"/>
            <p:cNvSpPr/>
            <p:nvPr/>
          </p:nvSpPr>
          <p:spPr>
            <a:xfrm>
              <a:off x="294082" y="227960"/>
              <a:ext cx="929418" cy="1098337"/>
            </a:xfrm>
            <a:custGeom>
              <a:avLst/>
              <a:gdLst/>
              <a:ahLst/>
              <a:cxnLst>
                <a:cxn ang="0">
                  <a:pos x="wd2" y="hd2"/>
                </a:cxn>
                <a:cxn ang="5400000">
                  <a:pos x="wd2" y="hd2"/>
                </a:cxn>
                <a:cxn ang="10800000">
                  <a:pos x="wd2" y="hd2"/>
                </a:cxn>
                <a:cxn ang="16200000">
                  <a:pos x="wd2" y="hd2"/>
                </a:cxn>
              </a:cxnLst>
              <a:rect l="0" t="0" r="r" b="b"/>
              <a:pathLst>
                <a:path w="21594" h="21600" extrusionOk="0">
                  <a:moveTo>
                    <a:pt x="10648" y="12969"/>
                  </a:moveTo>
                  <a:lnTo>
                    <a:pt x="16903" y="7663"/>
                  </a:lnTo>
                  <a:cubicBezTo>
                    <a:pt x="18278" y="9126"/>
                    <a:pt x="19112" y="10975"/>
                    <a:pt x="19112" y="12982"/>
                  </a:cubicBezTo>
                  <a:cubicBezTo>
                    <a:pt x="19112" y="15003"/>
                    <a:pt x="18285" y="16852"/>
                    <a:pt x="16903" y="18309"/>
                  </a:cubicBezTo>
                  <a:cubicBezTo>
                    <a:pt x="16903" y="18309"/>
                    <a:pt x="10648" y="12969"/>
                    <a:pt x="10648" y="12969"/>
                  </a:cubicBezTo>
                  <a:close/>
                  <a:moveTo>
                    <a:pt x="10387" y="11629"/>
                  </a:moveTo>
                  <a:lnTo>
                    <a:pt x="10387" y="2110"/>
                  </a:lnTo>
                  <a:cubicBezTo>
                    <a:pt x="13386" y="2338"/>
                    <a:pt x="16124" y="3347"/>
                    <a:pt x="18315" y="4893"/>
                  </a:cubicBezTo>
                  <a:cubicBezTo>
                    <a:pt x="18315" y="4893"/>
                    <a:pt x="10387" y="11629"/>
                    <a:pt x="10387" y="11629"/>
                  </a:cubicBezTo>
                  <a:close/>
                  <a:moveTo>
                    <a:pt x="10246" y="19489"/>
                  </a:moveTo>
                  <a:cubicBezTo>
                    <a:pt x="5963" y="19489"/>
                    <a:pt x="2496" y="16543"/>
                    <a:pt x="2496" y="12907"/>
                  </a:cubicBezTo>
                  <a:cubicBezTo>
                    <a:pt x="2496" y="9594"/>
                    <a:pt x="5379" y="6859"/>
                    <a:pt x="9139" y="6401"/>
                  </a:cubicBezTo>
                  <a:lnTo>
                    <a:pt x="9139" y="13163"/>
                  </a:lnTo>
                  <a:lnTo>
                    <a:pt x="14883" y="18175"/>
                  </a:lnTo>
                  <a:cubicBezTo>
                    <a:pt x="13587" y="18999"/>
                    <a:pt x="11986" y="19489"/>
                    <a:pt x="10246" y="19489"/>
                  </a:cubicBezTo>
                  <a:cubicBezTo>
                    <a:pt x="10246" y="19489"/>
                    <a:pt x="10246" y="19489"/>
                    <a:pt x="10246" y="19489"/>
                  </a:cubicBezTo>
                  <a:close/>
                  <a:moveTo>
                    <a:pt x="19391" y="6974"/>
                  </a:moveTo>
                  <a:lnTo>
                    <a:pt x="20085" y="6381"/>
                  </a:lnTo>
                  <a:cubicBezTo>
                    <a:pt x="20578" y="5964"/>
                    <a:pt x="20840" y="5387"/>
                    <a:pt x="20809" y="4795"/>
                  </a:cubicBezTo>
                  <a:cubicBezTo>
                    <a:pt x="20779" y="4202"/>
                    <a:pt x="20450" y="3650"/>
                    <a:pt x="19915" y="3270"/>
                  </a:cubicBezTo>
                  <a:cubicBezTo>
                    <a:pt x="17262" y="1400"/>
                    <a:pt x="14043" y="267"/>
                    <a:pt x="10606" y="5"/>
                  </a:cubicBezTo>
                  <a:cubicBezTo>
                    <a:pt x="10533" y="5"/>
                    <a:pt x="10459" y="0"/>
                    <a:pt x="10387" y="0"/>
                  </a:cubicBezTo>
                  <a:cubicBezTo>
                    <a:pt x="9767" y="0"/>
                    <a:pt x="9163" y="195"/>
                    <a:pt x="8701" y="551"/>
                  </a:cubicBezTo>
                  <a:cubicBezTo>
                    <a:pt x="8184" y="952"/>
                    <a:pt x="7891" y="1519"/>
                    <a:pt x="7891" y="2110"/>
                  </a:cubicBezTo>
                  <a:lnTo>
                    <a:pt x="7891" y="4460"/>
                  </a:lnTo>
                  <a:cubicBezTo>
                    <a:pt x="3335" y="5371"/>
                    <a:pt x="0" y="8878"/>
                    <a:pt x="0" y="12907"/>
                  </a:cubicBezTo>
                  <a:cubicBezTo>
                    <a:pt x="0" y="17701"/>
                    <a:pt x="4594" y="21600"/>
                    <a:pt x="10246" y="21600"/>
                  </a:cubicBezTo>
                  <a:cubicBezTo>
                    <a:pt x="12235" y="21600"/>
                    <a:pt x="14122" y="21096"/>
                    <a:pt x="15784" y="20182"/>
                  </a:cubicBezTo>
                  <a:cubicBezTo>
                    <a:pt x="16130" y="20333"/>
                    <a:pt x="16507" y="20421"/>
                    <a:pt x="16903" y="20421"/>
                  </a:cubicBezTo>
                  <a:cubicBezTo>
                    <a:pt x="16951" y="20421"/>
                    <a:pt x="16994" y="20421"/>
                    <a:pt x="17037" y="20415"/>
                  </a:cubicBezTo>
                  <a:cubicBezTo>
                    <a:pt x="17749" y="20385"/>
                    <a:pt x="18406" y="20096"/>
                    <a:pt x="18850" y="19628"/>
                  </a:cubicBezTo>
                  <a:cubicBezTo>
                    <a:pt x="20621" y="17748"/>
                    <a:pt x="21594" y="15384"/>
                    <a:pt x="21594" y="12982"/>
                  </a:cubicBezTo>
                  <a:cubicBezTo>
                    <a:pt x="21600" y="10840"/>
                    <a:pt x="20815" y="8735"/>
                    <a:pt x="19391" y="6974"/>
                  </a:cubicBezTo>
                  <a:cubicBezTo>
                    <a:pt x="19391" y="6974"/>
                    <a:pt x="19391" y="6974"/>
                    <a:pt x="19391" y="697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917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6" name="Group 336"/>
          <p:cNvGrpSpPr/>
          <p:nvPr/>
        </p:nvGrpSpPr>
        <p:grpSpPr>
          <a:xfrm>
            <a:off x="5642164" y="5388979"/>
            <a:ext cx="792361" cy="793751"/>
            <a:chOff x="0" y="0"/>
            <a:chExt cx="1587499" cy="1587499"/>
          </a:xfrm>
        </p:grpSpPr>
        <p:sp>
          <p:nvSpPr>
            <p:cNvPr id="334" name="Shape 334"/>
            <p:cNvSpPr/>
            <p:nvPr/>
          </p:nvSpPr>
          <p:spPr>
            <a:xfrm>
              <a:off x="0" y="0"/>
              <a:ext cx="1587500" cy="15875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76739"/>
            </a:solidFill>
            <a:ln w="12700" cap="flat">
              <a:noFill/>
              <a:miter lim="400000"/>
            </a:ln>
            <a:effectLst/>
          </p:spPr>
          <p:txBody>
            <a:bodyPr wrap="square" lIns="0" tIns="0" rIns="0" bIns="0" numCol="1" anchor="ctr">
              <a:noAutofit/>
            </a:bodyPr>
            <a:lstStyle/>
            <a:p>
              <a:pPr lvl="0">
                <a:defRPr sz="3200"/>
              </a:pPr>
              <a:endParaRPr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335" name="Shape 335"/>
            <p:cNvSpPr/>
            <p:nvPr/>
          </p:nvSpPr>
          <p:spPr>
            <a:xfrm>
              <a:off x="294082" y="219085"/>
              <a:ext cx="929418" cy="1098338"/>
            </a:xfrm>
            <a:custGeom>
              <a:avLst/>
              <a:gdLst/>
              <a:ahLst/>
              <a:cxnLst>
                <a:cxn ang="0">
                  <a:pos x="wd2" y="hd2"/>
                </a:cxn>
                <a:cxn ang="5400000">
                  <a:pos x="wd2" y="hd2"/>
                </a:cxn>
                <a:cxn ang="10800000">
                  <a:pos x="wd2" y="hd2"/>
                </a:cxn>
                <a:cxn ang="16200000">
                  <a:pos x="wd2" y="hd2"/>
                </a:cxn>
              </a:cxnLst>
              <a:rect l="0" t="0" r="r" b="b"/>
              <a:pathLst>
                <a:path w="21594" h="21600" extrusionOk="0">
                  <a:moveTo>
                    <a:pt x="10648" y="12969"/>
                  </a:moveTo>
                  <a:lnTo>
                    <a:pt x="16903" y="7663"/>
                  </a:lnTo>
                  <a:cubicBezTo>
                    <a:pt x="18278" y="9126"/>
                    <a:pt x="19112" y="10975"/>
                    <a:pt x="19112" y="12982"/>
                  </a:cubicBezTo>
                  <a:cubicBezTo>
                    <a:pt x="19112" y="15003"/>
                    <a:pt x="18285" y="16852"/>
                    <a:pt x="16903" y="18309"/>
                  </a:cubicBezTo>
                  <a:cubicBezTo>
                    <a:pt x="16903" y="18309"/>
                    <a:pt x="10648" y="12969"/>
                    <a:pt x="10648" y="12969"/>
                  </a:cubicBezTo>
                  <a:close/>
                  <a:moveTo>
                    <a:pt x="10387" y="11629"/>
                  </a:moveTo>
                  <a:lnTo>
                    <a:pt x="10387" y="2110"/>
                  </a:lnTo>
                  <a:cubicBezTo>
                    <a:pt x="13386" y="2338"/>
                    <a:pt x="16124" y="3347"/>
                    <a:pt x="18315" y="4893"/>
                  </a:cubicBezTo>
                  <a:cubicBezTo>
                    <a:pt x="18315" y="4893"/>
                    <a:pt x="10387" y="11629"/>
                    <a:pt x="10387" y="11629"/>
                  </a:cubicBezTo>
                  <a:close/>
                  <a:moveTo>
                    <a:pt x="10246" y="19489"/>
                  </a:moveTo>
                  <a:cubicBezTo>
                    <a:pt x="5963" y="19489"/>
                    <a:pt x="2496" y="16543"/>
                    <a:pt x="2496" y="12907"/>
                  </a:cubicBezTo>
                  <a:cubicBezTo>
                    <a:pt x="2496" y="9594"/>
                    <a:pt x="5379" y="6859"/>
                    <a:pt x="9139" y="6401"/>
                  </a:cubicBezTo>
                  <a:lnTo>
                    <a:pt x="9139" y="13163"/>
                  </a:lnTo>
                  <a:lnTo>
                    <a:pt x="14883" y="18175"/>
                  </a:lnTo>
                  <a:cubicBezTo>
                    <a:pt x="13587" y="18999"/>
                    <a:pt x="11986" y="19489"/>
                    <a:pt x="10246" y="19489"/>
                  </a:cubicBezTo>
                  <a:cubicBezTo>
                    <a:pt x="10246" y="19489"/>
                    <a:pt x="10246" y="19489"/>
                    <a:pt x="10246" y="19489"/>
                  </a:cubicBezTo>
                  <a:close/>
                  <a:moveTo>
                    <a:pt x="19391" y="6974"/>
                  </a:moveTo>
                  <a:lnTo>
                    <a:pt x="20085" y="6381"/>
                  </a:lnTo>
                  <a:cubicBezTo>
                    <a:pt x="20578" y="5964"/>
                    <a:pt x="20840" y="5387"/>
                    <a:pt x="20809" y="4795"/>
                  </a:cubicBezTo>
                  <a:cubicBezTo>
                    <a:pt x="20779" y="4202"/>
                    <a:pt x="20450" y="3650"/>
                    <a:pt x="19915" y="3270"/>
                  </a:cubicBezTo>
                  <a:cubicBezTo>
                    <a:pt x="17262" y="1400"/>
                    <a:pt x="14043" y="267"/>
                    <a:pt x="10606" y="5"/>
                  </a:cubicBezTo>
                  <a:cubicBezTo>
                    <a:pt x="10533" y="5"/>
                    <a:pt x="10459" y="0"/>
                    <a:pt x="10387" y="0"/>
                  </a:cubicBezTo>
                  <a:cubicBezTo>
                    <a:pt x="9767" y="0"/>
                    <a:pt x="9163" y="195"/>
                    <a:pt x="8701" y="551"/>
                  </a:cubicBezTo>
                  <a:cubicBezTo>
                    <a:pt x="8184" y="952"/>
                    <a:pt x="7891" y="1519"/>
                    <a:pt x="7891" y="2110"/>
                  </a:cubicBezTo>
                  <a:lnTo>
                    <a:pt x="7891" y="4460"/>
                  </a:lnTo>
                  <a:cubicBezTo>
                    <a:pt x="3335" y="5371"/>
                    <a:pt x="0" y="8878"/>
                    <a:pt x="0" y="12907"/>
                  </a:cubicBezTo>
                  <a:cubicBezTo>
                    <a:pt x="0" y="17701"/>
                    <a:pt x="4594" y="21600"/>
                    <a:pt x="10246" y="21600"/>
                  </a:cubicBezTo>
                  <a:cubicBezTo>
                    <a:pt x="12235" y="21600"/>
                    <a:pt x="14122" y="21096"/>
                    <a:pt x="15784" y="20182"/>
                  </a:cubicBezTo>
                  <a:cubicBezTo>
                    <a:pt x="16130" y="20333"/>
                    <a:pt x="16507" y="20421"/>
                    <a:pt x="16903" y="20421"/>
                  </a:cubicBezTo>
                  <a:cubicBezTo>
                    <a:pt x="16951" y="20421"/>
                    <a:pt x="16994" y="20421"/>
                    <a:pt x="17037" y="20415"/>
                  </a:cubicBezTo>
                  <a:cubicBezTo>
                    <a:pt x="17749" y="20385"/>
                    <a:pt x="18406" y="20096"/>
                    <a:pt x="18850" y="19628"/>
                  </a:cubicBezTo>
                  <a:cubicBezTo>
                    <a:pt x="20621" y="17748"/>
                    <a:pt x="21594" y="15384"/>
                    <a:pt x="21594" y="12982"/>
                  </a:cubicBezTo>
                  <a:cubicBezTo>
                    <a:pt x="21600" y="10840"/>
                    <a:pt x="20815" y="8735"/>
                    <a:pt x="19391" y="6974"/>
                  </a:cubicBezTo>
                  <a:cubicBezTo>
                    <a:pt x="19391" y="6974"/>
                    <a:pt x="19391" y="6974"/>
                    <a:pt x="19391" y="697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917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latin typeface="Arial" panose="020B0604020202020204" pitchFamily="34" charset="0"/>
                <a:ea typeface="微软雅黑" panose="020B0503020204020204" pitchFamily="34" charset="-122"/>
                <a:sym typeface="Arial" panose="020B0604020202020204" pitchFamily="34" charset="0"/>
              </a:endParaRPr>
            </a:p>
          </p:txBody>
        </p:sp>
      </p:grpSp>
      <p:sp>
        <p:nvSpPr>
          <p:cNvPr id="2" name="文本框 1"/>
          <p:cNvSpPr txBox="1"/>
          <p:nvPr/>
        </p:nvSpPr>
        <p:spPr>
          <a:xfrm>
            <a:off x="2297304" y="2271579"/>
            <a:ext cx="1589210"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pPr>
            <a:r>
              <a:rPr kumimoji="0" lang="zh-CN" altLang="en-US" sz="5000" b="0" i="0" u="none" strike="noStrike" cap="none" spc="0" normalizeH="0" baseline="0" dirty="0">
                <a:ln>
                  <a:noFill/>
                </a:ln>
                <a:solidFill>
                  <a:srgbClr val="0072BB"/>
                </a:solidFill>
                <a:effectLst/>
                <a:uFillTx/>
                <a:latin typeface="Arial" panose="020B0604020202020204" pitchFamily="34" charset="0"/>
                <a:ea typeface="微软雅黑" panose="020B0503020204020204" pitchFamily="34" charset="-122"/>
                <a:sym typeface="Arial" panose="020B0604020202020204" pitchFamily="34" charset="0"/>
              </a:rPr>
              <a:t>目录</a:t>
            </a:r>
            <a:endParaRPr kumimoji="0" lang="zh-CN" altLang="en-US" sz="5000" b="0" i="0" u="none" strike="noStrike" cap="none" spc="0" normalizeH="0" baseline="0" dirty="0">
              <a:ln>
                <a:noFill/>
              </a:ln>
              <a:solidFill>
                <a:srgbClr val="0072BB"/>
              </a:solidFill>
              <a:effectLst/>
              <a:uFillTx/>
              <a:latin typeface="Arial" panose="020B0604020202020204" pitchFamily="34" charset="0"/>
              <a:ea typeface="微软雅黑" panose="020B0503020204020204" pitchFamily="34" charset="-122"/>
              <a:sym typeface="Arial" panose="020B0604020202020204" pitchFamily="34" charset="0"/>
            </a:endParaRPr>
          </a:p>
        </p:txBody>
      </p:sp>
      <p:sp>
        <p:nvSpPr>
          <p:cNvPr id="31" name="Shape 326"/>
          <p:cNvSpPr/>
          <p:nvPr/>
        </p:nvSpPr>
        <p:spPr>
          <a:xfrm>
            <a:off x="5509045" y="5217432"/>
            <a:ext cx="1058595" cy="10604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43E48"/>
          </a:solidFill>
          <a:ln w="76200">
            <a:solidFill>
              <a:schemeClr val="accent2"/>
            </a:solidFill>
            <a:miter lim="400000"/>
          </a:ln>
        </p:spPr>
        <p:txBody>
          <a:bodyPr lIns="0" tIns="0" rIns="0" bIns="0" anchor="ct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grpSp>
        <p:nvGrpSpPr>
          <p:cNvPr id="32" name="Group 330"/>
          <p:cNvGrpSpPr/>
          <p:nvPr/>
        </p:nvGrpSpPr>
        <p:grpSpPr>
          <a:xfrm>
            <a:off x="5642162" y="5350782"/>
            <a:ext cx="792361" cy="793751"/>
            <a:chOff x="0" y="0"/>
            <a:chExt cx="1587499" cy="1587499"/>
          </a:xfrm>
        </p:grpSpPr>
        <p:sp>
          <p:nvSpPr>
            <p:cNvPr id="33" name="Shape 328"/>
            <p:cNvSpPr/>
            <p:nvPr/>
          </p:nvSpPr>
          <p:spPr>
            <a:xfrm>
              <a:off x="0" y="0"/>
              <a:ext cx="1587500" cy="15875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defRPr sz="3200"/>
              </a:pPr>
              <a:endParaRPr sz="3200">
                <a:latin typeface="Arial" panose="020B0604020202020204" pitchFamily="34" charset="0"/>
                <a:ea typeface="微软雅黑" panose="020B0503020204020204" pitchFamily="34" charset="-122"/>
                <a:sym typeface="Arial" panose="020B0604020202020204" pitchFamily="34" charset="0"/>
              </a:endParaRPr>
            </a:p>
          </p:txBody>
        </p:sp>
        <p:sp>
          <p:nvSpPr>
            <p:cNvPr id="34" name="Shape 329"/>
            <p:cNvSpPr/>
            <p:nvPr/>
          </p:nvSpPr>
          <p:spPr>
            <a:xfrm>
              <a:off x="310044" y="271649"/>
              <a:ext cx="897493" cy="897506"/>
            </a:xfrm>
            <a:custGeom>
              <a:avLst/>
              <a:gdLst/>
              <a:ahLst/>
              <a:cxnLst>
                <a:cxn ang="0">
                  <a:pos x="wd2" y="hd2"/>
                </a:cxn>
                <a:cxn ang="5400000">
                  <a:pos x="wd2" y="hd2"/>
                </a:cxn>
                <a:cxn ang="10800000">
                  <a:pos x="wd2" y="hd2"/>
                </a:cxn>
                <a:cxn ang="16200000">
                  <a:pos x="wd2" y="hd2"/>
                </a:cxn>
              </a:cxnLst>
              <a:rect l="0" t="0" r="r" b="b"/>
              <a:pathLst>
                <a:path w="21600" h="21600" extrusionOk="0">
                  <a:moveTo>
                    <a:pt x="16198" y="11476"/>
                  </a:moveTo>
                  <a:cubicBezTo>
                    <a:pt x="15826" y="11476"/>
                    <a:pt x="15523" y="11775"/>
                    <a:pt x="15523" y="12148"/>
                  </a:cubicBezTo>
                  <a:cubicBezTo>
                    <a:pt x="15523" y="12524"/>
                    <a:pt x="15826" y="12823"/>
                    <a:pt x="16198" y="12823"/>
                  </a:cubicBezTo>
                  <a:cubicBezTo>
                    <a:pt x="18505" y="12823"/>
                    <a:pt x="20249" y="14748"/>
                    <a:pt x="20249" y="17055"/>
                  </a:cubicBezTo>
                  <a:cubicBezTo>
                    <a:pt x="20249" y="17131"/>
                    <a:pt x="20236" y="17207"/>
                    <a:pt x="20202" y="17276"/>
                  </a:cubicBezTo>
                  <a:cubicBezTo>
                    <a:pt x="20051" y="17615"/>
                    <a:pt x="20206" y="18014"/>
                    <a:pt x="20545" y="18166"/>
                  </a:cubicBezTo>
                  <a:cubicBezTo>
                    <a:pt x="20634" y="18205"/>
                    <a:pt x="20727" y="18225"/>
                    <a:pt x="20819" y="18225"/>
                  </a:cubicBezTo>
                  <a:cubicBezTo>
                    <a:pt x="21079" y="18225"/>
                    <a:pt x="21323" y="18073"/>
                    <a:pt x="21435" y="17823"/>
                  </a:cubicBezTo>
                  <a:cubicBezTo>
                    <a:pt x="21544" y="17579"/>
                    <a:pt x="21600" y="17322"/>
                    <a:pt x="21600" y="17052"/>
                  </a:cubicBezTo>
                  <a:cubicBezTo>
                    <a:pt x="21600" y="14003"/>
                    <a:pt x="19250" y="11476"/>
                    <a:pt x="16198" y="11476"/>
                  </a:cubicBezTo>
                  <a:cubicBezTo>
                    <a:pt x="16198" y="11476"/>
                    <a:pt x="16198" y="11476"/>
                    <a:pt x="16198" y="11476"/>
                  </a:cubicBezTo>
                  <a:close/>
                  <a:moveTo>
                    <a:pt x="10279" y="1779"/>
                  </a:moveTo>
                  <a:cubicBezTo>
                    <a:pt x="10764" y="1496"/>
                    <a:pt x="11278" y="1352"/>
                    <a:pt x="11812" y="1352"/>
                  </a:cubicBezTo>
                  <a:cubicBezTo>
                    <a:pt x="13858" y="1352"/>
                    <a:pt x="15523" y="3507"/>
                    <a:pt x="15523" y="6160"/>
                  </a:cubicBezTo>
                  <a:cubicBezTo>
                    <a:pt x="15523" y="6634"/>
                    <a:pt x="15470" y="7102"/>
                    <a:pt x="15368" y="7547"/>
                  </a:cubicBezTo>
                  <a:cubicBezTo>
                    <a:pt x="15282" y="7910"/>
                    <a:pt x="15506" y="8273"/>
                    <a:pt x="15869" y="8358"/>
                  </a:cubicBezTo>
                  <a:cubicBezTo>
                    <a:pt x="15921" y="8371"/>
                    <a:pt x="15974" y="8378"/>
                    <a:pt x="16024" y="8378"/>
                  </a:cubicBezTo>
                  <a:cubicBezTo>
                    <a:pt x="16330" y="8378"/>
                    <a:pt x="16607" y="8167"/>
                    <a:pt x="16679" y="7857"/>
                  </a:cubicBezTo>
                  <a:cubicBezTo>
                    <a:pt x="16808" y="7310"/>
                    <a:pt x="16874" y="6740"/>
                    <a:pt x="16874" y="6160"/>
                  </a:cubicBezTo>
                  <a:cubicBezTo>
                    <a:pt x="16874" y="2762"/>
                    <a:pt x="14603" y="0"/>
                    <a:pt x="11812" y="0"/>
                  </a:cubicBezTo>
                  <a:cubicBezTo>
                    <a:pt x="11044" y="0"/>
                    <a:pt x="10279" y="214"/>
                    <a:pt x="9594" y="619"/>
                  </a:cubicBezTo>
                  <a:cubicBezTo>
                    <a:pt x="9274" y="807"/>
                    <a:pt x="9164" y="1223"/>
                    <a:pt x="9356" y="1542"/>
                  </a:cubicBezTo>
                  <a:cubicBezTo>
                    <a:pt x="9543" y="1866"/>
                    <a:pt x="9960" y="1971"/>
                    <a:pt x="10279" y="1779"/>
                  </a:cubicBezTo>
                  <a:cubicBezTo>
                    <a:pt x="10279" y="1779"/>
                    <a:pt x="10279" y="1779"/>
                    <a:pt x="10279" y="1779"/>
                  </a:cubicBezTo>
                  <a:close/>
                  <a:moveTo>
                    <a:pt x="14039" y="14175"/>
                  </a:moveTo>
                  <a:cubicBezTo>
                    <a:pt x="13664" y="14175"/>
                    <a:pt x="13364" y="14475"/>
                    <a:pt x="13364" y="14850"/>
                  </a:cubicBezTo>
                  <a:cubicBezTo>
                    <a:pt x="13364" y="15223"/>
                    <a:pt x="13664" y="15523"/>
                    <a:pt x="14039" y="15523"/>
                  </a:cubicBezTo>
                  <a:cubicBezTo>
                    <a:pt x="16347" y="15523"/>
                    <a:pt x="18225" y="17401"/>
                    <a:pt x="18225" y="19711"/>
                  </a:cubicBezTo>
                  <a:cubicBezTo>
                    <a:pt x="18225" y="20005"/>
                    <a:pt x="17981" y="20249"/>
                    <a:pt x="17685" y="20249"/>
                  </a:cubicBezTo>
                  <a:lnTo>
                    <a:pt x="1887" y="20249"/>
                  </a:lnTo>
                  <a:cubicBezTo>
                    <a:pt x="1592" y="20249"/>
                    <a:pt x="1351" y="20008"/>
                    <a:pt x="1351" y="19711"/>
                  </a:cubicBezTo>
                  <a:cubicBezTo>
                    <a:pt x="1351" y="17401"/>
                    <a:pt x="3226" y="15523"/>
                    <a:pt x="5533" y="15523"/>
                  </a:cubicBezTo>
                  <a:cubicBezTo>
                    <a:pt x="5906" y="15523"/>
                    <a:pt x="6208" y="15223"/>
                    <a:pt x="6208" y="14850"/>
                  </a:cubicBezTo>
                  <a:cubicBezTo>
                    <a:pt x="6208" y="14475"/>
                    <a:pt x="5906" y="14175"/>
                    <a:pt x="5533" y="14175"/>
                  </a:cubicBezTo>
                  <a:cubicBezTo>
                    <a:pt x="2481" y="14175"/>
                    <a:pt x="0" y="16656"/>
                    <a:pt x="0" y="19711"/>
                  </a:cubicBezTo>
                  <a:cubicBezTo>
                    <a:pt x="0" y="20753"/>
                    <a:pt x="847" y="21600"/>
                    <a:pt x="1887" y="21600"/>
                  </a:cubicBezTo>
                  <a:lnTo>
                    <a:pt x="17685" y="21600"/>
                  </a:lnTo>
                  <a:cubicBezTo>
                    <a:pt x="18726" y="21600"/>
                    <a:pt x="19573" y="20753"/>
                    <a:pt x="19573" y="19711"/>
                  </a:cubicBezTo>
                  <a:cubicBezTo>
                    <a:pt x="19573" y="16656"/>
                    <a:pt x="17092" y="14175"/>
                    <a:pt x="14039" y="14175"/>
                  </a:cubicBezTo>
                  <a:cubicBezTo>
                    <a:pt x="14039" y="14175"/>
                    <a:pt x="14039" y="14175"/>
                    <a:pt x="14039" y="14175"/>
                  </a:cubicBezTo>
                  <a:close/>
                  <a:moveTo>
                    <a:pt x="9788" y="3883"/>
                  </a:moveTo>
                  <a:cubicBezTo>
                    <a:pt x="11835" y="3883"/>
                    <a:pt x="13499" y="6038"/>
                    <a:pt x="13499" y="8691"/>
                  </a:cubicBezTo>
                  <a:cubicBezTo>
                    <a:pt x="13499" y="11340"/>
                    <a:pt x="11835" y="13499"/>
                    <a:pt x="9788" y="13499"/>
                  </a:cubicBezTo>
                  <a:cubicBezTo>
                    <a:pt x="7741" y="13499"/>
                    <a:pt x="6074" y="11340"/>
                    <a:pt x="6074" y="8691"/>
                  </a:cubicBezTo>
                  <a:cubicBezTo>
                    <a:pt x="6074" y="6038"/>
                    <a:pt x="7738" y="3883"/>
                    <a:pt x="9788" y="3883"/>
                  </a:cubicBezTo>
                  <a:cubicBezTo>
                    <a:pt x="9788" y="3883"/>
                    <a:pt x="9788" y="3883"/>
                    <a:pt x="9788" y="3883"/>
                  </a:cubicBezTo>
                  <a:close/>
                  <a:moveTo>
                    <a:pt x="9788" y="14850"/>
                  </a:moveTo>
                  <a:cubicBezTo>
                    <a:pt x="12579" y="14850"/>
                    <a:pt x="14850" y="12085"/>
                    <a:pt x="14850" y="8691"/>
                  </a:cubicBezTo>
                  <a:cubicBezTo>
                    <a:pt x="14850" y="5293"/>
                    <a:pt x="12579" y="2531"/>
                    <a:pt x="9788" y="2531"/>
                  </a:cubicBezTo>
                  <a:cubicBezTo>
                    <a:pt x="8407" y="2531"/>
                    <a:pt x="7115" y="3190"/>
                    <a:pt x="6156" y="4390"/>
                  </a:cubicBezTo>
                  <a:cubicBezTo>
                    <a:pt x="5233" y="5547"/>
                    <a:pt x="4723" y="7073"/>
                    <a:pt x="4726" y="8691"/>
                  </a:cubicBezTo>
                  <a:cubicBezTo>
                    <a:pt x="4726" y="12085"/>
                    <a:pt x="6997" y="14850"/>
                    <a:pt x="9788" y="14850"/>
                  </a:cubicBezTo>
                  <a:cubicBezTo>
                    <a:pt x="9788" y="14850"/>
                    <a:pt x="9788" y="14850"/>
                    <a:pt x="9788" y="1485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917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ransition spd="slow" advClick="0" advTm="3000">
    <p:fade/>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325"/>
                                        </p:tgtEl>
                                        <p:attrNameLst>
                                          <p:attrName>style.visibility</p:attrName>
                                        </p:attrNameLst>
                                      </p:cBhvr>
                                      <p:to>
                                        <p:strVal val="visible"/>
                                      </p:to>
                                    </p:set>
                                    <p:anim calcmode="lin" valueType="num">
                                      <p:cBhvr>
                                        <p:cTn id="7" dur="1000" fill="hold"/>
                                        <p:tgtEl>
                                          <p:spTgt spid="325"/>
                                        </p:tgtEl>
                                        <p:attrNameLst>
                                          <p:attrName>ppt_x</p:attrName>
                                        </p:attrNameLst>
                                      </p:cBhvr>
                                      <p:tavLst>
                                        <p:tav tm="0">
                                          <p:val>
                                            <p:strVal val="0-#ppt_w/2"/>
                                          </p:val>
                                        </p:tav>
                                        <p:tav tm="100000">
                                          <p:val>
                                            <p:strVal val="#ppt_x"/>
                                          </p:val>
                                        </p:tav>
                                      </p:tavLst>
                                    </p:anim>
                                    <p:anim calcmode="lin" valueType="num">
                                      <p:cBhvr>
                                        <p:cTn id="8" dur="1000" fill="hold"/>
                                        <p:tgtEl>
                                          <p:spTgt spid="32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indefinite" fill="hold"/>
                                        <p:tgtEl>
                                          <p:spTgt spid="323"/>
                                        </p:tgtEl>
                                        <p:attrNameLst>
                                          <p:attrName>style.visibility</p:attrName>
                                        </p:attrNameLst>
                                      </p:cBhvr>
                                      <p:to>
                                        <p:strVal val="visible"/>
                                      </p:to>
                                    </p:set>
                                    <p:animEffect transition="in" filter="wipe(left)">
                                      <p:cBhvr>
                                        <p:cTn id="12" dur="1000"/>
                                        <p:tgtEl>
                                          <p:spTgt spid="323"/>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indefinite" fill="hold"/>
                                        <p:tgtEl>
                                          <p:spTgt spid="313"/>
                                        </p:tgtEl>
                                        <p:attrNameLst>
                                          <p:attrName>style.visibility</p:attrName>
                                        </p:attrNameLst>
                                      </p:cBhvr>
                                      <p:to>
                                        <p:strVal val="visible"/>
                                      </p:to>
                                    </p:set>
                                    <p:animEffect transition="in" filter="wipe(up)">
                                      <p:cBhvr>
                                        <p:cTn id="16" dur="1000"/>
                                        <p:tgtEl>
                                          <p:spTgt spid="313"/>
                                        </p:tgtEl>
                                      </p:cBhvr>
                                    </p:animEffect>
                                  </p:childTnLst>
                                </p:cTn>
                              </p:par>
                              <p:par>
                                <p:cTn id="17" presetID="9" presetClass="entr" presetSubtype="0" fill="hold" grpId="0" nodeType="withEffect">
                                  <p:stCondLst>
                                    <p:cond delay="0"/>
                                  </p:stCondLst>
                                  <p:childTnLst>
                                    <p:set>
                                      <p:cBhvr>
                                        <p:cTn id="18" dur="indefinite" fill="hold"/>
                                        <p:tgtEl>
                                          <p:spTgt spid="315"/>
                                        </p:tgtEl>
                                        <p:attrNameLst>
                                          <p:attrName>style.visibility</p:attrName>
                                        </p:attrNameLst>
                                      </p:cBhvr>
                                      <p:to>
                                        <p:strVal val="visible"/>
                                      </p:to>
                                    </p:set>
                                    <p:animEffect transition="in" filter="dissolve">
                                      <p:cBhvr>
                                        <p:cTn id="19" dur="1000"/>
                                        <p:tgtEl>
                                          <p:spTgt spid="315"/>
                                        </p:tgtEl>
                                      </p:cBhvr>
                                    </p:animEffect>
                                  </p:childTnLst>
                                </p:cTn>
                              </p:par>
                            </p:childTnLst>
                          </p:cTn>
                        </p:par>
                        <p:par>
                          <p:cTn id="20" fill="hold">
                            <p:stCondLst>
                              <p:cond delay="3000"/>
                            </p:stCondLst>
                            <p:childTnLst>
                              <p:par>
                                <p:cTn id="21" presetID="23" presetClass="entr" presetSubtype="32" fill="hold" grpId="0" nodeType="afterEffect">
                                  <p:stCondLst>
                                    <p:cond delay="0"/>
                                  </p:stCondLst>
                                  <p:childTnLst>
                                    <p:set>
                                      <p:cBhvr>
                                        <p:cTn id="22" dur="indefinite" fill="hold"/>
                                        <p:tgtEl>
                                          <p:spTgt spid="318"/>
                                        </p:tgtEl>
                                        <p:attrNameLst>
                                          <p:attrName>style.visibility</p:attrName>
                                        </p:attrNameLst>
                                      </p:cBhvr>
                                      <p:to>
                                        <p:strVal val="visible"/>
                                      </p:to>
                                    </p:set>
                                    <p:anim calcmode="lin" valueType="num">
                                      <p:cBhvr>
                                        <p:cTn id="23" dur="750" fill="hold"/>
                                        <p:tgtEl>
                                          <p:spTgt spid="318"/>
                                        </p:tgtEl>
                                        <p:attrNameLst>
                                          <p:attrName>ppt_w</p:attrName>
                                        </p:attrNameLst>
                                      </p:cBhvr>
                                      <p:tavLst>
                                        <p:tav tm="0">
                                          <p:val>
                                            <p:fltVal val="0"/>
                                          </p:val>
                                        </p:tav>
                                        <p:tav tm="100000">
                                          <p:val>
                                            <p:strVal val="#ppt_w"/>
                                          </p:val>
                                        </p:tav>
                                      </p:tavLst>
                                    </p:anim>
                                    <p:anim calcmode="lin" valueType="num">
                                      <p:cBhvr>
                                        <p:cTn id="24" dur="750" fill="hold"/>
                                        <p:tgtEl>
                                          <p:spTgt spid="318"/>
                                        </p:tgtEl>
                                        <p:attrNameLst>
                                          <p:attrName>ppt_h</p:attrName>
                                        </p:attrNameLst>
                                      </p:cBhvr>
                                      <p:tavLst>
                                        <p:tav tm="0">
                                          <p:val>
                                            <p:fltVal val="0"/>
                                          </p:val>
                                        </p:tav>
                                        <p:tav tm="100000">
                                          <p:val>
                                            <p:strVal val="#ppt_h"/>
                                          </p:val>
                                        </p:tav>
                                      </p:tavLst>
                                    </p:anim>
                                  </p:childTnLst>
                                </p:cTn>
                              </p:par>
                            </p:childTnLst>
                          </p:cTn>
                        </p:par>
                        <p:par>
                          <p:cTn id="25" fill="hold">
                            <p:stCondLst>
                              <p:cond delay="4000"/>
                            </p:stCondLst>
                            <p:childTnLst>
                              <p:par>
                                <p:cTn id="26" presetID="2" presetClass="entr" presetSubtype="2" fill="hold" grpId="0" nodeType="afterEffect">
                                  <p:stCondLst>
                                    <p:cond delay="0"/>
                                  </p:stCondLst>
                                  <p:childTnLst>
                                    <p:set>
                                      <p:cBhvr>
                                        <p:cTn id="27" dur="indefinite" fill="hold"/>
                                        <p:tgtEl>
                                          <p:spTgt spid="314"/>
                                        </p:tgtEl>
                                        <p:attrNameLst>
                                          <p:attrName>style.visibility</p:attrName>
                                        </p:attrNameLst>
                                      </p:cBhvr>
                                      <p:to>
                                        <p:strVal val="visible"/>
                                      </p:to>
                                    </p:set>
                                    <p:anim calcmode="lin" valueType="num">
                                      <p:cBhvr>
                                        <p:cTn id="28" dur="1000" fill="hold"/>
                                        <p:tgtEl>
                                          <p:spTgt spid="314"/>
                                        </p:tgtEl>
                                        <p:attrNameLst>
                                          <p:attrName>ppt_x</p:attrName>
                                        </p:attrNameLst>
                                      </p:cBhvr>
                                      <p:tavLst>
                                        <p:tav tm="0">
                                          <p:val>
                                            <p:strVal val="1+#ppt_w/2"/>
                                          </p:val>
                                        </p:tav>
                                        <p:tav tm="100000">
                                          <p:val>
                                            <p:strVal val="#ppt_x"/>
                                          </p:val>
                                        </p:tav>
                                      </p:tavLst>
                                    </p:anim>
                                    <p:anim calcmode="lin" valueType="num">
                                      <p:cBhvr>
                                        <p:cTn id="29" dur="1000" fill="hold"/>
                                        <p:tgtEl>
                                          <p:spTgt spid="314"/>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2" presetClass="entr" presetSubtype="1" fill="hold" grpId="0" nodeType="afterEffect">
                                  <p:stCondLst>
                                    <p:cond delay="0"/>
                                  </p:stCondLst>
                                  <p:childTnLst>
                                    <p:set>
                                      <p:cBhvr>
                                        <p:cTn id="32" dur="indefinite" fill="hold"/>
                                        <p:tgtEl>
                                          <p:spTgt spid="312"/>
                                        </p:tgtEl>
                                        <p:attrNameLst>
                                          <p:attrName>style.visibility</p:attrName>
                                        </p:attrNameLst>
                                      </p:cBhvr>
                                      <p:to>
                                        <p:strVal val="visible"/>
                                      </p:to>
                                    </p:set>
                                    <p:animEffect transition="in" filter="wipe(up)">
                                      <p:cBhvr>
                                        <p:cTn id="33" dur="1000"/>
                                        <p:tgtEl>
                                          <p:spTgt spid="312"/>
                                        </p:tgtEl>
                                      </p:cBhvr>
                                    </p:animEffect>
                                  </p:childTnLst>
                                </p:cTn>
                              </p:par>
                              <p:par>
                                <p:cTn id="34" presetID="9" presetClass="entr" presetSubtype="0" fill="hold" grpId="0" nodeType="withEffect">
                                  <p:stCondLst>
                                    <p:cond delay="0"/>
                                  </p:stCondLst>
                                  <p:childTnLst>
                                    <p:set>
                                      <p:cBhvr>
                                        <p:cTn id="35" dur="indefinite" fill="hold"/>
                                        <p:tgtEl>
                                          <p:spTgt spid="326"/>
                                        </p:tgtEl>
                                        <p:attrNameLst>
                                          <p:attrName>style.visibility</p:attrName>
                                        </p:attrNameLst>
                                      </p:cBhvr>
                                      <p:to>
                                        <p:strVal val="visible"/>
                                      </p:to>
                                    </p:set>
                                    <p:animEffect transition="in" filter="dissolve">
                                      <p:cBhvr>
                                        <p:cTn id="36" dur="1000"/>
                                        <p:tgtEl>
                                          <p:spTgt spid="326"/>
                                        </p:tgtEl>
                                      </p:cBhvr>
                                    </p:animEffect>
                                  </p:childTnLst>
                                </p:cTn>
                              </p:par>
                            </p:childTnLst>
                          </p:cTn>
                        </p:par>
                        <p:par>
                          <p:cTn id="37" fill="hold">
                            <p:stCondLst>
                              <p:cond delay="6000"/>
                            </p:stCondLst>
                            <p:childTnLst>
                              <p:par>
                                <p:cTn id="38" presetID="23" presetClass="entr" presetSubtype="32" fill="hold" grpId="0" nodeType="afterEffect">
                                  <p:stCondLst>
                                    <p:cond delay="0"/>
                                  </p:stCondLst>
                                  <p:childTnLst>
                                    <p:set>
                                      <p:cBhvr>
                                        <p:cTn id="39" dur="indefinite" fill="hold"/>
                                        <p:tgtEl>
                                          <p:spTgt spid="330"/>
                                        </p:tgtEl>
                                        <p:attrNameLst>
                                          <p:attrName>style.visibility</p:attrName>
                                        </p:attrNameLst>
                                      </p:cBhvr>
                                      <p:to>
                                        <p:strVal val="visible"/>
                                      </p:to>
                                    </p:set>
                                    <p:anim calcmode="lin" valueType="num">
                                      <p:cBhvr>
                                        <p:cTn id="40" dur="750" fill="hold"/>
                                        <p:tgtEl>
                                          <p:spTgt spid="330"/>
                                        </p:tgtEl>
                                        <p:attrNameLst>
                                          <p:attrName>ppt_w</p:attrName>
                                        </p:attrNameLst>
                                      </p:cBhvr>
                                      <p:tavLst>
                                        <p:tav tm="0">
                                          <p:val>
                                            <p:fltVal val="0"/>
                                          </p:val>
                                        </p:tav>
                                        <p:tav tm="100000">
                                          <p:val>
                                            <p:strVal val="#ppt_w"/>
                                          </p:val>
                                        </p:tav>
                                      </p:tavLst>
                                    </p:anim>
                                    <p:anim calcmode="lin" valueType="num">
                                      <p:cBhvr>
                                        <p:cTn id="41" dur="750" fill="hold"/>
                                        <p:tgtEl>
                                          <p:spTgt spid="330"/>
                                        </p:tgtEl>
                                        <p:attrNameLst>
                                          <p:attrName>ppt_h</p:attrName>
                                        </p:attrNameLst>
                                      </p:cBhvr>
                                      <p:tavLst>
                                        <p:tav tm="0">
                                          <p:val>
                                            <p:fltVal val="0"/>
                                          </p:val>
                                        </p:tav>
                                        <p:tav tm="100000">
                                          <p:val>
                                            <p:strVal val="#ppt_h"/>
                                          </p:val>
                                        </p:tav>
                                      </p:tavLst>
                                    </p:anim>
                                  </p:childTnLst>
                                </p:cTn>
                              </p:par>
                            </p:childTnLst>
                          </p:cTn>
                        </p:par>
                        <p:par>
                          <p:cTn id="42" fill="hold">
                            <p:stCondLst>
                              <p:cond delay="7000"/>
                            </p:stCondLst>
                            <p:childTnLst>
                              <p:par>
                                <p:cTn id="43" presetID="2" presetClass="entr" presetSubtype="2" fill="hold" grpId="0" nodeType="afterEffect">
                                  <p:stCondLst>
                                    <p:cond delay="0"/>
                                  </p:stCondLst>
                                  <p:childTnLst>
                                    <p:set>
                                      <p:cBhvr>
                                        <p:cTn id="44" dur="indefinite" fill="hold"/>
                                        <p:tgtEl>
                                          <p:spTgt spid="319"/>
                                        </p:tgtEl>
                                        <p:attrNameLst>
                                          <p:attrName>style.visibility</p:attrName>
                                        </p:attrNameLst>
                                      </p:cBhvr>
                                      <p:to>
                                        <p:strVal val="visible"/>
                                      </p:to>
                                    </p:set>
                                    <p:anim calcmode="lin" valueType="num">
                                      <p:cBhvr>
                                        <p:cTn id="45" dur="1000" fill="hold"/>
                                        <p:tgtEl>
                                          <p:spTgt spid="319"/>
                                        </p:tgtEl>
                                        <p:attrNameLst>
                                          <p:attrName>ppt_x</p:attrName>
                                        </p:attrNameLst>
                                      </p:cBhvr>
                                      <p:tavLst>
                                        <p:tav tm="0">
                                          <p:val>
                                            <p:strVal val="1+#ppt_w/2"/>
                                          </p:val>
                                        </p:tav>
                                        <p:tav tm="100000">
                                          <p:val>
                                            <p:strVal val="#ppt_x"/>
                                          </p:val>
                                        </p:tav>
                                      </p:tavLst>
                                    </p:anim>
                                    <p:anim calcmode="lin" valueType="num">
                                      <p:cBhvr>
                                        <p:cTn id="46" dur="1000" fill="hold"/>
                                        <p:tgtEl>
                                          <p:spTgt spid="319"/>
                                        </p:tgtEl>
                                        <p:attrNameLst>
                                          <p:attrName>ppt_y</p:attrName>
                                        </p:attrNameLst>
                                      </p:cBhvr>
                                      <p:tavLst>
                                        <p:tav tm="0">
                                          <p:val>
                                            <p:strVal val="#ppt_y"/>
                                          </p:val>
                                        </p:tav>
                                        <p:tav tm="100000">
                                          <p:val>
                                            <p:strVal val="#ppt_y"/>
                                          </p:val>
                                        </p:tav>
                                      </p:tavLst>
                                    </p:anim>
                                  </p:childTnLst>
                                </p:cTn>
                              </p:par>
                            </p:childTnLst>
                          </p:cTn>
                        </p:par>
                        <p:par>
                          <p:cTn id="47" fill="hold">
                            <p:stCondLst>
                              <p:cond delay="8000"/>
                            </p:stCondLst>
                            <p:childTnLst>
                              <p:par>
                                <p:cTn id="48" presetID="22" presetClass="entr" presetSubtype="1" fill="hold" grpId="0" nodeType="afterEffect">
                                  <p:stCondLst>
                                    <p:cond delay="0"/>
                                  </p:stCondLst>
                                  <p:childTnLst>
                                    <p:set>
                                      <p:cBhvr>
                                        <p:cTn id="49" dur="indefinite" fill="hold"/>
                                        <p:tgtEl>
                                          <p:spTgt spid="309"/>
                                        </p:tgtEl>
                                        <p:attrNameLst>
                                          <p:attrName>style.visibility</p:attrName>
                                        </p:attrNameLst>
                                      </p:cBhvr>
                                      <p:to>
                                        <p:strVal val="visible"/>
                                      </p:to>
                                    </p:set>
                                    <p:animEffect transition="in" filter="wipe(up)">
                                      <p:cBhvr>
                                        <p:cTn id="50" dur="1000"/>
                                        <p:tgtEl>
                                          <p:spTgt spid="309"/>
                                        </p:tgtEl>
                                      </p:cBhvr>
                                    </p:animEffect>
                                  </p:childTnLst>
                                </p:cTn>
                              </p:par>
                              <p:par>
                                <p:cTn id="51" presetID="9" presetClass="entr" presetSubtype="0" fill="hold" grpId="0" nodeType="withEffect">
                                  <p:stCondLst>
                                    <p:cond delay="0"/>
                                  </p:stCondLst>
                                  <p:childTnLst>
                                    <p:set>
                                      <p:cBhvr>
                                        <p:cTn id="52" dur="indefinite" fill="hold"/>
                                        <p:tgtEl>
                                          <p:spTgt spid="321"/>
                                        </p:tgtEl>
                                        <p:attrNameLst>
                                          <p:attrName>style.visibility</p:attrName>
                                        </p:attrNameLst>
                                      </p:cBhvr>
                                      <p:to>
                                        <p:strVal val="visible"/>
                                      </p:to>
                                    </p:set>
                                    <p:animEffect transition="in" filter="dissolve">
                                      <p:cBhvr>
                                        <p:cTn id="53" dur="1000"/>
                                        <p:tgtEl>
                                          <p:spTgt spid="321"/>
                                        </p:tgtEl>
                                      </p:cBhvr>
                                    </p:animEffect>
                                  </p:childTnLst>
                                </p:cTn>
                              </p:par>
                            </p:childTnLst>
                          </p:cTn>
                        </p:par>
                        <p:par>
                          <p:cTn id="54" fill="hold">
                            <p:stCondLst>
                              <p:cond delay="9000"/>
                            </p:stCondLst>
                            <p:childTnLst>
                              <p:par>
                                <p:cTn id="55" presetID="23" presetClass="entr" presetSubtype="32" fill="hold" grpId="0" nodeType="afterEffect">
                                  <p:stCondLst>
                                    <p:cond delay="0"/>
                                  </p:stCondLst>
                                  <p:childTnLst>
                                    <p:set>
                                      <p:cBhvr>
                                        <p:cTn id="56" dur="indefinite" fill="hold"/>
                                        <p:tgtEl>
                                          <p:spTgt spid="333"/>
                                        </p:tgtEl>
                                        <p:attrNameLst>
                                          <p:attrName>style.visibility</p:attrName>
                                        </p:attrNameLst>
                                      </p:cBhvr>
                                      <p:to>
                                        <p:strVal val="visible"/>
                                      </p:to>
                                    </p:set>
                                    <p:anim calcmode="lin" valueType="num">
                                      <p:cBhvr>
                                        <p:cTn id="57" dur="750" fill="hold"/>
                                        <p:tgtEl>
                                          <p:spTgt spid="333"/>
                                        </p:tgtEl>
                                        <p:attrNameLst>
                                          <p:attrName>ppt_w</p:attrName>
                                        </p:attrNameLst>
                                      </p:cBhvr>
                                      <p:tavLst>
                                        <p:tav tm="0">
                                          <p:val>
                                            <p:fltVal val="0"/>
                                          </p:val>
                                        </p:tav>
                                        <p:tav tm="100000">
                                          <p:val>
                                            <p:strVal val="#ppt_w"/>
                                          </p:val>
                                        </p:tav>
                                      </p:tavLst>
                                    </p:anim>
                                    <p:anim calcmode="lin" valueType="num">
                                      <p:cBhvr>
                                        <p:cTn id="58" dur="750" fill="hold"/>
                                        <p:tgtEl>
                                          <p:spTgt spid="333"/>
                                        </p:tgtEl>
                                        <p:attrNameLst>
                                          <p:attrName>ppt_h</p:attrName>
                                        </p:attrNameLst>
                                      </p:cBhvr>
                                      <p:tavLst>
                                        <p:tav tm="0">
                                          <p:val>
                                            <p:fltVal val="0"/>
                                          </p:val>
                                        </p:tav>
                                        <p:tav tm="100000">
                                          <p:val>
                                            <p:strVal val="#ppt_h"/>
                                          </p:val>
                                        </p:tav>
                                      </p:tavLst>
                                    </p:anim>
                                  </p:childTnLst>
                                </p:cTn>
                              </p:par>
                            </p:childTnLst>
                          </p:cTn>
                        </p:par>
                        <p:par>
                          <p:cTn id="59" fill="hold">
                            <p:stCondLst>
                              <p:cond delay="10000"/>
                            </p:stCondLst>
                            <p:childTnLst>
                              <p:par>
                                <p:cTn id="60" presetID="2" presetClass="entr" presetSubtype="2" fill="hold" grpId="0" nodeType="afterEffect">
                                  <p:stCondLst>
                                    <p:cond delay="0"/>
                                  </p:stCondLst>
                                  <p:childTnLst>
                                    <p:set>
                                      <p:cBhvr>
                                        <p:cTn id="61" dur="indefinite" fill="hold"/>
                                        <p:tgtEl>
                                          <p:spTgt spid="320"/>
                                        </p:tgtEl>
                                        <p:attrNameLst>
                                          <p:attrName>style.visibility</p:attrName>
                                        </p:attrNameLst>
                                      </p:cBhvr>
                                      <p:to>
                                        <p:strVal val="visible"/>
                                      </p:to>
                                    </p:set>
                                    <p:anim calcmode="lin" valueType="num">
                                      <p:cBhvr>
                                        <p:cTn id="62" dur="1000" fill="hold"/>
                                        <p:tgtEl>
                                          <p:spTgt spid="320"/>
                                        </p:tgtEl>
                                        <p:attrNameLst>
                                          <p:attrName>ppt_x</p:attrName>
                                        </p:attrNameLst>
                                      </p:cBhvr>
                                      <p:tavLst>
                                        <p:tav tm="0">
                                          <p:val>
                                            <p:strVal val="1+#ppt_w/2"/>
                                          </p:val>
                                        </p:tav>
                                        <p:tav tm="100000">
                                          <p:val>
                                            <p:strVal val="#ppt_x"/>
                                          </p:val>
                                        </p:tav>
                                      </p:tavLst>
                                    </p:anim>
                                    <p:anim calcmode="lin" valueType="num">
                                      <p:cBhvr>
                                        <p:cTn id="63" dur="1000" fill="hold"/>
                                        <p:tgtEl>
                                          <p:spTgt spid="320"/>
                                        </p:tgtEl>
                                        <p:attrNameLst>
                                          <p:attrName>ppt_y</p:attrName>
                                        </p:attrNameLst>
                                      </p:cBhvr>
                                      <p:tavLst>
                                        <p:tav tm="0">
                                          <p:val>
                                            <p:strVal val="#ppt_y"/>
                                          </p:val>
                                        </p:tav>
                                        <p:tav tm="100000">
                                          <p:val>
                                            <p:strVal val="#ppt_y"/>
                                          </p:val>
                                        </p:tav>
                                      </p:tavLst>
                                    </p:anim>
                                  </p:childTnLst>
                                </p:cTn>
                              </p:par>
                            </p:childTnLst>
                          </p:cTn>
                        </p:par>
                        <p:par>
                          <p:cTn id="64" fill="hold">
                            <p:stCondLst>
                              <p:cond delay="11000"/>
                            </p:stCondLst>
                            <p:childTnLst>
                              <p:par>
                                <p:cTn id="65" presetID="22" presetClass="entr" presetSubtype="1" fill="hold" grpId="0" nodeType="afterEffect">
                                  <p:stCondLst>
                                    <p:cond delay="0"/>
                                  </p:stCondLst>
                                  <p:childTnLst>
                                    <p:set>
                                      <p:cBhvr>
                                        <p:cTn id="66" dur="indefinite" fill="hold"/>
                                        <p:tgtEl>
                                          <p:spTgt spid="311"/>
                                        </p:tgtEl>
                                        <p:attrNameLst>
                                          <p:attrName>style.visibility</p:attrName>
                                        </p:attrNameLst>
                                      </p:cBhvr>
                                      <p:to>
                                        <p:strVal val="visible"/>
                                      </p:to>
                                    </p:set>
                                    <p:animEffect transition="in" filter="wipe(up)">
                                      <p:cBhvr>
                                        <p:cTn id="67" dur="1000"/>
                                        <p:tgtEl>
                                          <p:spTgt spid="311"/>
                                        </p:tgtEl>
                                      </p:cBhvr>
                                    </p:animEffect>
                                  </p:childTnLst>
                                </p:cTn>
                              </p:par>
                            </p:childTnLst>
                          </p:cTn>
                        </p:par>
                        <p:par>
                          <p:cTn id="68" fill="hold">
                            <p:stCondLst>
                              <p:cond delay="12000"/>
                            </p:stCondLst>
                            <p:childTnLst>
                              <p:par>
                                <p:cTn id="69" presetID="23" presetClass="entr" presetSubtype="32" fill="hold" grpId="0" nodeType="afterEffect">
                                  <p:stCondLst>
                                    <p:cond delay="0"/>
                                  </p:stCondLst>
                                  <p:childTnLst>
                                    <p:set>
                                      <p:cBhvr>
                                        <p:cTn id="70" dur="indefinite" fill="hold"/>
                                        <p:tgtEl>
                                          <p:spTgt spid="336"/>
                                        </p:tgtEl>
                                        <p:attrNameLst>
                                          <p:attrName>style.visibility</p:attrName>
                                        </p:attrNameLst>
                                      </p:cBhvr>
                                      <p:to>
                                        <p:strVal val="visible"/>
                                      </p:to>
                                    </p:set>
                                    <p:anim calcmode="lin" valueType="num">
                                      <p:cBhvr>
                                        <p:cTn id="71" dur="750" fill="hold"/>
                                        <p:tgtEl>
                                          <p:spTgt spid="336"/>
                                        </p:tgtEl>
                                        <p:attrNameLst>
                                          <p:attrName>ppt_w</p:attrName>
                                        </p:attrNameLst>
                                      </p:cBhvr>
                                      <p:tavLst>
                                        <p:tav tm="0">
                                          <p:val>
                                            <p:fltVal val="0"/>
                                          </p:val>
                                        </p:tav>
                                        <p:tav tm="100000">
                                          <p:val>
                                            <p:strVal val="#ppt_w"/>
                                          </p:val>
                                        </p:tav>
                                      </p:tavLst>
                                    </p:anim>
                                    <p:anim calcmode="lin" valueType="num">
                                      <p:cBhvr>
                                        <p:cTn id="72" dur="750" fill="hold"/>
                                        <p:tgtEl>
                                          <p:spTgt spid="336"/>
                                        </p:tgtEl>
                                        <p:attrNameLst>
                                          <p:attrName>ppt_h</p:attrName>
                                        </p:attrNameLst>
                                      </p:cBhvr>
                                      <p:tavLst>
                                        <p:tav tm="0">
                                          <p:val>
                                            <p:fltVal val="0"/>
                                          </p:val>
                                        </p:tav>
                                        <p:tav tm="100000">
                                          <p:val>
                                            <p:strVal val="#ppt_h"/>
                                          </p:val>
                                        </p:tav>
                                      </p:tavLst>
                                    </p:anim>
                                  </p:childTnLst>
                                </p:cTn>
                              </p:par>
                            </p:childTnLst>
                          </p:cTn>
                        </p:par>
                        <p:par>
                          <p:cTn id="73" fill="hold">
                            <p:stCondLst>
                              <p:cond delay="13000"/>
                            </p:stCondLst>
                            <p:childTnLst>
                              <p:par>
                                <p:cTn id="74" presetID="2" presetClass="entr" presetSubtype="2" fill="hold" grpId="0" nodeType="afterEffect">
                                  <p:stCondLst>
                                    <p:cond delay="0"/>
                                  </p:stCondLst>
                                  <p:childTnLst>
                                    <p:set>
                                      <p:cBhvr>
                                        <p:cTn id="75" dur="indefinite" fill="hold"/>
                                        <p:tgtEl>
                                          <p:spTgt spid="327"/>
                                        </p:tgtEl>
                                        <p:attrNameLst>
                                          <p:attrName>style.visibility</p:attrName>
                                        </p:attrNameLst>
                                      </p:cBhvr>
                                      <p:to>
                                        <p:strVal val="visible"/>
                                      </p:to>
                                    </p:set>
                                    <p:anim calcmode="lin" valueType="num">
                                      <p:cBhvr>
                                        <p:cTn id="76" dur="1000" fill="hold"/>
                                        <p:tgtEl>
                                          <p:spTgt spid="327"/>
                                        </p:tgtEl>
                                        <p:attrNameLst>
                                          <p:attrName>ppt_x</p:attrName>
                                        </p:attrNameLst>
                                      </p:cBhvr>
                                      <p:tavLst>
                                        <p:tav tm="0">
                                          <p:val>
                                            <p:strVal val="1+#ppt_w/2"/>
                                          </p:val>
                                        </p:tav>
                                        <p:tav tm="100000">
                                          <p:val>
                                            <p:strVal val="#ppt_x"/>
                                          </p:val>
                                        </p:tav>
                                      </p:tavLst>
                                    </p:anim>
                                    <p:anim calcmode="lin" valueType="num">
                                      <p:cBhvr>
                                        <p:cTn id="77" dur="1000" fill="hold"/>
                                        <p:tgtEl>
                                          <p:spTgt spid="327"/>
                                        </p:tgtEl>
                                        <p:attrNameLst>
                                          <p:attrName>ppt_y</p:attrName>
                                        </p:attrNameLst>
                                      </p:cBhvr>
                                      <p:tavLst>
                                        <p:tav tm="0">
                                          <p:val>
                                            <p:strVal val="#ppt_y"/>
                                          </p:val>
                                        </p:tav>
                                        <p:tav tm="100000">
                                          <p:val>
                                            <p:strVal val="#ppt_y"/>
                                          </p:val>
                                        </p:tav>
                                      </p:tavLst>
                                    </p:anim>
                                  </p:childTnLst>
                                </p:cTn>
                              </p:par>
                            </p:childTnLst>
                          </p:cTn>
                        </p:par>
                        <p:par>
                          <p:cTn id="78" fill="hold">
                            <p:stCondLst>
                              <p:cond delay="14000"/>
                            </p:stCondLst>
                            <p:childTnLst>
                              <p:par>
                                <p:cTn id="79" presetID="22" presetClass="entr" presetSubtype="1" fill="hold" grpId="0" nodeType="afterEffect">
                                  <p:stCondLst>
                                    <p:cond delay="0"/>
                                  </p:stCondLst>
                                  <p:childTnLst>
                                    <p:set>
                                      <p:cBhvr>
                                        <p:cTn id="80" dur="indefinite" fill="hold"/>
                                        <p:tgtEl>
                                          <p:spTgt spid="310"/>
                                        </p:tgtEl>
                                        <p:attrNameLst>
                                          <p:attrName>style.visibility</p:attrName>
                                        </p:attrNameLst>
                                      </p:cBhvr>
                                      <p:to>
                                        <p:strVal val="visible"/>
                                      </p:to>
                                    </p:set>
                                    <p:animEffect transition="in" filter="wipe(up)">
                                      <p:cBhvr>
                                        <p:cTn id="81" dur="1000"/>
                                        <p:tgtEl>
                                          <p:spTgt spid="310"/>
                                        </p:tgtEl>
                                      </p:cBhvr>
                                    </p:animEffect>
                                  </p:childTnLst>
                                </p:cTn>
                              </p:par>
                              <p:par>
                                <p:cTn id="82" presetID="9" presetClass="entr" presetSubtype="0" fill="hold" grpId="0" nodeType="withEffect">
                                  <p:stCondLst>
                                    <p:cond delay="0"/>
                                  </p:stCondLst>
                                  <p:childTnLst>
                                    <p:set>
                                      <p:cBhvr>
                                        <p:cTn id="83" dur="indefinite" fill="hold"/>
                                        <p:tgtEl>
                                          <p:spTgt spid="31"/>
                                        </p:tgtEl>
                                        <p:attrNameLst>
                                          <p:attrName>style.visibility</p:attrName>
                                        </p:attrNameLst>
                                      </p:cBhvr>
                                      <p:to>
                                        <p:strVal val="visible"/>
                                      </p:to>
                                    </p:set>
                                    <p:animEffect transition="in" filter="dissolve">
                                      <p:cBhvr>
                                        <p:cTn id="84" dur="1000"/>
                                        <p:tgtEl>
                                          <p:spTgt spid="31"/>
                                        </p:tgtEl>
                                      </p:cBhvr>
                                    </p:animEffect>
                                  </p:childTnLst>
                                </p:cTn>
                              </p:par>
                            </p:childTnLst>
                          </p:cTn>
                        </p:par>
                        <p:par>
                          <p:cTn id="85" fill="hold">
                            <p:stCondLst>
                              <p:cond delay="15000"/>
                            </p:stCondLst>
                            <p:childTnLst>
                              <p:par>
                                <p:cTn id="86" presetID="23" presetClass="entr" presetSubtype="32" fill="hold" grpId="0" nodeType="afterEffect">
                                  <p:stCondLst>
                                    <p:cond delay="0"/>
                                  </p:stCondLst>
                                  <p:childTnLst>
                                    <p:set>
                                      <p:cBhvr>
                                        <p:cTn id="87" dur="indefinite" fill="hold"/>
                                        <p:tgtEl>
                                          <p:spTgt spid="32"/>
                                        </p:tgtEl>
                                        <p:attrNameLst>
                                          <p:attrName>style.visibility</p:attrName>
                                        </p:attrNameLst>
                                      </p:cBhvr>
                                      <p:to>
                                        <p:strVal val="visible"/>
                                      </p:to>
                                    </p:set>
                                    <p:anim calcmode="lin" valueType="num">
                                      <p:cBhvr>
                                        <p:cTn id="88" dur="750" fill="hold"/>
                                        <p:tgtEl>
                                          <p:spTgt spid="32"/>
                                        </p:tgtEl>
                                        <p:attrNameLst>
                                          <p:attrName>ppt_w</p:attrName>
                                        </p:attrNameLst>
                                      </p:cBhvr>
                                      <p:tavLst>
                                        <p:tav tm="0">
                                          <p:val>
                                            <p:fltVal val="0"/>
                                          </p:val>
                                        </p:tav>
                                        <p:tav tm="100000">
                                          <p:val>
                                            <p:strVal val="#ppt_w"/>
                                          </p:val>
                                        </p:tav>
                                      </p:tavLst>
                                    </p:anim>
                                    <p:anim calcmode="lin" valueType="num">
                                      <p:cBhvr>
                                        <p:cTn id="89" dur="75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advAuto="0"/>
      <p:bldP spid="310" grpId="0" animBg="1" advAuto="0"/>
      <p:bldP spid="311" grpId="0" animBg="1" advAuto="0"/>
      <p:bldP spid="312" grpId="0" animBg="1" advAuto="0"/>
      <p:bldP spid="313" grpId="0" animBg="1" advAuto="0"/>
      <p:bldP spid="314" grpId="0" animBg="1" advAuto="0"/>
      <p:bldP spid="315" grpId="0" animBg="1" advAuto="0"/>
      <p:bldP spid="318" grpId="0" animBg="1" advAuto="0"/>
      <p:bldP spid="319" grpId="0" animBg="1" advAuto="0"/>
      <p:bldP spid="320" grpId="0" animBg="1" advAuto="0"/>
      <p:bldP spid="321" grpId="0" animBg="1" advAuto="0"/>
      <p:bldP spid="323" grpId="0" animBg="1" advAuto="0"/>
      <p:bldP spid="325" grpId="0" animBg="1" advAuto="0"/>
      <p:bldP spid="326" grpId="0" animBg="1" advAuto="0"/>
      <p:bldP spid="327" grpId="0" animBg="1" advAuto="0"/>
      <p:bldP spid="330" grpId="0" animBg="1" advAuto="0"/>
      <p:bldP spid="333" grpId="0" animBg="1" advAuto="0"/>
      <p:bldP spid="336" grpId="0" animBg="1" advAuto="0"/>
      <p:bldP spid="31" grpId="0" animBg="1" advAuto="0"/>
      <p:bldP spid="32"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rot="5400000">
            <a:off x="2410489" y="3756053"/>
            <a:ext cx="3570363"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5750979" y="3756053"/>
            <a:ext cx="3570363"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11 Rectángulo"/>
          <p:cNvSpPr/>
          <p:nvPr/>
        </p:nvSpPr>
        <p:spPr>
          <a:xfrm>
            <a:off x="1157645" y="1970874"/>
            <a:ext cx="2634945" cy="1050453"/>
          </a:xfrm>
          <a:prstGeom prst="rect">
            <a:avLst/>
          </a:prstGeom>
          <a:solidFill>
            <a:srgbClr val="D76739"/>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91428" tIns="45713" rIns="91428" bIns="45713"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200" rtl="0" eaLnBrk="0" fontAlgn="base" latinLnBrk="0" hangingPunct="0">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mn-ea"/>
                <a:cs typeface="+mn-ea"/>
              </a:rPr>
              <a:t>添加标题</a:t>
            </a:r>
            <a:endParaRPr kumimoji="0" lang="en-US" altLang="zh-CN" sz="2400" b="1" i="0" u="none" strike="noStrike" kern="0" cap="none" spc="0" normalizeH="0" baseline="0" noProof="0" dirty="0">
              <a:ln>
                <a:noFill/>
              </a:ln>
              <a:solidFill>
                <a:prstClr val="white"/>
              </a:solidFill>
              <a:effectLst/>
              <a:uLnTx/>
              <a:uFillTx/>
              <a:latin typeface="+mn-ea"/>
              <a:cs typeface="+mn-ea"/>
            </a:endParaRPr>
          </a:p>
          <a:p>
            <a:pPr marL="0" marR="0" lvl="0" indent="0" algn="ctr" defTabSz="1219200" rtl="0" eaLnBrk="0" fontAlgn="base" latinLnBrk="0" hangingPunct="0">
              <a:lnSpc>
                <a:spcPct val="100000"/>
              </a:lnSpc>
              <a:spcBef>
                <a:spcPct val="0"/>
              </a:spcBef>
              <a:spcAft>
                <a:spcPct val="0"/>
              </a:spcAft>
              <a:buClrTx/>
              <a:buSzTx/>
              <a:buFontTx/>
              <a:buNone/>
              <a:defRPr/>
            </a:pPr>
            <a:r>
              <a:rPr kumimoji="0" lang="zh-CN" altLang="en-US" sz="1465" b="0" i="0" u="none" strike="noStrike" kern="0" cap="none" spc="0" normalizeH="0" baseline="0" noProof="0" dirty="0">
                <a:ln>
                  <a:noFill/>
                </a:ln>
                <a:solidFill>
                  <a:prstClr val="white"/>
                </a:solidFill>
                <a:effectLst/>
                <a:uLnTx/>
                <a:uFillTx/>
                <a:latin typeface="+mn-ea"/>
                <a:cs typeface="+mn-ea"/>
              </a:rPr>
              <a:t>点击此处添加文字内容</a:t>
            </a:r>
            <a:endParaRPr kumimoji="0" lang="en-US" altLang="zh-CN" sz="1465" b="0" i="0" u="none" strike="noStrike" kern="0" cap="none" spc="0" normalizeH="0" baseline="0" noProof="0" dirty="0">
              <a:ln>
                <a:noFill/>
              </a:ln>
              <a:solidFill>
                <a:prstClr val="white"/>
              </a:solidFill>
              <a:effectLst/>
              <a:uLnTx/>
              <a:uFillTx/>
              <a:latin typeface="+mn-ea"/>
              <a:cs typeface="+mn-ea"/>
            </a:endParaRPr>
          </a:p>
        </p:txBody>
      </p:sp>
      <p:grpSp>
        <p:nvGrpSpPr>
          <p:cNvPr id="21" name="组合 20"/>
          <p:cNvGrpSpPr/>
          <p:nvPr/>
        </p:nvGrpSpPr>
        <p:grpSpPr>
          <a:xfrm>
            <a:off x="1157648" y="3643319"/>
            <a:ext cx="2444685" cy="1471965"/>
            <a:chOff x="503238" y="2548492"/>
            <a:chExt cx="2191599" cy="1103975"/>
          </a:xfrm>
        </p:grpSpPr>
        <p:sp>
          <p:nvSpPr>
            <p:cNvPr id="22" name="矩形 21"/>
            <p:cNvSpPr/>
            <p:nvPr/>
          </p:nvSpPr>
          <p:spPr>
            <a:xfrm>
              <a:off x="503238" y="2548492"/>
              <a:ext cx="1148492" cy="315423"/>
            </a:xfrm>
            <a:prstGeom prst="rect">
              <a:avLst/>
            </a:prstGeom>
          </p:spPr>
          <p:txBody>
            <a:bodyPr wrap="none">
              <a:spAutoFit/>
            </a:bodyPr>
            <a:lstStyle/>
            <a:p>
              <a:pPr marL="0" marR="0" lvl="0" indent="0" algn="l" defTabSz="1219200" rtl="0" eaLnBrk="0" fontAlgn="base" latinLnBrk="0" hangingPunct="0">
                <a:lnSpc>
                  <a:spcPct val="100000"/>
                </a:lnSpc>
                <a:spcBef>
                  <a:spcPct val="0"/>
                </a:spcBef>
                <a:spcAft>
                  <a:spcPct val="0"/>
                </a:spcAft>
                <a:buClrTx/>
                <a:buSzTx/>
                <a:buFontTx/>
                <a:buNone/>
                <a:defRPr/>
              </a:pPr>
              <a:r>
                <a:rPr kumimoji="0" lang="zh-CN" altLang="en-US" sz="2135" b="0" i="0" u="none" strike="noStrike" kern="0" cap="none" spc="0" normalizeH="0" baseline="0" noProof="0" dirty="0">
                  <a:ln>
                    <a:noFill/>
                  </a:ln>
                  <a:solidFill>
                    <a:prstClr val="black">
                      <a:lumMod val="75000"/>
                      <a:lumOff val="25000"/>
                    </a:prstClr>
                  </a:solidFill>
                  <a:effectLst/>
                  <a:uLnTx/>
                  <a:uFillTx/>
                  <a:latin typeface="+mn-ea"/>
                  <a:cs typeface="+mn-ea"/>
                </a:rPr>
                <a:t>添加标题</a:t>
              </a:r>
              <a:endParaRPr kumimoji="0" lang="en-US" altLang="zh-CN" sz="2135" b="0" i="0" u="none" strike="noStrike" kern="0" cap="none" spc="0" normalizeH="0" baseline="0" noProof="0" dirty="0">
                <a:ln>
                  <a:noFill/>
                </a:ln>
                <a:solidFill>
                  <a:prstClr val="black">
                    <a:lumMod val="75000"/>
                    <a:lumOff val="25000"/>
                  </a:prstClr>
                </a:solidFill>
                <a:effectLst/>
                <a:uLnTx/>
                <a:uFillTx/>
                <a:latin typeface="+mn-ea"/>
                <a:cs typeface="+mn-ea"/>
              </a:endParaRPr>
            </a:p>
          </p:txBody>
        </p:sp>
        <p:sp>
          <p:nvSpPr>
            <p:cNvPr id="23" name="矩形 22"/>
            <p:cNvSpPr/>
            <p:nvPr/>
          </p:nvSpPr>
          <p:spPr>
            <a:xfrm>
              <a:off x="503238" y="2905916"/>
              <a:ext cx="2191599" cy="746551"/>
            </a:xfrm>
            <a:prstGeom prst="rect">
              <a:avLst/>
            </a:prstGeom>
          </p:spPr>
          <p:txBody>
            <a:bodyPr wrap="squar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465" b="0" i="0" u="none" strike="noStrike" kern="1200" cap="none" spc="0" normalizeH="0" baseline="0" noProof="0" dirty="0">
                  <a:ln>
                    <a:noFill/>
                  </a:ln>
                  <a:solidFill>
                    <a:prstClr val="black">
                      <a:lumMod val="75000"/>
                      <a:lumOff val="25000"/>
                    </a:prstClr>
                  </a:solidFill>
                  <a:effectLst/>
                  <a:uLnTx/>
                  <a:uFillTx/>
                  <a:latin typeface="+mn-ea"/>
                  <a:cs typeface="+mn-ea"/>
                </a:rPr>
                <a:t>点击此处添加文字说明内容，可以通过复制您的文本内容，在此文本框粘贴并选择只保留文字。</a:t>
              </a:r>
              <a:endParaRPr kumimoji="0" lang="en-US" altLang="zh-CN" sz="1465" b="0" i="0" u="none" strike="noStrike" kern="1200" cap="none" spc="0" normalizeH="0" baseline="0" noProof="0" dirty="0">
                <a:ln>
                  <a:noFill/>
                </a:ln>
                <a:solidFill>
                  <a:prstClr val="black">
                    <a:lumMod val="75000"/>
                    <a:lumOff val="25000"/>
                  </a:prstClr>
                </a:solidFill>
                <a:effectLst/>
                <a:uLnTx/>
                <a:uFillTx/>
                <a:latin typeface="+mn-ea"/>
                <a:cs typeface="+mn-ea"/>
              </a:endParaRPr>
            </a:p>
          </p:txBody>
        </p:sp>
      </p:grpSp>
      <p:sp>
        <p:nvSpPr>
          <p:cNvPr id="24" name="42 Rectángulo"/>
          <p:cNvSpPr/>
          <p:nvPr/>
        </p:nvSpPr>
        <p:spPr>
          <a:xfrm>
            <a:off x="4524196" y="1970875"/>
            <a:ext cx="2634947" cy="1050453"/>
          </a:xfrm>
          <a:prstGeom prst="rect">
            <a:avLst/>
          </a:prstGeom>
          <a:solidFill>
            <a:srgbClr val="D76739"/>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91428" tIns="45713" rIns="91428" bIns="45713" anchor="ctr"/>
          <a:lstStyle/>
          <a:p>
            <a:pPr marL="0" marR="0" lvl="0" indent="0" algn="ctr" defTabSz="1219200" rtl="0" eaLnBrk="0" fontAlgn="base" latinLnBrk="0" hangingPunct="0">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mn-ea"/>
                <a:cs typeface="+mn-ea"/>
              </a:rPr>
              <a:t>添加标题</a:t>
            </a:r>
            <a:endParaRPr kumimoji="0" lang="en-US" altLang="zh-CN" sz="2400" b="1" i="0" u="none" strike="noStrike" kern="0" cap="none" spc="0" normalizeH="0" baseline="0" noProof="0" dirty="0">
              <a:ln>
                <a:noFill/>
              </a:ln>
              <a:solidFill>
                <a:prstClr val="white"/>
              </a:solidFill>
              <a:effectLst/>
              <a:uLnTx/>
              <a:uFillTx/>
              <a:latin typeface="+mn-ea"/>
              <a:cs typeface="+mn-ea"/>
            </a:endParaRPr>
          </a:p>
          <a:p>
            <a:pPr marL="0" marR="0" lvl="0" indent="0" algn="ctr" defTabSz="1219200" rtl="0" eaLnBrk="1" fontAlgn="base" latinLnBrk="0" hangingPunct="1">
              <a:lnSpc>
                <a:spcPct val="100000"/>
              </a:lnSpc>
              <a:spcBef>
                <a:spcPct val="0"/>
              </a:spcBef>
              <a:spcAft>
                <a:spcPct val="0"/>
              </a:spcAft>
              <a:buClrTx/>
              <a:buSzTx/>
              <a:buFontTx/>
              <a:buNone/>
              <a:defRPr/>
            </a:pPr>
            <a:r>
              <a:rPr kumimoji="0" lang="zh-CN" altLang="en-US" sz="1465" b="0" i="0" u="none" strike="noStrike" kern="0" cap="none" spc="0" normalizeH="0" baseline="0" noProof="0" dirty="0">
                <a:ln>
                  <a:noFill/>
                </a:ln>
                <a:solidFill>
                  <a:prstClr val="white"/>
                </a:solidFill>
                <a:effectLst/>
                <a:uLnTx/>
                <a:uFillTx/>
                <a:latin typeface="+mn-ea"/>
                <a:cs typeface="+mn-ea"/>
              </a:rPr>
              <a:t>点击此处添加文字内容</a:t>
            </a:r>
            <a:endParaRPr kumimoji="0" lang="en-US" altLang="zh-CN" sz="1465" b="0" i="0" u="none" strike="noStrike" kern="0" cap="none" spc="0" normalizeH="0" baseline="0" noProof="0" dirty="0">
              <a:ln>
                <a:noFill/>
              </a:ln>
              <a:solidFill>
                <a:prstClr val="white"/>
              </a:solidFill>
              <a:effectLst/>
              <a:uLnTx/>
              <a:uFillTx/>
              <a:latin typeface="+mn-ea"/>
              <a:cs typeface="+mn-ea"/>
            </a:endParaRPr>
          </a:p>
        </p:txBody>
      </p:sp>
      <p:grpSp>
        <p:nvGrpSpPr>
          <p:cNvPr id="25" name="组合 24"/>
          <p:cNvGrpSpPr/>
          <p:nvPr/>
        </p:nvGrpSpPr>
        <p:grpSpPr>
          <a:xfrm>
            <a:off x="4524199" y="3643322"/>
            <a:ext cx="2444685" cy="1471968"/>
            <a:chOff x="471218" y="2548491"/>
            <a:chExt cx="2191599" cy="1103977"/>
          </a:xfrm>
        </p:grpSpPr>
        <p:sp>
          <p:nvSpPr>
            <p:cNvPr id="26" name="矩形 25"/>
            <p:cNvSpPr/>
            <p:nvPr/>
          </p:nvSpPr>
          <p:spPr>
            <a:xfrm>
              <a:off x="471218" y="2548491"/>
              <a:ext cx="1148492" cy="315423"/>
            </a:xfrm>
            <a:prstGeom prst="rect">
              <a:avLst/>
            </a:prstGeom>
          </p:spPr>
          <p:txBody>
            <a:bodyPr wrap="none">
              <a:spAutoFit/>
            </a:bodyPr>
            <a:lstStyle/>
            <a:p>
              <a:pPr marL="0" marR="0" lvl="0" indent="0" algn="l" defTabSz="1219200" rtl="0" eaLnBrk="0" fontAlgn="base" latinLnBrk="0" hangingPunct="0">
                <a:lnSpc>
                  <a:spcPct val="100000"/>
                </a:lnSpc>
                <a:spcBef>
                  <a:spcPct val="0"/>
                </a:spcBef>
                <a:spcAft>
                  <a:spcPct val="0"/>
                </a:spcAft>
                <a:buClrTx/>
                <a:buSzTx/>
                <a:buFontTx/>
                <a:buNone/>
                <a:defRPr/>
              </a:pPr>
              <a:r>
                <a:rPr kumimoji="0" lang="zh-CN" altLang="en-US" sz="2135" b="0" i="0" u="none" strike="noStrike" kern="0" cap="none" spc="0" normalizeH="0" baseline="0" noProof="0" dirty="0">
                  <a:ln>
                    <a:noFill/>
                  </a:ln>
                  <a:solidFill>
                    <a:prstClr val="black">
                      <a:lumMod val="75000"/>
                      <a:lumOff val="25000"/>
                    </a:prstClr>
                  </a:solidFill>
                  <a:effectLst/>
                  <a:uLnTx/>
                  <a:uFillTx/>
                  <a:latin typeface="+mn-ea"/>
                  <a:cs typeface="+mn-ea"/>
                </a:rPr>
                <a:t>添加标题</a:t>
              </a:r>
              <a:endParaRPr kumimoji="0" lang="en-US" altLang="zh-CN" sz="2135" b="0" i="0" u="none" strike="noStrike" kern="0" cap="none" spc="0" normalizeH="0" baseline="0" noProof="0" dirty="0">
                <a:ln>
                  <a:noFill/>
                </a:ln>
                <a:solidFill>
                  <a:prstClr val="black">
                    <a:lumMod val="75000"/>
                    <a:lumOff val="25000"/>
                  </a:prstClr>
                </a:solidFill>
                <a:effectLst/>
                <a:uLnTx/>
                <a:uFillTx/>
                <a:latin typeface="+mn-ea"/>
                <a:cs typeface="+mn-ea"/>
              </a:endParaRPr>
            </a:p>
          </p:txBody>
        </p:sp>
        <p:sp>
          <p:nvSpPr>
            <p:cNvPr id="27" name="矩形 26"/>
            <p:cNvSpPr/>
            <p:nvPr/>
          </p:nvSpPr>
          <p:spPr>
            <a:xfrm>
              <a:off x="471218" y="2905916"/>
              <a:ext cx="2191599" cy="746552"/>
            </a:xfrm>
            <a:prstGeom prst="rect">
              <a:avLst/>
            </a:prstGeom>
          </p:spPr>
          <p:txBody>
            <a:bodyPr wrap="squar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465" b="0" i="0" u="none" strike="noStrike" kern="1200" cap="none" spc="0" normalizeH="0" baseline="0" noProof="0" dirty="0">
                  <a:ln>
                    <a:noFill/>
                  </a:ln>
                  <a:solidFill>
                    <a:prstClr val="black">
                      <a:lumMod val="75000"/>
                      <a:lumOff val="25000"/>
                    </a:prstClr>
                  </a:solidFill>
                  <a:effectLst/>
                  <a:uLnTx/>
                  <a:uFillTx/>
                  <a:latin typeface="+mn-ea"/>
                  <a:cs typeface="+mn-ea"/>
                </a:rPr>
                <a:t>点击此处添加文字说明内容，可以通过复制您的文本内容，在此文本框粘贴并选择只保留文字。</a:t>
              </a:r>
              <a:endParaRPr kumimoji="0" lang="en-US" altLang="zh-CN" sz="1465" b="0" i="0" u="none" strike="noStrike" kern="1200" cap="none" spc="0" normalizeH="0" baseline="0" noProof="0" dirty="0">
                <a:ln>
                  <a:noFill/>
                </a:ln>
                <a:solidFill>
                  <a:prstClr val="black">
                    <a:lumMod val="75000"/>
                    <a:lumOff val="25000"/>
                  </a:prstClr>
                </a:solidFill>
                <a:effectLst/>
                <a:uLnTx/>
                <a:uFillTx/>
                <a:latin typeface="+mn-ea"/>
                <a:cs typeface="+mn-ea"/>
              </a:endParaRPr>
            </a:p>
          </p:txBody>
        </p:sp>
      </p:grpSp>
      <p:sp>
        <p:nvSpPr>
          <p:cNvPr id="28" name="51 Rectángulo"/>
          <p:cNvSpPr/>
          <p:nvPr/>
        </p:nvSpPr>
        <p:spPr>
          <a:xfrm>
            <a:off x="7875783" y="1970875"/>
            <a:ext cx="2636709" cy="1050452"/>
          </a:xfrm>
          <a:prstGeom prst="rect">
            <a:avLst/>
          </a:prstGeom>
          <a:solidFill>
            <a:srgbClr val="D76739"/>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91428" tIns="45713" rIns="91428" bIns="45713" anchor="ctr"/>
          <a:lstStyle/>
          <a:p>
            <a:pPr marL="0" marR="0" lvl="0" indent="0" algn="ctr" defTabSz="1219200" rtl="0" eaLnBrk="0" fontAlgn="base" latinLnBrk="0" hangingPunct="0">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mn-ea"/>
                <a:cs typeface="+mn-ea"/>
              </a:rPr>
              <a:t>添加标题</a:t>
            </a:r>
            <a:endParaRPr kumimoji="0" lang="en-US" altLang="zh-CN" sz="2400" b="1" i="0" u="none" strike="noStrike" kern="0" cap="none" spc="0" normalizeH="0" baseline="0" noProof="0" dirty="0">
              <a:ln>
                <a:noFill/>
              </a:ln>
              <a:solidFill>
                <a:prstClr val="white"/>
              </a:solidFill>
              <a:effectLst/>
              <a:uLnTx/>
              <a:uFillTx/>
              <a:latin typeface="+mn-ea"/>
              <a:cs typeface="+mn-ea"/>
            </a:endParaRPr>
          </a:p>
          <a:p>
            <a:pPr marL="0" marR="0" lvl="0" indent="0" algn="ctr" defTabSz="1219200" rtl="0" eaLnBrk="1" fontAlgn="base" latinLnBrk="0" hangingPunct="1">
              <a:lnSpc>
                <a:spcPct val="100000"/>
              </a:lnSpc>
              <a:spcBef>
                <a:spcPct val="0"/>
              </a:spcBef>
              <a:spcAft>
                <a:spcPct val="0"/>
              </a:spcAft>
              <a:buClrTx/>
              <a:buSzTx/>
              <a:buFontTx/>
              <a:buNone/>
              <a:defRPr/>
            </a:pPr>
            <a:r>
              <a:rPr kumimoji="0" lang="zh-CN" altLang="en-US" sz="1465" b="0" i="0" u="none" strike="noStrike" kern="0" cap="none" spc="0" normalizeH="0" baseline="0" noProof="0" dirty="0">
                <a:ln>
                  <a:noFill/>
                </a:ln>
                <a:solidFill>
                  <a:prstClr val="white"/>
                </a:solidFill>
                <a:effectLst/>
                <a:uLnTx/>
                <a:uFillTx/>
                <a:latin typeface="+mn-ea"/>
                <a:cs typeface="+mn-ea"/>
              </a:rPr>
              <a:t>点击此处添加文字内容</a:t>
            </a:r>
            <a:endParaRPr kumimoji="0" lang="en-US" altLang="zh-CN" sz="1465" b="0" i="0" u="none" strike="noStrike" kern="0" cap="none" spc="0" normalizeH="0" baseline="0" noProof="0" dirty="0">
              <a:ln>
                <a:noFill/>
              </a:ln>
              <a:solidFill>
                <a:prstClr val="white"/>
              </a:solidFill>
              <a:effectLst/>
              <a:uLnTx/>
              <a:uFillTx/>
              <a:latin typeface="+mn-ea"/>
              <a:cs typeface="+mn-ea"/>
            </a:endParaRPr>
          </a:p>
        </p:txBody>
      </p:sp>
      <p:grpSp>
        <p:nvGrpSpPr>
          <p:cNvPr id="29" name="组合 28"/>
          <p:cNvGrpSpPr/>
          <p:nvPr/>
        </p:nvGrpSpPr>
        <p:grpSpPr>
          <a:xfrm>
            <a:off x="7875786" y="3643322"/>
            <a:ext cx="2444685" cy="1471968"/>
            <a:chOff x="467746" y="2548491"/>
            <a:chExt cx="2191599" cy="1103977"/>
          </a:xfrm>
        </p:grpSpPr>
        <p:sp>
          <p:nvSpPr>
            <p:cNvPr id="30" name="矩形 29"/>
            <p:cNvSpPr/>
            <p:nvPr/>
          </p:nvSpPr>
          <p:spPr>
            <a:xfrm>
              <a:off x="467746" y="2548491"/>
              <a:ext cx="1148492" cy="315423"/>
            </a:xfrm>
            <a:prstGeom prst="rect">
              <a:avLst/>
            </a:prstGeom>
          </p:spPr>
          <p:txBody>
            <a:bodyPr wrap="none">
              <a:spAutoFit/>
            </a:bodyPr>
            <a:lstStyle/>
            <a:p>
              <a:pPr marL="0" marR="0" lvl="0" indent="0" algn="l" defTabSz="1219200" rtl="0" eaLnBrk="0" fontAlgn="base" latinLnBrk="0" hangingPunct="0">
                <a:lnSpc>
                  <a:spcPct val="100000"/>
                </a:lnSpc>
                <a:spcBef>
                  <a:spcPct val="0"/>
                </a:spcBef>
                <a:spcAft>
                  <a:spcPct val="0"/>
                </a:spcAft>
                <a:buClrTx/>
                <a:buSzTx/>
                <a:buFontTx/>
                <a:buNone/>
                <a:defRPr/>
              </a:pPr>
              <a:r>
                <a:rPr kumimoji="0" lang="zh-CN" altLang="en-US" sz="2135" b="0" i="0" u="none" strike="noStrike" kern="0" cap="none" spc="0" normalizeH="0" baseline="0" noProof="0" dirty="0">
                  <a:ln>
                    <a:noFill/>
                  </a:ln>
                  <a:solidFill>
                    <a:prstClr val="black">
                      <a:lumMod val="75000"/>
                      <a:lumOff val="25000"/>
                    </a:prstClr>
                  </a:solidFill>
                  <a:effectLst/>
                  <a:uLnTx/>
                  <a:uFillTx/>
                  <a:latin typeface="+mn-ea"/>
                  <a:cs typeface="+mn-ea"/>
                </a:rPr>
                <a:t>添加标题</a:t>
              </a:r>
              <a:endParaRPr kumimoji="0" lang="en-US" altLang="zh-CN" sz="2135" b="0" i="0" u="none" strike="noStrike" kern="0" cap="none" spc="0" normalizeH="0" baseline="0" noProof="0" dirty="0">
                <a:ln>
                  <a:noFill/>
                </a:ln>
                <a:solidFill>
                  <a:prstClr val="black">
                    <a:lumMod val="75000"/>
                    <a:lumOff val="25000"/>
                  </a:prstClr>
                </a:solidFill>
                <a:effectLst/>
                <a:uLnTx/>
                <a:uFillTx/>
                <a:latin typeface="+mn-ea"/>
                <a:cs typeface="+mn-ea"/>
              </a:endParaRPr>
            </a:p>
          </p:txBody>
        </p:sp>
        <p:sp>
          <p:nvSpPr>
            <p:cNvPr id="31" name="矩形 30"/>
            <p:cNvSpPr/>
            <p:nvPr/>
          </p:nvSpPr>
          <p:spPr>
            <a:xfrm>
              <a:off x="467746" y="2905916"/>
              <a:ext cx="2191599" cy="746552"/>
            </a:xfrm>
            <a:prstGeom prst="rect">
              <a:avLst/>
            </a:prstGeom>
          </p:spPr>
          <p:txBody>
            <a:bodyPr wrap="squar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465" b="0" i="0" u="none" strike="noStrike" kern="1200" cap="none" spc="0" normalizeH="0" baseline="0" noProof="0" dirty="0">
                  <a:ln>
                    <a:noFill/>
                  </a:ln>
                  <a:solidFill>
                    <a:prstClr val="black">
                      <a:lumMod val="75000"/>
                      <a:lumOff val="25000"/>
                    </a:prstClr>
                  </a:solidFill>
                  <a:effectLst/>
                  <a:uLnTx/>
                  <a:uFillTx/>
                  <a:latin typeface="+mn-ea"/>
                  <a:cs typeface="+mn-ea"/>
                </a:rPr>
                <a:t>点击此处添加文字说明内容，可以通过复制您的文本内容，在此文本框粘贴并选择只保留文字。</a:t>
              </a:r>
              <a:endParaRPr kumimoji="0" lang="en-US" altLang="zh-CN" sz="1465" b="0" i="0" u="none" strike="noStrike" kern="1200" cap="none" spc="0" normalizeH="0" baseline="0" noProof="0" dirty="0">
                <a:ln>
                  <a:noFill/>
                </a:ln>
                <a:solidFill>
                  <a:prstClr val="black">
                    <a:lumMod val="75000"/>
                    <a:lumOff val="25000"/>
                  </a:prstClr>
                </a:solidFill>
                <a:effectLst/>
                <a:uLnTx/>
                <a:uFillTx/>
                <a:latin typeface="+mn-ea"/>
                <a:cs typeface="+mn-ea"/>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3000"/>
                            </p:stCondLst>
                            <p:childTnLst>
                              <p:par>
                                <p:cTn id="31" presetID="14" presetClass="entr" presetSubtype="1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2"/>
          <p:cNvGrpSpPr/>
          <p:nvPr/>
        </p:nvGrpSpPr>
        <p:grpSpPr bwMode="auto">
          <a:xfrm>
            <a:off x="-144692" y="3341588"/>
            <a:ext cx="3956811" cy="675216"/>
            <a:chOff x="-1032447" y="0"/>
            <a:chExt cx="2967616" cy="506624"/>
          </a:xfrm>
          <a:solidFill>
            <a:srgbClr val="D76739"/>
          </a:solidFill>
          <a:effectLst>
            <a:outerShdw blurRad="127000" dist="38100" dir="8100000" algn="tr" rotWithShape="0">
              <a:prstClr val="black">
                <a:alpha val="40000"/>
              </a:prstClr>
            </a:outerShdw>
          </a:effectLst>
        </p:grpSpPr>
        <p:sp>
          <p:nvSpPr>
            <p:cNvPr id="49" name="圆角矩形 33"/>
            <p:cNvSpPr>
              <a:spLocks noChangeArrowheads="1"/>
            </p:cNvSpPr>
            <p:nvPr/>
          </p:nvSpPr>
          <p:spPr bwMode="auto">
            <a:xfrm>
              <a:off x="-1032447" y="73989"/>
              <a:ext cx="2967616"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srgbClr val="FFFFFF"/>
                </a:solidFill>
                <a:effectLst/>
                <a:uLnTx/>
                <a:uFillTx/>
                <a:latin typeface="+mn-ea"/>
                <a:cs typeface="+mn-ea"/>
                <a:sym typeface="宋体" panose="02010600030101010101" pitchFamily="2" charset="-122"/>
              </a:endParaRPr>
            </a:p>
          </p:txBody>
        </p:sp>
        <p:sp>
          <p:nvSpPr>
            <p:cNvPr id="50" name="等腰三角形 34"/>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srgbClr val="FFFFFF"/>
                </a:solidFill>
                <a:effectLst/>
                <a:uLnTx/>
                <a:uFillTx/>
                <a:latin typeface="+mn-ea"/>
                <a:cs typeface="+mn-ea"/>
                <a:sym typeface="宋体" panose="02010600030101010101" pitchFamily="2" charset="-122"/>
              </a:endParaRPr>
            </a:p>
          </p:txBody>
        </p:sp>
      </p:grpSp>
      <p:sp>
        <p:nvSpPr>
          <p:cNvPr id="51" name="椭圆 35"/>
          <p:cNvSpPr>
            <a:spLocks noChangeArrowheads="1"/>
          </p:cNvSpPr>
          <p:nvPr/>
        </p:nvSpPr>
        <p:spPr bwMode="auto">
          <a:xfrm>
            <a:off x="1813984" y="1588988"/>
            <a:ext cx="1413933" cy="1413933"/>
          </a:xfrm>
          <a:prstGeom prst="ellipse">
            <a:avLst/>
          </a:prstGeom>
          <a:solidFill>
            <a:srgbClr val="D76739"/>
          </a:solidFill>
          <a:ln w="76200">
            <a:solidFill>
              <a:schemeClr val="bg1"/>
            </a:solidFill>
          </a:ln>
          <a:effectLst>
            <a:outerShdw blurRad="127000" dist="38100" dir="8100000" algn="tr" rotWithShape="0">
              <a:prstClr val="black">
                <a:alpha val="40000"/>
              </a:prstClr>
            </a:outerShdw>
          </a:effec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prstClr val="white"/>
              </a:solidFill>
              <a:effectLst/>
              <a:uLnTx/>
              <a:uFillTx/>
              <a:latin typeface="+mn-ea"/>
              <a:cs typeface="+mn-ea"/>
              <a:sym typeface="宋体" panose="02010600030101010101" pitchFamily="2" charset="-122"/>
            </a:endParaRPr>
          </a:p>
        </p:txBody>
      </p:sp>
      <p:grpSp>
        <p:nvGrpSpPr>
          <p:cNvPr id="52" name="组合 36"/>
          <p:cNvGrpSpPr/>
          <p:nvPr/>
        </p:nvGrpSpPr>
        <p:grpSpPr bwMode="auto">
          <a:xfrm flipV="1">
            <a:off x="3657601" y="3441072"/>
            <a:ext cx="2580217" cy="675217"/>
            <a:chOff x="0" y="0"/>
            <a:chExt cx="1935168" cy="506624"/>
          </a:xfrm>
          <a:solidFill>
            <a:srgbClr val="D76739"/>
          </a:solidFill>
          <a:effectLst>
            <a:outerShdw blurRad="127000" dist="38100" dir="8100000" algn="tr" rotWithShape="0">
              <a:prstClr val="black">
                <a:alpha val="40000"/>
              </a:prstClr>
            </a:outerShdw>
          </a:effectLst>
        </p:grpSpPr>
        <p:sp>
          <p:nvSpPr>
            <p:cNvPr id="53" name="圆角矩形 37"/>
            <p:cNvSpPr>
              <a:spLocks noChangeArrowheads="1"/>
            </p:cNvSpPr>
            <p:nvPr/>
          </p:nvSpPr>
          <p:spPr bwMode="auto">
            <a:xfrm>
              <a:off x="0" y="73989"/>
              <a:ext cx="1935168"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srgbClr val="FFFFFF"/>
                </a:solidFill>
                <a:effectLst/>
                <a:uLnTx/>
                <a:uFillTx/>
                <a:latin typeface="+mn-ea"/>
                <a:cs typeface="+mn-ea"/>
                <a:sym typeface="宋体" panose="02010600030101010101" pitchFamily="2" charset="-122"/>
              </a:endParaRPr>
            </a:p>
          </p:txBody>
        </p:sp>
        <p:sp>
          <p:nvSpPr>
            <p:cNvPr id="54" name="等腰三角形 38"/>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srgbClr val="FFFFFF"/>
                </a:solidFill>
                <a:effectLst/>
                <a:uLnTx/>
                <a:uFillTx/>
                <a:latin typeface="+mn-ea"/>
                <a:cs typeface="+mn-ea"/>
                <a:sym typeface="宋体" panose="02010600030101010101" pitchFamily="2" charset="-122"/>
              </a:endParaRPr>
            </a:p>
          </p:txBody>
        </p:sp>
      </p:grpSp>
      <p:sp>
        <p:nvSpPr>
          <p:cNvPr id="55" name="椭圆 39"/>
          <p:cNvSpPr>
            <a:spLocks noChangeArrowheads="1"/>
          </p:cNvSpPr>
          <p:nvPr/>
        </p:nvSpPr>
        <p:spPr bwMode="auto">
          <a:xfrm>
            <a:off x="4326467" y="4347004"/>
            <a:ext cx="1413933" cy="1413933"/>
          </a:xfrm>
          <a:prstGeom prst="ellipse">
            <a:avLst/>
          </a:prstGeom>
          <a:solidFill>
            <a:srgbClr val="17375E"/>
          </a:solidFill>
          <a:ln w="76200">
            <a:solidFill>
              <a:schemeClr val="bg1"/>
            </a:solidFill>
          </a:ln>
          <a:effectLst>
            <a:outerShdw blurRad="127000" dist="38100" dir="8100000" algn="tr" rotWithShape="0">
              <a:prstClr val="black">
                <a:alpha val="40000"/>
              </a:prstClr>
            </a:outerShdw>
          </a:effec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prstClr val="white"/>
              </a:solidFill>
              <a:effectLst/>
              <a:uLnTx/>
              <a:uFillTx/>
              <a:latin typeface="+mn-ea"/>
              <a:cs typeface="+mn-ea"/>
              <a:sym typeface="宋体" panose="02010600030101010101" pitchFamily="2" charset="-122"/>
            </a:endParaRPr>
          </a:p>
        </p:txBody>
      </p:sp>
      <p:grpSp>
        <p:nvGrpSpPr>
          <p:cNvPr id="56" name="组合 40"/>
          <p:cNvGrpSpPr/>
          <p:nvPr/>
        </p:nvGrpSpPr>
        <p:grpSpPr bwMode="auto">
          <a:xfrm>
            <a:off x="6087534" y="3341588"/>
            <a:ext cx="2582333" cy="675216"/>
            <a:chOff x="0" y="0"/>
            <a:chExt cx="1935168" cy="506624"/>
          </a:xfrm>
          <a:solidFill>
            <a:srgbClr val="D76739"/>
          </a:solidFill>
          <a:effectLst>
            <a:outerShdw blurRad="127000" dist="38100" dir="8100000" algn="tr" rotWithShape="0">
              <a:prstClr val="black">
                <a:alpha val="40000"/>
              </a:prstClr>
            </a:outerShdw>
          </a:effectLst>
        </p:grpSpPr>
        <p:sp>
          <p:nvSpPr>
            <p:cNvPr id="57" name="圆角矩形 41"/>
            <p:cNvSpPr>
              <a:spLocks noChangeArrowheads="1"/>
            </p:cNvSpPr>
            <p:nvPr/>
          </p:nvSpPr>
          <p:spPr bwMode="auto">
            <a:xfrm>
              <a:off x="0" y="73989"/>
              <a:ext cx="1935168"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srgbClr val="FFFFFF"/>
                </a:solidFill>
                <a:effectLst/>
                <a:uLnTx/>
                <a:uFillTx/>
                <a:latin typeface="+mn-ea"/>
                <a:cs typeface="+mn-ea"/>
                <a:sym typeface="宋体" panose="02010600030101010101" pitchFamily="2" charset="-122"/>
              </a:endParaRPr>
            </a:p>
          </p:txBody>
        </p:sp>
        <p:sp>
          <p:nvSpPr>
            <p:cNvPr id="58" name="等腰三角形 42"/>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srgbClr val="FFFFFF"/>
                </a:solidFill>
                <a:effectLst/>
                <a:uLnTx/>
                <a:uFillTx/>
                <a:latin typeface="+mn-ea"/>
                <a:cs typeface="+mn-ea"/>
                <a:sym typeface="宋体" panose="02010600030101010101" pitchFamily="2" charset="-122"/>
              </a:endParaRPr>
            </a:p>
          </p:txBody>
        </p:sp>
      </p:grpSp>
      <p:sp>
        <p:nvSpPr>
          <p:cNvPr id="59" name="椭圆 43"/>
          <p:cNvSpPr>
            <a:spLocks noChangeArrowheads="1"/>
          </p:cNvSpPr>
          <p:nvPr/>
        </p:nvSpPr>
        <p:spPr bwMode="auto">
          <a:xfrm>
            <a:off x="6671734" y="1588988"/>
            <a:ext cx="1413933" cy="1413933"/>
          </a:xfrm>
          <a:prstGeom prst="ellipse">
            <a:avLst/>
          </a:prstGeom>
          <a:solidFill>
            <a:srgbClr val="17375E"/>
          </a:solidFill>
          <a:ln w="76200">
            <a:solidFill>
              <a:schemeClr val="bg1"/>
            </a:solidFill>
          </a:ln>
          <a:effectLst>
            <a:outerShdw blurRad="127000" dist="38100" dir="8100000" algn="tr" rotWithShape="0">
              <a:prstClr val="black">
                <a:alpha val="40000"/>
              </a:prstClr>
            </a:outerShdw>
          </a:effec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prstClr val="white"/>
              </a:solidFill>
              <a:effectLst/>
              <a:uLnTx/>
              <a:uFillTx/>
              <a:latin typeface="+mn-ea"/>
              <a:cs typeface="+mn-ea"/>
              <a:sym typeface="宋体" panose="02010600030101010101" pitchFamily="2" charset="-122"/>
            </a:endParaRPr>
          </a:p>
        </p:txBody>
      </p:sp>
      <p:sp>
        <p:nvSpPr>
          <p:cNvPr id="60" name="椭圆 45"/>
          <p:cNvSpPr>
            <a:spLocks noChangeArrowheads="1"/>
          </p:cNvSpPr>
          <p:nvPr/>
        </p:nvSpPr>
        <p:spPr bwMode="auto">
          <a:xfrm>
            <a:off x="9097434" y="4347004"/>
            <a:ext cx="1413933" cy="1413933"/>
          </a:xfrm>
          <a:prstGeom prst="ellipse">
            <a:avLst/>
          </a:prstGeom>
          <a:solidFill>
            <a:srgbClr val="D76739"/>
          </a:solidFill>
          <a:ln w="76200">
            <a:solidFill>
              <a:schemeClr val="bg1"/>
            </a:solidFill>
          </a:ln>
          <a:effectLst>
            <a:outerShdw blurRad="127000" dist="38100" dir="8100000" algn="tr" rotWithShape="0">
              <a:prstClr val="black">
                <a:alpha val="40000"/>
              </a:prstClr>
            </a:outerShdw>
          </a:effec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prstClr val="white"/>
              </a:solidFill>
              <a:effectLst/>
              <a:uLnTx/>
              <a:uFillTx/>
              <a:latin typeface="+mn-ea"/>
              <a:cs typeface="+mn-ea"/>
              <a:sym typeface="宋体" panose="02010600030101010101" pitchFamily="2" charset="-122"/>
            </a:endParaRPr>
          </a:p>
        </p:txBody>
      </p:sp>
      <p:sp>
        <p:nvSpPr>
          <p:cNvPr id="61" name="TextBox 46"/>
          <p:cNvSpPr>
            <a:spLocks noChangeArrowheads="1"/>
          </p:cNvSpPr>
          <p:nvPr/>
        </p:nvSpPr>
        <p:spPr bwMode="auto">
          <a:xfrm>
            <a:off x="1589617" y="4808438"/>
            <a:ext cx="1862667" cy="121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1219200" rtl="0" eaLnBrk="1" fontAlgn="auto" latinLnBrk="0" hangingPunct="1">
              <a:lnSpc>
                <a:spcPts val="1865"/>
              </a:lnSpc>
              <a:spcBef>
                <a:spcPts val="0"/>
              </a:spcBef>
              <a:spcAft>
                <a:spcPts val="0"/>
              </a:spcAft>
              <a:buClrTx/>
              <a:buSzTx/>
              <a:buFontTx/>
              <a:buNone/>
              <a:defRPr/>
            </a:pPr>
            <a:r>
              <a:rPr kumimoji="0" lang="zh-CN" altLang="en-US" sz="1335" b="0"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详写内容</a:t>
            </a:r>
            <a:r>
              <a:rPr kumimoji="0" lang="en-US" altLang="zh-CN" sz="1335" b="0"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a:t>
            </a:r>
            <a:r>
              <a:rPr kumimoji="0" lang="zh-CN" altLang="en-US" sz="1335" b="0"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点击输入本栏的具体文字，简明扼要的说明分项内容，此为概念图解，请根据您的具体内容酌情修改</a:t>
            </a:r>
            <a:endParaRPr kumimoji="0" lang="en-US" altLang="zh-CN" sz="1335" b="0"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endParaRPr>
          </a:p>
        </p:txBody>
      </p:sp>
      <p:sp>
        <p:nvSpPr>
          <p:cNvPr id="62" name="TextBox 47"/>
          <p:cNvSpPr>
            <a:spLocks noChangeArrowheads="1"/>
          </p:cNvSpPr>
          <p:nvPr/>
        </p:nvSpPr>
        <p:spPr bwMode="auto">
          <a:xfrm>
            <a:off x="1725085" y="4418971"/>
            <a:ext cx="15938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添加标题内容</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endParaRPr>
          </a:p>
        </p:txBody>
      </p:sp>
      <p:sp>
        <p:nvSpPr>
          <p:cNvPr id="63" name="TextBox 50"/>
          <p:cNvSpPr>
            <a:spLocks noChangeArrowheads="1"/>
          </p:cNvSpPr>
          <p:nvPr/>
        </p:nvSpPr>
        <p:spPr bwMode="auto">
          <a:xfrm>
            <a:off x="1725085" y="3606171"/>
            <a:ext cx="15938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rPr>
              <a:t>输入文本内容</a:t>
            </a:r>
            <a:endParaRPr kumimoji="0" lang="zh-CN" altLang="en-US" sz="1600"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endParaRPr>
          </a:p>
        </p:txBody>
      </p:sp>
      <p:sp>
        <p:nvSpPr>
          <p:cNvPr id="64" name="TextBox 51"/>
          <p:cNvSpPr>
            <a:spLocks noChangeArrowheads="1"/>
          </p:cNvSpPr>
          <p:nvPr/>
        </p:nvSpPr>
        <p:spPr bwMode="auto">
          <a:xfrm>
            <a:off x="4150785" y="3606171"/>
            <a:ext cx="15938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rPr>
              <a:t>输入文本内容</a:t>
            </a:r>
            <a:endParaRPr kumimoji="0" lang="zh-CN" altLang="en-US" sz="1600"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endParaRPr>
          </a:p>
        </p:txBody>
      </p:sp>
      <p:sp>
        <p:nvSpPr>
          <p:cNvPr id="65" name="TextBox 52"/>
          <p:cNvSpPr>
            <a:spLocks noChangeArrowheads="1"/>
          </p:cNvSpPr>
          <p:nvPr/>
        </p:nvSpPr>
        <p:spPr bwMode="auto">
          <a:xfrm>
            <a:off x="6688667" y="3606171"/>
            <a:ext cx="15917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rPr>
              <a:t>输入文本内容</a:t>
            </a:r>
            <a:endParaRPr kumimoji="0" lang="zh-CN" altLang="en-US" sz="1600"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endParaRPr>
          </a:p>
        </p:txBody>
      </p:sp>
      <p:grpSp>
        <p:nvGrpSpPr>
          <p:cNvPr id="66" name="组合 53"/>
          <p:cNvGrpSpPr/>
          <p:nvPr/>
        </p:nvGrpSpPr>
        <p:grpSpPr bwMode="auto">
          <a:xfrm flipV="1">
            <a:off x="8513233" y="3441069"/>
            <a:ext cx="3823460" cy="675219"/>
            <a:chOff x="-1" y="0"/>
            <a:chExt cx="2865253" cy="506625"/>
          </a:xfrm>
          <a:solidFill>
            <a:srgbClr val="D76739"/>
          </a:solidFill>
          <a:effectLst>
            <a:outerShdw blurRad="127000" dist="38100" dir="8100000" algn="tr" rotWithShape="0">
              <a:prstClr val="black">
                <a:alpha val="40000"/>
              </a:prstClr>
            </a:outerShdw>
          </a:effectLst>
        </p:grpSpPr>
        <p:sp>
          <p:nvSpPr>
            <p:cNvPr id="67" name="圆角矩形 54"/>
            <p:cNvSpPr>
              <a:spLocks noChangeArrowheads="1"/>
            </p:cNvSpPr>
            <p:nvPr/>
          </p:nvSpPr>
          <p:spPr bwMode="auto">
            <a:xfrm>
              <a:off x="-1" y="73990"/>
              <a:ext cx="2865253"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srgbClr val="FFFFFF"/>
                </a:solidFill>
                <a:effectLst/>
                <a:uLnTx/>
                <a:uFillTx/>
                <a:latin typeface="+mn-ea"/>
                <a:cs typeface="+mn-ea"/>
                <a:sym typeface="宋体" panose="02010600030101010101" pitchFamily="2" charset="-122"/>
              </a:endParaRPr>
            </a:p>
          </p:txBody>
        </p:sp>
        <p:sp>
          <p:nvSpPr>
            <p:cNvPr id="68" name="等腰三角形 55"/>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200" cap="none" spc="0" normalizeH="0" baseline="0" noProof="0">
                <a:ln>
                  <a:noFill/>
                </a:ln>
                <a:solidFill>
                  <a:srgbClr val="FFFFFF"/>
                </a:solidFill>
                <a:effectLst/>
                <a:uLnTx/>
                <a:uFillTx/>
                <a:latin typeface="+mn-ea"/>
                <a:cs typeface="+mn-ea"/>
                <a:sym typeface="宋体" panose="02010600030101010101" pitchFamily="2" charset="-122"/>
              </a:endParaRPr>
            </a:p>
          </p:txBody>
        </p:sp>
      </p:grpSp>
      <p:sp>
        <p:nvSpPr>
          <p:cNvPr id="69" name="TextBox 56"/>
          <p:cNvSpPr>
            <a:spLocks noChangeArrowheads="1"/>
          </p:cNvSpPr>
          <p:nvPr/>
        </p:nvSpPr>
        <p:spPr bwMode="auto">
          <a:xfrm>
            <a:off x="8919633" y="3606171"/>
            <a:ext cx="15938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rPr>
              <a:t>输入文本内容</a:t>
            </a:r>
            <a:endParaRPr kumimoji="0" lang="zh-CN" altLang="en-US" sz="1600"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endParaRPr>
          </a:p>
        </p:txBody>
      </p:sp>
      <p:sp>
        <p:nvSpPr>
          <p:cNvPr id="70" name="TextBox 57"/>
          <p:cNvSpPr>
            <a:spLocks noChangeArrowheads="1"/>
          </p:cNvSpPr>
          <p:nvPr/>
        </p:nvSpPr>
        <p:spPr bwMode="auto">
          <a:xfrm>
            <a:off x="4102100" y="1842989"/>
            <a:ext cx="1862667" cy="121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1219200" rtl="0" eaLnBrk="1" fontAlgn="auto" latinLnBrk="0" hangingPunct="1">
              <a:lnSpc>
                <a:spcPts val="1865"/>
              </a:lnSpc>
              <a:spcBef>
                <a:spcPts val="0"/>
              </a:spcBef>
              <a:spcAft>
                <a:spcPts val="0"/>
              </a:spcAft>
              <a:buClrTx/>
              <a:buSzTx/>
              <a:buFontTx/>
              <a:buNone/>
              <a:defRPr/>
            </a:pPr>
            <a:r>
              <a:rPr kumimoji="0" lang="zh-CN" altLang="en-US" sz="1335" b="0"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详写内容</a:t>
            </a:r>
            <a:r>
              <a:rPr kumimoji="0" lang="en-US" altLang="zh-CN" sz="1335" b="0"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a:t>
            </a:r>
            <a:r>
              <a:rPr kumimoji="0" lang="zh-CN" altLang="en-US" sz="1335" b="0"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点击输入本栏的具体文字，简明扼要的说明分项内容，此为概念图解，请根据您的具体内容酌情修改</a:t>
            </a:r>
            <a:endParaRPr kumimoji="0" lang="en-US" altLang="zh-CN" sz="1335" b="0"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endParaRPr>
          </a:p>
        </p:txBody>
      </p:sp>
      <p:sp>
        <p:nvSpPr>
          <p:cNvPr id="71" name="TextBox 58"/>
          <p:cNvSpPr>
            <a:spLocks noChangeArrowheads="1"/>
          </p:cNvSpPr>
          <p:nvPr/>
        </p:nvSpPr>
        <p:spPr bwMode="auto">
          <a:xfrm>
            <a:off x="4237567" y="1451405"/>
            <a:ext cx="15917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添加标题内容</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endParaRPr>
          </a:p>
        </p:txBody>
      </p:sp>
      <p:sp>
        <p:nvSpPr>
          <p:cNvPr id="72" name="TextBox 59"/>
          <p:cNvSpPr>
            <a:spLocks noChangeArrowheads="1"/>
          </p:cNvSpPr>
          <p:nvPr/>
        </p:nvSpPr>
        <p:spPr bwMode="auto">
          <a:xfrm>
            <a:off x="6447367" y="4825371"/>
            <a:ext cx="1862667" cy="121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1219200" rtl="0" eaLnBrk="1" fontAlgn="auto" latinLnBrk="0" hangingPunct="1">
              <a:lnSpc>
                <a:spcPts val="1865"/>
              </a:lnSpc>
              <a:spcBef>
                <a:spcPts val="0"/>
              </a:spcBef>
              <a:spcAft>
                <a:spcPts val="0"/>
              </a:spcAft>
              <a:buClrTx/>
              <a:buSzTx/>
              <a:buFontTx/>
              <a:buNone/>
              <a:defRPr/>
            </a:pPr>
            <a:r>
              <a:rPr kumimoji="0" lang="zh-CN" altLang="en-US" sz="1335" b="0" i="0" u="none" strike="noStrike" kern="1200" cap="none" spc="0" normalizeH="0" baseline="0" noProof="0">
                <a:ln>
                  <a:noFill/>
                </a:ln>
                <a:solidFill>
                  <a:prstClr val="black">
                    <a:lumMod val="75000"/>
                    <a:lumOff val="25000"/>
                  </a:prstClr>
                </a:solidFill>
                <a:effectLst/>
                <a:uLnTx/>
                <a:uFillTx/>
                <a:latin typeface="+mn-ea"/>
                <a:cs typeface="+mn-ea"/>
                <a:sym typeface="微软雅黑" panose="020B0503020204020204" pitchFamily="34" charset="-122"/>
              </a:rPr>
              <a:t>详写内容</a:t>
            </a:r>
            <a:r>
              <a:rPr kumimoji="0" lang="en-US" altLang="zh-CN" sz="1335" b="0" i="0" u="none" strike="noStrike" kern="1200" cap="none" spc="0" normalizeH="0" baseline="0" noProof="0">
                <a:ln>
                  <a:noFill/>
                </a:ln>
                <a:solidFill>
                  <a:prstClr val="black">
                    <a:lumMod val="75000"/>
                    <a:lumOff val="25000"/>
                  </a:prstClr>
                </a:solidFill>
                <a:effectLst/>
                <a:uLnTx/>
                <a:uFillTx/>
                <a:latin typeface="+mn-ea"/>
                <a:cs typeface="+mn-ea"/>
                <a:sym typeface="微软雅黑" panose="020B0503020204020204" pitchFamily="34" charset="-122"/>
              </a:rPr>
              <a:t>……</a:t>
            </a:r>
            <a:r>
              <a:rPr kumimoji="0" lang="zh-CN" altLang="en-US" sz="1335" b="0" i="0" u="none" strike="noStrike" kern="1200" cap="none" spc="0" normalizeH="0" baseline="0" noProof="0">
                <a:ln>
                  <a:noFill/>
                </a:ln>
                <a:solidFill>
                  <a:prstClr val="black">
                    <a:lumMod val="75000"/>
                    <a:lumOff val="25000"/>
                  </a:prstClr>
                </a:solidFill>
                <a:effectLst/>
                <a:uLnTx/>
                <a:uFillTx/>
                <a:latin typeface="+mn-ea"/>
                <a:cs typeface="+mn-ea"/>
                <a:sym typeface="微软雅黑" panose="020B0503020204020204" pitchFamily="34" charset="-122"/>
              </a:rPr>
              <a:t>点击输入本栏的具体文字，简明扼要的说明分项内容，此为概念图解，请根据您的具体内容酌情修改</a:t>
            </a:r>
            <a:endParaRPr kumimoji="0" lang="en-US" altLang="zh-CN" sz="1335" b="0" i="0" u="none" strike="noStrike" kern="1200" cap="none" spc="0" normalizeH="0" baseline="0" noProof="0">
              <a:ln>
                <a:noFill/>
              </a:ln>
              <a:solidFill>
                <a:prstClr val="black">
                  <a:lumMod val="75000"/>
                  <a:lumOff val="25000"/>
                </a:prstClr>
              </a:solidFill>
              <a:effectLst/>
              <a:uLnTx/>
              <a:uFillTx/>
              <a:latin typeface="+mn-ea"/>
              <a:cs typeface="+mn-ea"/>
              <a:sym typeface="微软雅黑" panose="020B0503020204020204" pitchFamily="34" charset="-122"/>
            </a:endParaRPr>
          </a:p>
        </p:txBody>
      </p:sp>
      <p:sp>
        <p:nvSpPr>
          <p:cNvPr id="73" name="TextBox 62"/>
          <p:cNvSpPr>
            <a:spLocks noChangeArrowheads="1"/>
          </p:cNvSpPr>
          <p:nvPr/>
        </p:nvSpPr>
        <p:spPr bwMode="auto">
          <a:xfrm>
            <a:off x="6580718" y="4433789"/>
            <a:ext cx="15938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添加标题内容</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endParaRPr>
          </a:p>
        </p:txBody>
      </p:sp>
      <p:sp>
        <p:nvSpPr>
          <p:cNvPr id="74" name="TextBox 63"/>
          <p:cNvSpPr>
            <a:spLocks noChangeArrowheads="1"/>
          </p:cNvSpPr>
          <p:nvPr/>
        </p:nvSpPr>
        <p:spPr bwMode="auto">
          <a:xfrm>
            <a:off x="8786284" y="1842989"/>
            <a:ext cx="1862667" cy="121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1219200" rtl="0" eaLnBrk="1" fontAlgn="auto" latinLnBrk="0" hangingPunct="1">
              <a:lnSpc>
                <a:spcPts val="1865"/>
              </a:lnSpc>
              <a:spcBef>
                <a:spcPts val="0"/>
              </a:spcBef>
              <a:spcAft>
                <a:spcPts val="0"/>
              </a:spcAft>
              <a:buClrTx/>
              <a:buSzTx/>
              <a:buFontTx/>
              <a:buNone/>
              <a:defRPr/>
            </a:pPr>
            <a:r>
              <a:rPr kumimoji="0" lang="zh-CN" altLang="en-US" sz="1335" b="0" i="0" u="none" strike="noStrike" kern="1200" cap="none" spc="0" normalizeH="0" baseline="0" noProof="0">
                <a:ln>
                  <a:noFill/>
                </a:ln>
                <a:solidFill>
                  <a:prstClr val="black">
                    <a:lumMod val="75000"/>
                    <a:lumOff val="25000"/>
                  </a:prstClr>
                </a:solidFill>
                <a:effectLst/>
                <a:uLnTx/>
                <a:uFillTx/>
                <a:latin typeface="+mn-ea"/>
                <a:cs typeface="+mn-ea"/>
                <a:sym typeface="微软雅黑" panose="020B0503020204020204" pitchFamily="34" charset="-122"/>
              </a:rPr>
              <a:t>详写内容</a:t>
            </a:r>
            <a:r>
              <a:rPr kumimoji="0" lang="en-US" altLang="zh-CN" sz="1335" b="0" i="0" u="none" strike="noStrike" kern="1200" cap="none" spc="0" normalizeH="0" baseline="0" noProof="0">
                <a:ln>
                  <a:noFill/>
                </a:ln>
                <a:solidFill>
                  <a:prstClr val="black">
                    <a:lumMod val="75000"/>
                    <a:lumOff val="25000"/>
                  </a:prstClr>
                </a:solidFill>
                <a:effectLst/>
                <a:uLnTx/>
                <a:uFillTx/>
                <a:latin typeface="+mn-ea"/>
                <a:cs typeface="+mn-ea"/>
                <a:sym typeface="微软雅黑" panose="020B0503020204020204" pitchFamily="34" charset="-122"/>
              </a:rPr>
              <a:t>……</a:t>
            </a:r>
            <a:r>
              <a:rPr kumimoji="0" lang="zh-CN" altLang="en-US" sz="1335" b="0" i="0" u="none" strike="noStrike" kern="1200" cap="none" spc="0" normalizeH="0" baseline="0" noProof="0">
                <a:ln>
                  <a:noFill/>
                </a:ln>
                <a:solidFill>
                  <a:prstClr val="black">
                    <a:lumMod val="75000"/>
                    <a:lumOff val="25000"/>
                  </a:prstClr>
                </a:solidFill>
                <a:effectLst/>
                <a:uLnTx/>
                <a:uFillTx/>
                <a:latin typeface="+mn-ea"/>
                <a:cs typeface="+mn-ea"/>
                <a:sym typeface="微软雅黑" panose="020B0503020204020204" pitchFamily="34" charset="-122"/>
              </a:rPr>
              <a:t>点击输入本栏的具体文字，简明扼要的说明分项内容，此为概念图解，请根据您的具体内容酌情修改</a:t>
            </a:r>
            <a:endParaRPr kumimoji="0" lang="en-US" altLang="zh-CN" sz="1335" b="0" i="0" u="none" strike="noStrike" kern="1200" cap="none" spc="0" normalizeH="0" baseline="0" noProof="0">
              <a:ln>
                <a:noFill/>
              </a:ln>
              <a:solidFill>
                <a:prstClr val="black">
                  <a:lumMod val="75000"/>
                  <a:lumOff val="25000"/>
                </a:prstClr>
              </a:solidFill>
              <a:effectLst/>
              <a:uLnTx/>
              <a:uFillTx/>
              <a:latin typeface="+mn-ea"/>
              <a:cs typeface="+mn-ea"/>
              <a:sym typeface="微软雅黑" panose="020B0503020204020204" pitchFamily="34" charset="-122"/>
            </a:endParaRPr>
          </a:p>
        </p:txBody>
      </p:sp>
      <p:sp>
        <p:nvSpPr>
          <p:cNvPr id="75" name="TextBox 66"/>
          <p:cNvSpPr>
            <a:spLocks noChangeArrowheads="1"/>
          </p:cNvSpPr>
          <p:nvPr/>
        </p:nvSpPr>
        <p:spPr bwMode="auto">
          <a:xfrm>
            <a:off x="8919633" y="1451405"/>
            <a:ext cx="15938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rPr>
              <a:t>添加标题内容</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mn-ea"/>
              <a:cs typeface="+mn-ea"/>
              <a:sym typeface="微软雅黑" panose="020B0503020204020204" pitchFamily="34" charset="-122"/>
            </a:endParaRPr>
          </a:p>
        </p:txBody>
      </p:sp>
      <p:sp>
        <p:nvSpPr>
          <p:cNvPr id="76" name="TextBox 67"/>
          <p:cNvSpPr>
            <a:spLocks noChangeArrowheads="1"/>
          </p:cNvSpPr>
          <p:nvPr/>
        </p:nvSpPr>
        <p:spPr bwMode="auto">
          <a:xfrm>
            <a:off x="2146301" y="1967871"/>
            <a:ext cx="749300"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135"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rPr>
              <a:t>添加标题</a:t>
            </a:r>
            <a:endParaRPr kumimoji="0" lang="zh-CN" altLang="en-US" sz="2135"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endParaRPr>
          </a:p>
        </p:txBody>
      </p:sp>
      <p:sp>
        <p:nvSpPr>
          <p:cNvPr id="77" name="TextBox 68"/>
          <p:cNvSpPr>
            <a:spLocks noChangeArrowheads="1"/>
          </p:cNvSpPr>
          <p:nvPr/>
        </p:nvSpPr>
        <p:spPr bwMode="auto">
          <a:xfrm>
            <a:off x="7004051" y="1967871"/>
            <a:ext cx="747183"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135"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rPr>
              <a:t>添加标题</a:t>
            </a:r>
            <a:endParaRPr kumimoji="0" lang="zh-CN" altLang="en-US" sz="2135"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endParaRPr>
          </a:p>
        </p:txBody>
      </p:sp>
      <p:sp>
        <p:nvSpPr>
          <p:cNvPr id="78" name="TextBox 70"/>
          <p:cNvSpPr>
            <a:spLocks noChangeArrowheads="1"/>
          </p:cNvSpPr>
          <p:nvPr/>
        </p:nvSpPr>
        <p:spPr bwMode="auto">
          <a:xfrm>
            <a:off x="4658785" y="4725888"/>
            <a:ext cx="749300"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135"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rPr>
              <a:t>添加标题</a:t>
            </a:r>
            <a:endParaRPr kumimoji="0" lang="zh-CN" altLang="en-US" sz="2135"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endParaRPr>
          </a:p>
        </p:txBody>
      </p:sp>
      <p:sp>
        <p:nvSpPr>
          <p:cNvPr id="79" name="TextBox 72"/>
          <p:cNvSpPr>
            <a:spLocks noChangeArrowheads="1"/>
          </p:cNvSpPr>
          <p:nvPr/>
        </p:nvSpPr>
        <p:spPr bwMode="auto">
          <a:xfrm>
            <a:off x="9429751" y="4725888"/>
            <a:ext cx="749300"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135"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rPr>
              <a:t>添加标题</a:t>
            </a:r>
            <a:endParaRPr kumimoji="0" lang="zh-CN" altLang="en-US" sz="2135" b="1" i="0" u="none" strike="noStrike" kern="1200" cap="none" spc="0" normalizeH="0" baseline="0" noProof="0" dirty="0">
              <a:ln>
                <a:noFill/>
              </a:ln>
              <a:solidFill>
                <a:prstClr val="white"/>
              </a:solidFill>
              <a:effectLst/>
              <a:uLnTx/>
              <a:uFillTx/>
              <a:latin typeface="+mn-ea"/>
              <a:cs typeface="+mn-ea"/>
              <a:sym typeface="微软雅黑" panose="020B0503020204020204" pitchFamily="34"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300" fill="hold"/>
                                        <p:tgtEl>
                                          <p:spTgt spid="63"/>
                                        </p:tgtEl>
                                        <p:attrNameLst>
                                          <p:attrName>ppt_w</p:attrName>
                                        </p:attrNameLst>
                                      </p:cBhvr>
                                      <p:tavLst>
                                        <p:tav tm="0">
                                          <p:val>
                                            <p:fltVal val="0"/>
                                          </p:val>
                                        </p:tav>
                                        <p:tav tm="100000">
                                          <p:val>
                                            <p:strVal val="#ppt_w"/>
                                          </p:val>
                                        </p:tav>
                                      </p:tavLst>
                                    </p:anim>
                                    <p:anim calcmode="lin" valueType="num">
                                      <p:cBhvr>
                                        <p:cTn id="8" dur="300" fill="hold"/>
                                        <p:tgtEl>
                                          <p:spTgt spid="63"/>
                                        </p:tgtEl>
                                        <p:attrNameLst>
                                          <p:attrName>ppt_h</p:attrName>
                                        </p:attrNameLst>
                                      </p:cBhvr>
                                      <p:tavLst>
                                        <p:tav tm="0">
                                          <p:val>
                                            <p:fltVal val="0"/>
                                          </p:val>
                                        </p:tav>
                                        <p:tav tm="100000">
                                          <p:val>
                                            <p:strVal val="#ppt_h"/>
                                          </p:val>
                                        </p:tav>
                                      </p:tavLst>
                                    </p:anim>
                                    <p:animEffect>
                                      <p:cBhvr>
                                        <p:cTn id="9" dur="300"/>
                                        <p:tgtEl>
                                          <p:spTgt spid="63"/>
                                        </p:tgtEl>
                                      </p:cBhvr>
                                    </p:animEffect>
                                  </p:child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300" fill="hold"/>
                                        <p:tgtEl>
                                          <p:spTgt spid="25"/>
                                        </p:tgtEl>
                                        <p:attrNameLst>
                                          <p:attrName>ppt_w</p:attrName>
                                        </p:attrNameLst>
                                      </p:cBhvr>
                                      <p:tavLst>
                                        <p:tav tm="0">
                                          <p:val>
                                            <p:fltVal val="0"/>
                                          </p:val>
                                        </p:tav>
                                        <p:tav tm="100000">
                                          <p:val>
                                            <p:strVal val="#ppt_w"/>
                                          </p:val>
                                        </p:tav>
                                      </p:tavLst>
                                    </p:anim>
                                    <p:anim calcmode="lin" valueType="num">
                                      <p:cBhvr>
                                        <p:cTn id="13" dur="300" fill="hold"/>
                                        <p:tgtEl>
                                          <p:spTgt spid="25"/>
                                        </p:tgtEl>
                                        <p:attrNameLst>
                                          <p:attrName>ppt_h</p:attrName>
                                        </p:attrNameLst>
                                      </p:cBhvr>
                                      <p:tavLst>
                                        <p:tav tm="0">
                                          <p:val>
                                            <p:fltVal val="0"/>
                                          </p:val>
                                        </p:tav>
                                        <p:tav tm="100000">
                                          <p:val>
                                            <p:strVal val="#ppt_h"/>
                                          </p:val>
                                        </p:tav>
                                      </p:tavLst>
                                    </p:anim>
                                    <p:animEffect>
                                      <p:cBhvr>
                                        <p:cTn id="14" dur="300"/>
                                        <p:tgtEl>
                                          <p:spTgt spid="2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p:cBhvr>
                                        <p:cTn id="18" dur="600"/>
                                        <p:tgtEl>
                                          <p:spTgt spid="62"/>
                                        </p:tgtEl>
                                      </p:cBhvr>
                                    </p:animEffect>
                                    <p:anim calcmode="lin" valueType="num">
                                      <p:cBhvr>
                                        <p:cTn id="19" dur="600" fill="hold"/>
                                        <p:tgtEl>
                                          <p:spTgt spid="62"/>
                                        </p:tgtEl>
                                        <p:attrNameLst>
                                          <p:attrName>ppt_x</p:attrName>
                                        </p:attrNameLst>
                                      </p:cBhvr>
                                      <p:tavLst>
                                        <p:tav tm="0">
                                          <p:val>
                                            <p:strVal val="#ppt_x"/>
                                          </p:val>
                                        </p:tav>
                                        <p:tav tm="100000">
                                          <p:val>
                                            <p:strVal val="#ppt_x"/>
                                          </p:val>
                                        </p:tav>
                                      </p:tavLst>
                                    </p:anim>
                                    <p:anim calcmode="lin" valueType="num">
                                      <p:cBhvr>
                                        <p:cTn id="20" dur="600" fill="hold"/>
                                        <p:tgtEl>
                                          <p:spTgt spid="6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p:cBhvr>
                                        <p:cTn id="23" dur="600"/>
                                        <p:tgtEl>
                                          <p:spTgt spid="61"/>
                                        </p:tgtEl>
                                      </p:cBhvr>
                                    </p:animEffect>
                                    <p:anim calcmode="lin" valueType="num">
                                      <p:cBhvr>
                                        <p:cTn id="24" dur="600" fill="hold"/>
                                        <p:tgtEl>
                                          <p:spTgt spid="61"/>
                                        </p:tgtEl>
                                        <p:attrNameLst>
                                          <p:attrName>ppt_x</p:attrName>
                                        </p:attrNameLst>
                                      </p:cBhvr>
                                      <p:tavLst>
                                        <p:tav tm="0">
                                          <p:val>
                                            <p:strVal val="#ppt_x"/>
                                          </p:val>
                                        </p:tav>
                                        <p:tav tm="100000">
                                          <p:val>
                                            <p:strVal val="#ppt_x"/>
                                          </p:val>
                                        </p:tav>
                                      </p:tavLst>
                                    </p:anim>
                                    <p:anim calcmode="lin" valueType="num">
                                      <p:cBhvr>
                                        <p:cTn id="25" dur="600" fill="hold"/>
                                        <p:tgtEl>
                                          <p:spTgt spid="6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p:cBhvr>
                                        <p:cTn id="28" dur="600"/>
                                        <p:tgtEl>
                                          <p:spTgt spid="51"/>
                                        </p:tgtEl>
                                      </p:cBhvr>
                                    </p:animEffect>
                                    <p:anim calcmode="lin" valueType="num">
                                      <p:cBhvr>
                                        <p:cTn id="29" dur="600" fill="hold"/>
                                        <p:tgtEl>
                                          <p:spTgt spid="51"/>
                                        </p:tgtEl>
                                        <p:attrNameLst>
                                          <p:attrName>ppt_x</p:attrName>
                                        </p:attrNameLst>
                                      </p:cBhvr>
                                      <p:tavLst>
                                        <p:tav tm="0">
                                          <p:val>
                                            <p:strVal val="#ppt_x"/>
                                          </p:val>
                                        </p:tav>
                                        <p:tav tm="100000">
                                          <p:val>
                                            <p:strVal val="#ppt_x"/>
                                          </p:val>
                                        </p:tav>
                                      </p:tavLst>
                                    </p:anim>
                                    <p:anim calcmode="lin" valueType="num">
                                      <p:cBhvr>
                                        <p:cTn id="30" dur="600" fill="hold"/>
                                        <p:tgtEl>
                                          <p:spTgt spid="51"/>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p:cBhvr>
                                        <p:cTn id="33" dur="600"/>
                                        <p:tgtEl>
                                          <p:spTgt spid="76"/>
                                        </p:tgtEl>
                                      </p:cBhvr>
                                    </p:animEffect>
                                    <p:anim calcmode="lin" valueType="num">
                                      <p:cBhvr>
                                        <p:cTn id="34" dur="600" fill="hold"/>
                                        <p:tgtEl>
                                          <p:spTgt spid="76"/>
                                        </p:tgtEl>
                                        <p:attrNameLst>
                                          <p:attrName>ppt_x</p:attrName>
                                        </p:attrNameLst>
                                      </p:cBhvr>
                                      <p:tavLst>
                                        <p:tav tm="0">
                                          <p:val>
                                            <p:strVal val="#ppt_x"/>
                                          </p:val>
                                        </p:tav>
                                        <p:tav tm="100000">
                                          <p:val>
                                            <p:strVal val="#ppt_x"/>
                                          </p:val>
                                        </p:tav>
                                      </p:tavLst>
                                    </p:anim>
                                    <p:anim calcmode="lin" valueType="num">
                                      <p:cBhvr>
                                        <p:cTn id="35" dur="600" fill="hold"/>
                                        <p:tgtEl>
                                          <p:spTgt spid="76"/>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p:cTn id="39" dur="300" fill="hold"/>
                                        <p:tgtEl>
                                          <p:spTgt spid="64"/>
                                        </p:tgtEl>
                                        <p:attrNameLst>
                                          <p:attrName>ppt_w</p:attrName>
                                        </p:attrNameLst>
                                      </p:cBhvr>
                                      <p:tavLst>
                                        <p:tav tm="0">
                                          <p:val>
                                            <p:fltVal val="0"/>
                                          </p:val>
                                        </p:tav>
                                        <p:tav tm="100000">
                                          <p:val>
                                            <p:strVal val="#ppt_w"/>
                                          </p:val>
                                        </p:tav>
                                      </p:tavLst>
                                    </p:anim>
                                    <p:anim calcmode="lin" valueType="num">
                                      <p:cBhvr>
                                        <p:cTn id="40" dur="300" fill="hold"/>
                                        <p:tgtEl>
                                          <p:spTgt spid="64"/>
                                        </p:tgtEl>
                                        <p:attrNameLst>
                                          <p:attrName>ppt_h</p:attrName>
                                        </p:attrNameLst>
                                      </p:cBhvr>
                                      <p:tavLst>
                                        <p:tav tm="0">
                                          <p:val>
                                            <p:fltVal val="0"/>
                                          </p:val>
                                        </p:tav>
                                        <p:tav tm="100000">
                                          <p:val>
                                            <p:strVal val="#ppt_h"/>
                                          </p:val>
                                        </p:tav>
                                      </p:tavLst>
                                    </p:anim>
                                    <p:animEffect>
                                      <p:cBhvr>
                                        <p:cTn id="41" dur="3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p:cTn id="44" dur="300" fill="hold"/>
                                        <p:tgtEl>
                                          <p:spTgt spid="52"/>
                                        </p:tgtEl>
                                        <p:attrNameLst>
                                          <p:attrName>ppt_w</p:attrName>
                                        </p:attrNameLst>
                                      </p:cBhvr>
                                      <p:tavLst>
                                        <p:tav tm="0">
                                          <p:val>
                                            <p:fltVal val="0"/>
                                          </p:val>
                                        </p:tav>
                                        <p:tav tm="100000">
                                          <p:val>
                                            <p:strVal val="#ppt_w"/>
                                          </p:val>
                                        </p:tav>
                                      </p:tavLst>
                                    </p:anim>
                                    <p:anim calcmode="lin" valueType="num">
                                      <p:cBhvr>
                                        <p:cTn id="45" dur="300" fill="hold"/>
                                        <p:tgtEl>
                                          <p:spTgt spid="52"/>
                                        </p:tgtEl>
                                        <p:attrNameLst>
                                          <p:attrName>ppt_h</p:attrName>
                                        </p:attrNameLst>
                                      </p:cBhvr>
                                      <p:tavLst>
                                        <p:tav tm="0">
                                          <p:val>
                                            <p:fltVal val="0"/>
                                          </p:val>
                                        </p:tav>
                                        <p:tav tm="100000">
                                          <p:val>
                                            <p:strVal val="#ppt_h"/>
                                          </p:val>
                                        </p:tav>
                                      </p:tavLst>
                                    </p:anim>
                                    <p:animEffect>
                                      <p:cBhvr>
                                        <p:cTn id="46" dur="300"/>
                                        <p:tgtEl>
                                          <p:spTgt spid="52"/>
                                        </p:tgtEl>
                                      </p:cBhvr>
                                    </p:animEffect>
                                  </p:childTnLst>
                                </p:cTn>
                              </p:par>
                            </p:childTnLst>
                          </p:cTn>
                        </p:par>
                        <p:par>
                          <p:cTn id="47" fill="hold">
                            <p:stCondLst>
                              <p:cond delay="2000"/>
                            </p:stCondLst>
                            <p:childTnLst>
                              <p:par>
                                <p:cTn id="48" presetID="47" presetClass="entr" presetSubtype="0" fill="hold" grpId="0" nodeType="afterEffect">
                                  <p:stCondLst>
                                    <p:cond delay="0"/>
                                  </p:stCondLst>
                                  <p:childTnLst>
                                    <p:set>
                                      <p:cBhvr>
                                        <p:cTn id="49" dur="1" fill="hold">
                                          <p:stCondLst>
                                            <p:cond delay="0"/>
                                          </p:stCondLst>
                                        </p:cTn>
                                        <p:tgtEl>
                                          <p:spTgt spid="71"/>
                                        </p:tgtEl>
                                        <p:attrNameLst>
                                          <p:attrName>style.visibility</p:attrName>
                                        </p:attrNameLst>
                                      </p:cBhvr>
                                      <p:to>
                                        <p:strVal val="visible"/>
                                      </p:to>
                                    </p:set>
                                    <p:animEffect>
                                      <p:cBhvr>
                                        <p:cTn id="50" dur="600"/>
                                        <p:tgtEl>
                                          <p:spTgt spid="71"/>
                                        </p:tgtEl>
                                      </p:cBhvr>
                                    </p:animEffect>
                                    <p:anim calcmode="lin" valueType="num">
                                      <p:cBhvr>
                                        <p:cTn id="51" dur="600" fill="hold"/>
                                        <p:tgtEl>
                                          <p:spTgt spid="71"/>
                                        </p:tgtEl>
                                        <p:attrNameLst>
                                          <p:attrName>ppt_x</p:attrName>
                                        </p:attrNameLst>
                                      </p:cBhvr>
                                      <p:tavLst>
                                        <p:tav tm="0">
                                          <p:val>
                                            <p:strVal val="#ppt_x"/>
                                          </p:val>
                                        </p:tav>
                                        <p:tav tm="100000">
                                          <p:val>
                                            <p:strVal val="#ppt_x"/>
                                          </p:val>
                                        </p:tav>
                                      </p:tavLst>
                                    </p:anim>
                                    <p:anim calcmode="lin" valueType="num">
                                      <p:cBhvr>
                                        <p:cTn id="52" dur="600" fill="hold"/>
                                        <p:tgtEl>
                                          <p:spTgt spid="71"/>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p:cBhvr>
                                        <p:cTn id="55" dur="600"/>
                                        <p:tgtEl>
                                          <p:spTgt spid="70"/>
                                        </p:tgtEl>
                                      </p:cBhvr>
                                    </p:animEffect>
                                    <p:anim calcmode="lin" valueType="num">
                                      <p:cBhvr>
                                        <p:cTn id="56" dur="600" fill="hold"/>
                                        <p:tgtEl>
                                          <p:spTgt spid="70"/>
                                        </p:tgtEl>
                                        <p:attrNameLst>
                                          <p:attrName>ppt_x</p:attrName>
                                        </p:attrNameLst>
                                      </p:cBhvr>
                                      <p:tavLst>
                                        <p:tav tm="0">
                                          <p:val>
                                            <p:strVal val="#ppt_x"/>
                                          </p:val>
                                        </p:tav>
                                        <p:tav tm="100000">
                                          <p:val>
                                            <p:strVal val="#ppt_x"/>
                                          </p:val>
                                        </p:tav>
                                      </p:tavLst>
                                    </p:anim>
                                    <p:anim calcmode="lin" valueType="num">
                                      <p:cBhvr>
                                        <p:cTn id="57" dur="600" fill="hold"/>
                                        <p:tgtEl>
                                          <p:spTgt spid="7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p:cBhvr>
                                        <p:cTn id="60" dur="600"/>
                                        <p:tgtEl>
                                          <p:spTgt spid="55"/>
                                        </p:tgtEl>
                                      </p:cBhvr>
                                    </p:animEffect>
                                    <p:anim calcmode="lin" valueType="num">
                                      <p:cBhvr>
                                        <p:cTn id="61" dur="600" fill="hold"/>
                                        <p:tgtEl>
                                          <p:spTgt spid="55"/>
                                        </p:tgtEl>
                                        <p:attrNameLst>
                                          <p:attrName>ppt_x</p:attrName>
                                        </p:attrNameLst>
                                      </p:cBhvr>
                                      <p:tavLst>
                                        <p:tav tm="0">
                                          <p:val>
                                            <p:strVal val="#ppt_x"/>
                                          </p:val>
                                        </p:tav>
                                        <p:tav tm="100000">
                                          <p:val>
                                            <p:strVal val="#ppt_x"/>
                                          </p:val>
                                        </p:tav>
                                      </p:tavLst>
                                    </p:anim>
                                    <p:anim calcmode="lin" valueType="num">
                                      <p:cBhvr>
                                        <p:cTn id="62" dur="600" fill="hold"/>
                                        <p:tgtEl>
                                          <p:spTgt spid="5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p:cBhvr>
                                        <p:cTn id="65" dur="600"/>
                                        <p:tgtEl>
                                          <p:spTgt spid="78"/>
                                        </p:tgtEl>
                                      </p:cBhvr>
                                    </p:animEffect>
                                    <p:anim calcmode="lin" valueType="num">
                                      <p:cBhvr>
                                        <p:cTn id="66" dur="600" fill="hold"/>
                                        <p:tgtEl>
                                          <p:spTgt spid="78"/>
                                        </p:tgtEl>
                                        <p:attrNameLst>
                                          <p:attrName>ppt_x</p:attrName>
                                        </p:attrNameLst>
                                      </p:cBhvr>
                                      <p:tavLst>
                                        <p:tav tm="0">
                                          <p:val>
                                            <p:strVal val="#ppt_x"/>
                                          </p:val>
                                        </p:tav>
                                        <p:tav tm="100000">
                                          <p:val>
                                            <p:strVal val="#ppt_x"/>
                                          </p:val>
                                        </p:tav>
                                      </p:tavLst>
                                    </p:anim>
                                    <p:anim calcmode="lin" valueType="num">
                                      <p:cBhvr>
                                        <p:cTn id="67" dur="600" fill="hold"/>
                                        <p:tgtEl>
                                          <p:spTgt spid="78"/>
                                        </p:tgtEl>
                                        <p:attrNameLst>
                                          <p:attrName>ppt_y</p:attrName>
                                        </p:attrNameLst>
                                      </p:cBhvr>
                                      <p:tavLst>
                                        <p:tav tm="0">
                                          <p:val>
                                            <p:strVal val="#ppt_y+.1"/>
                                          </p:val>
                                        </p:tav>
                                        <p:tav tm="100000">
                                          <p:val>
                                            <p:strVal val="#ppt_y"/>
                                          </p:val>
                                        </p:tav>
                                      </p:tavLst>
                                    </p:anim>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65"/>
                                        </p:tgtEl>
                                        <p:attrNameLst>
                                          <p:attrName>style.visibility</p:attrName>
                                        </p:attrNameLst>
                                      </p:cBhvr>
                                      <p:to>
                                        <p:strVal val="visible"/>
                                      </p:to>
                                    </p:set>
                                    <p:anim calcmode="lin" valueType="num">
                                      <p:cBhvr>
                                        <p:cTn id="71" dur="300" fill="hold"/>
                                        <p:tgtEl>
                                          <p:spTgt spid="65"/>
                                        </p:tgtEl>
                                        <p:attrNameLst>
                                          <p:attrName>ppt_w</p:attrName>
                                        </p:attrNameLst>
                                      </p:cBhvr>
                                      <p:tavLst>
                                        <p:tav tm="0">
                                          <p:val>
                                            <p:fltVal val="0"/>
                                          </p:val>
                                        </p:tav>
                                        <p:tav tm="100000">
                                          <p:val>
                                            <p:strVal val="#ppt_w"/>
                                          </p:val>
                                        </p:tav>
                                      </p:tavLst>
                                    </p:anim>
                                    <p:anim calcmode="lin" valueType="num">
                                      <p:cBhvr>
                                        <p:cTn id="72" dur="300" fill="hold"/>
                                        <p:tgtEl>
                                          <p:spTgt spid="65"/>
                                        </p:tgtEl>
                                        <p:attrNameLst>
                                          <p:attrName>ppt_h</p:attrName>
                                        </p:attrNameLst>
                                      </p:cBhvr>
                                      <p:tavLst>
                                        <p:tav tm="0">
                                          <p:val>
                                            <p:fltVal val="0"/>
                                          </p:val>
                                        </p:tav>
                                        <p:tav tm="100000">
                                          <p:val>
                                            <p:strVal val="#ppt_h"/>
                                          </p:val>
                                        </p:tav>
                                      </p:tavLst>
                                    </p:anim>
                                    <p:animEffect>
                                      <p:cBhvr>
                                        <p:cTn id="73" dur="300"/>
                                        <p:tgtEl>
                                          <p:spTgt spid="65"/>
                                        </p:tgtEl>
                                      </p:cBhvr>
                                    </p:animEffect>
                                  </p:childTnLst>
                                </p:cTn>
                              </p:par>
                              <p:par>
                                <p:cTn id="74" presetID="10" presetClass="entr" presetSubtype="0"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 calcmode="lin" valueType="num">
                                      <p:cBhvr>
                                        <p:cTn id="76" dur="300" fill="hold"/>
                                        <p:tgtEl>
                                          <p:spTgt spid="56"/>
                                        </p:tgtEl>
                                        <p:attrNameLst>
                                          <p:attrName>ppt_w</p:attrName>
                                        </p:attrNameLst>
                                      </p:cBhvr>
                                      <p:tavLst>
                                        <p:tav tm="0">
                                          <p:val>
                                            <p:fltVal val="0"/>
                                          </p:val>
                                        </p:tav>
                                        <p:tav tm="100000">
                                          <p:val>
                                            <p:strVal val="#ppt_w"/>
                                          </p:val>
                                        </p:tav>
                                      </p:tavLst>
                                    </p:anim>
                                    <p:anim calcmode="lin" valueType="num">
                                      <p:cBhvr>
                                        <p:cTn id="77" dur="300" fill="hold"/>
                                        <p:tgtEl>
                                          <p:spTgt spid="56"/>
                                        </p:tgtEl>
                                        <p:attrNameLst>
                                          <p:attrName>ppt_h</p:attrName>
                                        </p:attrNameLst>
                                      </p:cBhvr>
                                      <p:tavLst>
                                        <p:tav tm="0">
                                          <p:val>
                                            <p:fltVal val="0"/>
                                          </p:val>
                                        </p:tav>
                                        <p:tav tm="100000">
                                          <p:val>
                                            <p:strVal val="#ppt_h"/>
                                          </p:val>
                                        </p:tav>
                                      </p:tavLst>
                                    </p:anim>
                                    <p:animEffect>
                                      <p:cBhvr>
                                        <p:cTn id="78" dur="300"/>
                                        <p:tgtEl>
                                          <p:spTgt spid="56"/>
                                        </p:tgtEl>
                                      </p:cBhvr>
                                    </p:animEffect>
                                  </p:childTnLst>
                                </p:cTn>
                              </p:par>
                            </p:childTnLst>
                          </p:cTn>
                        </p:par>
                        <p:par>
                          <p:cTn id="79" fill="hold">
                            <p:stCondLst>
                              <p:cond delay="3500"/>
                            </p:stCondLst>
                            <p:childTnLst>
                              <p:par>
                                <p:cTn id="80" presetID="42" presetClass="entr" presetSubtype="0" fill="hold" grpId="0" nodeType="afterEffect">
                                  <p:stCondLst>
                                    <p:cond delay="0"/>
                                  </p:stCondLst>
                                  <p:childTnLst>
                                    <p:set>
                                      <p:cBhvr>
                                        <p:cTn id="81" dur="1" fill="hold">
                                          <p:stCondLst>
                                            <p:cond delay="0"/>
                                          </p:stCondLst>
                                        </p:cTn>
                                        <p:tgtEl>
                                          <p:spTgt spid="73"/>
                                        </p:tgtEl>
                                        <p:attrNameLst>
                                          <p:attrName>style.visibility</p:attrName>
                                        </p:attrNameLst>
                                      </p:cBhvr>
                                      <p:to>
                                        <p:strVal val="visible"/>
                                      </p:to>
                                    </p:set>
                                    <p:animEffect>
                                      <p:cBhvr>
                                        <p:cTn id="82" dur="600"/>
                                        <p:tgtEl>
                                          <p:spTgt spid="73"/>
                                        </p:tgtEl>
                                      </p:cBhvr>
                                    </p:animEffect>
                                    <p:anim calcmode="lin" valueType="num">
                                      <p:cBhvr>
                                        <p:cTn id="83" dur="600" fill="hold"/>
                                        <p:tgtEl>
                                          <p:spTgt spid="73"/>
                                        </p:tgtEl>
                                        <p:attrNameLst>
                                          <p:attrName>ppt_x</p:attrName>
                                        </p:attrNameLst>
                                      </p:cBhvr>
                                      <p:tavLst>
                                        <p:tav tm="0">
                                          <p:val>
                                            <p:strVal val="#ppt_x"/>
                                          </p:val>
                                        </p:tav>
                                        <p:tav tm="100000">
                                          <p:val>
                                            <p:strVal val="#ppt_x"/>
                                          </p:val>
                                        </p:tav>
                                      </p:tavLst>
                                    </p:anim>
                                    <p:anim calcmode="lin" valueType="num">
                                      <p:cBhvr>
                                        <p:cTn id="84" dur="600" fill="hold"/>
                                        <p:tgtEl>
                                          <p:spTgt spid="7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72"/>
                                        </p:tgtEl>
                                        <p:attrNameLst>
                                          <p:attrName>style.visibility</p:attrName>
                                        </p:attrNameLst>
                                      </p:cBhvr>
                                      <p:to>
                                        <p:strVal val="visible"/>
                                      </p:to>
                                    </p:set>
                                    <p:animEffect>
                                      <p:cBhvr>
                                        <p:cTn id="87" dur="600"/>
                                        <p:tgtEl>
                                          <p:spTgt spid="72"/>
                                        </p:tgtEl>
                                      </p:cBhvr>
                                    </p:animEffect>
                                    <p:anim calcmode="lin" valueType="num">
                                      <p:cBhvr>
                                        <p:cTn id="88" dur="600" fill="hold"/>
                                        <p:tgtEl>
                                          <p:spTgt spid="72"/>
                                        </p:tgtEl>
                                        <p:attrNameLst>
                                          <p:attrName>ppt_x</p:attrName>
                                        </p:attrNameLst>
                                      </p:cBhvr>
                                      <p:tavLst>
                                        <p:tav tm="0">
                                          <p:val>
                                            <p:strVal val="#ppt_x"/>
                                          </p:val>
                                        </p:tav>
                                        <p:tav tm="100000">
                                          <p:val>
                                            <p:strVal val="#ppt_x"/>
                                          </p:val>
                                        </p:tav>
                                      </p:tavLst>
                                    </p:anim>
                                    <p:anim calcmode="lin" valueType="num">
                                      <p:cBhvr>
                                        <p:cTn id="89" dur="600" fill="hold"/>
                                        <p:tgtEl>
                                          <p:spTgt spid="72"/>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59"/>
                                        </p:tgtEl>
                                        <p:attrNameLst>
                                          <p:attrName>style.visibility</p:attrName>
                                        </p:attrNameLst>
                                      </p:cBhvr>
                                      <p:to>
                                        <p:strVal val="visible"/>
                                      </p:to>
                                    </p:set>
                                    <p:animEffect>
                                      <p:cBhvr>
                                        <p:cTn id="92" dur="600"/>
                                        <p:tgtEl>
                                          <p:spTgt spid="59"/>
                                        </p:tgtEl>
                                      </p:cBhvr>
                                    </p:animEffect>
                                    <p:anim calcmode="lin" valueType="num">
                                      <p:cBhvr>
                                        <p:cTn id="93" dur="600" fill="hold"/>
                                        <p:tgtEl>
                                          <p:spTgt spid="59"/>
                                        </p:tgtEl>
                                        <p:attrNameLst>
                                          <p:attrName>ppt_x</p:attrName>
                                        </p:attrNameLst>
                                      </p:cBhvr>
                                      <p:tavLst>
                                        <p:tav tm="0">
                                          <p:val>
                                            <p:strVal val="#ppt_x"/>
                                          </p:val>
                                        </p:tav>
                                        <p:tav tm="100000">
                                          <p:val>
                                            <p:strVal val="#ppt_x"/>
                                          </p:val>
                                        </p:tav>
                                      </p:tavLst>
                                    </p:anim>
                                    <p:anim calcmode="lin" valueType="num">
                                      <p:cBhvr>
                                        <p:cTn id="94" dur="600" fill="hold"/>
                                        <p:tgtEl>
                                          <p:spTgt spid="59"/>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p:cBhvr>
                                        <p:cTn id="97" dur="600"/>
                                        <p:tgtEl>
                                          <p:spTgt spid="77"/>
                                        </p:tgtEl>
                                      </p:cBhvr>
                                    </p:animEffect>
                                    <p:anim calcmode="lin" valueType="num">
                                      <p:cBhvr>
                                        <p:cTn id="98" dur="600" fill="hold"/>
                                        <p:tgtEl>
                                          <p:spTgt spid="77"/>
                                        </p:tgtEl>
                                        <p:attrNameLst>
                                          <p:attrName>ppt_x</p:attrName>
                                        </p:attrNameLst>
                                      </p:cBhvr>
                                      <p:tavLst>
                                        <p:tav tm="0">
                                          <p:val>
                                            <p:strVal val="#ppt_x"/>
                                          </p:val>
                                        </p:tav>
                                        <p:tav tm="100000">
                                          <p:val>
                                            <p:strVal val="#ppt_x"/>
                                          </p:val>
                                        </p:tav>
                                      </p:tavLst>
                                    </p:anim>
                                    <p:anim calcmode="lin" valueType="num">
                                      <p:cBhvr>
                                        <p:cTn id="99" dur="600" fill="hold"/>
                                        <p:tgtEl>
                                          <p:spTgt spid="77"/>
                                        </p:tgtEl>
                                        <p:attrNameLst>
                                          <p:attrName>ppt_y</p:attrName>
                                        </p:attrNameLst>
                                      </p:cBhvr>
                                      <p:tavLst>
                                        <p:tav tm="0">
                                          <p:val>
                                            <p:strVal val="#ppt_y-.1"/>
                                          </p:val>
                                        </p:tav>
                                        <p:tav tm="100000">
                                          <p:val>
                                            <p:strVal val="#ppt_y"/>
                                          </p:val>
                                        </p:tav>
                                      </p:tavLst>
                                    </p:anim>
                                  </p:childTnLst>
                                </p:cTn>
                              </p:par>
                            </p:childTnLst>
                          </p:cTn>
                        </p:par>
                        <p:par>
                          <p:cTn id="100" fill="hold">
                            <p:stCondLst>
                              <p:cond delay="4500"/>
                            </p:stCondLst>
                            <p:childTnLst>
                              <p:par>
                                <p:cTn id="101" presetID="10" presetClass="entr" presetSubtype="0" fill="hold" grpId="0" nodeType="after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p:cTn id="103" dur="300" fill="hold"/>
                                        <p:tgtEl>
                                          <p:spTgt spid="69"/>
                                        </p:tgtEl>
                                        <p:attrNameLst>
                                          <p:attrName>ppt_w</p:attrName>
                                        </p:attrNameLst>
                                      </p:cBhvr>
                                      <p:tavLst>
                                        <p:tav tm="0">
                                          <p:val>
                                            <p:fltVal val="0"/>
                                          </p:val>
                                        </p:tav>
                                        <p:tav tm="100000">
                                          <p:val>
                                            <p:strVal val="#ppt_w"/>
                                          </p:val>
                                        </p:tav>
                                      </p:tavLst>
                                    </p:anim>
                                    <p:anim calcmode="lin" valueType="num">
                                      <p:cBhvr>
                                        <p:cTn id="104" dur="300" fill="hold"/>
                                        <p:tgtEl>
                                          <p:spTgt spid="69"/>
                                        </p:tgtEl>
                                        <p:attrNameLst>
                                          <p:attrName>ppt_h</p:attrName>
                                        </p:attrNameLst>
                                      </p:cBhvr>
                                      <p:tavLst>
                                        <p:tav tm="0">
                                          <p:val>
                                            <p:fltVal val="0"/>
                                          </p:val>
                                        </p:tav>
                                        <p:tav tm="100000">
                                          <p:val>
                                            <p:strVal val="#ppt_h"/>
                                          </p:val>
                                        </p:tav>
                                      </p:tavLst>
                                    </p:anim>
                                    <p:animEffect>
                                      <p:cBhvr>
                                        <p:cTn id="105" dur="300"/>
                                        <p:tgtEl>
                                          <p:spTgt spid="69"/>
                                        </p:tgtEl>
                                      </p:cBhvr>
                                    </p:animEffect>
                                  </p:childTnLst>
                                </p:cTn>
                              </p:par>
                              <p:par>
                                <p:cTn id="106" presetID="10" presetClass="entr" presetSubtype="0" fill="hold" nodeType="withEffect">
                                  <p:stCondLst>
                                    <p:cond delay="0"/>
                                  </p:stCondLst>
                                  <p:childTnLst>
                                    <p:set>
                                      <p:cBhvr>
                                        <p:cTn id="107" dur="1" fill="hold">
                                          <p:stCondLst>
                                            <p:cond delay="0"/>
                                          </p:stCondLst>
                                        </p:cTn>
                                        <p:tgtEl>
                                          <p:spTgt spid="66"/>
                                        </p:tgtEl>
                                        <p:attrNameLst>
                                          <p:attrName>style.visibility</p:attrName>
                                        </p:attrNameLst>
                                      </p:cBhvr>
                                      <p:to>
                                        <p:strVal val="visible"/>
                                      </p:to>
                                    </p:set>
                                    <p:anim calcmode="lin" valueType="num">
                                      <p:cBhvr>
                                        <p:cTn id="108" dur="300" fill="hold"/>
                                        <p:tgtEl>
                                          <p:spTgt spid="66"/>
                                        </p:tgtEl>
                                        <p:attrNameLst>
                                          <p:attrName>ppt_w</p:attrName>
                                        </p:attrNameLst>
                                      </p:cBhvr>
                                      <p:tavLst>
                                        <p:tav tm="0">
                                          <p:val>
                                            <p:fltVal val="0"/>
                                          </p:val>
                                        </p:tav>
                                        <p:tav tm="100000">
                                          <p:val>
                                            <p:strVal val="#ppt_w"/>
                                          </p:val>
                                        </p:tav>
                                      </p:tavLst>
                                    </p:anim>
                                    <p:anim calcmode="lin" valueType="num">
                                      <p:cBhvr>
                                        <p:cTn id="109" dur="300" fill="hold"/>
                                        <p:tgtEl>
                                          <p:spTgt spid="66"/>
                                        </p:tgtEl>
                                        <p:attrNameLst>
                                          <p:attrName>ppt_h</p:attrName>
                                        </p:attrNameLst>
                                      </p:cBhvr>
                                      <p:tavLst>
                                        <p:tav tm="0">
                                          <p:val>
                                            <p:fltVal val="0"/>
                                          </p:val>
                                        </p:tav>
                                        <p:tav tm="100000">
                                          <p:val>
                                            <p:strVal val="#ppt_h"/>
                                          </p:val>
                                        </p:tav>
                                      </p:tavLst>
                                    </p:anim>
                                    <p:animEffect>
                                      <p:cBhvr>
                                        <p:cTn id="110" dur="300"/>
                                        <p:tgtEl>
                                          <p:spTgt spid="66"/>
                                        </p:tgtEl>
                                      </p:cBhvr>
                                    </p:animEffect>
                                  </p:childTnLst>
                                </p:cTn>
                              </p:par>
                            </p:childTnLst>
                          </p:cTn>
                        </p:par>
                        <p:par>
                          <p:cTn id="111" fill="hold">
                            <p:stCondLst>
                              <p:cond delay="5000"/>
                            </p:stCondLst>
                            <p:childTnLst>
                              <p:par>
                                <p:cTn id="112" presetID="47" presetClass="entr" presetSubtype="0" fill="hold" grpId="0" nodeType="afterEffect">
                                  <p:stCondLst>
                                    <p:cond delay="0"/>
                                  </p:stCondLst>
                                  <p:childTnLst>
                                    <p:set>
                                      <p:cBhvr>
                                        <p:cTn id="113" dur="1" fill="hold">
                                          <p:stCondLst>
                                            <p:cond delay="0"/>
                                          </p:stCondLst>
                                        </p:cTn>
                                        <p:tgtEl>
                                          <p:spTgt spid="75"/>
                                        </p:tgtEl>
                                        <p:attrNameLst>
                                          <p:attrName>style.visibility</p:attrName>
                                        </p:attrNameLst>
                                      </p:cBhvr>
                                      <p:to>
                                        <p:strVal val="visible"/>
                                      </p:to>
                                    </p:set>
                                    <p:animEffect>
                                      <p:cBhvr>
                                        <p:cTn id="114" dur="600"/>
                                        <p:tgtEl>
                                          <p:spTgt spid="75"/>
                                        </p:tgtEl>
                                      </p:cBhvr>
                                    </p:animEffect>
                                    <p:anim calcmode="lin" valueType="num">
                                      <p:cBhvr>
                                        <p:cTn id="115" dur="600" fill="hold"/>
                                        <p:tgtEl>
                                          <p:spTgt spid="75"/>
                                        </p:tgtEl>
                                        <p:attrNameLst>
                                          <p:attrName>ppt_x</p:attrName>
                                        </p:attrNameLst>
                                      </p:cBhvr>
                                      <p:tavLst>
                                        <p:tav tm="0">
                                          <p:val>
                                            <p:strVal val="#ppt_x"/>
                                          </p:val>
                                        </p:tav>
                                        <p:tav tm="100000">
                                          <p:val>
                                            <p:strVal val="#ppt_x"/>
                                          </p:val>
                                        </p:tav>
                                      </p:tavLst>
                                    </p:anim>
                                    <p:anim calcmode="lin" valueType="num">
                                      <p:cBhvr>
                                        <p:cTn id="116" dur="600" fill="hold"/>
                                        <p:tgtEl>
                                          <p:spTgt spid="75"/>
                                        </p:tgtEl>
                                        <p:attrNameLst>
                                          <p:attrName>ppt_y</p:attrName>
                                        </p:attrNameLst>
                                      </p:cBhvr>
                                      <p:tavLst>
                                        <p:tav tm="0">
                                          <p:val>
                                            <p:strVal val="#ppt_y-.1"/>
                                          </p:val>
                                        </p:tav>
                                        <p:tav tm="100000">
                                          <p:val>
                                            <p:strVal val="#ppt_y"/>
                                          </p:val>
                                        </p:tav>
                                      </p:tavLst>
                                    </p:anim>
                                  </p:childTnLst>
                                </p:cTn>
                              </p:par>
                              <p:par>
                                <p:cTn id="117" presetID="47" presetClass="entr" presetSubtype="0" fill="hold" grpId="0" nodeType="withEffect">
                                  <p:stCondLst>
                                    <p:cond delay="0"/>
                                  </p:stCondLst>
                                  <p:childTnLst>
                                    <p:set>
                                      <p:cBhvr>
                                        <p:cTn id="118" dur="1" fill="hold">
                                          <p:stCondLst>
                                            <p:cond delay="0"/>
                                          </p:stCondLst>
                                        </p:cTn>
                                        <p:tgtEl>
                                          <p:spTgt spid="74"/>
                                        </p:tgtEl>
                                        <p:attrNameLst>
                                          <p:attrName>style.visibility</p:attrName>
                                        </p:attrNameLst>
                                      </p:cBhvr>
                                      <p:to>
                                        <p:strVal val="visible"/>
                                      </p:to>
                                    </p:set>
                                    <p:animEffect>
                                      <p:cBhvr>
                                        <p:cTn id="119" dur="600"/>
                                        <p:tgtEl>
                                          <p:spTgt spid="74"/>
                                        </p:tgtEl>
                                      </p:cBhvr>
                                    </p:animEffect>
                                    <p:anim calcmode="lin" valueType="num">
                                      <p:cBhvr>
                                        <p:cTn id="120" dur="600" fill="hold"/>
                                        <p:tgtEl>
                                          <p:spTgt spid="74"/>
                                        </p:tgtEl>
                                        <p:attrNameLst>
                                          <p:attrName>ppt_x</p:attrName>
                                        </p:attrNameLst>
                                      </p:cBhvr>
                                      <p:tavLst>
                                        <p:tav tm="0">
                                          <p:val>
                                            <p:strVal val="#ppt_x"/>
                                          </p:val>
                                        </p:tav>
                                        <p:tav tm="100000">
                                          <p:val>
                                            <p:strVal val="#ppt_x"/>
                                          </p:val>
                                        </p:tav>
                                      </p:tavLst>
                                    </p:anim>
                                    <p:anim calcmode="lin" valueType="num">
                                      <p:cBhvr>
                                        <p:cTn id="121" dur="600" fill="hold"/>
                                        <p:tgtEl>
                                          <p:spTgt spid="74"/>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60"/>
                                        </p:tgtEl>
                                        <p:attrNameLst>
                                          <p:attrName>style.visibility</p:attrName>
                                        </p:attrNameLst>
                                      </p:cBhvr>
                                      <p:to>
                                        <p:strVal val="visible"/>
                                      </p:to>
                                    </p:set>
                                    <p:animEffect>
                                      <p:cBhvr>
                                        <p:cTn id="124" dur="600"/>
                                        <p:tgtEl>
                                          <p:spTgt spid="60"/>
                                        </p:tgtEl>
                                      </p:cBhvr>
                                    </p:animEffect>
                                    <p:anim calcmode="lin" valueType="num">
                                      <p:cBhvr>
                                        <p:cTn id="125" dur="600" fill="hold"/>
                                        <p:tgtEl>
                                          <p:spTgt spid="60"/>
                                        </p:tgtEl>
                                        <p:attrNameLst>
                                          <p:attrName>ppt_x</p:attrName>
                                        </p:attrNameLst>
                                      </p:cBhvr>
                                      <p:tavLst>
                                        <p:tav tm="0">
                                          <p:val>
                                            <p:strVal val="#ppt_x"/>
                                          </p:val>
                                        </p:tav>
                                        <p:tav tm="100000">
                                          <p:val>
                                            <p:strVal val="#ppt_x"/>
                                          </p:val>
                                        </p:tav>
                                      </p:tavLst>
                                    </p:anim>
                                    <p:anim calcmode="lin" valueType="num">
                                      <p:cBhvr>
                                        <p:cTn id="126" dur="600" fill="hold"/>
                                        <p:tgtEl>
                                          <p:spTgt spid="60"/>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79"/>
                                        </p:tgtEl>
                                        <p:attrNameLst>
                                          <p:attrName>style.visibility</p:attrName>
                                        </p:attrNameLst>
                                      </p:cBhvr>
                                      <p:to>
                                        <p:strVal val="visible"/>
                                      </p:to>
                                    </p:set>
                                    <p:animEffect>
                                      <p:cBhvr>
                                        <p:cTn id="129" dur="600"/>
                                        <p:tgtEl>
                                          <p:spTgt spid="79"/>
                                        </p:tgtEl>
                                      </p:cBhvr>
                                    </p:animEffect>
                                    <p:anim calcmode="lin" valueType="num">
                                      <p:cBhvr>
                                        <p:cTn id="130" dur="600" fill="hold"/>
                                        <p:tgtEl>
                                          <p:spTgt spid="79"/>
                                        </p:tgtEl>
                                        <p:attrNameLst>
                                          <p:attrName>ppt_x</p:attrName>
                                        </p:attrNameLst>
                                      </p:cBhvr>
                                      <p:tavLst>
                                        <p:tav tm="0">
                                          <p:val>
                                            <p:strVal val="#ppt_x"/>
                                          </p:val>
                                        </p:tav>
                                        <p:tav tm="100000">
                                          <p:val>
                                            <p:strVal val="#ppt_x"/>
                                          </p:val>
                                        </p:tav>
                                      </p:tavLst>
                                    </p:anim>
                                    <p:anim calcmode="lin" valueType="num">
                                      <p:cBhvr>
                                        <p:cTn id="131" dur="6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autoUpdateAnimBg="0"/>
      <p:bldP spid="55" grpId="0" bldLvl="0" animBg="1" autoUpdateAnimBg="0"/>
      <p:bldP spid="59" grpId="0" bldLvl="0" animBg="1" autoUpdateAnimBg="0"/>
      <p:bldP spid="60" grpId="0" bldLvl="0" animBg="1" autoUpdateAnimBg="0"/>
      <p:bldP spid="61" grpId="0" bldLvl="0" autoUpdateAnimBg="0"/>
      <p:bldP spid="62" grpId="0" bldLvl="0" autoUpdateAnimBg="0"/>
      <p:bldP spid="63" grpId="0" bldLvl="0" autoUpdateAnimBg="0"/>
      <p:bldP spid="64" grpId="0" bldLvl="0" autoUpdateAnimBg="0"/>
      <p:bldP spid="65" grpId="0" bldLvl="0" autoUpdateAnimBg="0"/>
      <p:bldP spid="69" grpId="0" bldLvl="0" autoUpdateAnimBg="0"/>
      <p:bldP spid="70" grpId="0" bldLvl="0" autoUpdateAnimBg="0"/>
      <p:bldP spid="71" grpId="0" bldLvl="0" autoUpdateAnimBg="0"/>
      <p:bldP spid="72" grpId="0" bldLvl="0" autoUpdateAnimBg="0"/>
      <p:bldP spid="73" grpId="0" bldLvl="0" autoUpdateAnimBg="0"/>
      <p:bldP spid="74" grpId="0" bldLvl="0" autoUpdateAnimBg="0"/>
      <p:bldP spid="75" grpId="0" bldLvl="0" autoUpdateAnimBg="0"/>
      <p:bldP spid="76" grpId="0" bldLvl="0" autoUpdateAnimBg="0"/>
      <p:bldP spid="77" grpId="0" bldLvl="0" autoUpdateAnimBg="0"/>
      <p:bldP spid="78" grpId="0" bldLvl="0" autoUpdateAnimBg="0"/>
      <p:bldP spid="79"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8880" y="1664216"/>
            <a:ext cx="9794240" cy="1860795"/>
          </a:xfrm>
          <a:prstGeom prst="roundRect">
            <a:avLst>
              <a:gd name="adj" fmla="val 0"/>
            </a:avLst>
          </a:prstGeom>
          <a:noFill/>
          <a:ln w="3175">
            <a:solidFill>
              <a:srgbClr val="D76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ea"/>
            </a:endParaRPr>
          </a:p>
        </p:txBody>
      </p:sp>
      <p:sp>
        <p:nvSpPr>
          <p:cNvPr id="4" name="TextBox 3"/>
          <p:cNvSpPr txBox="1"/>
          <p:nvPr/>
        </p:nvSpPr>
        <p:spPr>
          <a:xfrm>
            <a:off x="1595500" y="1988840"/>
            <a:ext cx="9001000" cy="1181862"/>
          </a:xfrm>
          <a:prstGeom prst="rect">
            <a:avLst/>
          </a:prstGeom>
          <a:noFill/>
        </p:spPr>
        <p:txBody>
          <a:bodyPr wrap="square" lIns="0" tIns="0" rIns="0" bIns="0" rtlCol="0">
            <a:spAutoFit/>
          </a:bodyPr>
          <a:lstStyle/>
          <a:p>
            <a:pPr marL="0" marR="0" lvl="0" indent="0" algn="just" defTabSz="12192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mn-ea"/>
                <a:cs typeface="+mn-ea"/>
              </a:rPr>
              <a:t>写内容</a:t>
            </a:r>
            <a:r>
              <a:rPr kumimoji="0" lang="en-US" altLang="zh-CN" sz="1600" b="0" i="0" u="none" strike="noStrike" kern="1200" cap="none" spc="0" normalizeH="0" baseline="0" noProof="0" dirty="0">
                <a:ln>
                  <a:noFill/>
                </a:ln>
                <a:solidFill>
                  <a:prstClr val="black">
                    <a:lumMod val="75000"/>
                    <a:lumOff val="25000"/>
                  </a:prstClr>
                </a:solidFill>
                <a:effectLst/>
                <a:uLnTx/>
                <a:uFillTx/>
                <a:latin typeface="+mn-ea"/>
                <a:cs typeface="+mn-ea"/>
              </a:rPr>
              <a:t>……</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mn-ea"/>
                <a:cs typeface="+mn-ea"/>
              </a:rPr>
              <a:t>点击输入本栏的具体文字，简明扼要的说明分项内容，此为概念图解，请根据您的具体内容酌情修改。写内容</a:t>
            </a:r>
            <a:r>
              <a:rPr kumimoji="0" lang="en-US" altLang="zh-CN" sz="1600" b="0" i="0" u="none" strike="noStrike" kern="1200" cap="none" spc="0" normalizeH="0" baseline="0" noProof="0" dirty="0">
                <a:ln>
                  <a:noFill/>
                </a:ln>
                <a:solidFill>
                  <a:prstClr val="black">
                    <a:lumMod val="75000"/>
                    <a:lumOff val="25000"/>
                  </a:prstClr>
                </a:solidFill>
                <a:effectLst/>
                <a:uLnTx/>
                <a:uFillTx/>
                <a:latin typeface="+mn-ea"/>
                <a:cs typeface="+mn-ea"/>
              </a:rPr>
              <a:t>……</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mn-ea"/>
                <a:cs typeface="+mn-ea"/>
              </a:rPr>
              <a:t>点击输入本栏的具体文字，简明扼要的说明分项内容，此为概念图解，请根据您的具体内容酌情修改。写内容</a:t>
            </a:r>
            <a:r>
              <a:rPr kumimoji="0" lang="en-US" altLang="zh-CN" sz="1600" b="0" i="0" u="none" strike="noStrike" kern="1200" cap="none" spc="0" normalizeH="0" baseline="0" noProof="0" dirty="0">
                <a:ln>
                  <a:noFill/>
                </a:ln>
                <a:solidFill>
                  <a:prstClr val="black">
                    <a:lumMod val="75000"/>
                    <a:lumOff val="25000"/>
                  </a:prstClr>
                </a:solidFill>
                <a:effectLst/>
                <a:uLnTx/>
                <a:uFillTx/>
                <a:latin typeface="+mn-ea"/>
                <a:cs typeface="+mn-ea"/>
              </a:rPr>
              <a:t>……</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mn-ea"/>
                <a:cs typeface="+mn-ea"/>
              </a:rPr>
              <a:t>点击输入本栏的具体文字，简明扼要的说明分项内容，此为概念图解，请根据您的具体内容酌情修改。</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mn-ea"/>
              <a:cs typeface="+mn-ea"/>
            </a:endParaRPr>
          </a:p>
        </p:txBody>
      </p:sp>
      <p:sp>
        <p:nvSpPr>
          <p:cNvPr id="5" name="矩形 93"/>
          <p:cNvSpPr/>
          <p:nvPr/>
        </p:nvSpPr>
        <p:spPr>
          <a:xfrm>
            <a:off x="1148656" y="1604797"/>
            <a:ext cx="384043"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ea"/>
            </a:endParaRPr>
          </a:p>
        </p:txBody>
      </p:sp>
      <p:sp>
        <p:nvSpPr>
          <p:cNvPr id="6" name="矩形 93"/>
          <p:cNvSpPr/>
          <p:nvPr/>
        </p:nvSpPr>
        <p:spPr>
          <a:xfrm rot="10800000">
            <a:off x="10661961" y="3200136"/>
            <a:ext cx="384043"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ea"/>
            </a:endParaRPr>
          </a:p>
        </p:txBody>
      </p:sp>
      <p:sp>
        <p:nvSpPr>
          <p:cNvPr id="7" name="Freeform 5"/>
          <p:cNvSpPr/>
          <p:nvPr/>
        </p:nvSpPr>
        <p:spPr bwMode="auto">
          <a:xfrm>
            <a:off x="4006635" y="4005065"/>
            <a:ext cx="1957317"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76739"/>
          </a:solidFill>
          <a:ln w="63500" cap="flat">
            <a:solidFill>
              <a:schemeClr val="bg1"/>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ea"/>
            </a:endParaRPr>
          </a:p>
        </p:txBody>
      </p:sp>
      <p:sp>
        <p:nvSpPr>
          <p:cNvPr id="8" name="TextBox 7"/>
          <p:cNvSpPr txBox="1"/>
          <p:nvPr/>
        </p:nvSpPr>
        <p:spPr>
          <a:xfrm>
            <a:off x="4317248" y="4514539"/>
            <a:ext cx="1292048"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mn-ea"/>
                <a:ea typeface="+mn-ea"/>
                <a:cs typeface="+mn-ea"/>
              </a:rPr>
              <a:t>添加</a:t>
            </a:r>
            <a:endParaRPr kumimoji="0" lang="en-US" altLang="zh-CN" sz="2400" b="1" i="0" u="none" strike="noStrike" kern="1200" cap="none" spc="0" normalizeH="0" baseline="0" noProof="0" dirty="0">
              <a:ln>
                <a:noFill/>
              </a:ln>
              <a:solidFill>
                <a:prstClr val="white"/>
              </a:solidFill>
              <a:effectLst/>
              <a:uLnTx/>
              <a:uFillTx/>
              <a:latin typeface="+mn-ea"/>
              <a:ea typeface="+mn-ea"/>
              <a:cs typeface="+mn-ea"/>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mn-ea"/>
                <a:ea typeface="+mn-ea"/>
                <a:cs typeface="+mn-ea"/>
              </a:rPr>
              <a:t>关键字</a:t>
            </a:r>
            <a:endParaRPr kumimoji="0" lang="zh-CN" altLang="en-US" sz="2400" b="1" i="0" u="none" strike="noStrike" kern="1200" cap="none" spc="0" normalizeH="0" baseline="0" noProof="0" dirty="0">
              <a:ln>
                <a:noFill/>
              </a:ln>
              <a:solidFill>
                <a:prstClr val="white"/>
              </a:solidFill>
              <a:effectLst/>
              <a:uLnTx/>
              <a:uFillTx/>
              <a:latin typeface="+mn-ea"/>
              <a:ea typeface="+mn-ea"/>
              <a:cs typeface="+mn-ea"/>
            </a:endParaRPr>
          </a:p>
        </p:txBody>
      </p:sp>
      <p:sp>
        <p:nvSpPr>
          <p:cNvPr id="9" name="Freeform 5"/>
          <p:cNvSpPr/>
          <p:nvPr/>
        </p:nvSpPr>
        <p:spPr bwMode="auto">
          <a:xfrm>
            <a:off x="1881232" y="4005065"/>
            <a:ext cx="1957317"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76739"/>
          </a:solidFill>
          <a:ln w="63500" cap="flat">
            <a:solidFill>
              <a:schemeClr val="bg1"/>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ea"/>
            </a:endParaRPr>
          </a:p>
        </p:txBody>
      </p:sp>
      <p:sp>
        <p:nvSpPr>
          <p:cNvPr id="10" name="Freeform 5"/>
          <p:cNvSpPr/>
          <p:nvPr/>
        </p:nvSpPr>
        <p:spPr bwMode="auto">
          <a:xfrm>
            <a:off x="6132038" y="4005065"/>
            <a:ext cx="1957317"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76739"/>
          </a:solidFill>
          <a:ln w="63500" cap="flat">
            <a:solidFill>
              <a:schemeClr val="bg1"/>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ea"/>
            </a:endParaRPr>
          </a:p>
        </p:txBody>
      </p:sp>
      <p:sp>
        <p:nvSpPr>
          <p:cNvPr id="11" name="Freeform 5"/>
          <p:cNvSpPr/>
          <p:nvPr/>
        </p:nvSpPr>
        <p:spPr bwMode="auto">
          <a:xfrm>
            <a:off x="8257440" y="4005065"/>
            <a:ext cx="1957317"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76739"/>
          </a:solidFill>
          <a:ln w="63500" cap="flat">
            <a:solidFill>
              <a:schemeClr val="bg1"/>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ea"/>
            </a:endParaRPr>
          </a:p>
        </p:txBody>
      </p:sp>
      <p:sp>
        <p:nvSpPr>
          <p:cNvPr id="12" name="TextBox 11"/>
          <p:cNvSpPr txBox="1"/>
          <p:nvPr/>
        </p:nvSpPr>
        <p:spPr>
          <a:xfrm>
            <a:off x="2213867" y="4514539"/>
            <a:ext cx="1292048"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mn-ea"/>
                <a:ea typeface="+mn-ea"/>
                <a:cs typeface="+mn-ea"/>
              </a:rPr>
              <a:t>添加</a:t>
            </a:r>
            <a:endParaRPr kumimoji="0" lang="en-US" altLang="zh-CN" sz="2400" b="1" i="0" u="none" strike="noStrike" kern="1200" cap="none" spc="0" normalizeH="0" baseline="0" noProof="0" dirty="0">
              <a:ln>
                <a:noFill/>
              </a:ln>
              <a:solidFill>
                <a:prstClr val="white"/>
              </a:solidFill>
              <a:effectLst/>
              <a:uLnTx/>
              <a:uFillTx/>
              <a:latin typeface="+mn-ea"/>
              <a:ea typeface="+mn-ea"/>
              <a:cs typeface="+mn-ea"/>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mn-ea"/>
                <a:ea typeface="+mn-ea"/>
                <a:cs typeface="+mn-ea"/>
              </a:rPr>
              <a:t>关键字</a:t>
            </a:r>
            <a:endParaRPr kumimoji="0" lang="zh-CN" altLang="en-US" sz="2400" b="1" i="0" u="none" strike="noStrike" kern="1200" cap="none" spc="0" normalizeH="0" baseline="0" noProof="0" dirty="0">
              <a:ln>
                <a:noFill/>
              </a:ln>
              <a:solidFill>
                <a:prstClr val="white"/>
              </a:solidFill>
              <a:effectLst/>
              <a:uLnTx/>
              <a:uFillTx/>
              <a:latin typeface="+mn-ea"/>
              <a:ea typeface="+mn-ea"/>
              <a:cs typeface="+mn-ea"/>
            </a:endParaRPr>
          </a:p>
        </p:txBody>
      </p:sp>
      <p:sp>
        <p:nvSpPr>
          <p:cNvPr id="13" name="TextBox 12"/>
          <p:cNvSpPr txBox="1"/>
          <p:nvPr/>
        </p:nvSpPr>
        <p:spPr>
          <a:xfrm>
            <a:off x="6464672" y="4514539"/>
            <a:ext cx="1292048"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mn-ea"/>
                <a:ea typeface="+mn-ea"/>
                <a:cs typeface="+mn-ea"/>
              </a:rPr>
              <a:t>添加</a:t>
            </a:r>
            <a:endParaRPr kumimoji="0" lang="en-US" altLang="zh-CN" sz="2400" b="1" i="0" u="none" strike="noStrike" kern="1200" cap="none" spc="0" normalizeH="0" baseline="0" noProof="0" dirty="0">
              <a:ln>
                <a:noFill/>
              </a:ln>
              <a:solidFill>
                <a:prstClr val="white"/>
              </a:solidFill>
              <a:effectLst/>
              <a:uLnTx/>
              <a:uFillTx/>
              <a:latin typeface="+mn-ea"/>
              <a:ea typeface="+mn-ea"/>
              <a:cs typeface="+mn-ea"/>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mn-ea"/>
                <a:ea typeface="+mn-ea"/>
                <a:cs typeface="+mn-ea"/>
              </a:rPr>
              <a:t>关键字</a:t>
            </a:r>
            <a:endParaRPr kumimoji="0" lang="zh-CN" altLang="en-US" sz="2400" b="1" i="0" u="none" strike="noStrike" kern="1200" cap="none" spc="0" normalizeH="0" baseline="0" noProof="0" dirty="0">
              <a:ln>
                <a:noFill/>
              </a:ln>
              <a:solidFill>
                <a:prstClr val="white"/>
              </a:solidFill>
              <a:effectLst/>
              <a:uLnTx/>
              <a:uFillTx/>
              <a:latin typeface="+mn-ea"/>
              <a:ea typeface="+mn-ea"/>
              <a:cs typeface="+mn-ea"/>
            </a:endParaRPr>
          </a:p>
        </p:txBody>
      </p:sp>
      <p:sp>
        <p:nvSpPr>
          <p:cNvPr id="14" name="TextBox 13"/>
          <p:cNvSpPr txBox="1"/>
          <p:nvPr/>
        </p:nvSpPr>
        <p:spPr>
          <a:xfrm>
            <a:off x="8590075" y="4514539"/>
            <a:ext cx="1292048"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mn-ea"/>
                <a:ea typeface="+mn-ea"/>
                <a:cs typeface="+mn-ea"/>
              </a:rPr>
              <a:t>添加</a:t>
            </a:r>
            <a:endParaRPr kumimoji="0" lang="en-US" altLang="zh-CN" sz="2400" b="1" i="0" u="none" strike="noStrike" kern="1200" cap="none" spc="0" normalizeH="0" baseline="0" noProof="0" dirty="0">
              <a:ln>
                <a:noFill/>
              </a:ln>
              <a:solidFill>
                <a:prstClr val="white"/>
              </a:solidFill>
              <a:effectLst/>
              <a:uLnTx/>
              <a:uFillTx/>
              <a:latin typeface="+mn-ea"/>
              <a:ea typeface="+mn-ea"/>
              <a:cs typeface="+mn-ea"/>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mn-ea"/>
                <a:ea typeface="+mn-ea"/>
                <a:cs typeface="+mn-ea"/>
              </a:rPr>
              <a:t>关键字</a:t>
            </a:r>
            <a:endParaRPr kumimoji="0" lang="zh-CN" altLang="en-US" sz="2400" b="1" i="0" u="none" strike="noStrike" kern="1200" cap="none" spc="0" normalizeH="0" baseline="0" noProof="0" dirty="0">
              <a:ln>
                <a:noFill/>
              </a:ln>
              <a:solidFill>
                <a:prstClr val="white"/>
              </a:solidFill>
              <a:effectLst/>
              <a:uLnTx/>
              <a:uFillTx/>
              <a:latin typeface="+mn-ea"/>
              <a:ea typeface="+mn-ea"/>
              <a:cs typeface="+mn-ea"/>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3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6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90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9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7" grpId="0" animBg="1"/>
      <p:bldP spid="8" grpId="0"/>
      <p:bldP spid="9" grpId="0" animBg="1"/>
      <p:bldP spid="10" grpId="0" animBg="1"/>
      <p:bldP spid="11" grpId="0" animBg="1"/>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1">
            <a:extLst>
              <a:ext uri="{28A0092B-C50C-407E-A947-70E740481C1C}">
                <a14:useLocalDpi xmlns:a14="http://schemas.microsoft.com/office/drawing/2010/main" val="0"/>
              </a:ext>
            </a:extLst>
          </a:blip>
          <a:srcRect t="21371" b="36644"/>
          <a:stretch>
            <a:fillRect/>
          </a:stretch>
        </p:blipFill>
        <p:spPr>
          <a:xfrm>
            <a:off x="-27243" y="3625850"/>
            <a:ext cx="12244643" cy="3213100"/>
          </a:xfrm>
          <a:prstGeom prst="rect">
            <a:avLst/>
          </a:prstGeom>
        </p:spPr>
      </p:pic>
      <p:grpSp>
        <p:nvGrpSpPr>
          <p:cNvPr id="10" name="组合 9"/>
          <p:cNvGrpSpPr/>
          <p:nvPr/>
        </p:nvGrpSpPr>
        <p:grpSpPr>
          <a:xfrm>
            <a:off x="584272" y="2336856"/>
            <a:ext cx="1592312" cy="1953386"/>
            <a:chOff x="584272" y="2336856"/>
            <a:chExt cx="1592312" cy="1953386"/>
          </a:xfrm>
        </p:grpSpPr>
        <p:grpSp>
          <p:nvGrpSpPr>
            <p:cNvPr id="30" name="组合 29"/>
            <p:cNvGrpSpPr/>
            <p:nvPr/>
          </p:nvGrpSpPr>
          <p:grpSpPr>
            <a:xfrm rot="5400000">
              <a:off x="403735" y="2517393"/>
              <a:ext cx="1953386" cy="1592312"/>
              <a:chOff x="3456897" y="3211271"/>
              <a:chExt cx="1232193" cy="1004428"/>
            </a:xfrm>
          </p:grpSpPr>
          <p:sp>
            <p:nvSpPr>
              <p:cNvPr id="31"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32" name="椭圆 31"/>
              <p:cNvSpPr/>
              <p:nvPr/>
            </p:nvSpPr>
            <p:spPr>
              <a:xfrm>
                <a:off x="3561365" y="3313435"/>
                <a:ext cx="800100" cy="800100"/>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986149" y="2826330"/>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成本</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优势</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338544" y="2336856"/>
            <a:ext cx="1592312" cy="1953386"/>
            <a:chOff x="2338544" y="2336856"/>
            <a:chExt cx="1592312" cy="1953386"/>
          </a:xfrm>
        </p:grpSpPr>
        <p:grpSp>
          <p:nvGrpSpPr>
            <p:cNvPr id="27" name="组合 26"/>
            <p:cNvGrpSpPr/>
            <p:nvPr/>
          </p:nvGrpSpPr>
          <p:grpSpPr>
            <a:xfrm rot="5400000">
              <a:off x="2158007" y="2517393"/>
              <a:ext cx="1953386" cy="1592312"/>
              <a:chOff x="3456897" y="3211271"/>
              <a:chExt cx="1232193" cy="1004428"/>
            </a:xfrm>
          </p:grpSpPr>
          <p:sp>
            <p:nvSpPr>
              <p:cNvPr id="28"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29" name="椭圆 28"/>
              <p:cNvSpPr/>
              <p:nvPr/>
            </p:nvSpPr>
            <p:spPr>
              <a:xfrm>
                <a:off x="3561365" y="3313435"/>
                <a:ext cx="800100" cy="800100"/>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2753525" y="2813498"/>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专利</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技术</a:t>
              </a:r>
              <a:endParaRPr lang="en-US" altLang="zh-CN"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4092816" y="2322568"/>
            <a:ext cx="1592312" cy="1953386"/>
            <a:chOff x="4092816" y="2322568"/>
            <a:chExt cx="1592312" cy="1953386"/>
          </a:xfrm>
        </p:grpSpPr>
        <p:grpSp>
          <p:nvGrpSpPr>
            <p:cNvPr id="6" name="组合 5"/>
            <p:cNvGrpSpPr/>
            <p:nvPr/>
          </p:nvGrpSpPr>
          <p:grpSpPr>
            <a:xfrm rot="5400000">
              <a:off x="3912279" y="2503105"/>
              <a:ext cx="1953386" cy="1592312"/>
              <a:chOff x="3456897" y="3211271"/>
              <a:chExt cx="1232193" cy="1004428"/>
            </a:xfrm>
          </p:grpSpPr>
          <p:sp>
            <p:nvSpPr>
              <p:cNvPr id="7"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8" name="椭圆 7"/>
              <p:cNvSpPr/>
              <p:nvPr/>
            </p:nvSpPr>
            <p:spPr>
              <a:xfrm>
                <a:off x="3561365" y="3313435"/>
                <a:ext cx="800100" cy="800100"/>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4509208" y="2826329"/>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行业</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地位</a:t>
              </a:r>
              <a:endParaRPr lang="en-US" altLang="zh-CN"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5847088" y="2336856"/>
            <a:ext cx="1592312" cy="1953386"/>
            <a:chOff x="5847088" y="2336856"/>
            <a:chExt cx="1592312" cy="1953386"/>
          </a:xfrm>
        </p:grpSpPr>
        <p:grpSp>
          <p:nvGrpSpPr>
            <p:cNvPr id="24" name="组合 23"/>
            <p:cNvGrpSpPr/>
            <p:nvPr/>
          </p:nvGrpSpPr>
          <p:grpSpPr>
            <a:xfrm rot="5400000">
              <a:off x="5666551" y="2517393"/>
              <a:ext cx="1953386" cy="1592312"/>
              <a:chOff x="3456897" y="3211271"/>
              <a:chExt cx="1232193" cy="1004428"/>
            </a:xfrm>
          </p:grpSpPr>
          <p:sp>
            <p:nvSpPr>
              <p:cNvPr id="25"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26" name="椭圆 25"/>
              <p:cNvSpPr/>
              <p:nvPr/>
            </p:nvSpPr>
            <p:spPr>
              <a:xfrm>
                <a:off x="3561365" y="3313435"/>
                <a:ext cx="800100" cy="800100"/>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6263479" y="2828012"/>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固定</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客源</a:t>
              </a:r>
              <a:endParaRPr lang="en-US" altLang="zh-CN" dirty="0">
                <a:solidFill>
                  <a:schemeClr val="bg1"/>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8034832" y="1392724"/>
            <a:ext cx="3251199" cy="1477328"/>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多年的商品营销经验使得我们拥有了与众多知名厂商企业的采购渠道，多年的产品销售经验使得我们掌握了众多的高新技术产品信息，开心购物拥有最齐全的商品信息和优质服务，是客户一站式购物的理想选择。</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flipV="1">
            <a:off x="8500638" y="1157163"/>
            <a:ext cx="578351" cy="84054"/>
            <a:chOff x="3930857" y="1377220"/>
            <a:chExt cx="911959" cy="132538"/>
          </a:xfrm>
        </p:grpSpPr>
        <p:sp>
          <p:nvSpPr>
            <p:cNvPr id="3" name="椭圆 2"/>
            <p:cNvSpPr/>
            <p:nvPr/>
          </p:nvSpPr>
          <p:spPr>
            <a:xfrm>
              <a:off x="3930857" y="1377220"/>
              <a:ext cx="132538" cy="132538"/>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4190664" y="1377220"/>
              <a:ext cx="132538" cy="132538"/>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450471" y="1377220"/>
              <a:ext cx="132538" cy="132538"/>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4710278" y="1377220"/>
              <a:ext cx="132538" cy="132538"/>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rot="2700000">
            <a:off x="400133" y="2228352"/>
            <a:ext cx="3835325" cy="3835325"/>
          </a:xfrm>
          <a:prstGeom prst="rect">
            <a:avLst/>
          </a:prstGeom>
          <a:blipFill dpi="0" rotWithShape="0">
            <a:blip r:embed="rId1"/>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物体, 室内&#10;&#10;已生成高可信度的说明"/>
          <p:cNvPicPr>
            <a:picLocks noChangeAspect="1"/>
          </p:cNvPicPr>
          <p:nvPr/>
        </p:nvPicPr>
        <p:blipFill rotWithShape="1">
          <a:blip r:embed="rId2">
            <a:extLst>
              <a:ext uri="{28A0092B-C50C-407E-A947-70E740481C1C}">
                <a14:useLocalDpi xmlns:a14="http://schemas.microsoft.com/office/drawing/2010/main" val="0"/>
              </a:ext>
            </a:extLst>
          </a:blip>
          <a:srcRect t="31845" r="56820"/>
          <a:stretch>
            <a:fillRect/>
          </a:stretch>
        </p:blipFill>
        <p:spPr>
          <a:xfrm>
            <a:off x="-22889" y="2183907"/>
            <a:ext cx="5264458" cy="4674093"/>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r="41675" b="10426"/>
          <a:stretch>
            <a:fillRect/>
          </a:stretch>
        </p:blipFill>
        <p:spPr>
          <a:xfrm>
            <a:off x="0" y="0"/>
            <a:ext cx="7111014" cy="6139778"/>
          </a:xfrm>
          <a:prstGeom prst="rect">
            <a:avLst/>
          </a:prstGeom>
          <a:effectLst>
            <a:outerShdw blurRad="50800" dist="38100" dir="2700000" algn="tl" rotWithShape="0">
              <a:prstClr val="black">
                <a:alpha val="40000"/>
              </a:prstClr>
            </a:outerShdw>
          </a:effectLst>
        </p:spPr>
      </p:pic>
      <p:grpSp>
        <p:nvGrpSpPr>
          <p:cNvPr id="10" name="5"/>
          <p:cNvGrpSpPr/>
          <p:nvPr>
            <p:custDataLst>
              <p:tags r:id="rId4"/>
            </p:custDataLst>
          </p:nvPr>
        </p:nvGrpSpPr>
        <p:grpSpPr bwMode="auto">
          <a:xfrm rot="5400000">
            <a:off x="7391767" y="1174475"/>
            <a:ext cx="2620089" cy="2278128"/>
            <a:chOff x="5803300" y="1948400"/>
            <a:chExt cx="2164994" cy="1905223"/>
          </a:xfrm>
        </p:grpSpPr>
        <p:sp>
          <p:nvSpPr>
            <p:cNvPr id="11" name="7"/>
            <p:cNvSpPr/>
            <p:nvPr/>
          </p:nvSpPr>
          <p:spPr bwMode="auto">
            <a:xfrm>
              <a:off x="5803300" y="1948400"/>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b="1">
                <a:solidFill>
                  <a:schemeClr val="lt1"/>
                </a:solidFill>
                <a:latin typeface="Agency FB" panose="020B0503020202020204" pitchFamily="34" charset="0"/>
                <a:ea typeface="腾祥澜黑简" panose="01010104010101010101" pitchFamily="2" charset="-122"/>
              </a:endParaRPr>
            </a:p>
          </p:txBody>
        </p:sp>
        <p:sp>
          <p:nvSpPr>
            <p:cNvPr id="15" name="6"/>
            <p:cNvSpPr/>
            <p:nvPr/>
          </p:nvSpPr>
          <p:spPr bwMode="auto">
            <a:xfrm>
              <a:off x="5948780" y="2078346"/>
              <a:ext cx="1846429" cy="162488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D7673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b="1">
                <a:solidFill>
                  <a:schemeClr val="lt1"/>
                </a:solidFill>
                <a:latin typeface="Agency FB" panose="020B0503020202020204" pitchFamily="34" charset="0"/>
                <a:ea typeface="腾祥澜黑简" panose="01010104010101010101" pitchFamily="2" charset="-122"/>
              </a:endParaRPr>
            </a:p>
          </p:txBody>
        </p:sp>
      </p:grpSp>
      <p:sp>
        <p:nvSpPr>
          <p:cNvPr id="16" name="4"/>
          <p:cNvSpPr txBox="1"/>
          <p:nvPr>
            <p:custDataLst>
              <p:tags r:id="rId5"/>
            </p:custDataLst>
          </p:nvPr>
        </p:nvSpPr>
        <p:spPr>
          <a:xfrm>
            <a:off x="7344296" y="1734733"/>
            <a:ext cx="2713761" cy="1008380"/>
          </a:xfrm>
          <a:prstGeom prst="rect">
            <a:avLst/>
          </a:prstGeom>
          <a:noFill/>
        </p:spPr>
        <p:txBody>
          <a:bodyPr wrap="square" lIns="86005" tIns="43002" rIns="86005" bIns="43002">
            <a:spAutoFit/>
          </a:bodyPr>
          <a:lstStyle/>
          <a:p>
            <a:pPr algn="ctr">
              <a:defRPr/>
            </a:pPr>
            <a:r>
              <a:rPr lang="en-US" altLang="zh-CN" sz="6000" dirty="0" smtClean="0">
                <a:solidFill>
                  <a:schemeClr val="bg1"/>
                </a:solidFill>
                <a:latin typeface="Agency FB" panose="020B0503020202020204" pitchFamily="34" charset="0"/>
              </a:rPr>
              <a:t>202</a:t>
            </a:r>
            <a:r>
              <a:rPr lang="en-US" sz="6000" dirty="0" smtClean="0">
                <a:solidFill>
                  <a:schemeClr val="bg1"/>
                </a:solidFill>
                <a:latin typeface="Agency FB" panose="020B0503020202020204" pitchFamily="34" charset="0"/>
              </a:rPr>
              <a:t>1</a:t>
            </a:r>
            <a:endParaRPr lang="en-US" sz="6000" dirty="0">
              <a:solidFill>
                <a:schemeClr val="bg1"/>
              </a:solidFill>
              <a:latin typeface="Agency FB" panose="020B0503020202020204" pitchFamily="34" charset="0"/>
            </a:endParaRPr>
          </a:p>
        </p:txBody>
      </p:sp>
      <p:sp>
        <p:nvSpPr>
          <p:cNvPr id="20" name="2"/>
          <p:cNvSpPr txBox="1"/>
          <p:nvPr>
            <p:custDataLst>
              <p:tags r:id="rId6"/>
            </p:custDataLst>
          </p:nvPr>
        </p:nvSpPr>
        <p:spPr>
          <a:xfrm>
            <a:off x="4457525" y="3779768"/>
            <a:ext cx="8488572" cy="917841"/>
          </a:xfrm>
          <a:prstGeom prst="rect">
            <a:avLst/>
          </a:prstGeom>
          <a:noFill/>
        </p:spPr>
        <p:txBody>
          <a:bodyPr wrap="square" lIns="86005" tIns="43002" rIns="86005" bIns="4300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gn="ctr" eaLnBrk="1" hangingPunct="1"/>
            <a:r>
              <a:rPr lang="zh-CN" altLang="en-US" sz="5400" dirty="0">
                <a:solidFill>
                  <a:srgbClr val="D76739"/>
                </a:solidFill>
                <a:latin typeface="方正粗谭黑简体" panose="02000000000000000000" pitchFamily="2" charset="-122"/>
                <a:ea typeface="方正粗谭黑简体" panose="02000000000000000000" pitchFamily="2" charset="-122"/>
                <a:cs typeface="Clear Sans Light" pitchFamily="34" charset="0"/>
              </a:rPr>
              <a:t>感谢您的</a:t>
            </a:r>
            <a:r>
              <a:rPr lang="zh-CN" altLang="en-US" sz="5400" dirty="0" smtClean="0">
                <a:solidFill>
                  <a:srgbClr val="D76739"/>
                </a:solidFill>
                <a:latin typeface="方正粗谭黑简体" panose="02000000000000000000" pitchFamily="2" charset="-122"/>
                <a:ea typeface="方正粗谭黑简体" panose="02000000000000000000" pitchFamily="2" charset="-122"/>
                <a:cs typeface="Clear Sans Light" pitchFamily="34" charset="0"/>
              </a:rPr>
              <a:t>观看</a:t>
            </a:r>
            <a:endParaRPr lang="id-ID" altLang="zh-CN" sz="5400" dirty="0">
              <a:solidFill>
                <a:srgbClr val="D76739"/>
              </a:solidFill>
              <a:latin typeface="方正粗谭黑简体" panose="02000000000000000000" pitchFamily="2" charset="-122"/>
              <a:ea typeface="方正粗谭黑简体" panose="02000000000000000000" pitchFamily="2" charset="-122"/>
              <a:cs typeface="Clear Sans Light" pitchFamily="34" charset="0"/>
            </a:endParaRPr>
          </a:p>
        </p:txBody>
      </p:sp>
      <p:sp>
        <p:nvSpPr>
          <p:cNvPr id="21" name="1"/>
          <p:cNvSpPr txBox="1">
            <a:spLocks noChangeArrowheads="1"/>
          </p:cNvSpPr>
          <p:nvPr>
            <p:custDataLst>
              <p:tags r:id="rId7"/>
            </p:custDataLst>
          </p:nvPr>
        </p:nvSpPr>
        <p:spPr bwMode="auto">
          <a:xfrm>
            <a:off x="5936297" y="4806794"/>
            <a:ext cx="5531028" cy="362535"/>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buClrTx/>
              <a:buSzTx/>
              <a:buFontTx/>
              <a:buNone/>
            </a:pPr>
            <a:r>
              <a:rPr lang="zh-CN" altLang="en-US" sz="1755" dirty="0">
                <a:solidFill>
                  <a:srgbClr val="D76739"/>
                </a:solidFill>
                <a:latin typeface="Verdana" panose="020B0604030504040204" pitchFamily="34" charset="0"/>
              </a:rPr>
              <a:t>同样适用于总结计划</a:t>
            </a:r>
            <a:r>
              <a:rPr lang="en-US" altLang="zh-CN" sz="1755" dirty="0">
                <a:solidFill>
                  <a:srgbClr val="D76739"/>
                </a:solidFill>
                <a:latin typeface="Verdana" panose="020B0604030504040204" pitchFamily="34" charset="0"/>
              </a:rPr>
              <a:t>/</a:t>
            </a:r>
            <a:r>
              <a:rPr lang="zh-CN" altLang="en-US" sz="1755" dirty="0">
                <a:solidFill>
                  <a:srgbClr val="D76739"/>
                </a:solidFill>
                <a:latin typeface="Verdana" panose="020B0604030504040204" pitchFamily="34" charset="0"/>
              </a:rPr>
              <a:t>方案策划</a:t>
            </a:r>
            <a:r>
              <a:rPr lang="en-US" altLang="zh-CN" sz="1755" dirty="0">
                <a:solidFill>
                  <a:srgbClr val="D76739"/>
                </a:solidFill>
                <a:latin typeface="Verdana" panose="020B0604030504040204" pitchFamily="34" charset="0"/>
              </a:rPr>
              <a:t>/</a:t>
            </a:r>
            <a:r>
              <a:rPr lang="zh-CN" altLang="en-US" sz="1755" dirty="0">
                <a:solidFill>
                  <a:srgbClr val="D76739"/>
                </a:solidFill>
                <a:latin typeface="Verdana" panose="020B0604030504040204" pitchFamily="34" charset="0"/>
              </a:rPr>
              <a:t>岗位竞聘</a:t>
            </a:r>
            <a:r>
              <a:rPr lang="en-US" altLang="zh-CN" sz="1755" dirty="0">
                <a:solidFill>
                  <a:srgbClr val="D76739"/>
                </a:solidFill>
                <a:latin typeface="Verdana" panose="020B0604030504040204" pitchFamily="34" charset="0"/>
              </a:rPr>
              <a:t>/</a:t>
            </a:r>
            <a:r>
              <a:rPr lang="zh-CN" altLang="en-US" sz="1755" dirty="0">
                <a:solidFill>
                  <a:srgbClr val="D76739"/>
                </a:solidFill>
                <a:latin typeface="Verdana" panose="020B0604030504040204" pitchFamily="34" charset="0"/>
              </a:rPr>
              <a:t>招商引资等</a:t>
            </a:r>
            <a:endParaRPr lang="en-US" altLang="zh-CN" sz="1755" dirty="0">
              <a:solidFill>
                <a:srgbClr val="D76739"/>
              </a:solidFill>
              <a:latin typeface="Verdana" panose="020B0604030504040204" pitchFamily="34" charset="0"/>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8" presetClass="emph" presetSubtype="0" fill="hold" grpId="1" nodeType="withEffect">
                                  <p:stCondLst>
                                    <p:cond delay="0"/>
                                  </p:stCondLst>
                                  <p:childTnLst>
                                    <p:animRot by="21600000">
                                      <p:cBhvr>
                                        <p:cTn id="11" dur="500" fill="hold"/>
                                        <p:tgtEl>
                                          <p:spTgt spid="12"/>
                                        </p:tgtEl>
                                        <p:attrNameLst>
                                          <p:attrName>r</p:attrName>
                                        </p:attrNameLst>
                                      </p:cBhvr>
                                    </p:animRot>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anim calcmode="lin" valueType="num">
                                      <p:cBhvr>
                                        <p:cTn id="25" dur="250" fill="hold"/>
                                        <p:tgtEl>
                                          <p:spTgt spid="10"/>
                                        </p:tgtEl>
                                        <p:attrNameLst>
                                          <p:attrName>ppt_x</p:attrName>
                                        </p:attrNameLst>
                                      </p:cBhvr>
                                      <p:tavLst>
                                        <p:tav tm="0">
                                          <p:val>
                                            <p:strVal val="#ppt_x"/>
                                          </p:val>
                                        </p:tav>
                                        <p:tav tm="100000">
                                          <p:val>
                                            <p:strVal val="#ppt_x"/>
                                          </p:val>
                                        </p:tav>
                                      </p:tavLst>
                                    </p:anim>
                                    <p:anim calcmode="lin" valueType="num">
                                      <p:cBhvr>
                                        <p:cTn id="26" dur="25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childTnLst>
                          </p:cTn>
                        </p:par>
                        <p:par>
                          <p:cTn id="31" fill="hold">
                            <p:stCondLst>
                              <p:cond delay="2000"/>
                            </p:stCondLst>
                            <p:childTnLst>
                              <p:par>
                                <p:cTn id="32" presetID="52" presetClass="entr" presetSubtype="0" fill="hold" grpId="0" nodeType="afterEffect">
                                  <p:stCondLst>
                                    <p:cond delay="0"/>
                                  </p:stCondLst>
                                  <p:iterate type="lt">
                                    <p:tmPct val="10000"/>
                                  </p:iterate>
                                  <p:childTnLst>
                                    <p:set>
                                      <p:cBhvr>
                                        <p:cTn id="33" dur="1" fill="hold">
                                          <p:stCondLst>
                                            <p:cond delay="0"/>
                                          </p:stCondLst>
                                        </p:cTn>
                                        <p:tgtEl>
                                          <p:spTgt spid="20">
                                            <p:txEl>
                                              <p:pRg st="0" end="0"/>
                                            </p:txEl>
                                          </p:spTgt>
                                        </p:tgtEl>
                                        <p:attrNameLst>
                                          <p:attrName>style.visibility</p:attrName>
                                        </p:attrNameLst>
                                      </p:cBhvr>
                                      <p:to>
                                        <p:strVal val="visible"/>
                                      </p:to>
                                    </p:set>
                                    <p:animScale>
                                      <p:cBhvr>
                                        <p:cTn id="34" dur="1000" decel="50000" fill="hold">
                                          <p:stCondLst>
                                            <p:cond delay="0"/>
                                          </p:stCondLst>
                                        </p:cTn>
                                        <p:tgtEl>
                                          <p:spTgt spid="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20">
                                            <p:txEl>
                                              <p:pRg st="0" end="0"/>
                                            </p:txEl>
                                          </p:spTgt>
                                        </p:tgtEl>
                                        <p:attrNameLst>
                                          <p:attrName>ppt_x</p:attrName>
                                          <p:attrName>ppt_y</p:attrName>
                                        </p:attrNameLst>
                                      </p:cBhvr>
                                    </p:animMotion>
                                    <p:animEffect transition="in" filter="fade">
                                      <p:cBhvr>
                                        <p:cTn id="36" dur="1000"/>
                                        <p:tgtEl>
                                          <p:spTgt spid="20">
                                            <p:txEl>
                                              <p:pRg st="0" end="0"/>
                                            </p:txEl>
                                          </p:spTgt>
                                        </p:tgtEl>
                                      </p:cBhvr>
                                    </p:animEffect>
                                  </p:childTnLst>
                                </p:cTn>
                              </p:par>
                            </p:childTnLst>
                          </p:cTn>
                        </p:par>
                        <p:par>
                          <p:cTn id="37" fill="hold">
                            <p:stCondLst>
                              <p:cond delay="2750"/>
                            </p:stCondLst>
                            <p:childTnLst>
                              <p:par>
                                <p:cTn id="38" presetID="53"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750" fill="hold"/>
                                        <p:tgtEl>
                                          <p:spTgt spid="21"/>
                                        </p:tgtEl>
                                        <p:attrNameLst>
                                          <p:attrName>ppt_w</p:attrName>
                                        </p:attrNameLst>
                                      </p:cBhvr>
                                      <p:tavLst>
                                        <p:tav tm="0">
                                          <p:val>
                                            <p:fltVal val="0"/>
                                          </p:val>
                                        </p:tav>
                                        <p:tav tm="100000">
                                          <p:val>
                                            <p:strVal val="#ppt_w"/>
                                          </p:val>
                                        </p:tav>
                                      </p:tavLst>
                                    </p:anim>
                                    <p:anim calcmode="lin" valueType="num">
                                      <p:cBhvr>
                                        <p:cTn id="41" dur="750" fill="hold"/>
                                        <p:tgtEl>
                                          <p:spTgt spid="21"/>
                                        </p:tgtEl>
                                        <p:attrNameLst>
                                          <p:attrName>ppt_h</p:attrName>
                                        </p:attrNameLst>
                                      </p:cBhvr>
                                      <p:tavLst>
                                        <p:tav tm="0">
                                          <p:val>
                                            <p:fltVal val="0"/>
                                          </p:val>
                                        </p:tav>
                                        <p:tav tm="100000">
                                          <p:val>
                                            <p:strVal val="#ppt_h"/>
                                          </p:val>
                                        </p:tav>
                                      </p:tavLst>
                                    </p:anim>
                                    <p:animEffect transition="in" filter="fade">
                                      <p:cBhvr>
                                        <p:cTn id="4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6" grpId="0"/>
      <p:bldP spid="20" grpId="0" build="p"/>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1089" y="613"/>
            <a:ext cx="5409235" cy="6857387"/>
          </a:xfrm>
          <a:custGeom>
            <a:avLst/>
            <a:gdLst>
              <a:gd name="connsiteX0" fmla="*/ 0 w 5409235"/>
              <a:gd name="connsiteY0" fmla="*/ 0 h 6857387"/>
              <a:gd name="connsiteX1" fmla="*/ 5409235 w 5409235"/>
              <a:gd name="connsiteY1" fmla="*/ 0 h 6857387"/>
              <a:gd name="connsiteX2" fmla="*/ 3362781 w 5409235"/>
              <a:gd name="connsiteY2" fmla="*/ 6857387 h 6857387"/>
              <a:gd name="connsiteX3" fmla="*/ 0 w 5409235"/>
              <a:gd name="connsiteY3" fmla="*/ 6857387 h 6857387"/>
            </a:gdLst>
            <a:ahLst/>
            <a:cxnLst>
              <a:cxn ang="0">
                <a:pos x="connsiteX0" y="connsiteY0"/>
              </a:cxn>
              <a:cxn ang="0">
                <a:pos x="connsiteX1" y="connsiteY1"/>
              </a:cxn>
              <a:cxn ang="0">
                <a:pos x="connsiteX2" y="connsiteY2"/>
              </a:cxn>
              <a:cxn ang="0">
                <a:pos x="connsiteX3" y="connsiteY3"/>
              </a:cxn>
            </a:cxnLst>
            <a:rect l="l" t="t" r="r" b="b"/>
            <a:pathLst>
              <a:path w="5409235" h="6857387">
                <a:moveTo>
                  <a:pt x="0" y="0"/>
                </a:moveTo>
                <a:lnTo>
                  <a:pt x="5409235" y="0"/>
                </a:lnTo>
                <a:lnTo>
                  <a:pt x="3362781" y="6857387"/>
                </a:lnTo>
                <a:lnTo>
                  <a:pt x="0" y="6857387"/>
                </a:ln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a:effectLst>
            <a:outerShdw blurRad="63500" algn="ctr" rotWithShape="0">
              <a:prstClr val="black">
                <a:alpha val="40000"/>
              </a:prstClr>
            </a:outerShdw>
          </a:effectLst>
        </p:spPr>
        <p:txBody>
          <a:bodyPr wrap="square" rtlCol="0" anchor="ctr">
            <a:noAutofit/>
          </a:bodyPr>
          <a:lstStyle/>
          <a:p>
            <a:pPr algn="ctr"/>
            <a:endParaRPr lang="zh-CN" altLang="en-US" sz="1705"/>
          </a:p>
        </p:txBody>
      </p:sp>
      <p:cxnSp>
        <p:nvCxnSpPr>
          <p:cNvPr id="12" name="直接连接符 11"/>
          <p:cNvCxnSpPr/>
          <p:nvPr/>
        </p:nvCxnSpPr>
        <p:spPr>
          <a:xfrm flipV="1">
            <a:off x="4084679" y="152984"/>
            <a:ext cx="1478017" cy="4833671"/>
          </a:xfrm>
          <a:prstGeom prst="line">
            <a:avLst/>
          </a:prstGeom>
          <a:ln w="25400">
            <a:solidFill>
              <a:srgbClr val="8CC345"/>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3120922" y="2011934"/>
            <a:ext cx="1481826" cy="463324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3315196" y="2438577"/>
            <a:ext cx="1980846" cy="1980846"/>
            <a:chOff x="4023360" y="2438400"/>
            <a:chExt cx="1981200" cy="1981200"/>
          </a:xfrm>
        </p:grpSpPr>
        <p:sp>
          <p:nvSpPr>
            <p:cNvPr id="15" name="椭圆 14"/>
            <p:cNvSpPr/>
            <p:nvPr/>
          </p:nvSpPr>
          <p:spPr>
            <a:xfrm>
              <a:off x="4023360" y="2438400"/>
              <a:ext cx="1981200" cy="1981200"/>
            </a:xfrm>
            <a:prstGeom prst="ellipse">
              <a:avLst/>
            </a:prstGeom>
            <a:solidFill>
              <a:srgbClr val="D76739"/>
            </a:solidFill>
            <a:ln>
              <a:noFill/>
            </a:ln>
            <a:effectLst>
              <a:outerShdw blurRad="63500" algn="ctr" rotWithShape="0">
                <a:prstClr val="black">
                  <a:alpha val="40000"/>
                </a:prstClr>
              </a:outerShdw>
            </a:effectLst>
          </p:spPr>
          <p:txBody>
            <a:bodyPr rtlCol="0" anchor="ctr"/>
            <a:lstStyle/>
            <a:p>
              <a:pPr algn="ctr"/>
              <a:endParaRPr lang="zh-CN" altLang="en-US" sz="1705" dirty="0"/>
            </a:p>
          </p:txBody>
        </p:sp>
        <p:sp>
          <p:nvSpPr>
            <p:cNvPr id="16" name="文本框 15"/>
            <p:cNvSpPr txBox="1"/>
            <p:nvPr/>
          </p:nvSpPr>
          <p:spPr>
            <a:xfrm>
              <a:off x="4290060" y="2705596"/>
              <a:ext cx="1447800" cy="1446809"/>
            </a:xfrm>
            <a:prstGeom prst="rect">
              <a:avLst/>
            </a:prstGeom>
            <a:noFill/>
          </p:spPr>
          <p:txBody>
            <a:bodyPr wrap="square" rtlCol="0">
              <a:spAutoFit/>
            </a:bodyPr>
            <a:lstStyle/>
            <a:p>
              <a:pPr algn="ctr"/>
              <a:r>
                <a:rPr lang="en-US" altLang="zh-CN" sz="8800" dirty="0">
                  <a:solidFill>
                    <a:schemeClr val="bg1"/>
                  </a:solidFill>
                  <a:latin typeface="Agency FB" panose="020B0503020202020204" pitchFamily="34" charset="0"/>
                  <a:ea typeface="微软雅黑" panose="020B0503020204020204" pitchFamily="34" charset="-122"/>
                </a:rPr>
                <a:t>01</a:t>
              </a:r>
              <a:endParaRPr lang="zh-CN" altLang="en-US" sz="8800" dirty="0">
                <a:solidFill>
                  <a:schemeClr val="bg1"/>
                </a:solidFill>
                <a:latin typeface="Agency FB" panose="020B0503020202020204" pitchFamily="34" charset="0"/>
                <a:ea typeface="微软雅黑" panose="020B0503020204020204" pitchFamily="34" charset="-122"/>
              </a:endParaRPr>
            </a:p>
          </p:txBody>
        </p:sp>
      </p:grpSp>
      <p:sp>
        <p:nvSpPr>
          <p:cNvPr id="17" name="矩形 16"/>
          <p:cNvSpPr/>
          <p:nvPr/>
        </p:nvSpPr>
        <p:spPr>
          <a:xfrm>
            <a:off x="5676976" y="2598003"/>
            <a:ext cx="5724644" cy="830997"/>
          </a:xfrm>
          <a:prstGeom prst="rect">
            <a:avLst/>
          </a:prstGeom>
          <a:noFill/>
        </p:spPr>
        <p:txBody>
          <a:bodyPr wrap="none" rtlCol="0">
            <a:spAutoFit/>
          </a:bodyPr>
          <a:lstStyle/>
          <a:p>
            <a:r>
              <a:rPr lang="zh-CN" altLang="en-US" sz="4800" spc="600" dirty="0">
                <a:solidFill>
                  <a:srgbClr val="17375E"/>
                </a:solidFill>
                <a:latin typeface="方正粗谭黑简体" panose="02000000000000000000" pitchFamily="2" charset="-122"/>
                <a:ea typeface="方正粗谭黑简体" panose="02000000000000000000" pitchFamily="2" charset="-122"/>
              </a:rPr>
              <a:t>此处添加您的标题</a:t>
            </a:r>
            <a:endParaRPr lang="zh-CN" altLang="en-US" sz="4800" spc="600" dirty="0">
              <a:solidFill>
                <a:srgbClr val="17375E"/>
              </a:solidFill>
              <a:latin typeface="方正粗谭黑简体" panose="02000000000000000000" pitchFamily="2" charset="-122"/>
              <a:ea typeface="方正粗谭黑简体" panose="02000000000000000000" pitchFamily="2" charset="-122"/>
            </a:endParaRPr>
          </a:p>
        </p:txBody>
      </p:sp>
      <p:sp>
        <p:nvSpPr>
          <p:cNvPr id="18" name="矩形 17"/>
          <p:cNvSpPr/>
          <p:nvPr/>
        </p:nvSpPr>
        <p:spPr>
          <a:xfrm>
            <a:off x="5676976" y="3429000"/>
            <a:ext cx="6132638" cy="803297"/>
          </a:xfrm>
          <a:prstGeom prst="rect">
            <a:avLst/>
          </a:prstGeom>
        </p:spPr>
        <p:txBody>
          <a:bodyPr wrap="square">
            <a:spAutoFit/>
          </a:bodyPr>
          <a:lstStyle/>
          <a:p>
            <a:pPr>
              <a:lnSpc>
                <a:spcPct val="110000"/>
              </a:lnSpc>
            </a:pPr>
            <a:r>
              <a:rPr lang="en-US" altLang="zh-CN" sz="1400" dirty="0">
                <a:solidFill>
                  <a:schemeClr val="tx1">
                    <a:lumMod val="75000"/>
                    <a:lumOff val="25000"/>
                  </a:schemeClr>
                </a:solidFill>
                <a:latin typeface="微软雅黑 Light" panose="020B0502040204020203" pitchFamily="34" charset="-122"/>
                <a:ea typeface="微软雅黑 Light" panose="020B0502040204020203" pitchFamily="34" charset="-122"/>
              </a:rPr>
              <a:t>We have many PowerPoint templates that has been specifically designed to help anyone that is stepping into the world of PowerPoint for the very first time.</a:t>
            </a:r>
            <a:endParaRPr lang="en-US" altLang="zh-CN"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Click="0" advTm="300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849"/>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849"/>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rot="5400000">
            <a:off x="8497206" y="1680029"/>
            <a:ext cx="1162050" cy="1162050"/>
          </a:xfrm>
          <a:prstGeom prst="rect">
            <a:avLst/>
          </a:prstGeom>
          <a:blipFill dpi="0" rotWithShape="0">
            <a:blip r:embed="rId1"/>
            <a:srcRect/>
            <a:tile tx="-114300" ty="-25400" sx="15000" sy="1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5400000">
            <a:off x="9849756" y="1680029"/>
            <a:ext cx="1162050" cy="1162050"/>
          </a:xfrm>
          <a:prstGeom prst="rect">
            <a:avLst/>
          </a:prstGeom>
          <a:solidFill>
            <a:srgbClr val="1737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5400000">
            <a:off x="8497206" y="3051629"/>
            <a:ext cx="1162050" cy="116205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9849756" y="3051629"/>
            <a:ext cx="1162050" cy="1162050"/>
          </a:xfrm>
          <a:prstGeom prst="rect">
            <a:avLst/>
          </a:prstGeom>
          <a:blipFill dpi="0" rotWithShape="0">
            <a:blip r:embed="rId2"/>
            <a:srcRect/>
            <a:tile tx="-114300" ty="-25400" sx="15000" sy="1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5400000">
            <a:off x="9849756" y="4423229"/>
            <a:ext cx="1162050" cy="116205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5400000">
            <a:off x="8497206" y="4423229"/>
            <a:ext cx="1162050" cy="1162050"/>
          </a:xfrm>
          <a:prstGeom prst="rect">
            <a:avLst/>
          </a:prstGeom>
          <a:blipFill dpi="0" rotWithShape="0">
            <a:blip r:embed="rId3"/>
            <a:srcRect/>
            <a:tile tx="-114300" ty="-2540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5400000">
            <a:off x="7144656" y="4423229"/>
            <a:ext cx="1162050" cy="1162050"/>
          </a:xfrm>
          <a:prstGeom prst="rect">
            <a:avLst/>
          </a:prstGeom>
          <a:solidFill>
            <a:srgbClr val="DDD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p:nvPr/>
        </p:nvCxnSpPr>
        <p:spPr>
          <a:xfrm>
            <a:off x="973883" y="5600700"/>
            <a:ext cx="1612058" cy="1889203"/>
          </a:xfrm>
          <a:prstGeom prst="line">
            <a:avLst/>
          </a:prstGeom>
          <a:ln w="2540">
            <a:solidFill>
              <a:srgbClr val="D76739">
                <a:alpha val="21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434804" y="899755"/>
            <a:ext cx="4214716" cy="4939309"/>
          </a:xfrm>
          <a:prstGeom prst="line">
            <a:avLst/>
          </a:prstGeom>
          <a:ln w="2540">
            <a:solidFill>
              <a:srgbClr val="D76739">
                <a:alpha val="21000"/>
              </a:srgbClr>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151893" y="2479339"/>
            <a:ext cx="5326289" cy="3647152"/>
          </a:xfrm>
          <a:prstGeom prst="rect">
            <a:avLst/>
          </a:prstGeom>
          <a:noFill/>
        </p:spPr>
        <p:txBody>
          <a:bodyPr wrap="square" rtlCol="0">
            <a:spAutoFit/>
          </a:bodyPr>
          <a:lstStyle/>
          <a:p>
            <a:pPr>
              <a:lnSpc>
                <a:spcPct val="150000"/>
              </a:lnSpc>
            </a:pPr>
            <a:r>
              <a:rPr lang="zh-CN" altLang="en-US" sz="1400" dirty="0">
                <a:solidFill>
                  <a:schemeClr val="bg2">
                    <a:lumMod val="50000"/>
                  </a:schemeClr>
                </a:solidFill>
                <a:latin typeface="微软雅黑" panose="020B0503020204020204" pitchFamily="34" charset="-122"/>
                <a:ea typeface="微软雅黑" panose="020B0503020204020204" pitchFamily="34" charset="-122"/>
              </a:rPr>
              <a:t>请插入您的相关文本的内容请插入相关内容请插入您的相关文本的内容请插入相关内容请插入您的相关文本的内容请插入相关内容请插入您的相关文本的内容请插入相关内容</a:t>
            </a:r>
            <a:endParaRPr lang="zh-CN" altLang="en-US" sz="1400" dirty="0">
              <a:solidFill>
                <a:schemeClr val="bg2">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bg2">
                    <a:lumMod val="50000"/>
                  </a:schemeClr>
                </a:solidFill>
                <a:latin typeface="微软雅黑" panose="020B0503020204020204" pitchFamily="34" charset="-122"/>
                <a:ea typeface="微软雅黑" panose="020B0503020204020204" pitchFamily="34" charset="-122"/>
              </a:rPr>
              <a:t>请插入您的相关文本的内容请插入相关内容请插入您的相关文本的内容请插入相关内容</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bg2">
                    <a:lumMod val="50000"/>
                  </a:schemeClr>
                </a:solidFill>
                <a:latin typeface="微软雅黑" panose="020B0503020204020204" pitchFamily="34" charset="-122"/>
                <a:ea typeface="微软雅黑" panose="020B0503020204020204" pitchFamily="34" charset="-122"/>
              </a:rPr>
              <a:t>请插入您的相关文本的内容请插入相关内容请插入您的相关文本的内容请插入相关内容</a:t>
            </a:r>
            <a:endParaRPr lang="zh-CN" altLang="en-US" sz="1400" dirty="0">
              <a:solidFill>
                <a:schemeClr val="bg2">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bg2">
                    <a:lumMod val="50000"/>
                  </a:schemeClr>
                </a:solidFill>
                <a:latin typeface="微软雅黑" panose="020B0503020204020204" pitchFamily="34" charset="-122"/>
                <a:ea typeface="微软雅黑" panose="020B0503020204020204" pitchFamily="34" charset="-122"/>
              </a:rPr>
              <a:t>请插入您的相关文本的内容请插入相关内容请插入您的相关文本的内容请插入相关内容</a:t>
            </a:r>
            <a:endParaRPr lang="zh-CN" altLang="en-US" sz="1400" dirty="0">
              <a:solidFill>
                <a:schemeClr val="bg2">
                  <a:lumMod val="50000"/>
                </a:schemeClr>
              </a:solidFill>
              <a:latin typeface="微软雅黑" panose="020B0503020204020204" pitchFamily="34" charset="-122"/>
              <a:ea typeface="微软雅黑" panose="020B0503020204020204" pitchFamily="34" charset="-122"/>
            </a:endParaRPr>
          </a:p>
          <a:p>
            <a:pPr>
              <a:lnSpc>
                <a:spcPct val="150000"/>
              </a:lnSpc>
            </a:pPr>
            <a:endParaRPr lang="zh-CN" altLang="en-US" sz="1400" dirty="0">
              <a:solidFill>
                <a:schemeClr val="bg2">
                  <a:lumMod val="50000"/>
                </a:schemeClr>
              </a:solidFill>
              <a:latin typeface="微软雅黑" panose="020B0503020204020204" pitchFamily="34" charset="-122"/>
              <a:ea typeface="微软雅黑" panose="020B0503020204020204" pitchFamily="34" charset="-122"/>
            </a:endParaRPr>
          </a:p>
          <a:p>
            <a:pPr>
              <a:lnSpc>
                <a:spcPct val="150000"/>
              </a:lnSpc>
            </a:pPr>
            <a:endParaRPr lang="zh-CN" altLang="en-US" sz="1400"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1309803" y="1921168"/>
            <a:ext cx="4428618" cy="476147"/>
            <a:chOff x="1265602" y="1767878"/>
            <a:chExt cx="4428618" cy="476147"/>
          </a:xfrm>
        </p:grpSpPr>
        <p:sp>
          <p:nvSpPr>
            <p:cNvPr id="25" name="矩形 24"/>
            <p:cNvSpPr/>
            <p:nvPr/>
          </p:nvSpPr>
          <p:spPr>
            <a:xfrm>
              <a:off x="1265602" y="1767878"/>
              <a:ext cx="4414762" cy="476147"/>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1287618" y="1805896"/>
              <a:ext cx="4406602"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朝阳产业    革新先锋    市场潜力巨大</a:t>
              </a:r>
              <a:endParaRPr lang="zh-CN" altLang="en-US" sz="2000" dirty="0">
                <a:solidFill>
                  <a:schemeClr val="bg1"/>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2544376" y="1875171"/>
              <a:ext cx="0" cy="258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846704" y="1875171"/>
              <a:ext cx="0" cy="258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5878288" y="1389097"/>
            <a:ext cx="5204985" cy="4113770"/>
            <a:chOff x="5820228" y="1155991"/>
            <a:chExt cx="5204985" cy="4113770"/>
          </a:xfrm>
        </p:grpSpPr>
        <p:graphicFrame>
          <p:nvGraphicFramePr>
            <p:cNvPr id="22" name="图表 21"/>
            <p:cNvGraphicFramePr/>
            <p:nvPr/>
          </p:nvGraphicFramePr>
          <p:xfrm>
            <a:off x="5820228" y="1799771"/>
            <a:ext cx="5204985" cy="3469990"/>
          </p:xfrm>
          <a:graphic>
            <a:graphicData uri="http://schemas.openxmlformats.org/drawingml/2006/chart">
              <c:chart xmlns:c="http://schemas.openxmlformats.org/drawingml/2006/chart" xmlns:r="http://schemas.openxmlformats.org/officeDocument/2006/relationships" r:id="rId1"/>
            </a:graphicData>
          </a:graphic>
        </p:graphicFrame>
        <p:sp>
          <p:nvSpPr>
            <p:cNvPr id="33" name="任意多边形 32"/>
            <p:cNvSpPr/>
            <p:nvPr/>
          </p:nvSpPr>
          <p:spPr>
            <a:xfrm rot="2920123">
              <a:off x="7353109" y="-215335"/>
              <a:ext cx="2059642" cy="4802293"/>
            </a:xfrm>
            <a:custGeom>
              <a:avLst/>
              <a:gdLst>
                <a:gd name="connsiteX0" fmla="*/ 1554072 w 2059642"/>
                <a:gd name="connsiteY0" fmla="*/ 0 h 4802293"/>
                <a:gd name="connsiteX1" fmla="*/ 2059642 w 2059642"/>
                <a:gd name="connsiteY1" fmla="*/ 470165 h 4802293"/>
                <a:gd name="connsiteX2" fmla="*/ 1779097 w 2059642"/>
                <a:gd name="connsiteY2" fmla="*/ 470165 h 4802293"/>
                <a:gd name="connsiteX3" fmla="*/ 1770526 w 2059642"/>
                <a:gd name="connsiteY3" fmla="*/ 566418 h 4802293"/>
                <a:gd name="connsiteX4" fmla="*/ 1340935 w 2059642"/>
                <a:gd name="connsiteY4" fmla="*/ 2384783 h 4802293"/>
                <a:gd name="connsiteX5" fmla="*/ 118514 w 2059642"/>
                <a:gd name="connsiteY5" fmla="*/ 4676114 h 4802293"/>
                <a:gd name="connsiteX6" fmla="*/ 0 w 2059642"/>
                <a:gd name="connsiteY6" fmla="*/ 4802293 h 4802293"/>
                <a:gd name="connsiteX7" fmla="*/ 100847 w 2059642"/>
                <a:gd name="connsiteY7" fmla="*/ 4649585 h 4802293"/>
                <a:gd name="connsiteX8" fmla="*/ 946208 w 2059642"/>
                <a:gd name="connsiteY8" fmla="*/ 2694678 h 4802293"/>
                <a:gd name="connsiteX9" fmla="*/ 1305085 w 2059642"/>
                <a:gd name="connsiteY9" fmla="*/ 595271 h 4802293"/>
                <a:gd name="connsiteX10" fmla="*/ 1304310 w 2059642"/>
                <a:gd name="connsiteY10" fmla="*/ 470165 h 4802293"/>
                <a:gd name="connsiteX11" fmla="*/ 1048502 w 2059642"/>
                <a:gd name="connsiteY11" fmla="*/ 470165 h 48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9642" h="4802293">
                  <a:moveTo>
                    <a:pt x="1554072" y="0"/>
                  </a:moveTo>
                  <a:lnTo>
                    <a:pt x="2059642" y="470165"/>
                  </a:lnTo>
                  <a:lnTo>
                    <a:pt x="1779097" y="470165"/>
                  </a:lnTo>
                  <a:lnTo>
                    <a:pt x="1770526" y="566418"/>
                  </a:lnTo>
                  <a:cubicBezTo>
                    <a:pt x="1709917" y="1106984"/>
                    <a:pt x="1566484" y="1734248"/>
                    <a:pt x="1340935" y="2384783"/>
                  </a:cubicBezTo>
                  <a:cubicBezTo>
                    <a:pt x="1002613" y="3360586"/>
                    <a:pt x="551595" y="4180897"/>
                    <a:pt x="118514" y="4676114"/>
                  </a:cubicBezTo>
                  <a:lnTo>
                    <a:pt x="0" y="4802293"/>
                  </a:lnTo>
                  <a:lnTo>
                    <a:pt x="100847" y="4649585"/>
                  </a:lnTo>
                  <a:cubicBezTo>
                    <a:pt x="416432" y="4143838"/>
                    <a:pt x="717488" y="3464708"/>
                    <a:pt x="946208" y="2694678"/>
                  </a:cubicBezTo>
                  <a:cubicBezTo>
                    <a:pt x="1174927" y="1924647"/>
                    <a:pt x="1293417" y="1191289"/>
                    <a:pt x="1305085" y="595271"/>
                  </a:cubicBezTo>
                  <a:lnTo>
                    <a:pt x="1304310" y="470165"/>
                  </a:lnTo>
                  <a:lnTo>
                    <a:pt x="1048502" y="470165"/>
                  </a:lnTo>
                  <a:close/>
                </a:path>
              </a:pathLst>
            </a:cu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p:cNvSpPr txBox="1"/>
          <p:nvPr/>
        </p:nvSpPr>
        <p:spPr>
          <a:xfrm>
            <a:off x="4659617" y="1154463"/>
            <a:ext cx="2113769" cy="369332"/>
          </a:xfrm>
          <a:prstGeom prst="rect">
            <a:avLst/>
          </a:prstGeom>
          <a:noFill/>
        </p:spPr>
        <p:txBody>
          <a:bodyPr wrap="square" rtlCol="0">
            <a:spAutoFit/>
          </a:bodyPr>
          <a:lstStyle/>
          <a:p>
            <a:r>
              <a:rPr lang="zh-CN" altLang="en-US" b="1" dirty="0">
                <a:solidFill>
                  <a:srgbClr val="D76739"/>
                </a:solidFill>
                <a:latin typeface="微软雅黑" panose="020B0503020204020204" pitchFamily="34" charset="-122"/>
                <a:ea typeface="微软雅黑" panose="020B0503020204020204" pitchFamily="34" charset="-122"/>
              </a:rPr>
              <a:t>近年行业需求走势</a:t>
            </a:r>
            <a:endParaRPr lang="zh-CN" altLang="en-US" b="1" dirty="0">
              <a:solidFill>
                <a:srgbClr val="D76739"/>
              </a:solidFill>
              <a:latin typeface="微软雅黑" panose="020B0503020204020204" pitchFamily="34" charset="-122"/>
              <a:ea typeface="微软雅黑" panose="020B0503020204020204" pitchFamily="34" charset="-122"/>
            </a:endParaRPr>
          </a:p>
        </p:txBody>
      </p:sp>
      <p:sp>
        <p:nvSpPr>
          <p:cNvPr id="36" name="矩形 35"/>
          <p:cNvSpPr/>
          <p:nvPr/>
        </p:nvSpPr>
        <p:spPr>
          <a:xfrm>
            <a:off x="4688645" y="1139949"/>
            <a:ext cx="1954112" cy="369332"/>
          </a:xfrm>
          <a:prstGeom prst="rect">
            <a:avLst/>
          </a:prstGeom>
          <a:noFill/>
          <a:ln>
            <a:solidFill>
              <a:srgbClr val="D76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3" name="图表 42"/>
          <p:cNvGraphicFramePr/>
          <p:nvPr/>
        </p:nvGraphicFramePr>
        <p:xfrm>
          <a:off x="832632" y="1981073"/>
          <a:ext cx="4160284" cy="2773523"/>
        </p:xfrm>
        <a:graphic>
          <a:graphicData uri="http://schemas.openxmlformats.org/drawingml/2006/chart">
            <c:chart xmlns:c="http://schemas.openxmlformats.org/drawingml/2006/chart" xmlns:r="http://schemas.openxmlformats.org/officeDocument/2006/relationships" r:id="rId2"/>
          </a:graphicData>
        </a:graphic>
      </p:graphicFrame>
      <p:sp>
        <p:nvSpPr>
          <p:cNvPr id="44" name="文本框 43"/>
          <p:cNvSpPr txBox="1"/>
          <p:nvPr/>
        </p:nvSpPr>
        <p:spPr>
          <a:xfrm>
            <a:off x="2960916" y="2924630"/>
            <a:ext cx="1059543"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60%</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9588635" y="616729"/>
            <a:ext cx="1574801" cy="523220"/>
          </a:xfrm>
          <a:prstGeom prst="rect">
            <a:avLst/>
          </a:prstGeom>
          <a:noFill/>
        </p:spPr>
        <p:txBody>
          <a:bodyPr wrap="square" rtlCol="0">
            <a:spAutoFit/>
          </a:bodyPr>
          <a:lstStyle/>
          <a:p>
            <a:r>
              <a:rPr lang="en-US" altLang="zh-CN" sz="2800" b="1" dirty="0">
                <a:solidFill>
                  <a:srgbClr val="D76739"/>
                </a:solidFill>
                <a:latin typeface="微软雅黑" panose="020B0503020204020204" pitchFamily="34" charset="-122"/>
                <a:ea typeface="微软雅黑" panose="020B0503020204020204" pitchFamily="34" charset="-122"/>
              </a:rPr>
              <a:t>32</a:t>
            </a:r>
            <a:r>
              <a:rPr lang="zh-CN" altLang="en-US" sz="2800" b="1" dirty="0">
                <a:solidFill>
                  <a:srgbClr val="D76739"/>
                </a:solidFill>
                <a:latin typeface="微软雅黑" panose="020B0503020204020204" pitchFamily="34" charset="-122"/>
                <a:ea typeface="微软雅黑" panose="020B0503020204020204" pitchFamily="34" charset="-122"/>
              </a:rPr>
              <a:t>亿元</a:t>
            </a:r>
            <a:endParaRPr lang="zh-CN" altLang="en-US" sz="2800" b="1" dirty="0">
              <a:solidFill>
                <a:srgbClr val="D76739"/>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1640115" y="5562154"/>
            <a:ext cx="8911771" cy="737235"/>
          </a:xfrm>
          <a:prstGeom prst="rect">
            <a:avLst/>
          </a:prstGeom>
          <a:noFill/>
        </p:spPr>
        <p:txBody>
          <a:bodyPr wrap="square" rtlCol="0">
            <a:spAutoFit/>
          </a:bodyPr>
          <a:lstStyle/>
          <a:p>
            <a:pPr>
              <a:lnSpc>
                <a:spcPct val="150000"/>
              </a:lnSpc>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     XX</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人群占比</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60%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，近年来市场占有率逐年上增，据</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XXX</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机构数据分析，预测在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2021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年市场交易额达到</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32</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亿元，需求明显，市场缺口十分大，盈利空间明显，现在上线是填补空白的良好契机。</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Graphic spid="43" grpId="0">
        <p:bldAsOne/>
      </p:bldGraphic>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308350" y="5318959"/>
            <a:ext cx="7508644" cy="738664"/>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      盈利模式为产品内收费为准，主要手段有广告位出租、付费下载、会员充值，增值服务，另有租借资质、佣金收取等盈利来源。</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6096000" y="1755902"/>
            <a:ext cx="5036483" cy="2738746"/>
            <a:chOff x="5609002" y="1752599"/>
            <a:chExt cx="5920312" cy="3219355"/>
          </a:xfrm>
        </p:grpSpPr>
        <p:grpSp>
          <p:nvGrpSpPr>
            <p:cNvPr id="11" name="组合 10"/>
            <p:cNvGrpSpPr/>
            <p:nvPr/>
          </p:nvGrpSpPr>
          <p:grpSpPr>
            <a:xfrm>
              <a:off x="6877050" y="1752599"/>
              <a:ext cx="3219354" cy="3219355"/>
              <a:chOff x="4248150" y="1885949"/>
              <a:chExt cx="3219354" cy="3219355"/>
            </a:xfrm>
          </p:grpSpPr>
          <p:sp>
            <p:nvSpPr>
              <p:cNvPr id="7" name="矩形 6"/>
              <p:cNvSpPr/>
              <p:nvPr/>
            </p:nvSpPr>
            <p:spPr>
              <a:xfrm rot="2700000">
                <a:off x="4248150" y="1885949"/>
                <a:ext cx="1333500" cy="1333500"/>
              </a:xfrm>
              <a:prstGeom prst="rect">
                <a:avLst/>
              </a:prstGeom>
              <a:solidFill>
                <a:srgbClr val="1737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2700000">
                <a:off x="6134004" y="1885951"/>
                <a:ext cx="1333500" cy="13335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2700000">
                <a:off x="4248151" y="3771803"/>
                <a:ext cx="1333500" cy="1333500"/>
              </a:xfrm>
              <a:prstGeom prst="rect">
                <a:avLst/>
              </a:prstGeom>
              <a:solidFill>
                <a:srgbClr val="DDD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2700000">
                <a:off x="6134004" y="3771804"/>
                <a:ext cx="1333500" cy="133350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rot="2700000">
              <a:off x="5609002" y="2951428"/>
              <a:ext cx="821693" cy="821693"/>
            </a:xfrm>
            <a:prstGeom prst="rect">
              <a:avLst/>
            </a:prstGeom>
            <a:solidFill>
              <a:srgbClr val="133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2700000">
              <a:off x="10542758" y="2951428"/>
              <a:ext cx="821693" cy="821693"/>
            </a:xfrm>
            <a:prstGeom prst="rect">
              <a:avLst/>
            </a:prstGeom>
            <a:solidFill>
              <a:srgbClr val="1737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8100435" y="2969726"/>
              <a:ext cx="922033" cy="832109"/>
            </a:xfrm>
            <a:prstGeom prst="rect">
              <a:avLst/>
            </a:prstGeom>
            <a:noFill/>
          </p:spPr>
          <p:txBody>
            <a:bodyPr wrap="square" rtlCol="0">
              <a:spAutoFit/>
            </a:bodyPr>
            <a:lstStyle/>
            <a:p>
              <a:r>
                <a:rPr lang="zh-CN" altLang="en-US" sz="2000" b="1" dirty="0">
                  <a:solidFill>
                    <a:srgbClr val="D76739"/>
                  </a:solidFill>
                  <a:latin typeface="微软雅黑" panose="020B0503020204020204" pitchFamily="34" charset="-122"/>
                  <a:ea typeface="微软雅黑" panose="020B0503020204020204" pitchFamily="34" charset="-122"/>
                </a:rPr>
                <a:t>盈利</a:t>
              </a:r>
              <a:endParaRPr lang="en-US" altLang="zh-CN" sz="2000" b="1" dirty="0">
                <a:solidFill>
                  <a:srgbClr val="D76739"/>
                </a:solidFill>
                <a:latin typeface="微软雅黑" panose="020B0503020204020204" pitchFamily="34" charset="-122"/>
                <a:ea typeface="微软雅黑" panose="020B0503020204020204" pitchFamily="34" charset="-122"/>
              </a:endParaRPr>
            </a:p>
            <a:p>
              <a:r>
                <a:rPr lang="zh-CN" altLang="en-US" sz="2000" b="1" dirty="0">
                  <a:solidFill>
                    <a:srgbClr val="D76739"/>
                  </a:solidFill>
                  <a:latin typeface="微软雅黑" panose="020B0503020204020204" pitchFamily="34" charset="-122"/>
                  <a:ea typeface="微软雅黑" panose="020B0503020204020204" pitchFamily="34" charset="-122"/>
                </a:rPr>
                <a:t>手段</a:t>
              </a:r>
              <a:endParaRPr lang="zh-CN" altLang="en-US" sz="2000" b="1" dirty="0">
                <a:solidFill>
                  <a:srgbClr val="D76739"/>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6961626" y="2073363"/>
              <a:ext cx="1135497" cy="75975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广告位出租</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9060943" y="2051226"/>
              <a:ext cx="922033" cy="75975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付费</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下载</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154710" y="3946064"/>
              <a:ext cx="922033" cy="75975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会员充值</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9040565" y="3946064"/>
              <a:ext cx="922033" cy="75975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增值服务</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665438" y="3037521"/>
              <a:ext cx="922033" cy="58477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租借</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资质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0607281" y="3033685"/>
              <a:ext cx="922033" cy="58477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佣金</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收取</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rot="2700000">
              <a:off x="8003695" y="2862584"/>
              <a:ext cx="998642" cy="998640"/>
            </a:xfrm>
            <a:prstGeom prst="rect">
              <a:avLst/>
            </a:prstGeom>
            <a:noFill/>
            <a:ln>
              <a:solidFill>
                <a:srgbClr val="D76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rot="5400000">
            <a:off x="4767622" y="1929665"/>
            <a:ext cx="734291" cy="0"/>
          </a:xfrm>
          <a:prstGeom prst="line">
            <a:avLst/>
          </a:prstGeom>
          <a:ln>
            <a:solidFill>
              <a:srgbClr val="D76739"/>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875311" y="1562519"/>
            <a:ext cx="4264726" cy="3309865"/>
            <a:chOff x="875311" y="1562519"/>
            <a:chExt cx="4264726" cy="3309865"/>
          </a:xfrm>
        </p:grpSpPr>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4973" y="1763742"/>
              <a:ext cx="3894076" cy="2921275"/>
            </a:xfrm>
            <a:prstGeom prst="rect">
              <a:avLst/>
            </a:prstGeom>
          </p:spPr>
        </p:pic>
        <p:cxnSp>
          <p:nvCxnSpPr>
            <p:cNvPr id="29" name="直接连接符 28"/>
            <p:cNvCxnSpPr/>
            <p:nvPr/>
          </p:nvCxnSpPr>
          <p:spPr>
            <a:xfrm>
              <a:off x="4405746" y="1562519"/>
              <a:ext cx="734291" cy="0"/>
            </a:xfrm>
            <a:prstGeom prst="line">
              <a:avLst/>
            </a:prstGeom>
            <a:ln>
              <a:solidFill>
                <a:srgbClr val="D76739"/>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rot="10800000">
              <a:off x="875311" y="4138093"/>
              <a:ext cx="734291" cy="734291"/>
              <a:chOff x="4558146" y="1947144"/>
              <a:chExt cx="734291" cy="734291"/>
            </a:xfrm>
          </p:grpSpPr>
          <p:cxnSp>
            <p:nvCxnSpPr>
              <p:cNvPr id="31" name="直接连接符 30"/>
              <p:cNvCxnSpPr/>
              <p:nvPr/>
            </p:nvCxnSpPr>
            <p:spPr>
              <a:xfrm>
                <a:off x="4558146" y="1947144"/>
                <a:ext cx="734291" cy="0"/>
              </a:xfrm>
              <a:prstGeom prst="line">
                <a:avLst/>
              </a:prstGeom>
              <a:ln>
                <a:solidFill>
                  <a:srgbClr val="D76739"/>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4920022" y="2314290"/>
                <a:ext cx="734291" cy="0"/>
              </a:xfrm>
              <a:prstGeom prst="line">
                <a:avLst/>
              </a:prstGeom>
              <a:ln>
                <a:solidFill>
                  <a:srgbClr val="D76739"/>
                </a:solidFill>
              </a:ln>
            </p:spPr>
            <p:style>
              <a:lnRef idx="1">
                <a:schemeClr val="accent1"/>
              </a:lnRef>
              <a:fillRef idx="0">
                <a:schemeClr val="accent1"/>
              </a:fillRef>
              <a:effectRef idx="0">
                <a:schemeClr val="accent1"/>
              </a:effectRef>
              <a:fontRef idx="minor">
                <a:schemeClr val="tx1"/>
              </a:fontRef>
            </p:style>
          </p:cxnSp>
        </p:grpSp>
      </p:grpSp>
      <p:sp>
        <p:nvSpPr>
          <p:cNvPr id="2" name="等腰三角形 1"/>
          <p:cNvSpPr/>
          <p:nvPr/>
        </p:nvSpPr>
        <p:spPr>
          <a:xfrm>
            <a:off x="1050990" y="3499213"/>
            <a:ext cx="3918059" cy="1185804"/>
          </a:xfrm>
          <a:prstGeom prst="triangle">
            <a:avLst>
              <a:gd name="adj" fmla="val 0"/>
            </a:avLst>
          </a:prstGeom>
          <a:solidFill>
            <a:srgbClr val="F0D2AF">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flipH="1">
            <a:off x="1733517" y="3948545"/>
            <a:ext cx="3235531" cy="736472"/>
          </a:xfrm>
          <a:prstGeom prst="triangle">
            <a:avLst>
              <a:gd name="adj" fmla="val 0"/>
            </a:avLst>
          </a:prstGeom>
          <a:solidFill>
            <a:srgbClr val="F0D2A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18821" y="1833937"/>
            <a:ext cx="3954359" cy="3703390"/>
            <a:chOff x="4118821" y="1833937"/>
            <a:chExt cx="3954359" cy="3703390"/>
          </a:xfrm>
        </p:grpSpPr>
        <p:grpSp>
          <p:nvGrpSpPr>
            <p:cNvPr id="2" name="组合 1"/>
            <p:cNvGrpSpPr/>
            <p:nvPr/>
          </p:nvGrpSpPr>
          <p:grpSpPr>
            <a:xfrm>
              <a:off x="4118821" y="1833937"/>
              <a:ext cx="3954359" cy="3703390"/>
              <a:chOff x="2343047" y="1309778"/>
              <a:chExt cx="3954359" cy="3703390"/>
            </a:xfrm>
          </p:grpSpPr>
          <p:sp>
            <p:nvSpPr>
              <p:cNvPr id="14" name="椭圆 13"/>
              <p:cNvSpPr/>
              <p:nvPr/>
            </p:nvSpPr>
            <p:spPr>
              <a:xfrm>
                <a:off x="2343047" y="2537225"/>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3004850" y="3763513"/>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4378610" y="3733750"/>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5055575" y="2564105"/>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4388135" y="1327601"/>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3047707" y="1327601"/>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D76739">
                  <a:alpha val="50000"/>
                </a:srgbClr>
              </a:solidFill>
              <a:ln>
                <a:noFill/>
              </a:ln>
              <a:scene3d>
                <a:camera prst="orthographicFront"/>
                <a:lightRig rig="flat" dir="t"/>
              </a:scene3d>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rgbClr val="13396C"/>
              </a:solidFill>
              <a:ln>
                <a:noFill/>
              </a:ln>
              <a:scene3d>
                <a:camera prst="orthographicFront"/>
                <a:lightRig rig="flat" dir="t"/>
              </a:scene3d>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rgbClr val="F0D2AF"/>
              </a:solidFill>
              <a:ln>
                <a:noFill/>
              </a:ln>
              <a:scene3d>
                <a:camera prst="orthographicFront"/>
                <a:lightRig rig="flat" dir="t"/>
              </a:scene3d>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D76739"/>
              </a:solidFill>
              <a:ln>
                <a:noFill/>
              </a:ln>
              <a:scene3d>
                <a:camera prst="orthographicFront"/>
                <a:lightRig rig="flat" dir="t"/>
              </a:scene3d>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rgbClr val="D76739">
                  <a:alpha val="50000"/>
                </a:srgbClr>
              </a:solidFill>
              <a:ln>
                <a:noFill/>
              </a:ln>
              <a:scene3d>
                <a:camera prst="orthographicFront"/>
                <a:lightRig rig="flat" dir="t"/>
              </a:scene3d>
              <a:sp3d>
                <a:bevelB/>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71926"/>
              <p:cNvSpPr/>
              <p:nvPr/>
            </p:nvSpPr>
            <p:spPr bwMode="auto">
              <a:xfrm>
                <a:off x="4413160" y="2557960"/>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rgbClr val="17375E">
                  <a:alpha val="50000"/>
                </a:srgbClr>
              </a:solidFill>
              <a:ln>
                <a:noFill/>
              </a:ln>
              <a:scene3d>
                <a:camera prst="orthographicFront"/>
                <a:lightRig rig="flat" dir="t"/>
              </a:scene3d>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0" name="任意多边形 79"/>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rgbClr val="D76739">
                  <a:alpha val="50000"/>
                </a:srgbClr>
              </a:solidFill>
              <a:ln>
                <a:noFill/>
              </a:ln>
              <a:scene3d>
                <a:camera prst="orthographicFront"/>
                <a:lightRig rig="flat" dir="t"/>
              </a:scene3d>
              <a:sp3d/>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椭圆 14"/>
              <p:cNvSpPr/>
              <p:nvPr/>
            </p:nvSpPr>
            <p:spPr>
              <a:xfrm>
                <a:off x="3205655" y="1485549"/>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565171" y="1491581"/>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213523" y="2706139"/>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529968" y="3900789"/>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162798" y="3927560"/>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490109" y="2680659"/>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4940445" y="2208038"/>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广告位出租</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6297773" y="2183283"/>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付费</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下载</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6963763" y="3422678"/>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增值</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服务</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6271203" y="4612610"/>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会员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充值</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901633" y="4650656"/>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佣金</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收取</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4242187" y="3409970"/>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租借</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资质</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5488244" y="3766812"/>
              <a:ext cx="1264667" cy="400110"/>
            </a:xfrm>
            <a:prstGeom prst="rect">
              <a:avLst/>
            </a:prstGeom>
            <a:noFill/>
          </p:spPr>
          <p:txBody>
            <a:bodyPr wrap="square" rtlCol="0">
              <a:spAutoFit/>
            </a:bodyPr>
            <a:lstStyle/>
            <a:p>
              <a:r>
                <a:rPr lang="zh-CN" altLang="en-US" sz="2000" b="1" dirty="0">
                  <a:solidFill>
                    <a:srgbClr val="D76739"/>
                  </a:solidFill>
                  <a:latin typeface="微软雅黑" panose="020B0503020204020204" pitchFamily="34" charset="-122"/>
                  <a:ea typeface="微软雅黑" panose="020B0503020204020204" pitchFamily="34" charset="-122"/>
                </a:rPr>
                <a:t>盈利模式</a:t>
              </a:r>
              <a:endParaRPr lang="zh-CN" altLang="en-US" sz="2000" b="1" dirty="0">
                <a:solidFill>
                  <a:srgbClr val="D76739"/>
                </a:solidFill>
                <a:latin typeface="微软雅黑" panose="020B0503020204020204" pitchFamily="34" charset="-122"/>
                <a:ea typeface="微软雅黑" panose="020B0503020204020204" pitchFamily="34" charset="-122"/>
              </a:endParaRPr>
            </a:p>
          </p:txBody>
        </p:sp>
        <p:sp>
          <p:nvSpPr>
            <p:cNvPr id="31" name="Freeform 83"/>
            <p:cNvSpPr/>
            <p:nvPr/>
          </p:nvSpPr>
          <p:spPr bwMode="auto">
            <a:xfrm>
              <a:off x="6073651" y="3224478"/>
              <a:ext cx="248080" cy="249163"/>
            </a:xfrm>
            <a:custGeom>
              <a:avLst/>
              <a:gdLst>
                <a:gd name="T0" fmla="*/ 96 w 97"/>
                <a:gd name="T1" fmla="*/ 48 h 97"/>
                <a:gd name="T2" fmla="*/ 49 w 97"/>
                <a:gd name="T3" fmla="*/ 97 h 97"/>
                <a:gd name="T4" fmla="*/ 0 w 97"/>
                <a:gd name="T5" fmla="*/ 50 h 97"/>
                <a:gd name="T6" fmla="*/ 47 w 97"/>
                <a:gd name="T7" fmla="*/ 1 h 97"/>
                <a:gd name="T8" fmla="*/ 96 w 97"/>
                <a:gd name="T9" fmla="*/ 48 h 97"/>
              </a:gdLst>
              <a:ahLst/>
              <a:cxnLst>
                <a:cxn ang="0">
                  <a:pos x="T0" y="T1"/>
                </a:cxn>
                <a:cxn ang="0">
                  <a:pos x="T2" y="T3"/>
                </a:cxn>
                <a:cxn ang="0">
                  <a:pos x="T4" y="T5"/>
                </a:cxn>
                <a:cxn ang="0">
                  <a:pos x="T6" y="T7"/>
                </a:cxn>
                <a:cxn ang="0">
                  <a:pos x="T8" y="T9"/>
                </a:cxn>
              </a:cxnLst>
              <a:rect l="0" t="0" r="r" b="b"/>
              <a:pathLst>
                <a:path w="97" h="97">
                  <a:moveTo>
                    <a:pt x="96" y="48"/>
                  </a:moveTo>
                  <a:cubicBezTo>
                    <a:pt x="97" y="74"/>
                    <a:pt x="76" y="96"/>
                    <a:pt x="49" y="97"/>
                  </a:cubicBezTo>
                  <a:cubicBezTo>
                    <a:pt x="23" y="97"/>
                    <a:pt x="1" y="76"/>
                    <a:pt x="0" y="50"/>
                  </a:cubicBezTo>
                  <a:cubicBezTo>
                    <a:pt x="0" y="23"/>
                    <a:pt x="21" y="1"/>
                    <a:pt x="47" y="1"/>
                  </a:cubicBezTo>
                  <a:cubicBezTo>
                    <a:pt x="74" y="0"/>
                    <a:pt x="96" y="21"/>
                    <a:pt x="96" y="48"/>
                  </a:cubicBezTo>
                  <a:close/>
                </a:path>
              </a:pathLst>
            </a:custGeom>
            <a:noFill/>
            <a:ln w="30163" cap="rnd">
              <a:solidFill>
                <a:srgbClr val="D76739"/>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Line 84"/>
            <p:cNvSpPr>
              <a:spLocks noChangeShapeType="1"/>
            </p:cNvSpPr>
            <p:nvPr/>
          </p:nvSpPr>
          <p:spPr bwMode="auto">
            <a:xfrm>
              <a:off x="6114817" y="3350143"/>
              <a:ext cx="82332" cy="0"/>
            </a:xfrm>
            <a:prstGeom prst="line">
              <a:avLst/>
            </a:prstGeom>
            <a:noFill/>
            <a:ln w="30163" cap="rnd">
              <a:solidFill>
                <a:srgbClr val="D76739"/>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3" name="Line 85"/>
            <p:cNvSpPr>
              <a:spLocks noChangeShapeType="1"/>
            </p:cNvSpPr>
            <p:nvPr/>
          </p:nvSpPr>
          <p:spPr bwMode="auto">
            <a:xfrm>
              <a:off x="6197149" y="3268894"/>
              <a:ext cx="0" cy="81249"/>
            </a:xfrm>
            <a:prstGeom prst="line">
              <a:avLst/>
            </a:prstGeom>
            <a:noFill/>
            <a:ln w="30163" cap="rnd">
              <a:solidFill>
                <a:srgbClr val="D76739"/>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Freeform 86"/>
            <p:cNvSpPr/>
            <p:nvPr/>
          </p:nvSpPr>
          <p:spPr bwMode="auto">
            <a:xfrm>
              <a:off x="5848321" y="3227728"/>
              <a:ext cx="471243" cy="471243"/>
            </a:xfrm>
            <a:custGeom>
              <a:avLst/>
              <a:gdLst>
                <a:gd name="T0" fmla="*/ 118 w 184"/>
                <a:gd name="T1" fmla="*/ 3 h 184"/>
                <a:gd name="T2" fmla="*/ 92 w 184"/>
                <a:gd name="T3" fmla="*/ 0 h 184"/>
                <a:gd name="T4" fmla="*/ 0 w 184"/>
                <a:gd name="T5" fmla="*/ 92 h 184"/>
                <a:gd name="T6" fmla="*/ 92 w 184"/>
                <a:gd name="T7" fmla="*/ 184 h 184"/>
                <a:gd name="T8" fmla="*/ 184 w 184"/>
                <a:gd name="T9" fmla="*/ 92 h 184"/>
                <a:gd name="T10" fmla="*/ 181 w 184"/>
                <a:gd name="T11" fmla="*/ 66 h 184"/>
              </a:gdLst>
              <a:ahLst/>
              <a:cxnLst>
                <a:cxn ang="0">
                  <a:pos x="T0" y="T1"/>
                </a:cxn>
                <a:cxn ang="0">
                  <a:pos x="T2" y="T3"/>
                </a:cxn>
                <a:cxn ang="0">
                  <a:pos x="T4" y="T5"/>
                </a:cxn>
                <a:cxn ang="0">
                  <a:pos x="T6" y="T7"/>
                </a:cxn>
                <a:cxn ang="0">
                  <a:pos x="T8" y="T9"/>
                </a:cxn>
                <a:cxn ang="0">
                  <a:pos x="T10" y="T11"/>
                </a:cxn>
              </a:cxnLst>
              <a:rect l="0" t="0" r="r" b="b"/>
              <a:pathLst>
                <a:path w="184" h="184">
                  <a:moveTo>
                    <a:pt x="118" y="3"/>
                  </a:moveTo>
                  <a:cubicBezTo>
                    <a:pt x="110" y="1"/>
                    <a:pt x="101" y="0"/>
                    <a:pt x="92" y="0"/>
                  </a:cubicBezTo>
                  <a:cubicBezTo>
                    <a:pt x="41" y="0"/>
                    <a:pt x="0" y="41"/>
                    <a:pt x="0" y="92"/>
                  </a:cubicBezTo>
                  <a:cubicBezTo>
                    <a:pt x="0" y="143"/>
                    <a:pt x="41" y="184"/>
                    <a:pt x="92" y="184"/>
                  </a:cubicBezTo>
                  <a:cubicBezTo>
                    <a:pt x="143" y="184"/>
                    <a:pt x="184" y="143"/>
                    <a:pt x="184" y="92"/>
                  </a:cubicBezTo>
                  <a:cubicBezTo>
                    <a:pt x="184" y="83"/>
                    <a:pt x="183" y="74"/>
                    <a:pt x="181" y="66"/>
                  </a:cubicBezTo>
                </a:path>
              </a:pathLst>
            </a:custGeom>
            <a:noFill/>
            <a:ln w="30163" cap="rnd">
              <a:solidFill>
                <a:srgbClr val="D76739"/>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Freeform 87"/>
            <p:cNvSpPr/>
            <p:nvPr/>
          </p:nvSpPr>
          <p:spPr bwMode="auto">
            <a:xfrm>
              <a:off x="5919820" y="3289477"/>
              <a:ext cx="163581" cy="222080"/>
            </a:xfrm>
            <a:custGeom>
              <a:avLst/>
              <a:gdLst>
                <a:gd name="T0" fmla="*/ 63 w 64"/>
                <a:gd name="T1" fmla="*/ 8 h 87"/>
                <a:gd name="T2" fmla="*/ 43 w 64"/>
                <a:gd name="T3" fmla="*/ 3 h 87"/>
                <a:gd name="T4" fmla="*/ 6 w 64"/>
                <a:gd name="T5" fmla="*/ 14 h 87"/>
                <a:gd name="T6" fmla="*/ 8 w 64"/>
                <a:gd name="T7" fmla="*/ 33 h 87"/>
                <a:gd name="T8" fmla="*/ 29 w 64"/>
                <a:gd name="T9" fmla="*/ 74 h 87"/>
                <a:gd name="T10" fmla="*/ 57 w 64"/>
                <a:gd name="T11" fmla="*/ 85 h 87"/>
                <a:gd name="T12" fmla="*/ 54 w 64"/>
                <a:gd name="T13" fmla="*/ 81 h 87"/>
                <a:gd name="T14" fmla="*/ 48 w 64"/>
                <a:gd name="T15" fmla="*/ 76 h 87"/>
                <a:gd name="T16" fmla="*/ 45 w 64"/>
                <a:gd name="T17" fmla="*/ 67 h 87"/>
                <a:gd name="T18" fmla="*/ 36 w 64"/>
                <a:gd name="T19" fmla="*/ 64 h 87"/>
                <a:gd name="T20" fmla="*/ 45 w 64"/>
                <a:gd name="T21" fmla="*/ 52 h 87"/>
                <a:gd name="T22" fmla="*/ 64 w 64"/>
                <a:gd name="T23" fmla="*/ 4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87">
                  <a:moveTo>
                    <a:pt x="63" y="8"/>
                  </a:moveTo>
                  <a:cubicBezTo>
                    <a:pt x="56" y="5"/>
                    <a:pt x="48" y="4"/>
                    <a:pt x="43" y="3"/>
                  </a:cubicBezTo>
                  <a:cubicBezTo>
                    <a:pt x="25" y="0"/>
                    <a:pt x="0" y="7"/>
                    <a:pt x="6" y="14"/>
                  </a:cubicBezTo>
                  <a:cubicBezTo>
                    <a:pt x="12" y="20"/>
                    <a:pt x="9" y="30"/>
                    <a:pt x="8" y="33"/>
                  </a:cubicBezTo>
                  <a:cubicBezTo>
                    <a:pt x="4" y="44"/>
                    <a:pt x="7" y="61"/>
                    <a:pt x="29" y="74"/>
                  </a:cubicBezTo>
                  <a:cubicBezTo>
                    <a:pt x="51" y="86"/>
                    <a:pt x="55" y="83"/>
                    <a:pt x="57" y="85"/>
                  </a:cubicBezTo>
                  <a:cubicBezTo>
                    <a:pt x="59" y="87"/>
                    <a:pt x="53" y="87"/>
                    <a:pt x="54" y="81"/>
                  </a:cubicBezTo>
                  <a:cubicBezTo>
                    <a:pt x="55" y="75"/>
                    <a:pt x="51" y="76"/>
                    <a:pt x="48" y="76"/>
                  </a:cubicBezTo>
                  <a:cubicBezTo>
                    <a:pt x="45" y="76"/>
                    <a:pt x="44" y="70"/>
                    <a:pt x="45" y="67"/>
                  </a:cubicBezTo>
                  <a:cubicBezTo>
                    <a:pt x="46" y="63"/>
                    <a:pt x="41" y="71"/>
                    <a:pt x="36" y="64"/>
                  </a:cubicBezTo>
                  <a:cubicBezTo>
                    <a:pt x="32" y="56"/>
                    <a:pt x="39" y="50"/>
                    <a:pt x="45" y="52"/>
                  </a:cubicBezTo>
                  <a:cubicBezTo>
                    <a:pt x="57" y="56"/>
                    <a:pt x="59" y="49"/>
                    <a:pt x="64" y="42"/>
                  </a:cubicBezTo>
                </a:path>
              </a:pathLst>
            </a:custGeom>
            <a:noFill/>
            <a:ln w="30163" cap="rnd">
              <a:solidFill>
                <a:srgbClr val="D76739"/>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7" name="Freeform 88"/>
            <p:cNvSpPr/>
            <p:nvPr/>
          </p:nvSpPr>
          <p:spPr bwMode="auto">
            <a:xfrm>
              <a:off x="6050902" y="3460641"/>
              <a:ext cx="186331" cy="217747"/>
            </a:xfrm>
            <a:custGeom>
              <a:avLst/>
              <a:gdLst>
                <a:gd name="T0" fmla="*/ 12 w 73"/>
                <a:gd name="T1" fmla="*/ 32 h 85"/>
                <a:gd name="T2" fmla="*/ 12 w 73"/>
                <a:gd name="T3" fmla="*/ 45 h 85"/>
                <a:gd name="T4" fmla="*/ 25 w 73"/>
                <a:gd name="T5" fmla="*/ 58 h 85"/>
                <a:gd name="T6" fmla="*/ 19 w 73"/>
                <a:gd name="T7" fmla="*/ 80 h 85"/>
                <a:gd name="T8" fmla="*/ 45 w 73"/>
                <a:gd name="T9" fmla="*/ 66 h 85"/>
                <a:gd name="T10" fmla="*/ 66 w 73"/>
                <a:gd name="T11" fmla="*/ 37 h 85"/>
                <a:gd name="T12" fmla="*/ 54 w 73"/>
                <a:gd name="T13" fmla="*/ 24 h 85"/>
                <a:gd name="T14" fmla="*/ 24 w 73"/>
                <a:gd name="T15" fmla="*/ 11 h 85"/>
                <a:gd name="T16" fmla="*/ 12 w 73"/>
                <a:gd name="T17"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85">
                  <a:moveTo>
                    <a:pt x="12" y="32"/>
                  </a:moveTo>
                  <a:cubicBezTo>
                    <a:pt x="10" y="43"/>
                    <a:pt x="0" y="34"/>
                    <a:pt x="12" y="45"/>
                  </a:cubicBezTo>
                  <a:cubicBezTo>
                    <a:pt x="23" y="56"/>
                    <a:pt x="26" y="33"/>
                    <a:pt x="25" y="58"/>
                  </a:cubicBezTo>
                  <a:cubicBezTo>
                    <a:pt x="23" y="83"/>
                    <a:pt x="2" y="85"/>
                    <a:pt x="19" y="80"/>
                  </a:cubicBezTo>
                  <a:cubicBezTo>
                    <a:pt x="36" y="74"/>
                    <a:pt x="33" y="79"/>
                    <a:pt x="45" y="66"/>
                  </a:cubicBezTo>
                  <a:cubicBezTo>
                    <a:pt x="58" y="54"/>
                    <a:pt x="60" y="47"/>
                    <a:pt x="66" y="37"/>
                  </a:cubicBezTo>
                  <a:cubicBezTo>
                    <a:pt x="73" y="27"/>
                    <a:pt x="62" y="31"/>
                    <a:pt x="54" y="24"/>
                  </a:cubicBezTo>
                  <a:cubicBezTo>
                    <a:pt x="47" y="17"/>
                    <a:pt x="34" y="0"/>
                    <a:pt x="24" y="11"/>
                  </a:cubicBezTo>
                  <a:cubicBezTo>
                    <a:pt x="14" y="21"/>
                    <a:pt x="12" y="32"/>
                    <a:pt x="12" y="32"/>
                  </a:cubicBezTo>
                  <a:close/>
                </a:path>
              </a:pathLst>
            </a:custGeom>
            <a:noFill/>
            <a:ln w="30163" cap="rnd">
              <a:solidFill>
                <a:srgbClr val="D76739"/>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Freeform 89"/>
            <p:cNvSpPr/>
            <p:nvPr/>
          </p:nvSpPr>
          <p:spPr bwMode="auto">
            <a:xfrm>
              <a:off x="6257815" y="3432475"/>
              <a:ext cx="54166" cy="110498"/>
            </a:xfrm>
            <a:custGeom>
              <a:avLst/>
              <a:gdLst>
                <a:gd name="T0" fmla="*/ 13 w 21"/>
                <a:gd name="T1" fmla="*/ 0 h 43"/>
                <a:gd name="T2" fmla="*/ 12 w 21"/>
                <a:gd name="T3" fmla="*/ 5 h 43"/>
                <a:gd name="T4" fmla="*/ 10 w 21"/>
                <a:gd name="T5" fmla="*/ 35 h 43"/>
                <a:gd name="T6" fmla="*/ 21 w 21"/>
                <a:gd name="T7" fmla="*/ 37 h 43"/>
              </a:gdLst>
              <a:ahLst/>
              <a:cxnLst>
                <a:cxn ang="0">
                  <a:pos x="T0" y="T1"/>
                </a:cxn>
                <a:cxn ang="0">
                  <a:pos x="T2" y="T3"/>
                </a:cxn>
                <a:cxn ang="0">
                  <a:pos x="T4" y="T5"/>
                </a:cxn>
                <a:cxn ang="0">
                  <a:pos x="T6" y="T7"/>
                </a:cxn>
              </a:cxnLst>
              <a:rect l="0" t="0" r="r" b="b"/>
              <a:pathLst>
                <a:path w="21" h="43">
                  <a:moveTo>
                    <a:pt x="13" y="0"/>
                  </a:moveTo>
                  <a:cubicBezTo>
                    <a:pt x="14" y="2"/>
                    <a:pt x="13" y="2"/>
                    <a:pt x="12" y="5"/>
                  </a:cubicBezTo>
                  <a:cubicBezTo>
                    <a:pt x="8" y="14"/>
                    <a:pt x="0" y="27"/>
                    <a:pt x="10" y="35"/>
                  </a:cubicBezTo>
                  <a:cubicBezTo>
                    <a:pt x="19" y="43"/>
                    <a:pt x="21" y="37"/>
                    <a:pt x="21" y="37"/>
                  </a:cubicBezTo>
                </a:path>
              </a:pathLst>
            </a:custGeom>
            <a:noFill/>
            <a:ln w="30163" cap="rnd">
              <a:solidFill>
                <a:srgbClr val="D76739"/>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cxnSp>
        <p:nvCxnSpPr>
          <p:cNvPr id="4" name="直接连接符 3"/>
          <p:cNvCxnSpPr/>
          <p:nvPr/>
        </p:nvCxnSpPr>
        <p:spPr>
          <a:xfrm>
            <a:off x="7576457" y="2768058"/>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2489201" y="2768058"/>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8348952" y="4189756"/>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23081" y="4096969"/>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2675367" y="5377652"/>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7405740" y="5377652"/>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188734" y="2152849"/>
            <a:ext cx="2506911" cy="613694"/>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早期的互联网企业，其盈利基本都来自于“流量</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广告”模式。</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7523974" y="2162043"/>
            <a:ext cx="2780088" cy="613694"/>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付费下载模式对于独立开发商来说是一种比较实惠和快速的赚钱方式。</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186362" y="3576754"/>
            <a:ext cx="3170646" cy="613694"/>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将某项非核心技术、产品或服务利用新方式加以修正改善，以创造更高的价值。</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909220" y="3482921"/>
            <a:ext cx="3184961" cy="613694"/>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资质“挂靠”是指被挂靠方通过出租、出借资质证书等方式，并收取管理费。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1745084" y="4742442"/>
            <a:ext cx="3048000" cy="646331"/>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是商业活动中的一种劳务报酬，在商业活动中为他人提供服务所得到的报酬。  </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7576457" y="4735607"/>
            <a:ext cx="2976501" cy="646331"/>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到货后您可以按照充值卡上的说明进行自助充值，充值成功金点将会立即到帐。</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1089" y="613"/>
            <a:ext cx="5409235" cy="6857387"/>
          </a:xfrm>
          <a:custGeom>
            <a:avLst/>
            <a:gdLst>
              <a:gd name="connsiteX0" fmla="*/ 0 w 5409235"/>
              <a:gd name="connsiteY0" fmla="*/ 0 h 6857387"/>
              <a:gd name="connsiteX1" fmla="*/ 5409235 w 5409235"/>
              <a:gd name="connsiteY1" fmla="*/ 0 h 6857387"/>
              <a:gd name="connsiteX2" fmla="*/ 3362781 w 5409235"/>
              <a:gd name="connsiteY2" fmla="*/ 6857387 h 6857387"/>
              <a:gd name="connsiteX3" fmla="*/ 0 w 5409235"/>
              <a:gd name="connsiteY3" fmla="*/ 6857387 h 6857387"/>
            </a:gdLst>
            <a:ahLst/>
            <a:cxnLst>
              <a:cxn ang="0">
                <a:pos x="connsiteX0" y="connsiteY0"/>
              </a:cxn>
              <a:cxn ang="0">
                <a:pos x="connsiteX1" y="connsiteY1"/>
              </a:cxn>
              <a:cxn ang="0">
                <a:pos x="connsiteX2" y="connsiteY2"/>
              </a:cxn>
              <a:cxn ang="0">
                <a:pos x="connsiteX3" y="connsiteY3"/>
              </a:cxn>
            </a:cxnLst>
            <a:rect l="l" t="t" r="r" b="b"/>
            <a:pathLst>
              <a:path w="5409235" h="6857387">
                <a:moveTo>
                  <a:pt x="0" y="0"/>
                </a:moveTo>
                <a:lnTo>
                  <a:pt x="5409235" y="0"/>
                </a:lnTo>
                <a:lnTo>
                  <a:pt x="3362781" y="6857387"/>
                </a:lnTo>
                <a:lnTo>
                  <a:pt x="0" y="6857387"/>
                </a:ln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a:effectLst>
            <a:outerShdw blurRad="63500" algn="ctr" rotWithShape="0">
              <a:prstClr val="black">
                <a:alpha val="40000"/>
              </a:prstClr>
            </a:outerShdw>
          </a:effectLst>
        </p:spPr>
        <p:txBody>
          <a:bodyPr wrap="square" rtlCol="0" anchor="ctr">
            <a:noAutofit/>
          </a:bodyPr>
          <a:lstStyle/>
          <a:p>
            <a:pPr algn="ctr"/>
            <a:endParaRPr lang="zh-CN" altLang="en-US" sz="1705"/>
          </a:p>
        </p:txBody>
      </p:sp>
      <p:cxnSp>
        <p:nvCxnSpPr>
          <p:cNvPr id="12" name="直接连接符 11"/>
          <p:cNvCxnSpPr/>
          <p:nvPr/>
        </p:nvCxnSpPr>
        <p:spPr>
          <a:xfrm flipV="1">
            <a:off x="4084679" y="152984"/>
            <a:ext cx="1478017" cy="4833671"/>
          </a:xfrm>
          <a:prstGeom prst="line">
            <a:avLst/>
          </a:prstGeom>
          <a:ln w="25400">
            <a:solidFill>
              <a:srgbClr val="8CC345"/>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3120922" y="2011934"/>
            <a:ext cx="1481826" cy="463324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3315196" y="2438577"/>
            <a:ext cx="1980846" cy="1980846"/>
            <a:chOff x="4023360" y="2438400"/>
            <a:chExt cx="1981200" cy="1981200"/>
          </a:xfrm>
        </p:grpSpPr>
        <p:sp>
          <p:nvSpPr>
            <p:cNvPr id="15" name="椭圆 14"/>
            <p:cNvSpPr/>
            <p:nvPr/>
          </p:nvSpPr>
          <p:spPr>
            <a:xfrm>
              <a:off x="4023360" y="2438400"/>
              <a:ext cx="1981200" cy="1981200"/>
            </a:xfrm>
            <a:prstGeom prst="ellipse">
              <a:avLst/>
            </a:prstGeom>
            <a:solidFill>
              <a:srgbClr val="D76739"/>
            </a:solidFill>
            <a:ln>
              <a:noFill/>
            </a:ln>
            <a:effectLst>
              <a:outerShdw blurRad="63500" algn="ctr" rotWithShape="0">
                <a:prstClr val="black">
                  <a:alpha val="40000"/>
                </a:prstClr>
              </a:outerShdw>
            </a:effectLst>
          </p:spPr>
          <p:txBody>
            <a:bodyPr rtlCol="0" anchor="ctr"/>
            <a:lstStyle/>
            <a:p>
              <a:pPr algn="ctr"/>
              <a:endParaRPr lang="zh-CN" altLang="en-US" sz="1705" dirty="0"/>
            </a:p>
          </p:txBody>
        </p:sp>
        <p:sp>
          <p:nvSpPr>
            <p:cNvPr id="16" name="文本框 15"/>
            <p:cNvSpPr txBox="1"/>
            <p:nvPr/>
          </p:nvSpPr>
          <p:spPr>
            <a:xfrm>
              <a:off x="4290060" y="2705596"/>
              <a:ext cx="1447800" cy="1446809"/>
            </a:xfrm>
            <a:prstGeom prst="rect">
              <a:avLst/>
            </a:prstGeom>
            <a:noFill/>
          </p:spPr>
          <p:txBody>
            <a:bodyPr wrap="square" rtlCol="0">
              <a:spAutoFit/>
            </a:bodyPr>
            <a:lstStyle/>
            <a:p>
              <a:pPr algn="ctr"/>
              <a:r>
                <a:rPr lang="en-US" altLang="zh-CN" sz="8800" dirty="0">
                  <a:solidFill>
                    <a:schemeClr val="bg1"/>
                  </a:solidFill>
                  <a:latin typeface="Agency FB" panose="020B0503020202020204" pitchFamily="34" charset="0"/>
                  <a:ea typeface="微软雅黑" panose="020B0503020204020204" pitchFamily="34" charset="-122"/>
                </a:rPr>
                <a:t>02</a:t>
              </a:r>
              <a:endParaRPr lang="zh-CN" altLang="en-US" sz="8800" dirty="0">
                <a:solidFill>
                  <a:schemeClr val="bg1"/>
                </a:solidFill>
                <a:latin typeface="Agency FB" panose="020B0503020202020204" pitchFamily="34" charset="0"/>
                <a:ea typeface="微软雅黑" panose="020B0503020204020204" pitchFamily="34" charset="-122"/>
              </a:endParaRPr>
            </a:p>
          </p:txBody>
        </p:sp>
      </p:grpSp>
      <p:sp>
        <p:nvSpPr>
          <p:cNvPr id="17" name="矩形 16"/>
          <p:cNvSpPr/>
          <p:nvPr/>
        </p:nvSpPr>
        <p:spPr>
          <a:xfrm>
            <a:off x="5676976" y="2598003"/>
            <a:ext cx="5724644" cy="830997"/>
          </a:xfrm>
          <a:prstGeom prst="rect">
            <a:avLst/>
          </a:prstGeom>
          <a:noFill/>
        </p:spPr>
        <p:txBody>
          <a:bodyPr wrap="none" rtlCol="0">
            <a:spAutoFit/>
          </a:bodyPr>
          <a:lstStyle/>
          <a:p>
            <a:r>
              <a:rPr lang="zh-CN" altLang="en-US" sz="4800" spc="600" dirty="0">
                <a:solidFill>
                  <a:srgbClr val="17375E"/>
                </a:solidFill>
                <a:latin typeface="方正粗谭黑简体" panose="02000000000000000000" pitchFamily="2" charset="-122"/>
                <a:ea typeface="方正粗谭黑简体" panose="02000000000000000000" pitchFamily="2" charset="-122"/>
              </a:rPr>
              <a:t>此处添加您的标题</a:t>
            </a:r>
            <a:endParaRPr lang="zh-CN" altLang="en-US" sz="4800" spc="600" dirty="0">
              <a:solidFill>
                <a:srgbClr val="17375E"/>
              </a:solidFill>
              <a:latin typeface="方正粗谭黑简体" panose="02000000000000000000" pitchFamily="2" charset="-122"/>
              <a:ea typeface="方正粗谭黑简体" panose="02000000000000000000" pitchFamily="2" charset="-122"/>
            </a:endParaRPr>
          </a:p>
        </p:txBody>
      </p:sp>
      <p:sp>
        <p:nvSpPr>
          <p:cNvPr id="18" name="矩形 17"/>
          <p:cNvSpPr/>
          <p:nvPr/>
        </p:nvSpPr>
        <p:spPr>
          <a:xfrm>
            <a:off x="5676976" y="3429000"/>
            <a:ext cx="6132638" cy="803297"/>
          </a:xfrm>
          <a:prstGeom prst="rect">
            <a:avLst/>
          </a:prstGeom>
        </p:spPr>
        <p:txBody>
          <a:bodyPr wrap="square">
            <a:spAutoFit/>
          </a:bodyPr>
          <a:lstStyle/>
          <a:p>
            <a:pPr>
              <a:lnSpc>
                <a:spcPct val="110000"/>
              </a:lnSpc>
            </a:pPr>
            <a:r>
              <a:rPr lang="en-US" altLang="zh-CN" sz="1400" dirty="0">
                <a:solidFill>
                  <a:schemeClr val="tx1">
                    <a:lumMod val="75000"/>
                    <a:lumOff val="25000"/>
                  </a:schemeClr>
                </a:solidFill>
                <a:latin typeface="微软雅黑 Light" panose="020B0502040204020203" pitchFamily="34" charset="-122"/>
                <a:ea typeface="微软雅黑 Light" panose="020B0502040204020203" pitchFamily="34" charset="-122"/>
              </a:rPr>
              <a:t>We have many PowerPoint templates that has been specifically designed to help anyone that is stepping into the world of PowerPoint for the very first time.</a:t>
            </a:r>
            <a:endParaRPr lang="en-US" altLang="zh-CN" sz="1400" dirty="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Click="0" advTm="300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849"/>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849"/>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右箭头 14"/>
          <p:cNvSpPr/>
          <p:nvPr/>
        </p:nvSpPr>
        <p:spPr>
          <a:xfrm>
            <a:off x="4539533" y="1960517"/>
            <a:ext cx="1440331" cy="1635331"/>
          </a:xfrm>
          <a:prstGeom prst="bentArrow">
            <a:avLst/>
          </a:prstGeom>
          <a:solidFill>
            <a:srgbClr val="D7673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endParaRPr>
          </a:p>
        </p:txBody>
      </p:sp>
      <p:sp>
        <p:nvSpPr>
          <p:cNvPr id="16" name="圆角右箭头 15"/>
          <p:cNvSpPr/>
          <p:nvPr/>
        </p:nvSpPr>
        <p:spPr>
          <a:xfrm rot="5400000">
            <a:off x="6430392" y="2069980"/>
            <a:ext cx="1430913" cy="1646093"/>
          </a:xfrm>
          <a:prstGeom prst="bentArrow">
            <a:avLst/>
          </a:prstGeom>
          <a:solidFill>
            <a:srgbClr val="17375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endParaRPr>
          </a:p>
        </p:txBody>
      </p:sp>
      <p:sp>
        <p:nvSpPr>
          <p:cNvPr id="17" name="圆角右箭头 16"/>
          <p:cNvSpPr/>
          <p:nvPr/>
        </p:nvSpPr>
        <p:spPr>
          <a:xfrm rot="16200000">
            <a:off x="4467068" y="3828952"/>
            <a:ext cx="1430913" cy="1646093"/>
          </a:xfrm>
          <a:prstGeom prst="bentArrow">
            <a:avLst/>
          </a:prstGeom>
          <a:solidFill>
            <a:srgbClr val="17375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endParaRPr>
          </a:p>
        </p:txBody>
      </p:sp>
      <p:sp>
        <p:nvSpPr>
          <p:cNvPr id="18" name="圆角右箭头 17"/>
          <p:cNvSpPr/>
          <p:nvPr/>
        </p:nvSpPr>
        <p:spPr>
          <a:xfrm flipH="1" flipV="1">
            <a:off x="6357095" y="3925588"/>
            <a:ext cx="1440331" cy="1635331"/>
          </a:xfrm>
          <a:prstGeom prst="bentArrow">
            <a:avLst/>
          </a:prstGeom>
          <a:solidFill>
            <a:srgbClr val="D7673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endParaRPr>
          </a:p>
        </p:txBody>
      </p:sp>
      <p:grpSp>
        <p:nvGrpSpPr>
          <p:cNvPr id="19" name="组合 18"/>
          <p:cNvGrpSpPr/>
          <p:nvPr/>
        </p:nvGrpSpPr>
        <p:grpSpPr>
          <a:xfrm>
            <a:off x="4985244" y="2834667"/>
            <a:ext cx="2400267" cy="1971751"/>
            <a:chOff x="3666054" y="2607295"/>
            <a:chExt cx="1924896" cy="1971751"/>
          </a:xfrm>
        </p:grpSpPr>
        <p:sp>
          <p:nvSpPr>
            <p:cNvPr id="20" name="TextBox 28"/>
            <p:cNvSpPr txBox="1"/>
            <p:nvPr/>
          </p:nvSpPr>
          <p:spPr>
            <a:xfrm>
              <a:off x="3753141" y="2607295"/>
              <a:ext cx="1750723" cy="584775"/>
            </a:xfrm>
            <a:prstGeom prst="rect">
              <a:avLst/>
            </a:prstGeom>
            <a:noFill/>
          </p:spPr>
          <p:txBody>
            <a:bodyPr wrap="square" rtlCol="0">
              <a:spAutoFit/>
            </a:bodyPr>
            <a:lstStyle/>
            <a:p>
              <a:pPr algn="ctr"/>
              <a:r>
                <a:rPr lang="zh-CN" altLang="en-US" sz="3200" dirty="0">
                  <a:solidFill>
                    <a:schemeClr val="tx1">
                      <a:lumMod val="65000"/>
                      <a:lumOff val="35000"/>
                    </a:schemeClr>
                  </a:solidFill>
                  <a:latin typeface="微软雅黑" panose="020B0503020204020204" pitchFamily="34" charset="-122"/>
                </a:rPr>
                <a:t>添加标题</a:t>
              </a:r>
              <a:endParaRPr lang="zh-CN" altLang="en-US" sz="3200" dirty="0">
                <a:solidFill>
                  <a:schemeClr val="tx1">
                    <a:lumMod val="65000"/>
                    <a:lumOff val="35000"/>
                  </a:schemeClr>
                </a:solidFill>
                <a:latin typeface="微软雅黑" panose="020B0503020204020204" pitchFamily="34" charset="-122"/>
              </a:endParaRPr>
            </a:p>
          </p:txBody>
        </p:sp>
        <p:sp>
          <p:nvSpPr>
            <p:cNvPr id="21" name="TextBox 29"/>
            <p:cNvSpPr txBox="1"/>
            <p:nvPr/>
          </p:nvSpPr>
          <p:spPr>
            <a:xfrm>
              <a:off x="3666054" y="3206363"/>
              <a:ext cx="1924896" cy="1372683"/>
            </a:xfrm>
            <a:prstGeom prst="rect">
              <a:avLst/>
            </a:prstGeom>
            <a:noFill/>
          </p:spPr>
          <p:txBody>
            <a:bodyPr wrap="square" rtlCol="0">
              <a:spAutoFit/>
            </a:bodyPr>
            <a:lstStyle/>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p:txBody>
        </p:sp>
      </p:grpSp>
      <p:grpSp>
        <p:nvGrpSpPr>
          <p:cNvPr id="22" name="组合 21"/>
          <p:cNvGrpSpPr/>
          <p:nvPr/>
        </p:nvGrpSpPr>
        <p:grpSpPr>
          <a:xfrm>
            <a:off x="8094752" y="1871838"/>
            <a:ext cx="2400267" cy="1677100"/>
            <a:chOff x="6391520" y="1772816"/>
            <a:chExt cx="1924896" cy="1677099"/>
          </a:xfrm>
        </p:grpSpPr>
        <p:sp>
          <p:nvSpPr>
            <p:cNvPr id="23" name="TextBox 31"/>
            <p:cNvSpPr txBox="1"/>
            <p:nvPr/>
          </p:nvSpPr>
          <p:spPr>
            <a:xfrm>
              <a:off x="6622623" y="1772816"/>
              <a:ext cx="1462691" cy="420564"/>
            </a:xfrm>
            <a:prstGeom prst="rect">
              <a:avLst/>
            </a:prstGeom>
            <a:noFill/>
          </p:spPr>
          <p:txBody>
            <a:bodyPr wrap="square" rtlCol="0">
              <a:spAutoFit/>
            </a:bodyPr>
            <a:lstStyle/>
            <a:p>
              <a:pPr algn="ctr"/>
              <a:r>
                <a:rPr lang="zh-CN" altLang="en-US" sz="2135" dirty="0">
                  <a:solidFill>
                    <a:schemeClr val="tx1">
                      <a:lumMod val="65000"/>
                      <a:lumOff val="35000"/>
                    </a:schemeClr>
                  </a:solidFill>
                  <a:latin typeface="微软雅黑" panose="020B0503020204020204" pitchFamily="34" charset="-122"/>
                </a:rPr>
                <a:t>添加标题</a:t>
              </a:r>
              <a:endParaRPr lang="zh-CN" altLang="en-US" sz="2135" dirty="0">
                <a:solidFill>
                  <a:schemeClr val="tx1">
                    <a:lumMod val="65000"/>
                    <a:lumOff val="35000"/>
                  </a:schemeClr>
                </a:solidFill>
                <a:latin typeface="微软雅黑" panose="020B0503020204020204" pitchFamily="34" charset="-122"/>
              </a:endParaRPr>
            </a:p>
          </p:txBody>
        </p:sp>
        <p:sp>
          <p:nvSpPr>
            <p:cNvPr id="24" name="TextBox 32"/>
            <p:cNvSpPr txBox="1"/>
            <p:nvPr/>
          </p:nvSpPr>
          <p:spPr>
            <a:xfrm>
              <a:off x="6391520" y="2077233"/>
              <a:ext cx="1924896" cy="1372682"/>
            </a:xfrm>
            <a:prstGeom prst="rect">
              <a:avLst/>
            </a:prstGeom>
            <a:noFill/>
          </p:spPr>
          <p:txBody>
            <a:bodyPr wrap="square" rtlCol="0">
              <a:spAutoFit/>
            </a:bodyPr>
            <a:lstStyle/>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p:txBody>
        </p:sp>
      </p:grpSp>
      <p:grpSp>
        <p:nvGrpSpPr>
          <p:cNvPr id="25" name="组合 24"/>
          <p:cNvGrpSpPr/>
          <p:nvPr/>
        </p:nvGrpSpPr>
        <p:grpSpPr>
          <a:xfrm>
            <a:off x="8094752" y="3964959"/>
            <a:ext cx="2400267" cy="1702607"/>
            <a:chOff x="6391520" y="3692218"/>
            <a:chExt cx="1924896" cy="1702607"/>
          </a:xfrm>
        </p:grpSpPr>
        <p:sp>
          <p:nvSpPr>
            <p:cNvPr id="26" name="TextBox 34"/>
            <p:cNvSpPr txBox="1"/>
            <p:nvPr/>
          </p:nvSpPr>
          <p:spPr>
            <a:xfrm>
              <a:off x="6622623" y="3692218"/>
              <a:ext cx="1462691" cy="420564"/>
            </a:xfrm>
            <a:prstGeom prst="rect">
              <a:avLst/>
            </a:prstGeom>
            <a:noFill/>
          </p:spPr>
          <p:txBody>
            <a:bodyPr wrap="square" rtlCol="0">
              <a:spAutoFit/>
            </a:bodyPr>
            <a:lstStyle/>
            <a:p>
              <a:pPr algn="ctr"/>
              <a:r>
                <a:rPr lang="zh-CN" altLang="en-US" sz="2135" dirty="0">
                  <a:solidFill>
                    <a:schemeClr val="tx1">
                      <a:lumMod val="65000"/>
                      <a:lumOff val="35000"/>
                    </a:schemeClr>
                  </a:solidFill>
                  <a:latin typeface="微软雅黑" panose="020B0503020204020204" pitchFamily="34" charset="-122"/>
                </a:rPr>
                <a:t>添加标题</a:t>
              </a:r>
              <a:endParaRPr lang="zh-CN" altLang="en-US" sz="2135" dirty="0">
                <a:solidFill>
                  <a:schemeClr val="tx1">
                    <a:lumMod val="65000"/>
                    <a:lumOff val="35000"/>
                  </a:schemeClr>
                </a:solidFill>
                <a:latin typeface="微软雅黑" panose="020B0503020204020204" pitchFamily="34" charset="-122"/>
              </a:endParaRPr>
            </a:p>
          </p:txBody>
        </p:sp>
        <p:sp>
          <p:nvSpPr>
            <p:cNvPr id="27" name="TextBox 35"/>
            <p:cNvSpPr txBox="1"/>
            <p:nvPr/>
          </p:nvSpPr>
          <p:spPr>
            <a:xfrm>
              <a:off x="6391520" y="4022142"/>
              <a:ext cx="1924896" cy="1372683"/>
            </a:xfrm>
            <a:prstGeom prst="rect">
              <a:avLst/>
            </a:prstGeom>
            <a:noFill/>
          </p:spPr>
          <p:txBody>
            <a:bodyPr wrap="square" rtlCol="0">
              <a:spAutoFit/>
            </a:bodyPr>
            <a:lstStyle/>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p:txBody>
        </p:sp>
      </p:grpSp>
      <p:grpSp>
        <p:nvGrpSpPr>
          <p:cNvPr id="28" name="组合 27"/>
          <p:cNvGrpSpPr/>
          <p:nvPr/>
        </p:nvGrpSpPr>
        <p:grpSpPr>
          <a:xfrm>
            <a:off x="1662037" y="1856171"/>
            <a:ext cx="2400267" cy="1662370"/>
            <a:chOff x="918912" y="1844824"/>
            <a:chExt cx="1924896" cy="1662368"/>
          </a:xfrm>
        </p:grpSpPr>
        <p:sp>
          <p:nvSpPr>
            <p:cNvPr id="29" name="TextBox 37"/>
            <p:cNvSpPr txBox="1"/>
            <p:nvPr/>
          </p:nvSpPr>
          <p:spPr>
            <a:xfrm>
              <a:off x="1150015" y="1844824"/>
              <a:ext cx="1462691" cy="420564"/>
            </a:xfrm>
            <a:prstGeom prst="rect">
              <a:avLst/>
            </a:prstGeom>
            <a:noFill/>
          </p:spPr>
          <p:txBody>
            <a:bodyPr wrap="square" rtlCol="0">
              <a:spAutoFit/>
            </a:bodyPr>
            <a:lstStyle/>
            <a:p>
              <a:pPr algn="ctr"/>
              <a:r>
                <a:rPr lang="zh-CN" altLang="en-US" sz="2135" dirty="0">
                  <a:solidFill>
                    <a:schemeClr val="tx1">
                      <a:lumMod val="65000"/>
                      <a:lumOff val="35000"/>
                    </a:schemeClr>
                  </a:solidFill>
                  <a:latin typeface="微软雅黑" panose="020B0503020204020204" pitchFamily="34" charset="-122"/>
                </a:rPr>
                <a:t>添加标题</a:t>
              </a:r>
              <a:endParaRPr lang="zh-CN" altLang="en-US" sz="2135" dirty="0">
                <a:solidFill>
                  <a:schemeClr val="tx1">
                    <a:lumMod val="65000"/>
                    <a:lumOff val="35000"/>
                  </a:schemeClr>
                </a:solidFill>
                <a:latin typeface="微软雅黑" panose="020B0503020204020204" pitchFamily="34" charset="-122"/>
              </a:endParaRPr>
            </a:p>
          </p:txBody>
        </p:sp>
        <p:sp>
          <p:nvSpPr>
            <p:cNvPr id="30" name="TextBox 38"/>
            <p:cNvSpPr txBox="1"/>
            <p:nvPr/>
          </p:nvSpPr>
          <p:spPr>
            <a:xfrm>
              <a:off x="918912" y="2134510"/>
              <a:ext cx="1924896" cy="1372682"/>
            </a:xfrm>
            <a:prstGeom prst="rect">
              <a:avLst/>
            </a:prstGeom>
            <a:noFill/>
          </p:spPr>
          <p:txBody>
            <a:bodyPr wrap="square" rtlCol="0">
              <a:spAutoFit/>
            </a:bodyPr>
            <a:lstStyle/>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p:txBody>
        </p:sp>
      </p:grpSp>
      <p:grpSp>
        <p:nvGrpSpPr>
          <p:cNvPr id="31" name="组合 30"/>
          <p:cNvGrpSpPr/>
          <p:nvPr/>
        </p:nvGrpSpPr>
        <p:grpSpPr>
          <a:xfrm>
            <a:off x="1662037" y="4062708"/>
            <a:ext cx="2400267" cy="1713586"/>
            <a:chOff x="918912" y="3738518"/>
            <a:chExt cx="1924896" cy="1713586"/>
          </a:xfrm>
        </p:grpSpPr>
        <p:sp>
          <p:nvSpPr>
            <p:cNvPr id="32" name="TextBox 40"/>
            <p:cNvSpPr txBox="1"/>
            <p:nvPr/>
          </p:nvSpPr>
          <p:spPr>
            <a:xfrm>
              <a:off x="1150015" y="3738518"/>
              <a:ext cx="1462691" cy="420564"/>
            </a:xfrm>
            <a:prstGeom prst="rect">
              <a:avLst/>
            </a:prstGeom>
            <a:noFill/>
          </p:spPr>
          <p:txBody>
            <a:bodyPr wrap="square" rtlCol="0">
              <a:spAutoFit/>
            </a:bodyPr>
            <a:lstStyle/>
            <a:p>
              <a:pPr algn="ctr"/>
              <a:r>
                <a:rPr lang="zh-CN" altLang="en-US" sz="2135" dirty="0">
                  <a:solidFill>
                    <a:schemeClr val="tx1">
                      <a:lumMod val="65000"/>
                      <a:lumOff val="35000"/>
                    </a:schemeClr>
                  </a:solidFill>
                  <a:latin typeface="微软雅黑" panose="020B0503020204020204" pitchFamily="34" charset="-122"/>
                </a:rPr>
                <a:t>添加标题</a:t>
              </a:r>
              <a:endParaRPr lang="zh-CN" altLang="en-US" sz="2135" dirty="0">
                <a:solidFill>
                  <a:schemeClr val="tx1">
                    <a:lumMod val="65000"/>
                    <a:lumOff val="35000"/>
                  </a:schemeClr>
                </a:solidFill>
                <a:latin typeface="微软雅黑" panose="020B0503020204020204" pitchFamily="34" charset="-122"/>
              </a:endParaRPr>
            </a:p>
          </p:txBody>
        </p:sp>
        <p:sp>
          <p:nvSpPr>
            <p:cNvPr id="33" name="TextBox 41"/>
            <p:cNvSpPr txBox="1"/>
            <p:nvPr/>
          </p:nvSpPr>
          <p:spPr>
            <a:xfrm>
              <a:off x="918912" y="4079421"/>
              <a:ext cx="1924896" cy="1372683"/>
            </a:xfrm>
            <a:prstGeom prst="rect">
              <a:avLst/>
            </a:prstGeom>
            <a:noFill/>
          </p:spPr>
          <p:txBody>
            <a:bodyPr wrap="square" rtlCol="0">
              <a:spAutoFit/>
            </a:bodyPr>
            <a:lstStyle/>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a:p>
              <a:pPr algn="ctr">
                <a:lnSpc>
                  <a:spcPct val="130000"/>
                </a:lnSpc>
              </a:pPr>
              <a:r>
                <a:rPr lang="zh-CN" altLang="en-US" sz="1600" dirty="0">
                  <a:solidFill>
                    <a:schemeClr val="tx1">
                      <a:lumMod val="65000"/>
                      <a:lumOff val="35000"/>
                    </a:schemeClr>
                  </a:solidFill>
                  <a:latin typeface="微软雅黑" panose="020B0503020204020204" pitchFamily="34" charset="-122"/>
                </a:rPr>
                <a:t>单击此处添加文本</a:t>
              </a:r>
              <a:endParaRPr lang="en-US" altLang="zh-CN" sz="1600" dirty="0">
                <a:solidFill>
                  <a:schemeClr val="tx1">
                    <a:lumMod val="65000"/>
                    <a:lumOff val="35000"/>
                  </a:schemeClr>
                </a:solidFill>
                <a:latin typeface="微软雅黑" panose="020B0503020204020204" pitchFamily="34" charset="-122"/>
              </a:endParaRPr>
            </a:p>
          </p:txBody>
        </p:sp>
      </p:gr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2"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4" fill="hold" grpId="0" nodeType="withEffect">
                                  <p:stCondLst>
                                    <p:cond delay="80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22" presetClass="entr" presetSubtype="2"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500"/>
                                        <p:tgtEl>
                                          <p:spTgt spid="31"/>
                                        </p:tgtEl>
                                      </p:cBhvr>
                                    </p:animEffect>
                                  </p:childTnLst>
                                </p:cTn>
                              </p:par>
                              <p:par>
                                <p:cTn id="33" presetID="22" presetClass="entr" presetSubtype="2"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righ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ISPRING_PRESENTATION_TITLE" val="商务大气商业计划创业融资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3541</Words>
  <Application>WPS 演示</Application>
  <PresentationFormat>宽屏</PresentationFormat>
  <Paragraphs>385</Paragraphs>
  <Slides>24</Slides>
  <Notes>24</Notes>
  <HiddenSlides>0</HiddenSlides>
  <MMClips>1</MMClips>
  <ScaleCrop>false</ScaleCrop>
  <HeadingPairs>
    <vt:vector size="6" baseType="variant">
      <vt:variant>
        <vt:lpstr>已用的字体</vt:lpstr>
      </vt:variant>
      <vt:variant>
        <vt:i4>36</vt:i4>
      </vt:variant>
      <vt:variant>
        <vt:lpstr>主题</vt:lpstr>
      </vt:variant>
      <vt:variant>
        <vt:i4>1</vt:i4>
      </vt:variant>
      <vt:variant>
        <vt:lpstr>幻灯片标题</vt:lpstr>
      </vt:variant>
      <vt:variant>
        <vt:i4>24</vt:i4>
      </vt:variant>
    </vt:vector>
  </HeadingPairs>
  <TitlesOfParts>
    <vt:vector size="61" baseType="lpstr">
      <vt:lpstr>Arial</vt:lpstr>
      <vt:lpstr>宋体</vt:lpstr>
      <vt:lpstr>Wingdings</vt:lpstr>
      <vt:lpstr>微软雅黑</vt:lpstr>
      <vt:lpstr>Tahoma</vt:lpstr>
      <vt:lpstr>Lato Regular</vt:lpstr>
      <vt:lpstr>Calibri</vt:lpstr>
      <vt:lpstr>Lato Light</vt:lpstr>
      <vt:lpstr>FontAwesome</vt:lpstr>
      <vt:lpstr>Segoe Print</vt:lpstr>
      <vt:lpstr>Gill Sans</vt:lpstr>
      <vt:lpstr>Lato Black</vt:lpstr>
      <vt:lpstr>Arial</vt:lpstr>
      <vt:lpstr>Lato Hairline</vt:lpstr>
      <vt:lpstr>Agency FB</vt:lpstr>
      <vt:lpstr>腾祥澜黑简</vt:lpstr>
      <vt:lpstr>NumberOnly</vt:lpstr>
      <vt:lpstr>Calibri</vt:lpstr>
      <vt:lpstr>方正粗谭黑简体</vt:lpstr>
      <vt:lpstr>Clear Sans Light</vt:lpstr>
      <vt:lpstr>Verdana</vt:lpstr>
      <vt:lpstr>Roboto Bold</vt:lpstr>
      <vt:lpstr>Roboto Regular</vt:lpstr>
      <vt:lpstr>Gill Sans</vt:lpstr>
      <vt:lpstr>微软雅黑 Light</vt:lpstr>
      <vt:lpstr>等线</vt:lpstr>
      <vt:lpstr>黑体</vt:lpstr>
      <vt:lpstr>Arial Unicode MS</vt:lpstr>
      <vt:lpstr>等线 Light</vt:lpstr>
      <vt:lpstr>Open Sans Light</vt:lpstr>
      <vt:lpstr>Yu Gothic UI Light</vt:lpstr>
      <vt:lpstr>Roboto condensed</vt:lpstr>
      <vt:lpstr>方正兰亭纤黑简体</vt:lpstr>
      <vt:lpstr>方正兰亭准黑_GBK</vt:lpstr>
      <vt:lpstr>Swiss911 UCm BT</vt:lpstr>
      <vt:lpstr>方正兰亭中黑_GBK</vt:lpstr>
      <vt:lpstr>Office 主题​​</vt:lpstr>
      <vt:lpstr>PowerPoint 演示文稿</vt:lpstr>
      <vt:lpstr>Content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Manager>www.33ppt.com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小鹿ppt ；http://pptx.taobao.com</dc:title>
  <dc:creator>www.33ppt.com</dc:creator>
  <cp:keywords>www.33ppt.com</cp:keywords>
  <dc:description>小鹿ppt ；http://pptx.taobao.com</dc:description>
  <dc:subject>www.33ppt.com</dc:subject>
  <cp:category>www.33ppt.com</cp:category>
  <cp:lastModifiedBy>小可爱</cp:lastModifiedBy>
  <cp:revision>14</cp:revision>
  <dcterms:created xsi:type="dcterms:W3CDTF">2017-06-27T05:09:00Z</dcterms:created>
  <dcterms:modified xsi:type="dcterms:W3CDTF">2021-09-16T15:35:07Z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