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3" r:id="rId3"/>
    <p:sldId id="325" r:id="rId5"/>
    <p:sldId id="369" r:id="rId6"/>
    <p:sldId id="328" r:id="rId7"/>
    <p:sldId id="327" r:id="rId8"/>
    <p:sldId id="368" r:id="rId9"/>
    <p:sldId id="367" r:id="rId10"/>
    <p:sldId id="326" r:id="rId11"/>
    <p:sldId id="353" r:id="rId12"/>
    <p:sldId id="349" r:id="rId13"/>
    <p:sldId id="370" r:id="rId14"/>
    <p:sldId id="350" r:id="rId15"/>
    <p:sldId id="338" r:id="rId16"/>
    <p:sldId id="358" r:id="rId17"/>
    <p:sldId id="344" r:id="rId18"/>
    <p:sldId id="357" r:id="rId19"/>
    <p:sldId id="331" r:id="rId20"/>
    <p:sldId id="359" r:id="rId21"/>
    <p:sldId id="341" r:id="rId22"/>
    <p:sldId id="342" r:id="rId23"/>
    <p:sldId id="371" r:id="rId24"/>
    <p:sldId id="315" r:id="rId25"/>
    <p:sldId id="343" r:id="rId26"/>
    <p:sldId id="351" r:id="rId27"/>
    <p:sldId id="306" r:id="rId28"/>
    <p:sldId id="257" r:id="rId29"/>
    <p:sldId id="258" r:id="rId30"/>
    <p:sldId id="261" r:id="rId31"/>
    <p:sldId id="263" r:id="rId32"/>
    <p:sldId id="266" r:id="rId33"/>
    <p:sldId id="269" r:id="rId34"/>
    <p:sldId id="372" r:id="rId35"/>
    <p:sldId id="271" r:id="rId36"/>
    <p:sldId id="274" r:id="rId37"/>
    <p:sldId id="272" r:id="rId38"/>
    <p:sldId id="276" r:id="rId39"/>
    <p:sldId id="281" r:id="rId40"/>
    <p:sldId id="283" r:id="rId41"/>
    <p:sldId id="285" r:id="rId42"/>
    <p:sldId id="290" r:id="rId43"/>
    <p:sldId id="297" r:id="rId44"/>
    <p:sldId id="318" r:id="rId45"/>
    <p:sldId id="296" r:id="rId46"/>
    <p:sldId id="310" r:id="rId47"/>
    <p:sldId id="308" r:id="rId48"/>
    <p:sldId id="335" r:id="rId49"/>
    <p:sldId id="312" r:id="rId50"/>
    <p:sldId id="291" r:id="rId51"/>
    <p:sldId id="317" r:id="rId52"/>
    <p:sldId id="26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773"/>
    <a:srgbClr val="7F8C8D"/>
    <a:srgbClr val="ECF0F1"/>
    <a:srgbClr val="E74C3C"/>
    <a:srgbClr val="94B155"/>
    <a:srgbClr val="3D9FAC"/>
    <a:srgbClr val="FEB834"/>
    <a:srgbClr val="5B4470"/>
    <a:srgbClr val="D7562E"/>
    <a:srgbClr val="2A7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6" autoAdjust="0"/>
    <p:restoredTop sz="96301" autoAdjust="0"/>
  </p:normalViewPr>
  <p:slideViewPr>
    <p:cSldViewPr snapToGrid="0" showGuides="1">
      <p:cViewPr varScale="1">
        <p:scale>
          <a:sx n="85" d="100"/>
          <a:sy n="85" d="100"/>
        </p:scale>
        <p:origin x="408" y="67"/>
      </p:cViewPr>
      <p:guideLst>
        <p:guide orient="horz" pos="2160"/>
        <p:guide pos="3840"/>
        <p:guide pos="384"/>
        <p:guide pos="541"/>
        <p:guide pos="7296"/>
        <p:guide pos="7104"/>
        <p:guide orient="horz" pos="3888"/>
        <p:guide orient="horz" pos="1054"/>
        <p:guide orient="horz" pos="686"/>
        <p:guide orient="horz" pos="31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25613093872228"/>
          <c:y val="0.185806618171878"/>
          <c:w val="0.899307268039792"/>
          <c:h val="0.696404197482118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6"/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>
                  <a:lumMod val="95000"/>
                </a:schemeClr>
              </a:solidFill>
              <a:ln w="6350" cap="flat" cmpd="sng" algn="ctr">
                <a:solidFill>
                  <a:schemeClr val="accent6"/>
                </a:solidFill>
                <a:prstDash val="solid"/>
                <a:bevel/>
              </a:ln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4.1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4.6</c:v>
                </c:pt>
                <c:pt idx="9">
                  <c:v>4.9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-53158816"/>
        <c:axId val="-53149024"/>
      </c:lineChart>
      <c:catAx>
        <c:axId val="-53158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</a:p>
        </c:txPr>
        <c:crossAx val="-53149024"/>
        <c:crosses val="autoZero"/>
        <c:auto val="1"/>
        <c:lblAlgn val="ctr"/>
        <c:lblOffset val="100"/>
        <c:noMultiLvlLbl val="0"/>
      </c:catAx>
      <c:valAx>
        <c:axId val="-5314902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[$$-1009]#,##0.00" sourceLinked="0"/>
        <c:majorTickMark val="in"/>
        <c:minorTickMark val="in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</a:p>
        </c:txPr>
        <c:crossAx val="-53158816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25613093872228"/>
          <c:y val="0.185806618171878"/>
          <c:w val="0.899307268039792"/>
          <c:h val="0.696404197482118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19050" cap="rnd" cmpd="sng" algn="ctr">
              <a:solidFill>
                <a:schemeClr val="accent6"/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accent6"/>
              </a:solidFill>
              <a:ln w="6350" cap="flat" cmpd="sng" algn="ctr">
                <a:solidFill>
                  <a:schemeClr val="accent6"/>
                </a:solidFill>
                <a:prstDash val="solid"/>
                <a:bevel/>
              </a:ln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4.1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4.6</c:v>
                </c:pt>
                <c:pt idx="9">
                  <c:v>4.9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-53134336"/>
        <c:axId val="-53133792"/>
      </c:lineChart>
      <c:catAx>
        <c:axId val="-5313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</a:p>
        </c:txPr>
        <c:crossAx val="-53133792"/>
        <c:crosses val="autoZero"/>
        <c:auto val="1"/>
        <c:lblAlgn val="ctr"/>
        <c:lblOffset val="100"/>
        <c:noMultiLvlLbl val="0"/>
      </c:catAx>
      <c:valAx>
        <c:axId val="-5313379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[$$-1009]#,##0.00" sourceLinked="0"/>
        <c:majorTickMark val="in"/>
        <c:minorTickMark val="in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</a:p>
        </c:txPr>
        <c:crossAx val="-53134336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Sheet1!$A$2:$A$15</c:f>
              <c:strCache>
                <c:ptCount val="14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  <c:pt idx="12">
                  <c:v>一月</c:v>
                </c:pt>
                <c:pt idx="13">
                  <c:v>二月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2.5</c:v>
                </c:pt>
                <c:pt idx="6">
                  <c:v>1.5</c:v>
                </c:pt>
                <c:pt idx="7">
                  <c:v>5</c:v>
                </c:pt>
                <c:pt idx="8">
                  <c:v>2.4</c:v>
                </c:pt>
                <c:pt idx="9">
                  <c:v>4</c:v>
                </c:pt>
                <c:pt idx="10">
                  <c:v>2.6</c:v>
                </c:pt>
                <c:pt idx="11">
                  <c:v>1.8</c:v>
                </c:pt>
                <c:pt idx="12">
                  <c:v>3</c:v>
                </c:pt>
                <c:pt idx="13">
                  <c:v>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175">
                <a:solidFill>
                  <a:schemeClr val="accent6"/>
                </a:solidFill>
              </a:ln>
              <a:effectLst/>
            </c:spPr>
          </c:marker>
          <c:dLbls>
            <c:delete val="1"/>
          </c:dLbls>
          <c:cat>
            <c:strRef>
              <c:f>Sheet1!$A$2:$A$15</c:f>
              <c:strCache>
                <c:ptCount val="14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  <c:pt idx="12">
                  <c:v>一月</c:v>
                </c:pt>
                <c:pt idx="13">
                  <c:v>二月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2.5</c:v>
                </c:pt>
                <c:pt idx="5">
                  <c:v>2.5</c:v>
                </c:pt>
                <c:pt idx="6">
                  <c:v>3.6</c:v>
                </c:pt>
                <c:pt idx="7">
                  <c:v>4</c:v>
                </c:pt>
                <c:pt idx="8">
                  <c:v>1.5</c:v>
                </c:pt>
                <c:pt idx="9">
                  <c:v>3.2</c:v>
                </c:pt>
                <c:pt idx="10">
                  <c:v>2.5</c:v>
                </c:pt>
                <c:pt idx="11">
                  <c:v>3</c:v>
                </c:pt>
                <c:pt idx="12">
                  <c:v>2.9</c:v>
                </c:pt>
                <c:pt idx="13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3148480"/>
        <c:axId val="-53140320"/>
      </c:lineChart>
      <c:catAx>
        <c:axId val="-5314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</a:p>
        </c:txPr>
        <c:crossAx val="-53140320"/>
        <c:crosses val="autoZero"/>
        <c:auto val="1"/>
        <c:lblAlgn val="ctr"/>
        <c:lblOffset val="100"/>
        <c:noMultiLvlLbl val="0"/>
      </c:catAx>
      <c:valAx>
        <c:axId val="-5314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</a:p>
        </c:txPr>
        <c:crossAx val="-53148480"/>
        <c:crosses val="autoZero"/>
        <c:crossBetween val="between"/>
      </c:valAx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3159360"/>
        <c:axId val="-53146848"/>
      </c:barChart>
      <c:catAx>
        <c:axId val="-5315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53146848"/>
        <c:crosses val="autoZero"/>
        <c:auto val="1"/>
        <c:lblAlgn val="ctr"/>
        <c:lblOffset val="100"/>
        <c:noMultiLvlLbl val="0"/>
      </c:catAx>
      <c:valAx>
        <c:axId val="-531468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</a:p>
        </c:txPr>
        <c:crossAx val="-5315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1.8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1.5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3146304"/>
        <c:axId val="-53152288"/>
      </c:barChart>
      <c:catAx>
        <c:axId val="-5314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53152288"/>
        <c:crosses val="autoZero"/>
        <c:auto val="1"/>
        <c:lblAlgn val="ctr"/>
        <c:lblOffset val="100"/>
        <c:noMultiLvlLbl val="0"/>
      </c:catAx>
      <c:valAx>
        <c:axId val="-531522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</a:p>
        </c:txPr>
        <c:crossAx val="-5314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3127808"/>
        <c:axId val="-53131616"/>
      </c:barChart>
      <c:catAx>
        <c:axId val="-5312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</a:p>
        </c:txPr>
        <c:crossAx val="-53131616"/>
        <c:crosses val="autoZero"/>
        <c:auto val="1"/>
        <c:lblAlgn val="ctr"/>
        <c:lblOffset val="100"/>
        <c:noMultiLvlLbl val="0"/>
      </c:catAx>
      <c:valAx>
        <c:axId val="-5313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</a:p>
        </c:txPr>
        <c:crossAx val="-5312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53135968"/>
        <c:axId val="-53156096"/>
      </c:barChart>
      <c:catAx>
        <c:axId val="-53135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</a:p>
        </c:txPr>
        <c:crossAx val="-53156096"/>
        <c:crosses val="autoZero"/>
        <c:auto val="1"/>
        <c:lblAlgn val="ctr"/>
        <c:lblOffset val="100"/>
        <c:noMultiLvlLbl val="0"/>
      </c:catAx>
      <c:valAx>
        <c:axId val="-531560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</a:p>
        </c:txPr>
        <c:crossAx val="-5313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 b="1">
          <a:solidFill>
            <a:schemeClr val="tx1">
              <a:lumMod val="50000"/>
              <a:lumOff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AA537-6B86-450C-973F-FC22F7BC37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B2F34-7414-464A-9A2E-0E74B106F8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Wo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4267200" y="27432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914399" y="45720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6096000" y="45720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g Image"/>
          <p:cNvSpPr>
            <a:spLocks noGrp="1"/>
          </p:cNvSpPr>
          <p:nvPr>
            <p:ph type="pic" sz="quarter" idx="10"/>
          </p:nvPr>
        </p:nvSpPr>
        <p:spPr>
          <a:xfrm>
            <a:off x="7016750" y="0"/>
            <a:ext cx="517525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2"/>
          </p:nvPr>
        </p:nvSpPr>
        <p:spPr>
          <a:xfrm>
            <a:off x="777875" y="2816225"/>
            <a:ext cx="2451100" cy="612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5" name="Content Placeholder 33"/>
          <p:cNvSpPr>
            <a:spLocks noGrp="1"/>
          </p:cNvSpPr>
          <p:nvPr>
            <p:ph sz="quarter" idx="13"/>
          </p:nvPr>
        </p:nvSpPr>
        <p:spPr>
          <a:xfrm>
            <a:off x="2338170" y="3454156"/>
            <a:ext cx="890805" cy="277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1" name="Chart Placeholder 40"/>
          <p:cNvSpPr>
            <a:spLocks noGrp="1"/>
          </p:cNvSpPr>
          <p:nvPr>
            <p:ph type="chart" sz="quarter" idx="14"/>
          </p:nvPr>
        </p:nvSpPr>
        <p:spPr>
          <a:xfrm>
            <a:off x="777875" y="4308475"/>
            <a:ext cx="5318125" cy="1703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Text Placeholder 68"/>
          <p:cNvSpPr>
            <a:spLocks noGrp="1"/>
          </p:cNvSpPr>
          <p:nvPr>
            <p:ph type="body" sz="quarter" idx="25"/>
          </p:nvPr>
        </p:nvSpPr>
        <p:spPr>
          <a:xfrm>
            <a:off x="614048" y="1061260"/>
            <a:ext cx="5855876" cy="619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58"/>
          <p:cNvSpPr>
            <a:spLocks noGrp="1"/>
          </p:cNvSpPr>
          <p:nvPr>
            <p:ph type="body" sz="quarter" idx="26"/>
          </p:nvPr>
        </p:nvSpPr>
        <p:spPr>
          <a:xfrm>
            <a:off x="614048" y="1677106"/>
            <a:ext cx="4628161" cy="56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41"/>
          <p:cNvSpPr>
            <a:spLocks noGrp="1"/>
          </p:cNvSpPr>
          <p:nvPr>
            <p:ph type="body" sz="quarter" idx="22"/>
          </p:nvPr>
        </p:nvSpPr>
        <p:spPr>
          <a:xfrm>
            <a:off x="7011276" y="2513232"/>
            <a:ext cx="4213225" cy="595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41"/>
          <p:cNvSpPr>
            <a:spLocks noGrp="1"/>
          </p:cNvSpPr>
          <p:nvPr>
            <p:ph type="body" sz="quarter" idx="23"/>
          </p:nvPr>
        </p:nvSpPr>
        <p:spPr>
          <a:xfrm>
            <a:off x="7011276" y="3137232"/>
            <a:ext cx="4213225" cy="10669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349625" y="0"/>
            <a:ext cx="458152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931150" y="0"/>
            <a:ext cx="426085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8842375" y="3429000"/>
            <a:ext cx="334962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49256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3429000"/>
            <a:ext cx="2746744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8850313" y="2206625"/>
            <a:ext cx="2422525" cy="36988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4319588" y="4340225"/>
            <a:ext cx="3752850" cy="41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273089" y="5221386"/>
            <a:ext cx="2225675" cy="12791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6696386" y="4775263"/>
            <a:ext cx="1379080" cy="309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568324" y="893763"/>
            <a:ext cx="2038241" cy="314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568323" y="1228725"/>
            <a:ext cx="2637332" cy="4243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568323" y="1936938"/>
            <a:ext cx="2225675" cy="12791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349625" y="0"/>
            <a:ext cx="458152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7931150" y="0"/>
            <a:ext cx="426085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8842375" y="3429000"/>
            <a:ext cx="334962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934473" y="4904155"/>
            <a:ext cx="954546" cy="9545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FontAwesome" pitchFamily="2" charset="0"/>
              </a:rPr>
              <a:t>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649643" y="4904155"/>
            <a:ext cx="239376" cy="2393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914400" y="1620838"/>
            <a:ext cx="2435225" cy="1817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3561907" y="1620838"/>
            <a:ext cx="2435225" cy="1817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6209045" y="1620838"/>
            <a:ext cx="2435225" cy="1817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8856183" y="1620531"/>
            <a:ext cx="2435225" cy="1817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4"/>
          </p:nvPr>
        </p:nvSpPr>
        <p:spPr>
          <a:xfrm>
            <a:off x="914400" y="3607816"/>
            <a:ext cx="2274888" cy="717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3527087" y="3604658"/>
            <a:ext cx="2274888" cy="717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6208492" y="3607816"/>
            <a:ext cx="2274888" cy="717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8856183" y="3607816"/>
            <a:ext cx="2274888" cy="717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2026531" y="5023843"/>
            <a:ext cx="9104540" cy="717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68"/>
          <p:cNvSpPr>
            <a:spLocks noGrp="1"/>
          </p:cNvSpPr>
          <p:nvPr>
            <p:ph type="body" sz="quarter" idx="23"/>
          </p:nvPr>
        </p:nvSpPr>
        <p:spPr>
          <a:xfrm>
            <a:off x="3168062" y="157037"/>
            <a:ext cx="5855876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6" name="Text Placeholder 58"/>
          <p:cNvSpPr>
            <a:spLocks noGrp="1"/>
          </p:cNvSpPr>
          <p:nvPr>
            <p:ph type="body" sz="quarter" idx="24"/>
          </p:nvPr>
        </p:nvSpPr>
        <p:spPr>
          <a:xfrm>
            <a:off x="3775997" y="772883"/>
            <a:ext cx="4628161" cy="56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5"/>
          </p:nvPr>
        </p:nvSpPr>
        <p:spPr>
          <a:xfrm>
            <a:off x="634320" y="6436671"/>
            <a:ext cx="2395309" cy="310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28"/>
          <p:cNvSpPr>
            <a:spLocks noGrp="1"/>
          </p:cNvSpPr>
          <p:nvPr>
            <p:ph type="body" sz="quarter" idx="26"/>
          </p:nvPr>
        </p:nvSpPr>
        <p:spPr>
          <a:xfrm>
            <a:off x="4898346" y="6436671"/>
            <a:ext cx="2395309" cy="3108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9162370" y="6436671"/>
            <a:ext cx="2395309" cy="3108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914400" y="1620838"/>
            <a:ext cx="2435225" cy="1817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3561907" y="1620838"/>
            <a:ext cx="2435225" cy="1817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6209045" y="1620838"/>
            <a:ext cx="2435225" cy="1817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8856183" y="1620531"/>
            <a:ext cx="2435225" cy="1817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831975" y="914400"/>
            <a:ext cx="4264025" cy="2514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4264025" cy="2514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096366" y="1987034"/>
            <a:ext cx="999634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096000" y="4501634"/>
            <a:ext cx="1437892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5096366" y="1980994"/>
            <a:ext cx="4142232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80138" y="2538413"/>
            <a:ext cx="3059112" cy="708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3386761" y="4495594"/>
            <a:ext cx="4142232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2951038" y="5069248"/>
            <a:ext cx="3059112" cy="708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831975" y="914400"/>
            <a:ext cx="4264025" cy="2514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4264025" cy="2514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 White"/>
          <p:cNvSpPr/>
          <p:nvPr userDrawn="1"/>
        </p:nvSpPr>
        <p:spPr>
          <a:xfrm>
            <a:off x="3804684" y="0"/>
            <a:ext cx="45826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6000" y="4506835"/>
            <a:ext cx="0" cy="8617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5828138" y="5700070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6"/>
                </a:solidFill>
                <a:latin typeface="FontAwesome" pitchFamily="2" charset="0"/>
              </a:rPr>
              <a:t></a:t>
            </a:r>
            <a:endParaRPr lang="en-US" sz="3200">
              <a:solidFill>
                <a:schemeClr val="accent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1"/>
          </p:nvPr>
        </p:nvSpPr>
        <p:spPr>
          <a:xfrm>
            <a:off x="4362450" y="2322513"/>
            <a:ext cx="3573463" cy="1671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62352" y="1012368"/>
            <a:ext cx="3573463" cy="584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62352" y="1620487"/>
            <a:ext cx="3573463" cy="370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62351" y="4506835"/>
            <a:ext cx="1733649" cy="119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202166" y="4506835"/>
            <a:ext cx="1733649" cy="119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Full Sc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6096000" y="4506835"/>
            <a:ext cx="0" cy="8617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04684" y="0"/>
            <a:ext cx="4582632" cy="436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484014" y="436841"/>
            <a:ext cx="1225296" cy="246888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BRAND NAME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492625" y="825393"/>
            <a:ext cx="3206750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492625" y="1912938"/>
            <a:ext cx="3206750" cy="2038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" y="1600200"/>
            <a:ext cx="3200400" cy="2155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495798" y="1600196"/>
            <a:ext cx="3200400" cy="2155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077199" y="1600193"/>
            <a:ext cx="3200400" cy="2155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294474" y="1600200"/>
            <a:ext cx="5897880" cy="3662363"/>
          </a:xfrm>
          <a:prstGeom prst="roundRect">
            <a:avLst>
              <a:gd name="adj" fmla="val 2031"/>
            </a:avLst>
          </a:prstGeo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914400" y="2112460"/>
            <a:ext cx="4015113" cy="5857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endParaRPr lang="en-US" dirty="0"/>
          </a:p>
        </p:txBody>
      </p:sp>
      <p:sp>
        <p:nvSpPr>
          <p:cNvPr id="50" name="Content Placeholder 15"/>
          <p:cNvSpPr>
            <a:spLocks noGrp="1"/>
          </p:cNvSpPr>
          <p:nvPr>
            <p:ph sz="quarter" idx="12"/>
          </p:nvPr>
        </p:nvSpPr>
        <p:spPr>
          <a:xfrm>
            <a:off x="914400" y="3552825"/>
            <a:ext cx="4856163" cy="1198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Content Placeholder 17"/>
          <p:cNvSpPr>
            <a:spLocks noGrp="1"/>
          </p:cNvSpPr>
          <p:nvPr>
            <p:ph sz="quarter" idx="13"/>
          </p:nvPr>
        </p:nvSpPr>
        <p:spPr>
          <a:xfrm>
            <a:off x="917594" y="2735010"/>
            <a:ext cx="3409950" cy="390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3709987" y="3837115"/>
            <a:ext cx="4772025" cy="6048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278313" y="4441825"/>
            <a:ext cx="3605212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3358356" y="5129213"/>
            <a:ext cx="5475288" cy="1030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ew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7"/>
          <p:cNvSpPr>
            <a:spLocks noGrp="1"/>
          </p:cNvSpPr>
          <p:nvPr>
            <p:ph type="pic" sz="quarter" idx="10"/>
          </p:nvPr>
        </p:nvSpPr>
        <p:spPr>
          <a:xfrm>
            <a:off x="914400" y="1603375"/>
            <a:ext cx="3286125" cy="2170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47"/>
          <p:cNvSpPr>
            <a:spLocks noGrp="1"/>
          </p:cNvSpPr>
          <p:nvPr>
            <p:ph type="pic" sz="quarter" idx="11"/>
          </p:nvPr>
        </p:nvSpPr>
        <p:spPr>
          <a:xfrm>
            <a:off x="4452605" y="1603375"/>
            <a:ext cx="3286125" cy="2170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990810" y="1609067"/>
            <a:ext cx="3286125" cy="2170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14400" y="3773598"/>
            <a:ext cx="3285460" cy="239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53270" y="3773597"/>
            <a:ext cx="3285460" cy="239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92140" y="3773599"/>
            <a:ext cx="3285460" cy="2398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51"/>
          <p:cNvSpPr>
            <a:spLocks noGrp="1"/>
          </p:cNvSpPr>
          <p:nvPr>
            <p:ph type="body" sz="quarter" idx="13"/>
          </p:nvPr>
        </p:nvSpPr>
        <p:spPr>
          <a:xfrm>
            <a:off x="2131747" y="3522296"/>
            <a:ext cx="841248" cy="246888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54"/>
          <p:cNvSpPr>
            <a:spLocks noGrp="1"/>
          </p:cNvSpPr>
          <p:nvPr>
            <p:ph type="body" sz="quarter" idx="14"/>
          </p:nvPr>
        </p:nvSpPr>
        <p:spPr>
          <a:xfrm>
            <a:off x="5680800" y="3532292"/>
            <a:ext cx="841248" cy="246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6" name="Text Placeholder 56"/>
          <p:cNvSpPr>
            <a:spLocks noGrp="1"/>
          </p:cNvSpPr>
          <p:nvPr>
            <p:ph type="body" sz="quarter" idx="15"/>
          </p:nvPr>
        </p:nvSpPr>
        <p:spPr>
          <a:xfrm>
            <a:off x="9213494" y="3519874"/>
            <a:ext cx="841248" cy="246888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7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1272509" y="4047786"/>
            <a:ext cx="2569243" cy="3108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58"/>
          <p:cNvSpPr>
            <a:spLocks noGrp="1"/>
          </p:cNvSpPr>
          <p:nvPr>
            <p:ph type="body" sz="quarter" idx="17"/>
          </p:nvPr>
        </p:nvSpPr>
        <p:spPr>
          <a:xfrm>
            <a:off x="1272509" y="4945814"/>
            <a:ext cx="2569243" cy="1042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58"/>
          <p:cNvSpPr>
            <a:spLocks noGrp="1"/>
          </p:cNvSpPr>
          <p:nvPr>
            <p:ph type="body" sz="quarter" idx="19"/>
          </p:nvPr>
        </p:nvSpPr>
        <p:spPr>
          <a:xfrm>
            <a:off x="4811378" y="4945814"/>
            <a:ext cx="2569243" cy="1042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58"/>
          <p:cNvSpPr>
            <a:spLocks noGrp="1"/>
          </p:cNvSpPr>
          <p:nvPr>
            <p:ph type="body" sz="quarter" idx="20"/>
          </p:nvPr>
        </p:nvSpPr>
        <p:spPr>
          <a:xfrm>
            <a:off x="4811045" y="4047786"/>
            <a:ext cx="2569243" cy="3108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1" name="Text Placeholder 58"/>
          <p:cNvSpPr>
            <a:spLocks noGrp="1"/>
          </p:cNvSpPr>
          <p:nvPr>
            <p:ph type="body" sz="quarter" idx="21"/>
          </p:nvPr>
        </p:nvSpPr>
        <p:spPr>
          <a:xfrm>
            <a:off x="8353364" y="4945814"/>
            <a:ext cx="2569243" cy="1042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2" name="Text Placeholder 58"/>
          <p:cNvSpPr>
            <a:spLocks noGrp="1"/>
          </p:cNvSpPr>
          <p:nvPr>
            <p:ph type="body" sz="quarter" idx="22"/>
          </p:nvPr>
        </p:nvSpPr>
        <p:spPr>
          <a:xfrm>
            <a:off x="8353031" y="4047786"/>
            <a:ext cx="2569243" cy="3108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68"/>
          <p:cNvSpPr>
            <a:spLocks noGrp="1"/>
          </p:cNvSpPr>
          <p:nvPr>
            <p:ph type="body" sz="quarter" idx="23"/>
          </p:nvPr>
        </p:nvSpPr>
        <p:spPr>
          <a:xfrm>
            <a:off x="3168062" y="157037"/>
            <a:ext cx="5855876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4" name="Text Placeholder 58"/>
          <p:cNvSpPr>
            <a:spLocks noGrp="1"/>
          </p:cNvSpPr>
          <p:nvPr>
            <p:ph type="body" sz="quarter" idx="24" hasCustomPrompt="1"/>
          </p:nvPr>
        </p:nvSpPr>
        <p:spPr>
          <a:xfrm>
            <a:off x="3775997" y="772883"/>
            <a:ext cx="4628161" cy="56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Add Slogun Text</a:t>
            </a:r>
            <a:endParaRPr lang="en-US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5" hasCustomPrompt="1"/>
          </p:nvPr>
        </p:nvSpPr>
        <p:spPr>
          <a:xfrm>
            <a:off x="634320" y="6436671"/>
            <a:ext cx="2395309" cy="310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Company Name</a:t>
            </a:r>
            <a:endParaRPr lang="en-US"/>
          </a:p>
        </p:txBody>
      </p:sp>
      <p:sp>
        <p:nvSpPr>
          <p:cNvPr id="46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4898346" y="6436671"/>
            <a:ext cx="2395309" cy="3108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Web Site Name</a:t>
            </a:r>
            <a:endParaRPr lang="en-US"/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9162370" y="6436671"/>
            <a:ext cx="2395309" cy="3108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Page Number 00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New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7"/>
          <p:cNvSpPr>
            <a:spLocks noGrp="1"/>
          </p:cNvSpPr>
          <p:nvPr>
            <p:ph type="pic" sz="quarter" idx="10"/>
          </p:nvPr>
        </p:nvSpPr>
        <p:spPr>
          <a:xfrm>
            <a:off x="914400" y="1603375"/>
            <a:ext cx="3286125" cy="2170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47"/>
          <p:cNvSpPr>
            <a:spLocks noGrp="1"/>
          </p:cNvSpPr>
          <p:nvPr>
            <p:ph type="pic" sz="quarter" idx="11"/>
          </p:nvPr>
        </p:nvSpPr>
        <p:spPr>
          <a:xfrm>
            <a:off x="4452605" y="1603375"/>
            <a:ext cx="3286125" cy="2170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990810" y="1609067"/>
            <a:ext cx="3286125" cy="2170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704203" y="1690876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917164" y="1690876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5156203" y="1675161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7394126" y="1683019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9630932" y="1690876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2" name="Arc 11"/>
          <p:cNvSpPr/>
          <p:nvPr userDrawn="1"/>
        </p:nvSpPr>
        <p:spPr>
          <a:xfrm>
            <a:off x="679240" y="1690876"/>
            <a:ext cx="1828800" cy="1828800"/>
          </a:xfrm>
          <a:prstGeom prst="arc">
            <a:avLst>
              <a:gd name="adj1" fmla="val 16200000"/>
              <a:gd name="adj2" fmla="val 10155543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 userDrawn="1"/>
        </p:nvSpPr>
        <p:spPr>
          <a:xfrm>
            <a:off x="2918279" y="1690876"/>
            <a:ext cx="1828800" cy="1828800"/>
          </a:xfrm>
          <a:prstGeom prst="arc">
            <a:avLst>
              <a:gd name="adj1" fmla="val 20082479"/>
              <a:gd name="adj2" fmla="val 696073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 userDrawn="1"/>
        </p:nvSpPr>
        <p:spPr>
          <a:xfrm>
            <a:off x="5157319" y="1675161"/>
            <a:ext cx="1828800" cy="1828800"/>
          </a:xfrm>
          <a:prstGeom prst="arc">
            <a:avLst>
              <a:gd name="adj1" fmla="val 13544500"/>
              <a:gd name="adj2" fmla="val 696073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 userDrawn="1"/>
        </p:nvSpPr>
        <p:spPr>
          <a:xfrm>
            <a:off x="7396360" y="1675161"/>
            <a:ext cx="1828800" cy="1828800"/>
          </a:xfrm>
          <a:prstGeom prst="arc">
            <a:avLst>
              <a:gd name="adj1" fmla="val 378990"/>
              <a:gd name="adj2" fmla="val 1025706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 userDrawn="1"/>
        </p:nvSpPr>
        <p:spPr>
          <a:xfrm>
            <a:off x="9635401" y="1690876"/>
            <a:ext cx="1828800" cy="1828800"/>
          </a:xfrm>
          <a:prstGeom prst="arc">
            <a:avLst>
              <a:gd name="adj1" fmla="val 15001860"/>
              <a:gd name="adj2" fmla="val 1025706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894347" y="3937000"/>
            <a:ext cx="1355725" cy="493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6"/>
          </p:nvPr>
        </p:nvSpPr>
        <p:spPr>
          <a:xfrm>
            <a:off x="679240" y="4697413"/>
            <a:ext cx="1785938" cy="1304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132271" y="3937000"/>
            <a:ext cx="1355725" cy="493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37"/>
          <p:cNvSpPr>
            <a:spLocks noGrp="1"/>
          </p:cNvSpPr>
          <p:nvPr>
            <p:ph type="body" sz="quarter" idx="18"/>
          </p:nvPr>
        </p:nvSpPr>
        <p:spPr>
          <a:xfrm>
            <a:off x="2917164" y="4697413"/>
            <a:ext cx="1785938" cy="1304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1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5370195" y="3937000"/>
            <a:ext cx="1355725" cy="493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5155088" y="4697413"/>
            <a:ext cx="1785938" cy="1304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7823225" y="3937000"/>
            <a:ext cx="1355725" cy="493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37"/>
          <p:cNvSpPr>
            <a:spLocks noGrp="1"/>
          </p:cNvSpPr>
          <p:nvPr>
            <p:ph type="body" sz="quarter" idx="22"/>
          </p:nvPr>
        </p:nvSpPr>
        <p:spPr>
          <a:xfrm>
            <a:off x="7608118" y="4697413"/>
            <a:ext cx="1785938" cy="1304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5" name="Text Placeholder 33"/>
          <p:cNvSpPr>
            <a:spLocks noGrp="1"/>
          </p:cNvSpPr>
          <p:nvPr>
            <p:ph type="body" sz="quarter" idx="23"/>
          </p:nvPr>
        </p:nvSpPr>
        <p:spPr>
          <a:xfrm>
            <a:off x="10061148" y="3937000"/>
            <a:ext cx="1355725" cy="493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37"/>
          <p:cNvSpPr>
            <a:spLocks noGrp="1"/>
          </p:cNvSpPr>
          <p:nvPr>
            <p:ph type="body" sz="quarter" idx="24"/>
          </p:nvPr>
        </p:nvSpPr>
        <p:spPr>
          <a:xfrm>
            <a:off x="9846041" y="4697413"/>
            <a:ext cx="1785938" cy="1304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7" name="Text Placeholder 68"/>
          <p:cNvSpPr>
            <a:spLocks noGrp="1"/>
          </p:cNvSpPr>
          <p:nvPr>
            <p:ph type="body" sz="quarter" idx="25"/>
          </p:nvPr>
        </p:nvSpPr>
        <p:spPr>
          <a:xfrm>
            <a:off x="3168062" y="157037"/>
            <a:ext cx="5855876" cy="61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8" name="Text Placeholder 58"/>
          <p:cNvSpPr>
            <a:spLocks noGrp="1"/>
          </p:cNvSpPr>
          <p:nvPr>
            <p:ph type="body" sz="quarter" idx="26"/>
          </p:nvPr>
        </p:nvSpPr>
        <p:spPr>
          <a:xfrm>
            <a:off x="3775997" y="772883"/>
            <a:ext cx="4628161" cy="561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634320" y="6436671"/>
            <a:ext cx="2395309" cy="310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28"/>
          </p:nvPr>
        </p:nvSpPr>
        <p:spPr>
          <a:xfrm>
            <a:off x="4898346" y="6436671"/>
            <a:ext cx="2395309" cy="3108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9162370" y="6436671"/>
            <a:ext cx="2395309" cy="3108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704203" y="1690876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917164" y="1690876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5156203" y="1675161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7394126" y="1683019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9630932" y="1690876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743200" y="914400"/>
            <a:ext cx="3352800" cy="182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96000" y="2743200"/>
            <a:ext cx="3352800" cy="182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743200" y="4572000"/>
            <a:ext cx="3352800" cy="18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24800" y="4572000"/>
            <a:ext cx="3352800" cy="18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4267200" y="27432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914399" y="45720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6096000" y="45720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4"/>
          </p:nvPr>
        </p:nvSpPr>
        <p:spPr>
          <a:xfrm>
            <a:off x="2833688" y="4751388"/>
            <a:ext cx="1676400" cy="461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2833688" y="5453063"/>
            <a:ext cx="3171825" cy="730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8015287" y="4741129"/>
            <a:ext cx="1676400" cy="461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8015287" y="5442804"/>
            <a:ext cx="3171825" cy="730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248400" y="2906018"/>
            <a:ext cx="1676400" cy="461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6248400" y="3607693"/>
            <a:ext cx="3171825" cy="730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2833687" y="1097252"/>
            <a:ext cx="1676400" cy="461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2833687" y="1798927"/>
            <a:ext cx="3171825" cy="730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2"/>
          </p:nvPr>
        </p:nvSpPr>
        <p:spPr>
          <a:xfrm>
            <a:off x="6527800" y="1325563"/>
            <a:ext cx="4213225" cy="595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41"/>
          <p:cNvSpPr>
            <a:spLocks noGrp="1"/>
          </p:cNvSpPr>
          <p:nvPr>
            <p:ph type="body" sz="quarter" idx="23"/>
          </p:nvPr>
        </p:nvSpPr>
        <p:spPr>
          <a:xfrm>
            <a:off x="6527800" y="1949563"/>
            <a:ext cx="4213225" cy="4067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alphaModFix amt="4000"/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9.jpe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7.xml"/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328910" y="1313997"/>
            <a:ext cx="1271352" cy="1271350"/>
            <a:chOff x="2125252" y="2984604"/>
            <a:chExt cx="762465" cy="762465"/>
          </a:xfrm>
        </p:grpSpPr>
        <p:sp>
          <p:nvSpPr>
            <p:cNvPr id="13" name="Rounded Rectangle 6"/>
            <p:cNvSpPr/>
            <p:nvPr/>
          </p:nvSpPr>
          <p:spPr>
            <a:xfrm>
              <a:off x="2185774" y="3045126"/>
              <a:ext cx="641423" cy="641423"/>
            </a:xfrm>
            <a:prstGeom prst="roundRect">
              <a:avLst>
                <a:gd name="adj" fmla="val 293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2</a:t>
              </a:r>
              <a:endParaRPr lang="en-US" sz="4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4" name="Rounded Rectangle 18"/>
            <p:cNvSpPr/>
            <p:nvPr/>
          </p:nvSpPr>
          <p:spPr>
            <a:xfrm>
              <a:off x="2125252" y="2984604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01177" y="1313997"/>
            <a:ext cx="1271352" cy="1271350"/>
            <a:chOff x="2125252" y="2984604"/>
            <a:chExt cx="762465" cy="762465"/>
          </a:xfrm>
        </p:grpSpPr>
        <p:sp>
          <p:nvSpPr>
            <p:cNvPr id="16" name="Rounded Rectangle 6"/>
            <p:cNvSpPr/>
            <p:nvPr/>
          </p:nvSpPr>
          <p:spPr>
            <a:xfrm>
              <a:off x="2185774" y="3045126"/>
              <a:ext cx="641423" cy="641423"/>
            </a:xfrm>
            <a:prstGeom prst="roundRect">
              <a:avLst>
                <a:gd name="adj" fmla="val 293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</a:t>
              </a:r>
              <a:endParaRPr lang="en-US" sz="4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7" name="Rounded Rectangle 18"/>
            <p:cNvSpPr/>
            <p:nvPr/>
          </p:nvSpPr>
          <p:spPr>
            <a:xfrm>
              <a:off x="2125252" y="2984604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46458" y="1313997"/>
            <a:ext cx="1271352" cy="1271350"/>
            <a:chOff x="2125252" y="2984604"/>
            <a:chExt cx="762465" cy="762465"/>
          </a:xfrm>
        </p:grpSpPr>
        <p:sp>
          <p:nvSpPr>
            <p:cNvPr id="19" name="Rounded Rectangle 6"/>
            <p:cNvSpPr/>
            <p:nvPr/>
          </p:nvSpPr>
          <p:spPr>
            <a:xfrm>
              <a:off x="2185774" y="3045126"/>
              <a:ext cx="641423" cy="641423"/>
            </a:xfrm>
            <a:prstGeom prst="roundRect">
              <a:avLst>
                <a:gd name="adj" fmla="val 293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X</a:t>
              </a:r>
              <a:endParaRPr lang="en-US" sz="4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0" name="Rounded Rectangle 18"/>
            <p:cNvSpPr/>
            <p:nvPr/>
          </p:nvSpPr>
          <p:spPr>
            <a:xfrm>
              <a:off x="2125252" y="2984604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91738" y="1313997"/>
            <a:ext cx="1271352" cy="1271350"/>
            <a:chOff x="2125252" y="2984604"/>
            <a:chExt cx="762465" cy="762465"/>
          </a:xfrm>
        </p:grpSpPr>
        <p:sp>
          <p:nvSpPr>
            <p:cNvPr id="22" name="Rounded Rectangle 6"/>
            <p:cNvSpPr/>
            <p:nvPr/>
          </p:nvSpPr>
          <p:spPr>
            <a:xfrm>
              <a:off x="2185774" y="3045126"/>
              <a:ext cx="641423" cy="641423"/>
            </a:xfrm>
            <a:prstGeom prst="roundRect">
              <a:avLst>
                <a:gd name="adj" fmla="val 293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X</a:t>
              </a:r>
              <a:endParaRPr lang="en-US" sz="4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3" name="Rounded Rectangle 18"/>
            <p:cNvSpPr/>
            <p:nvPr/>
          </p:nvSpPr>
          <p:spPr>
            <a:xfrm>
              <a:off x="2125252" y="2984604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659313" y="5237616"/>
            <a:ext cx="2871787" cy="30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183" tIns="38091" rIns="76183" bIns="38091">
            <a:spAutoFit/>
          </a:bodyPr>
          <a:lstStyle>
            <a:lvl1pPr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SzPct val="100000"/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轻奢/沉稳/内敛/专注 </a:t>
            </a:r>
            <a:endParaRPr lang="zh-CN" altLang="en-US" b="1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矩形 9"/>
          <p:cNvSpPr>
            <a:spLocks noChangeArrowheads="1"/>
          </p:cNvSpPr>
          <p:nvPr/>
        </p:nvSpPr>
        <p:spPr bwMode="auto">
          <a:xfrm>
            <a:off x="2837656" y="3888241"/>
            <a:ext cx="65166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Professional Commercial Project Plan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11"/>
          <p:cNvSpPr>
            <a:spLocks noChangeArrowheads="1"/>
          </p:cNvSpPr>
          <p:nvPr/>
        </p:nvSpPr>
        <p:spPr bwMode="auto">
          <a:xfrm>
            <a:off x="3911600" y="4459741"/>
            <a:ext cx="4368800" cy="498475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11"/>
          <p:cNvSpPr txBox="1">
            <a:spLocks noChangeArrowheads="1"/>
          </p:cNvSpPr>
          <p:nvPr/>
        </p:nvSpPr>
        <p:spPr bwMode="auto">
          <a:xfrm>
            <a:off x="3836988" y="4537528"/>
            <a:ext cx="4518025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我只想把最好的都给你！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5353" y="2940206"/>
            <a:ext cx="10341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年中总结与工作</a:t>
            </a: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计划模板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6679" y="2174358"/>
            <a:ext cx="1254642" cy="12546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 </a:t>
            </a:r>
            <a:endParaRPr lang="en-US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商务计划</a:t>
            </a:r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2115879"/>
            <a:ext cx="1371600" cy="1371600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56908" y="3234956"/>
            <a:ext cx="388088" cy="3880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>
                    <a:lumMod val="95000"/>
                  </a:schemeClr>
                </a:solidFill>
                <a:latin typeface="+mn-ea"/>
              </a:rPr>
              <a:t>1</a:t>
            </a:r>
            <a:endParaRPr lang="en-US" sz="16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0314" y="329050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商务计划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8279" y="2570846"/>
            <a:ext cx="3175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45101" y="4304414"/>
            <a:ext cx="1254642" cy="12546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 </a:t>
            </a:r>
            <a:endParaRPr lang="en-US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市场推广</a:t>
            </a:r>
            <a:r>
              <a:rPr lang="en-US" sz="1200" dirty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调查</a:t>
            </a:r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86622" y="4245935"/>
            <a:ext cx="1371600" cy="1371600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05330" y="5365012"/>
            <a:ext cx="388088" cy="3880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>
                    <a:lumMod val="95000"/>
                  </a:schemeClr>
                </a:solidFill>
                <a:latin typeface="+mn-ea"/>
              </a:rPr>
              <a:t>3</a:t>
            </a:r>
            <a:endParaRPr lang="en-US" sz="16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8736" y="542055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商务计划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6701" y="4700902"/>
            <a:ext cx="3175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03251" y="2174358"/>
            <a:ext cx="1254642" cy="12546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 </a:t>
            </a:r>
            <a:endParaRPr lang="en-US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设计</a:t>
            </a:r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44772" y="2115879"/>
            <a:ext cx="1371600" cy="1371600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63480" y="3234956"/>
            <a:ext cx="388088" cy="3880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>
                    <a:lumMod val="95000"/>
                  </a:schemeClr>
                </a:solidFill>
                <a:latin typeface="+mn-ea"/>
              </a:rPr>
              <a:t>2</a:t>
            </a:r>
            <a:endParaRPr lang="en-US" sz="16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6886" y="329050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企业标识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4851" y="2570846"/>
            <a:ext cx="3175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09250" y="4304414"/>
            <a:ext cx="1254642" cy="12546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 </a:t>
            </a:r>
            <a:endParaRPr lang="en-US" dirty="0">
              <a:solidFill>
                <a:schemeClr val="bg1"/>
              </a:solidFill>
              <a:latin typeface="+mn-ea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商务计划</a:t>
            </a:r>
            <a:endParaRPr 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50771" y="4245935"/>
            <a:ext cx="1371600" cy="1371600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969479" y="5365012"/>
            <a:ext cx="388088" cy="3880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>
                    <a:lumMod val="95000"/>
                  </a:schemeClr>
                </a:solidFill>
                <a:latin typeface="+mn-ea"/>
              </a:rPr>
              <a:t>4</a:t>
            </a:r>
            <a:endParaRPr lang="en-US" sz="16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2885" y="542055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商务计划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80851" y="4700902"/>
            <a:ext cx="277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27" name="Straight Arrow Connector 26"/>
          <p:cNvCxnSpPr>
            <a:stCxn id="9" idx="5"/>
            <a:endCxn id="13" idx="1"/>
          </p:cNvCxnSpPr>
          <p:nvPr/>
        </p:nvCxnSpPr>
        <p:spPr>
          <a:xfrm>
            <a:off x="1988162" y="3566210"/>
            <a:ext cx="699326" cy="880591"/>
          </a:xfrm>
          <a:prstGeom prst="straightConnector1">
            <a:avLst/>
          </a:prstGeom>
          <a:ln>
            <a:solidFill>
              <a:srgbClr val="7F8C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7"/>
            <a:endCxn id="18" idx="3"/>
          </p:cNvCxnSpPr>
          <p:nvPr/>
        </p:nvCxnSpPr>
        <p:spPr>
          <a:xfrm flipV="1">
            <a:off x="3657356" y="3286613"/>
            <a:ext cx="1788282" cy="1160188"/>
          </a:xfrm>
          <a:prstGeom prst="straightConnector1">
            <a:avLst/>
          </a:prstGeom>
          <a:ln>
            <a:solidFill>
              <a:srgbClr val="7F8C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5"/>
            <a:endCxn id="23" idx="1"/>
          </p:cNvCxnSpPr>
          <p:nvPr/>
        </p:nvCxnSpPr>
        <p:spPr>
          <a:xfrm>
            <a:off x="6394734" y="3566210"/>
            <a:ext cx="956903" cy="880591"/>
          </a:xfrm>
          <a:prstGeom prst="straightConnector1">
            <a:avLst/>
          </a:prstGeom>
          <a:ln>
            <a:solidFill>
              <a:srgbClr val="7F8C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44"/>
          <p:cNvSpPr/>
          <p:nvPr/>
        </p:nvSpPr>
        <p:spPr bwMode="auto">
          <a:xfrm>
            <a:off x="5785168" y="2400461"/>
            <a:ext cx="290808" cy="314670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343299" y="2497047"/>
            <a:ext cx="361402" cy="265646"/>
            <a:chOff x="5446713" y="5784850"/>
            <a:chExt cx="557213" cy="409576"/>
          </a:xfrm>
          <a:solidFill>
            <a:schemeClr val="bg1"/>
          </a:solidFill>
        </p:grpSpPr>
        <p:sp>
          <p:nvSpPr>
            <p:cNvPr id="33" name="Freeform 61"/>
            <p:cNvSpPr/>
            <p:nvPr/>
          </p:nvSpPr>
          <p:spPr bwMode="auto">
            <a:xfrm>
              <a:off x="5446713" y="5784850"/>
              <a:ext cx="390525" cy="369888"/>
            </a:xfrm>
            <a:custGeom>
              <a:avLst/>
              <a:gdLst>
                <a:gd name="T0" fmla="*/ 67 w 182"/>
                <a:gd name="T1" fmla="*/ 128 h 173"/>
                <a:gd name="T2" fmla="*/ 65 w 182"/>
                <a:gd name="T3" fmla="*/ 128 h 173"/>
                <a:gd name="T4" fmla="*/ 64 w 182"/>
                <a:gd name="T5" fmla="*/ 128 h 173"/>
                <a:gd name="T6" fmla="*/ 41 w 182"/>
                <a:gd name="T7" fmla="*/ 137 h 173"/>
                <a:gd name="T8" fmla="*/ 47 w 182"/>
                <a:gd name="T9" fmla="*/ 120 h 173"/>
                <a:gd name="T10" fmla="*/ 42 w 182"/>
                <a:gd name="T11" fmla="*/ 117 h 173"/>
                <a:gd name="T12" fmla="*/ 17 w 182"/>
                <a:gd name="T13" fmla="*/ 74 h 173"/>
                <a:gd name="T14" fmla="*/ 98 w 182"/>
                <a:gd name="T15" fmla="*/ 16 h 173"/>
                <a:gd name="T16" fmla="*/ 159 w 182"/>
                <a:gd name="T17" fmla="*/ 36 h 173"/>
                <a:gd name="T18" fmla="*/ 170 w 182"/>
                <a:gd name="T19" fmla="*/ 36 h 173"/>
                <a:gd name="T20" fmla="*/ 182 w 182"/>
                <a:gd name="T21" fmla="*/ 36 h 173"/>
                <a:gd name="T22" fmla="*/ 98 w 182"/>
                <a:gd name="T23" fmla="*/ 0 h 173"/>
                <a:gd name="T24" fmla="*/ 0 w 182"/>
                <a:gd name="T25" fmla="*/ 74 h 173"/>
                <a:gd name="T26" fmla="*/ 27 w 182"/>
                <a:gd name="T27" fmla="*/ 126 h 173"/>
                <a:gd name="T28" fmla="*/ 11 w 182"/>
                <a:gd name="T29" fmla="*/ 173 h 173"/>
                <a:gd name="T30" fmla="*/ 30 w 182"/>
                <a:gd name="T31" fmla="*/ 162 h 173"/>
                <a:gd name="T32" fmla="*/ 64 w 182"/>
                <a:gd name="T33" fmla="*/ 145 h 173"/>
                <a:gd name="T34" fmla="*/ 86 w 182"/>
                <a:gd name="T35" fmla="*/ 149 h 173"/>
                <a:gd name="T36" fmla="*/ 76 w 182"/>
                <a:gd name="T37" fmla="*/ 130 h 173"/>
                <a:gd name="T38" fmla="*/ 67 w 182"/>
                <a:gd name="T39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173">
                  <a:moveTo>
                    <a:pt x="67" y="128"/>
                  </a:moveTo>
                  <a:cubicBezTo>
                    <a:pt x="65" y="128"/>
                    <a:pt x="65" y="128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2" y="128"/>
                    <a:pt x="59" y="128"/>
                    <a:pt x="41" y="13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5"/>
                    <a:pt x="17" y="90"/>
                    <a:pt x="17" y="74"/>
                  </a:cubicBezTo>
                  <a:cubicBezTo>
                    <a:pt x="17" y="42"/>
                    <a:pt x="53" y="16"/>
                    <a:pt x="98" y="16"/>
                  </a:cubicBezTo>
                  <a:cubicBezTo>
                    <a:pt x="122" y="16"/>
                    <a:pt x="144" y="24"/>
                    <a:pt x="159" y="36"/>
                  </a:cubicBezTo>
                  <a:cubicBezTo>
                    <a:pt x="163" y="36"/>
                    <a:pt x="167" y="36"/>
                    <a:pt x="170" y="36"/>
                  </a:cubicBezTo>
                  <a:cubicBezTo>
                    <a:pt x="174" y="36"/>
                    <a:pt x="178" y="36"/>
                    <a:pt x="182" y="36"/>
                  </a:cubicBezTo>
                  <a:cubicBezTo>
                    <a:pt x="165" y="14"/>
                    <a:pt x="134" y="0"/>
                    <a:pt x="98" y="0"/>
                  </a:cubicBezTo>
                  <a:cubicBezTo>
                    <a:pt x="44" y="0"/>
                    <a:pt x="0" y="33"/>
                    <a:pt x="0" y="74"/>
                  </a:cubicBezTo>
                  <a:cubicBezTo>
                    <a:pt x="0" y="94"/>
                    <a:pt x="10" y="113"/>
                    <a:pt x="27" y="126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43" y="155"/>
                    <a:pt x="59" y="147"/>
                    <a:pt x="64" y="145"/>
                  </a:cubicBezTo>
                  <a:cubicBezTo>
                    <a:pt x="71" y="147"/>
                    <a:pt x="79" y="148"/>
                    <a:pt x="86" y="149"/>
                  </a:cubicBezTo>
                  <a:cubicBezTo>
                    <a:pt x="82" y="143"/>
                    <a:pt x="78" y="137"/>
                    <a:pt x="76" y="130"/>
                  </a:cubicBezTo>
                  <a:cubicBezTo>
                    <a:pt x="73" y="130"/>
                    <a:pt x="70" y="129"/>
                    <a:pt x="67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4" name="Freeform 62"/>
            <p:cNvSpPr>
              <a:spLocks noEditPoints="1"/>
            </p:cNvSpPr>
            <p:nvPr/>
          </p:nvSpPr>
          <p:spPr bwMode="auto">
            <a:xfrm>
              <a:off x="5621338" y="5878513"/>
              <a:ext cx="382588" cy="315913"/>
            </a:xfrm>
            <a:custGeom>
              <a:avLst/>
              <a:gdLst>
                <a:gd name="T0" fmla="*/ 179 w 179"/>
                <a:gd name="T1" fmla="*/ 66 h 147"/>
                <a:gd name="T2" fmla="*/ 89 w 179"/>
                <a:gd name="T3" fmla="*/ 0 h 147"/>
                <a:gd name="T4" fmla="*/ 0 w 179"/>
                <a:gd name="T5" fmla="*/ 66 h 147"/>
                <a:gd name="T6" fmla="*/ 89 w 179"/>
                <a:gd name="T7" fmla="*/ 133 h 147"/>
                <a:gd name="T8" fmla="*/ 123 w 179"/>
                <a:gd name="T9" fmla="*/ 128 h 147"/>
                <a:gd name="T10" fmla="*/ 161 w 179"/>
                <a:gd name="T11" fmla="*/ 147 h 147"/>
                <a:gd name="T12" fmla="*/ 150 w 179"/>
                <a:gd name="T13" fmla="*/ 115 h 147"/>
                <a:gd name="T14" fmla="*/ 179 w 179"/>
                <a:gd name="T15" fmla="*/ 66 h 147"/>
                <a:gd name="T16" fmla="*/ 137 w 179"/>
                <a:gd name="T17" fmla="*/ 88 h 147"/>
                <a:gd name="T18" fmla="*/ 45 w 179"/>
                <a:gd name="T19" fmla="*/ 88 h 147"/>
                <a:gd name="T20" fmla="*/ 45 w 179"/>
                <a:gd name="T21" fmla="*/ 79 h 147"/>
                <a:gd name="T22" fmla="*/ 137 w 179"/>
                <a:gd name="T23" fmla="*/ 79 h 147"/>
                <a:gd name="T24" fmla="*/ 137 w 179"/>
                <a:gd name="T25" fmla="*/ 88 h 147"/>
                <a:gd name="T26" fmla="*/ 137 w 179"/>
                <a:gd name="T27" fmla="*/ 71 h 147"/>
                <a:gd name="T28" fmla="*/ 45 w 179"/>
                <a:gd name="T29" fmla="*/ 71 h 147"/>
                <a:gd name="T30" fmla="*/ 45 w 179"/>
                <a:gd name="T31" fmla="*/ 62 h 147"/>
                <a:gd name="T32" fmla="*/ 137 w 179"/>
                <a:gd name="T33" fmla="*/ 62 h 147"/>
                <a:gd name="T34" fmla="*/ 137 w 179"/>
                <a:gd name="T35" fmla="*/ 71 h 147"/>
                <a:gd name="T36" fmla="*/ 137 w 179"/>
                <a:gd name="T37" fmla="*/ 53 h 147"/>
                <a:gd name="T38" fmla="*/ 45 w 179"/>
                <a:gd name="T39" fmla="*/ 53 h 147"/>
                <a:gd name="T40" fmla="*/ 45 w 179"/>
                <a:gd name="T41" fmla="*/ 45 h 147"/>
                <a:gd name="T42" fmla="*/ 137 w 179"/>
                <a:gd name="T43" fmla="*/ 45 h 147"/>
                <a:gd name="T44" fmla="*/ 137 w 179"/>
                <a:gd name="T45" fmla="*/ 5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47">
                  <a:moveTo>
                    <a:pt x="179" y="66"/>
                  </a:moveTo>
                  <a:cubicBezTo>
                    <a:pt x="179" y="30"/>
                    <a:pt x="139" y="0"/>
                    <a:pt x="89" y="0"/>
                  </a:cubicBezTo>
                  <a:cubicBezTo>
                    <a:pt x="40" y="0"/>
                    <a:pt x="0" y="30"/>
                    <a:pt x="0" y="66"/>
                  </a:cubicBezTo>
                  <a:cubicBezTo>
                    <a:pt x="0" y="103"/>
                    <a:pt x="40" y="133"/>
                    <a:pt x="89" y="133"/>
                  </a:cubicBezTo>
                  <a:cubicBezTo>
                    <a:pt x="101" y="133"/>
                    <a:pt x="113" y="131"/>
                    <a:pt x="123" y="128"/>
                  </a:cubicBezTo>
                  <a:cubicBezTo>
                    <a:pt x="126" y="127"/>
                    <a:pt x="161" y="147"/>
                    <a:pt x="161" y="147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68" y="103"/>
                    <a:pt x="179" y="86"/>
                    <a:pt x="179" y="66"/>
                  </a:cubicBezTo>
                  <a:close/>
                  <a:moveTo>
                    <a:pt x="137" y="88"/>
                  </a:moveTo>
                  <a:cubicBezTo>
                    <a:pt x="45" y="88"/>
                    <a:pt x="45" y="88"/>
                    <a:pt x="45" y="88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137" y="79"/>
                    <a:pt x="137" y="79"/>
                    <a:pt x="137" y="79"/>
                  </a:cubicBezTo>
                  <a:lnTo>
                    <a:pt x="137" y="88"/>
                  </a:lnTo>
                  <a:close/>
                  <a:moveTo>
                    <a:pt x="137" y="71"/>
                  </a:moveTo>
                  <a:cubicBezTo>
                    <a:pt x="45" y="71"/>
                    <a:pt x="45" y="71"/>
                    <a:pt x="45" y="7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137" y="62"/>
                    <a:pt x="137" y="62"/>
                    <a:pt x="137" y="62"/>
                  </a:cubicBezTo>
                  <a:lnTo>
                    <a:pt x="137" y="71"/>
                  </a:lnTo>
                  <a:close/>
                  <a:moveTo>
                    <a:pt x="137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37" y="45"/>
                    <a:pt x="137" y="45"/>
                    <a:pt x="137" y="45"/>
                  </a:cubicBezTo>
                  <a:lnTo>
                    <a:pt x="13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35" name="Freeform 66"/>
          <p:cNvSpPr>
            <a:spLocks noEditPoints="1"/>
          </p:cNvSpPr>
          <p:nvPr/>
        </p:nvSpPr>
        <p:spPr bwMode="auto">
          <a:xfrm>
            <a:off x="3039386" y="4471389"/>
            <a:ext cx="266071" cy="391381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6" name="Freeform 29"/>
          <p:cNvSpPr>
            <a:spLocks noEditPoints="1"/>
          </p:cNvSpPr>
          <p:nvPr/>
        </p:nvSpPr>
        <p:spPr bwMode="auto">
          <a:xfrm>
            <a:off x="7738222" y="4502719"/>
            <a:ext cx="196698" cy="356971"/>
          </a:xfrm>
          <a:custGeom>
            <a:avLst/>
            <a:gdLst>
              <a:gd name="T0" fmla="*/ 21 w 82"/>
              <a:gd name="T1" fmla="*/ 132 h 148"/>
              <a:gd name="T2" fmla="*/ 29 w 82"/>
              <a:gd name="T3" fmla="*/ 140 h 148"/>
              <a:gd name="T4" fmla="*/ 29 w 82"/>
              <a:gd name="T5" fmla="*/ 140 h 148"/>
              <a:gd name="T6" fmla="*/ 29 w 82"/>
              <a:gd name="T7" fmla="*/ 141 h 148"/>
              <a:gd name="T8" fmla="*/ 36 w 82"/>
              <a:gd name="T9" fmla="*/ 148 h 148"/>
              <a:gd name="T10" fmla="*/ 46 w 82"/>
              <a:gd name="T11" fmla="*/ 148 h 148"/>
              <a:gd name="T12" fmla="*/ 53 w 82"/>
              <a:gd name="T13" fmla="*/ 141 h 148"/>
              <a:gd name="T14" fmla="*/ 53 w 82"/>
              <a:gd name="T15" fmla="*/ 140 h 148"/>
              <a:gd name="T16" fmla="*/ 53 w 82"/>
              <a:gd name="T17" fmla="*/ 140 h 148"/>
              <a:gd name="T18" fmla="*/ 62 w 82"/>
              <a:gd name="T19" fmla="*/ 132 h 148"/>
              <a:gd name="T20" fmla="*/ 62 w 82"/>
              <a:gd name="T21" fmla="*/ 116 h 148"/>
              <a:gd name="T22" fmla="*/ 21 w 82"/>
              <a:gd name="T23" fmla="*/ 116 h 148"/>
              <a:gd name="T24" fmla="*/ 21 w 82"/>
              <a:gd name="T25" fmla="*/ 132 h 148"/>
              <a:gd name="T26" fmla="*/ 41 w 82"/>
              <a:gd name="T27" fmla="*/ 107 h 148"/>
              <a:gd name="T28" fmla="*/ 61 w 82"/>
              <a:gd name="T29" fmla="*/ 108 h 148"/>
              <a:gd name="T30" fmla="*/ 82 w 82"/>
              <a:gd name="T31" fmla="*/ 41 h 148"/>
              <a:gd name="T32" fmla="*/ 41 w 82"/>
              <a:gd name="T33" fmla="*/ 0 h 148"/>
              <a:gd name="T34" fmla="*/ 0 w 82"/>
              <a:gd name="T35" fmla="*/ 41 h 148"/>
              <a:gd name="T36" fmla="*/ 21 w 82"/>
              <a:gd name="T37" fmla="*/ 108 h 148"/>
              <a:gd name="T38" fmla="*/ 41 w 82"/>
              <a:gd name="T39" fmla="*/ 10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2" h="148">
                <a:moveTo>
                  <a:pt x="21" y="132"/>
                </a:moveTo>
                <a:cubicBezTo>
                  <a:pt x="21" y="137"/>
                  <a:pt x="24" y="140"/>
                  <a:pt x="29" y="140"/>
                </a:cubicBezTo>
                <a:cubicBezTo>
                  <a:pt x="29" y="140"/>
                  <a:pt x="29" y="140"/>
                  <a:pt x="29" y="140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29" y="145"/>
                  <a:pt x="32" y="148"/>
                  <a:pt x="36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50" y="148"/>
                  <a:pt x="53" y="145"/>
                  <a:pt x="53" y="141"/>
                </a:cubicBezTo>
                <a:cubicBezTo>
                  <a:pt x="53" y="141"/>
                  <a:pt x="53" y="141"/>
                  <a:pt x="53" y="140"/>
                </a:cubicBezTo>
                <a:cubicBezTo>
                  <a:pt x="53" y="140"/>
                  <a:pt x="53" y="140"/>
                  <a:pt x="53" y="140"/>
                </a:cubicBezTo>
                <a:cubicBezTo>
                  <a:pt x="58" y="140"/>
                  <a:pt x="62" y="137"/>
                  <a:pt x="62" y="132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21" y="116"/>
                  <a:pt x="21" y="116"/>
                  <a:pt x="21" y="116"/>
                </a:cubicBezTo>
                <a:lnTo>
                  <a:pt x="21" y="132"/>
                </a:lnTo>
                <a:close/>
                <a:moveTo>
                  <a:pt x="41" y="107"/>
                </a:moveTo>
                <a:cubicBezTo>
                  <a:pt x="45" y="107"/>
                  <a:pt x="52" y="107"/>
                  <a:pt x="61" y="108"/>
                </a:cubicBezTo>
                <a:cubicBezTo>
                  <a:pt x="61" y="75"/>
                  <a:pt x="82" y="74"/>
                  <a:pt x="82" y="41"/>
                </a:cubicBezTo>
                <a:cubicBezTo>
                  <a:pt x="82" y="19"/>
                  <a:pt x="64" y="0"/>
                  <a:pt x="41" y="0"/>
                </a:cubicBezTo>
                <a:cubicBezTo>
                  <a:pt x="18" y="0"/>
                  <a:pt x="0" y="19"/>
                  <a:pt x="0" y="41"/>
                </a:cubicBezTo>
                <a:cubicBezTo>
                  <a:pt x="0" y="74"/>
                  <a:pt x="21" y="75"/>
                  <a:pt x="21" y="108"/>
                </a:cubicBezTo>
                <a:cubicBezTo>
                  <a:pt x="31" y="107"/>
                  <a:pt x="37" y="107"/>
                  <a:pt x="41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99228" y="4188138"/>
            <a:ext cx="25935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212515" y="1940121"/>
            <a:ext cx="1766970" cy="1766970"/>
            <a:chOff x="4518485" y="3256834"/>
            <a:chExt cx="762465" cy="762465"/>
          </a:xfrm>
        </p:grpSpPr>
        <p:sp>
          <p:nvSpPr>
            <p:cNvPr id="6" name="Rounded Rectangle 11"/>
            <p:cNvSpPr/>
            <p:nvPr/>
          </p:nvSpPr>
          <p:spPr>
            <a:xfrm>
              <a:off x="4579678" y="3318699"/>
              <a:ext cx="640080" cy="640080"/>
            </a:xfrm>
            <a:prstGeom prst="roundRect">
              <a:avLst>
                <a:gd name="adj" fmla="val 293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" name="Rounded Rectangle 19"/>
            <p:cNvSpPr/>
            <p:nvPr/>
          </p:nvSpPr>
          <p:spPr>
            <a:xfrm>
              <a:off x="4518485" y="3256834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Freeform 144"/>
            <p:cNvSpPr/>
            <p:nvPr/>
          </p:nvSpPr>
          <p:spPr bwMode="auto">
            <a:xfrm>
              <a:off x="4748920" y="3480731"/>
              <a:ext cx="290808" cy="314670"/>
            </a:xfrm>
            <a:custGeom>
              <a:avLst/>
              <a:gdLst>
                <a:gd name="T0" fmla="*/ 126 w 134"/>
                <a:gd name="T1" fmla="*/ 100 h 145"/>
                <a:gd name="T2" fmla="*/ 83 w 134"/>
                <a:gd name="T3" fmla="*/ 88 h 145"/>
                <a:gd name="T4" fmla="*/ 85 w 134"/>
                <a:gd name="T5" fmla="*/ 77 h 145"/>
                <a:gd name="T6" fmla="*/ 91 w 134"/>
                <a:gd name="T7" fmla="*/ 69 h 145"/>
                <a:gd name="T8" fmla="*/ 92 w 134"/>
                <a:gd name="T9" fmla="*/ 60 h 145"/>
                <a:gd name="T10" fmla="*/ 94 w 134"/>
                <a:gd name="T11" fmla="*/ 60 h 145"/>
                <a:gd name="T12" fmla="*/ 97 w 134"/>
                <a:gd name="T13" fmla="*/ 58 h 145"/>
                <a:gd name="T14" fmla="*/ 98 w 134"/>
                <a:gd name="T15" fmla="*/ 43 h 145"/>
                <a:gd name="T16" fmla="*/ 96 w 134"/>
                <a:gd name="T17" fmla="*/ 40 h 145"/>
                <a:gd name="T18" fmla="*/ 94 w 134"/>
                <a:gd name="T19" fmla="*/ 40 h 145"/>
                <a:gd name="T20" fmla="*/ 95 w 134"/>
                <a:gd name="T21" fmla="*/ 32 h 145"/>
                <a:gd name="T22" fmla="*/ 90 w 134"/>
                <a:gd name="T23" fmla="*/ 10 h 145"/>
                <a:gd name="T24" fmla="*/ 44 w 134"/>
                <a:gd name="T25" fmla="*/ 10 h 145"/>
                <a:gd name="T26" fmla="*/ 39 w 134"/>
                <a:gd name="T27" fmla="*/ 32 h 145"/>
                <a:gd name="T28" fmla="*/ 40 w 134"/>
                <a:gd name="T29" fmla="*/ 40 h 145"/>
                <a:gd name="T30" fmla="*/ 38 w 134"/>
                <a:gd name="T31" fmla="*/ 40 h 145"/>
                <a:gd name="T32" fmla="*/ 35 w 134"/>
                <a:gd name="T33" fmla="*/ 43 h 145"/>
                <a:gd name="T34" fmla="*/ 37 w 134"/>
                <a:gd name="T35" fmla="*/ 58 h 145"/>
                <a:gd name="T36" fmla="*/ 40 w 134"/>
                <a:gd name="T37" fmla="*/ 60 h 145"/>
                <a:gd name="T38" fmla="*/ 42 w 134"/>
                <a:gd name="T39" fmla="*/ 60 h 145"/>
                <a:gd name="T40" fmla="*/ 43 w 134"/>
                <a:gd name="T41" fmla="*/ 69 h 145"/>
                <a:gd name="T42" fmla="*/ 49 w 134"/>
                <a:gd name="T43" fmla="*/ 77 h 145"/>
                <a:gd name="T44" fmla="*/ 50 w 134"/>
                <a:gd name="T45" fmla="*/ 88 h 145"/>
                <a:gd name="T46" fmla="*/ 8 w 134"/>
                <a:gd name="T47" fmla="*/ 100 h 145"/>
                <a:gd name="T48" fmla="*/ 1 w 134"/>
                <a:gd name="T49" fmla="*/ 113 h 145"/>
                <a:gd name="T50" fmla="*/ 2 w 134"/>
                <a:gd name="T51" fmla="*/ 129 h 145"/>
                <a:gd name="T52" fmla="*/ 11 w 134"/>
                <a:gd name="T53" fmla="*/ 139 h 145"/>
                <a:gd name="T54" fmla="*/ 123 w 134"/>
                <a:gd name="T55" fmla="*/ 139 h 145"/>
                <a:gd name="T56" fmla="*/ 132 w 134"/>
                <a:gd name="T57" fmla="*/ 129 h 145"/>
                <a:gd name="T58" fmla="*/ 133 w 134"/>
                <a:gd name="T59" fmla="*/ 113 h 145"/>
                <a:gd name="T60" fmla="*/ 126 w 134"/>
                <a:gd name="T61" fmla="*/ 10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4" h="145">
                  <a:moveTo>
                    <a:pt x="126" y="100"/>
                  </a:moveTo>
                  <a:cubicBezTo>
                    <a:pt x="113" y="93"/>
                    <a:pt x="98" y="89"/>
                    <a:pt x="83" y="88"/>
                  </a:cubicBezTo>
                  <a:cubicBezTo>
                    <a:pt x="84" y="84"/>
                    <a:pt x="84" y="81"/>
                    <a:pt x="85" y="77"/>
                  </a:cubicBezTo>
                  <a:cubicBezTo>
                    <a:pt x="88" y="75"/>
                    <a:pt x="91" y="72"/>
                    <a:pt x="91" y="69"/>
                  </a:cubicBezTo>
                  <a:cubicBezTo>
                    <a:pt x="91" y="66"/>
                    <a:pt x="92" y="63"/>
                    <a:pt x="92" y="60"/>
                  </a:cubicBezTo>
                  <a:cubicBezTo>
                    <a:pt x="92" y="60"/>
                    <a:pt x="93" y="60"/>
                    <a:pt x="94" y="60"/>
                  </a:cubicBezTo>
                  <a:cubicBezTo>
                    <a:pt x="95" y="61"/>
                    <a:pt x="97" y="59"/>
                    <a:pt x="97" y="58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1"/>
                    <a:pt x="97" y="40"/>
                    <a:pt x="96" y="40"/>
                  </a:cubicBezTo>
                  <a:cubicBezTo>
                    <a:pt x="95" y="40"/>
                    <a:pt x="95" y="40"/>
                    <a:pt x="94" y="40"/>
                  </a:cubicBezTo>
                  <a:cubicBezTo>
                    <a:pt x="94" y="37"/>
                    <a:pt x="95" y="34"/>
                    <a:pt x="95" y="32"/>
                  </a:cubicBezTo>
                  <a:cubicBezTo>
                    <a:pt x="95" y="28"/>
                    <a:pt x="97" y="17"/>
                    <a:pt x="90" y="10"/>
                  </a:cubicBezTo>
                  <a:cubicBezTo>
                    <a:pt x="79" y="0"/>
                    <a:pt x="55" y="0"/>
                    <a:pt x="44" y="10"/>
                  </a:cubicBezTo>
                  <a:cubicBezTo>
                    <a:pt x="36" y="17"/>
                    <a:pt x="38" y="28"/>
                    <a:pt x="39" y="32"/>
                  </a:cubicBezTo>
                  <a:cubicBezTo>
                    <a:pt x="39" y="34"/>
                    <a:pt x="39" y="37"/>
                    <a:pt x="40" y="40"/>
                  </a:cubicBezTo>
                  <a:cubicBezTo>
                    <a:pt x="39" y="40"/>
                    <a:pt x="39" y="40"/>
                    <a:pt x="38" y="40"/>
                  </a:cubicBezTo>
                  <a:cubicBezTo>
                    <a:pt x="36" y="40"/>
                    <a:pt x="35" y="41"/>
                    <a:pt x="35" y="43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9" y="61"/>
                    <a:pt x="40" y="60"/>
                  </a:cubicBezTo>
                  <a:cubicBezTo>
                    <a:pt x="41" y="60"/>
                    <a:pt x="41" y="60"/>
                    <a:pt x="42" y="60"/>
                  </a:cubicBezTo>
                  <a:cubicBezTo>
                    <a:pt x="42" y="63"/>
                    <a:pt x="43" y="66"/>
                    <a:pt x="43" y="69"/>
                  </a:cubicBezTo>
                  <a:cubicBezTo>
                    <a:pt x="43" y="72"/>
                    <a:pt x="46" y="75"/>
                    <a:pt x="49" y="77"/>
                  </a:cubicBezTo>
                  <a:cubicBezTo>
                    <a:pt x="49" y="81"/>
                    <a:pt x="50" y="84"/>
                    <a:pt x="50" y="88"/>
                  </a:cubicBezTo>
                  <a:cubicBezTo>
                    <a:pt x="36" y="89"/>
                    <a:pt x="21" y="93"/>
                    <a:pt x="8" y="100"/>
                  </a:cubicBezTo>
                  <a:cubicBezTo>
                    <a:pt x="3" y="102"/>
                    <a:pt x="0" y="108"/>
                    <a:pt x="1" y="113"/>
                  </a:cubicBezTo>
                  <a:cubicBezTo>
                    <a:pt x="1" y="118"/>
                    <a:pt x="2" y="123"/>
                    <a:pt x="2" y="129"/>
                  </a:cubicBezTo>
                  <a:cubicBezTo>
                    <a:pt x="3" y="133"/>
                    <a:pt x="7" y="138"/>
                    <a:pt x="11" y="139"/>
                  </a:cubicBezTo>
                  <a:cubicBezTo>
                    <a:pt x="48" y="145"/>
                    <a:pt x="86" y="145"/>
                    <a:pt x="123" y="139"/>
                  </a:cubicBezTo>
                  <a:cubicBezTo>
                    <a:pt x="127" y="138"/>
                    <a:pt x="131" y="133"/>
                    <a:pt x="132" y="129"/>
                  </a:cubicBezTo>
                  <a:cubicBezTo>
                    <a:pt x="132" y="123"/>
                    <a:pt x="133" y="118"/>
                    <a:pt x="133" y="113"/>
                  </a:cubicBezTo>
                  <a:cubicBezTo>
                    <a:pt x="134" y="108"/>
                    <a:pt x="131" y="102"/>
                    <a:pt x="126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r="8580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722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 b="7647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8" r="13368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0" y="0"/>
            <a:ext cx="3349256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3429000"/>
            <a:ext cx="2746744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8828" y="140910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sz="24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1960902"/>
            <a:ext cx="243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7440" y="520493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核心价值</a:t>
            </a:r>
            <a:endParaRPr lang="en-US" sz="20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1944" y="5221386"/>
            <a:ext cx="243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07946" y="2207123"/>
            <a:ext cx="110799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创意理念</a:t>
            </a:r>
            <a:endParaRPr lang="en-US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4642" y="474327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sz="24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6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此处添加标题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9733" y="3615180"/>
            <a:ext cx="2273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产品名称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379" y="3604658"/>
            <a:ext cx="2273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产品名称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7025" y="3604658"/>
            <a:ext cx="2273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产品名称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03639" y="3604658"/>
            <a:ext cx="2273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产品名称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34473" y="4904155"/>
            <a:ext cx="954546" cy="9545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26531" y="5181373"/>
            <a:ext cx="9265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49643" y="4904155"/>
            <a:ext cx="239376" cy="2393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r="9808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r="12948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603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4382"/>
          <a:stretch>
            <a:fillRect/>
          </a:stretch>
        </p:blipFill>
        <p:spPr/>
      </p:pic>
      <p:grpSp>
        <p:nvGrpSpPr>
          <p:cNvPr id="20" name="组合 19"/>
          <p:cNvGrpSpPr/>
          <p:nvPr/>
        </p:nvGrpSpPr>
        <p:grpSpPr>
          <a:xfrm>
            <a:off x="1113948" y="5218614"/>
            <a:ext cx="535695" cy="351431"/>
            <a:chOff x="7483601" y="3138506"/>
            <a:chExt cx="795333" cy="521761"/>
          </a:xfrm>
          <a:solidFill>
            <a:schemeClr val="bg1"/>
          </a:solidFill>
        </p:grpSpPr>
        <p:sp>
          <p:nvSpPr>
            <p:cNvPr id="21" name="Freeform 130"/>
            <p:cNvSpPr/>
            <p:nvPr/>
          </p:nvSpPr>
          <p:spPr bwMode="auto">
            <a:xfrm>
              <a:off x="7697946" y="3138506"/>
              <a:ext cx="580988" cy="327158"/>
            </a:xfrm>
            <a:custGeom>
              <a:avLst/>
              <a:gdLst>
                <a:gd name="T0" fmla="*/ 56 w 87"/>
                <a:gd name="T1" fmla="*/ 49 h 49"/>
                <a:gd name="T2" fmla="*/ 74 w 87"/>
                <a:gd name="T3" fmla="*/ 38 h 49"/>
                <a:gd name="T4" fmla="*/ 84 w 87"/>
                <a:gd name="T5" fmla="*/ 12 h 49"/>
                <a:gd name="T6" fmla="*/ 76 w 87"/>
                <a:gd name="T7" fmla="*/ 0 h 49"/>
                <a:gd name="T8" fmla="*/ 56 w 87"/>
                <a:gd name="T9" fmla="*/ 0 h 49"/>
                <a:gd name="T10" fmla="*/ 31 w 87"/>
                <a:gd name="T11" fmla="*/ 0 h 49"/>
                <a:gd name="T12" fmla="*/ 10 w 87"/>
                <a:gd name="T13" fmla="*/ 0 h 49"/>
                <a:gd name="T14" fmla="*/ 3 w 87"/>
                <a:gd name="T15" fmla="*/ 12 h 49"/>
                <a:gd name="T16" fmla="*/ 13 w 87"/>
                <a:gd name="T17" fmla="*/ 38 h 49"/>
                <a:gd name="T18" fmla="*/ 30 w 87"/>
                <a:gd name="T19" fmla="*/ 49 h 49"/>
                <a:gd name="T20" fmla="*/ 56 w 8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9">
                  <a:moveTo>
                    <a:pt x="56" y="49"/>
                  </a:moveTo>
                  <a:cubicBezTo>
                    <a:pt x="63" y="49"/>
                    <a:pt x="71" y="44"/>
                    <a:pt x="74" y="38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7" y="5"/>
                    <a:pt x="83" y="0"/>
                    <a:pt x="7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9" y="0"/>
                    <a:pt x="38" y="0"/>
                    <a:pt x="3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3" y="12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44"/>
                    <a:pt x="23" y="49"/>
                    <a:pt x="30" y="49"/>
                  </a:cubicBezTo>
                  <a:lnTo>
                    <a:pt x="5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2" name="Oval 131"/>
            <p:cNvSpPr>
              <a:spLocks noChangeArrowheads="1"/>
            </p:cNvSpPr>
            <p:nvPr/>
          </p:nvSpPr>
          <p:spPr bwMode="auto">
            <a:xfrm>
              <a:off x="7796658" y="3558735"/>
              <a:ext cx="101532" cy="1015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8" name="Oval 132"/>
            <p:cNvSpPr>
              <a:spLocks noChangeArrowheads="1"/>
            </p:cNvSpPr>
            <p:nvPr/>
          </p:nvSpPr>
          <p:spPr bwMode="auto">
            <a:xfrm>
              <a:off x="8058948" y="3558735"/>
              <a:ext cx="98711" cy="1015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0" name="Freeform 133"/>
            <p:cNvSpPr/>
            <p:nvPr/>
          </p:nvSpPr>
          <p:spPr bwMode="auto">
            <a:xfrm>
              <a:off x="7483601" y="3211835"/>
              <a:ext cx="693801" cy="341260"/>
            </a:xfrm>
            <a:custGeom>
              <a:avLst/>
              <a:gdLst>
                <a:gd name="T0" fmla="*/ 43 w 104"/>
                <a:gd name="T1" fmla="*/ 51 h 51"/>
                <a:gd name="T2" fmla="*/ 39 w 104"/>
                <a:gd name="T3" fmla="*/ 48 h 51"/>
                <a:gd name="T4" fmla="*/ 22 w 104"/>
                <a:gd name="T5" fmla="*/ 9 h 51"/>
                <a:gd name="T6" fmla="*/ 5 w 104"/>
                <a:gd name="T7" fmla="*/ 9 h 51"/>
                <a:gd name="T8" fmla="*/ 0 w 104"/>
                <a:gd name="T9" fmla="*/ 5 h 51"/>
                <a:gd name="T10" fmla="*/ 5 w 104"/>
                <a:gd name="T11" fmla="*/ 0 h 51"/>
                <a:gd name="T12" fmla="*/ 25 w 104"/>
                <a:gd name="T13" fmla="*/ 0 h 51"/>
                <a:gd name="T14" fmla="*/ 29 w 104"/>
                <a:gd name="T15" fmla="*/ 3 h 51"/>
                <a:gd name="T16" fmla="*/ 45 w 104"/>
                <a:gd name="T17" fmla="*/ 42 h 51"/>
                <a:gd name="T18" fmla="*/ 100 w 104"/>
                <a:gd name="T19" fmla="*/ 42 h 51"/>
                <a:gd name="T20" fmla="*/ 104 w 104"/>
                <a:gd name="T21" fmla="*/ 47 h 51"/>
                <a:gd name="T22" fmla="*/ 100 w 104"/>
                <a:gd name="T23" fmla="*/ 51 h 51"/>
                <a:gd name="T24" fmla="*/ 43 w 104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51">
                  <a:moveTo>
                    <a:pt x="43" y="51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2" y="42"/>
                    <a:pt x="104" y="44"/>
                    <a:pt x="104" y="47"/>
                  </a:cubicBezTo>
                  <a:cubicBezTo>
                    <a:pt x="104" y="49"/>
                    <a:pt x="102" y="51"/>
                    <a:pt x="100" y="51"/>
                  </a:cubicBezTo>
                  <a:lnTo>
                    <a:pt x="43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22" b="2822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4" b="10894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5096366" y="1987034"/>
            <a:ext cx="999634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6366" y="198703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最新产品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功能分析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2538740"/>
            <a:ext cx="3144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4501634"/>
            <a:ext cx="940594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0619" y="4501634"/>
            <a:ext cx="215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高级产品</a:t>
            </a:r>
            <a:r>
              <a:rPr lang="zh-CN" altLang="en-US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解决方案</a:t>
            </a:r>
            <a:endParaRPr lang="en-US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1038" y="5053340"/>
            <a:ext cx="3144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 b="983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3" b="5093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" r="564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1" y="3755567"/>
            <a:ext cx="697627" cy="24622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产品展示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399" y="4036486"/>
            <a:ext cx="320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798" y="3755567"/>
            <a:ext cx="697627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产品展示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796" y="4036486"/>
            <a:ext cx="320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7193" y="3755567"/>
            <a:ext cx="697627" cy="24622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产品展示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7191" y="4036486"/>
            <a:ext cx="3200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4508" y="4983330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4508" y="4983330"/>
            <a:ext cx="192024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242" y="4717516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销售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0969" y="4717514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65%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4508" y="5509531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4508" y="5509531"/>
            <a:ext cx="146304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5242" y="5243717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品牌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26424" y="5243715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45%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54508" y="6035731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54508" y="6035731"/>
            <a:ext cx="13716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5242" y="5769917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8455" y="5769915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40%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45062" y="4983328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45062" y="4983328"/>
            <a:ext cx="237744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95796" y="4717514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销售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87839" y="4717512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90%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45062" y="5509529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45062" y="5509529"/>
            <a:ext cx="146304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95796" y="5243715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品牌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6978" y="5243713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45%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45062" y="6035729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45062" y="6035729"/>
            <a:ext cx="210312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95796" y="5769915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26585" y="5769913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80%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126457" y="4983326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126457" y="4983326"/>
            <a:ext cx="192024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77191" y="4717512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销售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822918" y="4717510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65%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126457" y="5509527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126457" y="5509527"/>
            <a:ext cx="146304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77191" y="5243713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品牌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98373" y="5243711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45%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126457" y="6035727"/>
            <a:ext cx="276677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26457" y="6035727"/>
            <a:ext cx="13716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77191" y="5769913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00404" y="5769911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40%</a:t>
            </a:r>
            <a:endParaRPr lang="en-US" sz="10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 r="9182"/>
          <a:stretch>
            <a:fillRect/>
          </a:stretch>
        </p:blipFill>
        <p:spPr>
          <a:xfrm>
            <a:off x="2459038" y="914400"/>
            <a:ext cx="4264025" cy="2514600"/>
          </a:xfrm>
          <a:solidFill>
            <a:schemeClr val="bg1">
              <a:lumMod val="85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6783171" y="1661636"/>
            <a:ext cx="3275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2449" y="2261741"/>
            <a:ext cx="3144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2458793" y="3897086"/>
          <a:ext cx="7274415" cy="217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29943" y="4378523"/>
            <a:ext cx="697627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34358" y="4378523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产品推广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6343" y="5439934"/>
            <a:ext cx="441146" cy="24622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品牌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23820" y="543993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解决方案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886" y="4571146"/>
            <a:ext cx="441146" cy="24622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开始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7254" y="4571146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en Sans" panose="020B0606030504020204" pitchFamily="34" charset="0"/>
              </a:rPr>
              <a:t>成果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7791"/>
          <a:stretch>
            <a:fillRect/>
          </a:stretch>
        </p:blipFill>
        <p:spPr>
          <a:xfrm>
            <a:off x="0" y="0"/>
            <a:ext cx="6092825" cy="6858000"/>
          </a:xfrm>
          <a:solidFill>
            <a:schemeClr val="bg1">
              <a:lumMod val="85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6528158" y="15948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此处添加标题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28158" y="21796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06855" y="3249871"/>
            <a:ext cx="366823" cy="3668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ea"/>
              </a:rPr>
              <a:t>1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76470" y="3121223"/>
            <a:ext cx="38011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图片方案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06856" y="4217851"/>
            <a:ext cx="366823" cy="36682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ea"/>
              </a:rPr>
              <a:t>2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76470" y="4093485"/>
            <a:ext cx="38011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视频方案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006856" y="5190114"/>
            <a:ext cx="366823" cy="3668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ea"/>
              </a:rPr>
              <a:t>3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76470" y="5065748"/>
            <a:ext cx="38011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设计方案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096000" y="3429000"/>
            <a:ext cx="914400" cy="0"/>
          </a:xfrm>
          <a:prstGeom prst="line">
            <a:avLst/>
          </a:prstGeom>
          <a:ln w="127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92455" y="4385931"/>
            <a:ext cx="914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96000" y="5374759"/>
            <a:ext cx="914400" cy="0"/>
          </a:xfrm>
          <a:prstGeom prst="line">
            <a:avLst/>
          </a:prstGeom>
          <a:ln w="1270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2" y="191387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6200" y="2130425"/>
            <a:ext cx="1483242" cy="1483242"/>
          </a:xfrm>
          <a:prstGeom prst="roundRect">
            <a:avLst>
              <a:gd name="adj" fmla="val 66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S</a:t>
            </a:r>
            <a:endParaRPr lang="en-US" sz="3200" b="1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80436" y="2034661"/>
            <a:ext cx="1674771" cy="1674771"/>
          </a:xfrm>
          <a:prstGeom prst="roundRect">
            <a:avLst>
              <a:gd name="adj" fmla="val 6631"/>
            </a:avLst>
          </a:prstGeom>
          <a:noFill/>
          <a:ln w="31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32558" y="2130425"/>
            <a:ext cx="1483242" cy="1483242"/>
          </a:xfrm>
          <a:prstGeom prst="roundRect">
            <a:avLst>
              <a:gd name="adj" fmla="val 663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W</a:t>
            </a:r>
            <a:endParaRPr lang="en-US" sz="3200" b="1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36794" y="2034661"/>
            <a:ext cx="1674771" cy="1674771"/>
          </a:xfrm>
          <a:prstGeom prst="roundRect">
            <a:avLst>
              <a:gd name="adj" fmla="val 6631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76200" y="4063950"/>
            <a:ext cx="1483242" cy="1483242"/>
          </a:xfrm>
          <a:prstGeom prst="roundRect">
            <a:avLst>
              <a:gd name="adj" fmla="val 663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O</a:t>
            </a:r>
            <a:endParaRPr lang="en-US" sz="3200" b="1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80436" y="3968186"/>
            <a:ext cx="1674771" cy="1674771"/>
          </a:xfrm>
          <a:prstGeom prst="roundRect">
            <a:avLst>
              <a:gd name="adj" fmla="val 6631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32558" y="4063950"/>
            <a:ext cx="1483242" cy="1483242"/>
          </a:xfrm>
          <a:prstGeom prst="roundRect">
            <a:avLst>
              <a:gd name="adj" fmla="val 66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T</a:t>
            </a:r>
            <a:endParaRPr lang="en-US" sz="3200" b="1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36794" y="3968186"/>
            <a:ext cx="1674771" cy="1674771"/>
          </a:xfrm>
          <a:prstGeom prst="roundRect">
            <a:avLst>
              <a:gd name="adj" fmla="val 6631"/>
            </a:avLst>
          </a:prstGeom>
          <a:noFill/>
          <a:ln w="31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771" y="2102604"/>
            <a:ext cx="3322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优势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771" y="4036129"/>
            <a:ext cx="3322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机会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11564" y="2102604"/>
            <a:ext cx="3322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劣势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11564" y="4036129"/>
            <a:ext cx="3322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风险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844" y="391419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557" y="976194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5110" y="6470567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           页数  </a:t>
            </a:r>
            <a:r>
              <a:rPr lang="en-US" sz="14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25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" name="Isosceles Triangle 2"/>
          <p:cNvSpPr/>
          <p:nvPr/>
        </p:nvSpPr>
        <p:spPr>
          <a:xfrm>
            <a:off x="914401" y="3349417"/>
            <a:ext cx="1420338" cy="1020509"/>
          </a:xfrm>
          <a:custGeom>
            <a:avLst/>
            <a:gdLst>
              <a:gd name="connsiteX0" fmla="*/ 0 w 1278647"/>
              <a:gd name="connsiteY0" fmla="*/ 1102282 h 1102282"/>
              <a:gd name="connsiteX1" fmla="*/ 639324 w 1278647"/>
              <a:gd name="connsiteY1" fmla="*/ 0 h 1102282"/>
              <a:gd name="connsiteX2" fmla="*/ 1278647 w 1278647"/>
              <a:gd name="connsiteY2" fmla="*/ 1102282 h 1102282"/>
              <a:gd name="connsiteX3" fmla="*/ 0 w 1278647"/>
              <a:gd name="connsiteY3" fmla="*/ 1102282 h 1102282"/>
              <a:gd name="connsiteX0-1" fmla="*/ 0 w 1278647"/>
              <a:gd name="connsiteY0-2" fmla="*/ 1102282 h 1102282"/>
              <a:gd name="connsiteX1-3" fmla="*/ 639324 w 1278647"/>
              <a:gd name="connsiteY1-4" fmla="*/ 0 h 1102282"/>
              <a:gd name="connsiteX2-5" fmla="*/ 1278647 w 1278647"/>
              <a:gd name="connsiteY2-6" fmla="*/ 1102282 h 1102282"/>
              <a:gd name="connsiteX3-7" fmla="*/ 0 w 1278647"/>
              <a:gd name="connsiteY3-8" fmla="*/ 1102282 h 1102282"/>
              <a:gd name="connsiteX0-9" fmla="*/ 0 w 1278647"/>
              <a:gd name="connsiteY0-10" fmla="*/ 1102284 h 1102284"/>
              <a:gd name="connsiteX1-11" fmla="*/ 639324 w 1278647"/>
              <a:gd name="connsiteY1-12" fmla="*/ 2 h 1102284"/>
              <a:gd name="connsiteX2-13" fmla="*/ 1278647 w 1278647"/>
              <a:gd name="connsiteY2-14" fmla="*/ 1102284 h 1102284"/>
              <a:gd name="connsiteX3-15" fmla="*/ 0 w 1278647"/>
              <a:gd name="connsiteY3-16" fmla="*/ 1102284 h 1102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78647" h="1102284">
                <a:moveTo>
                  <a:pt x="0" y="1102284"/>
                </a:moveTo>
                <a:cubicBezTo>
                  <a:pt x="213108" y="734857"/>
                  <a:pt x="133608" y="-1665"/>
                  <a:pt x="639324" y="2"/>
                </a:cubicBezTo>
                <a:cubicBezTo>
                  <a:pt x="1145040" y="1669"/>
                  <a:pt x="1065539" y="734857"/>
                  <a:pt x="1278647" y="1102284"/>
                </a:cubicBezTo>
                <a:lnTo>
                  <a:pt x="0" y="1102284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1199479" y="4383964"/>
            <a:ext cx="850183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标题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1" name="Isosceles Triangle 2"/>
          <p:cNvSpPr/>
          <p:nvPr/>
        </p:nvSpPr>
        <p:spPr>
          <a:xfrm>
            <a:off x="1774828" y="2809927"/>
            <a:ext cx="1420338" cy="1559999"/>
          </a:xfrm>
          <a:custGeom>
            <a:avLst/>
            <a:gdLst>
              <a:gd name="connsiteX0" fmla="*/ 0 w 1278647"/>
              <a:gd name="connsiteY0" fmla="*/ 1102282 h 1102282"/>
              <a:gd name="connsiteX1" fmla="*/ 639324 w 1278647"/>
              <a:gd name="connsiteY1" fmla="*/ 0 h 1102282"/>
              <a:gd name="connsiteX2" fmla="*/ 1278647 w 1278647"/>
              <a:gd name="connsiteY2" fmla="*/ 1102282 h 1102282"/>
              <a:gd name="connsiteX3" fmla="*/ 0 w 1278647"/>
              <a:gd name="connsiteY3" fmla="*/ 1102282 h 1102282"/>
              <a:gd name="connsiteX0-1" fmla="*/ 0 w 1278647"/>
              <a:gd name="connsiteY0-2" fmla="*/ 1102282 h 1102282"/>
              <a:gd name="connsiteX1-3" fmla="*/ 639324 w 1278647"/>
              <a:gd name="connsiteY1-4" fmla="*/ 0 h 1102282"/>
              <a:gd name="connsiteX2-5" fmla="*/ 1278647 w 1278647"/>
              <a:gd name="connsiteY2-6" fmla="*/ 1102282 h 1102282"/>
              <a:gd name="connsiteX3-7" fmla="*/ 0 w 1278647"/>
              <a:gd name="connsiteY3-8" fmla="*/ 1102282 h 1102282"/>
              <a:gd name="connsiteX0-9" fmla="*/ 0 w 1278647"/>
              <a:gd name="connsiteY0-10" fmla="*/ 1102284 h 1102284"/>
              <a:gd name="connsiteX1-11" fmla="*/ 639324 w 1278647"/>
              <a:gd name="connsiteY1-12" fmla="*/ 2 h 1102284"/>
              <a:gd name="connsiteX2-13" fmla="*/ 1278647 w 1278647"/>
              <a:gd name="connsiteY2-14" fmla="*/ 1102284 h 1102284"/>
              <a:gd name="connsiteX3-15" fmla="*/ 0 w 1278647"/>
              <a:gd name="connsiteY3-16" fmla="*/ 1102284 h 1102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78647" h="1102284">
                <a:moveTo>
                  <a:pt x="0" y="1102284"/>
                </a:moveTo>
                <a:cubicBezTo>
                  <a:pt x="213108" y="734857"/>
                  <a:pt x="133608" y="-1665"/>
                  <a:pt x="639324" y="2"/>
                </a:cubicBezTo>
                <a:cubicBezTo>
                  <a:pt x="1145040" y="1669"/>
                  <a:pt x="1065539" y="734857"/>
                  <a:pt x="1278647" y="1102284"/>
                </a:cubicBezTo>
                <a:lnTo>
                  <a:pt x="0" y="1102284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2057663" y="4383964"/>
            <a:ext cx="850183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标题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3" name="Isosceles Triangle 2"/>
          <p:cNvSpPr/>
          <p:nvPr/>
        </p:nvSpPr>
        <p:spPr>
          <a:xfrm>
            <a:off x="2868089" y="3181010"/>
            <a:ext cx="1306362" cy="1188916"/>
          </a:xfrm>
          <a:custGeom>
            <a:avLst/>
            <a:gdLst>
              <a:gd name="connsiteX0" fmla="*/ 0 w 1278647"/>
              <a:gd name="connsiteY0" fmla="*/ 1102282 h 1102282"/>
              <a:gd name="connsiteX1" fmla="*/ 639324 w 1278647"/>
              <a:gd name="connsiteY1" fmla="*/ 0 h 1102282"/>
              <a:gd name="connsiteX2" fmla="*/ 1278647 w 1278647"/>
              <a:gd name="connsiteY2" fmla="*/ 1102282 h 1102282"/>
              <a:gd name="connsiteX3" fmla="*/ 0 w 1278647"/>
              <a:gd name="connsiteY3" fmla="*/ 1102282 h 1102282"/>
              <a:gd name="connsiteX0-1" fmla="*/ 0 w 1278647"/>
              <a:gd name="connsiteY0-2" fmla="*/ 1102282 h 1102282"/>
              <a:gd name="connsiteX1-3" fmla="*/ 639324 w 1278647"/>
              <a:gd name="connsiteY1-4" fmla="*/ 0 h 1102282"/>
              <a:gd name="connsiteX2-5" fmla="*/ 1278647 w 1278647"/>
              <a:gd name="connsiteY2-6" fmla="*/ 1102282 h 1102282"/>
              <a:gd name="connsiteX3-7" fmla="*/ 0 w 1278647"/>
              <a:gd name="connsiteY3-8" fmla="*/ 1102282 h 1102282"/>
              <a:gd name="connsiteX0-9" fmla="*/ 0 w 1278647"/>
              <a:gd name="connsiteY0-10" fmla="*/ 1102284 h 1102284"/>
              <a:gd name="connsiteX1-11" fmla="*/ 639324 w 1278647"/>
              <a:gd name="connsiteY1-12" fmla="*/ 2 h 1102284"/>
              <a:gd name="connsiteX2-13" fmla="*/ 1278647 w 1278647"/>
              <a:gd name="connsiteY2-14" fmla="*/ 1102284 h 1102284"/>
              <a:gd name="connsiteX3-15" fmla="*/ 0 w 1278647"/>
              <a:gd name="connsiteY3-16" fmla="*/ 1102284 h 1102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78647" h="1102284">
                <a:moveTo>
                  <a:pt x="0" y="1102284"/>
                </a:moveTo>
                <a:cubicBezTo>
                  <a:pt x="213108" y="734857"/>
                  <a:pt x="133608" y="-1665"/>
                  <a:pt x="639324" y="2"/>
                </a:cubicBezTo>
                <a:cubicBezTo>
                  <a:pt x="1145040" y="1669"/>
                  <a:pt x="1065539" y="734857"/>
                  <a:pt x="1278647" y="1102284"/>
                </a:cubicBezTo>
                <a:lnTo>
                  <a:pt x="0" y="1102284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3093937" y="4383964"/>
            <a:ext cx="850183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标题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5" name="Isosceles Triangle 2"/>
          <p:cNvSpPr/>
          <p:nvPr/>
        </p:nvSpPr>
        <p:spPr>
          <a:xfrm>
            <a:off x="3852047" y="3549417"/>
            <a:ext cx="1218173" cy="820509"/>
          </a:xfrm>
          <a:custGeom>
            <a:avLst/>
            <a:gdLst>
              <a:gd name="connsiteX0" fmla="*/ 0 w 1278647"/>
              <a:gd name="connsiteY0" fmla="*/ 1102282 h 1102282"/>
              <a:gd name="connsiteX1" fmla="*/ 639324 w 1278647"/>
              <a:gd name="connsiteY1" fmla="*/ 0 h 1102282"/>
              <a:gd name="connsiteX2" fmla="*/ 1278647 w 1278647"/>
              <a:gd name="connsiteY2" fmla="*/ 1102282 h 1102282"/>
              <a:gd name="connsiteX3" fmla="*/ 0 w 1278647"/>
              <a:gd name="connsiteY3" fmla="*/ 1102282 h 1102282"/>
              <a:gd name="connsiteX0-1" fmla="*/ 0 w 1278647"/>
              <a:gd name="connsiteY0-2" fmla="*/ 1102282 h 1102282"/>
              <a:gd name="connsiteX1-3" fmla="*/ 639324 w 1278647"/>
              <a:gd name="connsiteY1-4" fmla="*/ 0 h 1102282"/>
              <a:gd name="connsiteX2-5" fmla="*/ 1278647 w 1278647"/>
              <a:gd name="connsiteY2-6" fmla="*/ 1102282 h 1102282"/>
              <a:gd name="connsiteX3-7" fmla="*/ 0 w 1278647"/>
              <a:gd name="connsiteY3-8" fmla="*/ 1102282 h 1102282"/>
              <a:gd name="connsiteX0-9" fmla="*/ 0 w 1278647"/>
              <a:gd name="connsiteY0-10" fmla="*/ 1102284 h 1102284"/>
              <a:gd name="connsiteX1-11" fmla="*/ 639324 w 1278647"/>
              <a:gd name="connsiteY1-12" fmla="*/ 2 h 1102284"/>
              <a:gd name="connsiteX2-13" fmla="*/ 1278647 w 1278647"/>
              <a:gd name="connsiteY2-14" fmla="*/ 1102284 h 1102284"/>
              <a:gd name="connsiteX3-15" fmla="*/ 0 w 1278647"/>
              <a:gd name="connsiteY3-16" fmla="*/ 1102284 h 1102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78647" h="1102284">
                <a:moveTo>
                  <a:pt x="0" y="1102284"/>
                </a:moveTo>
                <a:cubicBezTo>
                  <a:pt x="213108" y="734857"/>
                  <a:pt x="133608" y="-1665"/>
                  <a:pt x="639324" y="2"/>
                </a:cubicBezTo>
                <a:cubicBezTo>
                  <a:pt x="1145040" y="1669"/>
                  <a:pt x="1065539" y="734857"/>
                  <a:pt x="1278647" y="1102284"/>
                </a:cubicBezTo>
                <a:lnTo>
                  <a:pt x="0" y="1102284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033800" y="4383964"/>
            <a:ext cx="850183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标题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" name="Isosceles Triangle 2"/>
          <p:cNvSpPr/>
          <p:nvPr/>
        </p:nvSpPr>
        <p:spPr>
          <a:xfrm>
            <a:off x="4675663" y="3349417"/>
            <a:ext cx="1420338" cy="1020509"/>
          </a:xfrm>
          <a:custGeom>
            <a:avLst/>
            <a:gdLst>
              <a:gd name="connsiteX0" fmla="*/ 0 w 1278647"/>
              <a:gd name="connsiteY0" fmla="*/ 1102282 h 1102282"/>
              <a:gd name="connsiteX1" fmla="*/ 639324 w 1278647"/>
              <a:gd name="connsiteY1" fmla="*/ 0 h 1102282"/>
              <a:gd name="connsiteX2" fmla="*/ 1278647 w 1278647"/>
              <a:gd name="connsiteY2" fmla="*/ 1102282 h 1102282"/>
              <a:gd name="connsiteX3" fmla="*/ 0 w 1278647"/>
              <a:gd name="connsiteY3" fmla="*/ 1102282 h 1102282"/>
              <a:gd name="connsiteX0-1" fmla="*/ 0 w 1278647"/>
              <a:gd name="connsiteY0-2" fmla="*/ 1102282 h 1102282"/>
              <a:gd name="connsiteX1-3" fmla="*/ 639324 w 1278647"/>
              <a:gd name="connsiteY1-4" fmla="*/ 0 h 1102282"/>
              <a:gd name="connsiteX2-5" fmla="*/ 1278647 w 1278647"/>
              <a:gd name="connsiteY2-6" fmla="*/ 1102282 h 1102282"/>
              <a:gd name="connsiteX3-7" fmla="*/ 0 w 1278647"/>
              <a:gd name="connsiteY3-8" fmla="*/ 1102282 h 1102282"/>
              <a:gd name="connsiteX0-9" fmla="*/ 0 w 1278647"/>
              <a:gd name="connsiteY0-10" fmla="*/ 1102284 h 1102284"/>
              <a:gd name="connsiteX1-11" fmla="*/ 639324 w 1278647"/>
              <a:gd name="connsiteY1-12" fmla="*/ 2 h 1102284"/>
              <a:gd name="connsiteX2-13" fmla="*/ 1278647 w 1278647"/>
              <a:gd name="connsiteY2-14" fmla="*/ 1102284 h 1102284"/>
              <a:gd name="connsiteX3-15" fmla="*/ 0 w 1278647"/>
              <a:gd name="connsiteY3-16" fmla="*/ 1102284 h 1102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78647" h="1102284">
                <a:moveTo>
                  <a:pt x="0" y="1102284"/>
                </a:moveTo>
                <a:cubicBezTo>
                  <a:pt x="213108" y="734857"/>
                  <a:pt x="133608" y="-1665"/>
                  <a:pt x="639324" y="2"/>
                </a:cubicBezTo>
                <a:cubicBezTo>
                  <a:pt x="1145040" y="1669"/>
                  <a:pt x="1065539" y="734857"/>
                  <a:pt x="1278647" y="1102284"/>
                </a:cubicBezTo>
                <a:lnTo>
                  <a:pt x="0" y="1102284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4958499" y="4383964"/>
            <a:ext cx="850183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标题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04876" y="2873560"/>
            <a:ext cx="1" cy="36576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82754" y="2318335"/>
            <a:ext cx="1" cy="36576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26724" y="2700264"/>
            <a:ext cx="1" cy="36576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65400" y="3066024"/>
            <a:ext cx="1" cy="36576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82534" y="2855192"/>
            <a:ext cx="1" cy="36576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14400" y="5071613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" b="3043"/>
          <a:stretch>
            <a:fillRect/>
          </a:stretch>
        </p:blipFill>
        <p:spPr>
          <a:xfrm>
            <a:off x="6715125" y="0"/>
            <a:ext cx="5476875" cy="6858000"/>
          </a:xfrm>
          <a:solidFill>
            <a:schemeClr val="bg1">
              <a:lumMod val="85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hidden="1"/>
          <p:cNvSpPr txBox="1"/>
          <p:nvPr/>
        </p:nvSpPr>
        <p:spPr>
          <a:xfrm>
            <a:off x="10455110" y="6470567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          页数  </a:t>
            </a:r>
            <a:r>
              <a:rPr 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04</a:t>
            </a:r>
            <a:endParaRPr lang="en-US" sz="1000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9145" y="143926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目录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2285171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85774" y="3045126"/>
            <a:ext cx="641423" cy="641423"/>
          </a:xfrm>
          <a:prstGeom prst="roundRect">
            <a:avLst>
              <a:gd name="adj" fmla="val 293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4193" y="4125426"/>
            <a:ext cx="226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9678" y="3318699"/>
            <a:ext cx="640080" cy="640080"/>
          </a:xfrm>
          <a:prstGeom prst="roundRect">
            <a:avLst>
              <a:gd name="adj" fmla="val 293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7961" y="4388163"/>
            <a:ext cx="226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71712" y="3318699"/>
            <a:ext cx="640080" cy="640080"/>
          </a:xfrm>
          <a:prstGeom prst="roundRect">
            <a:avLst>
              <a:gd name="adj" fmla="val 293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0666" y="4388163"/>
            <a:ext cx="226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63746" y="3045126"/>
            <a:ext cx="640080" cy="640080"/>
          </a:xfrm>
          <a:prstGeom prst="roundRect">
            <a:avLst>
              <a:gd name="adj" fmla="val 293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2027" y="4125425"/>
            <a:ext cx="226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25252" y="2984604"/>
            <a:ext cx="762465" cy="762465"/>
          </a:xfrm>
          <a:prstGeom prst="roundRect">
            <a:avLst>
              <a:gd name="adj" fmla="val 29384"/>
            </a:avLst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18485" y="3256834"/>
            <a:ext cx="762465" cy="762465"/>
          </a:xfrm>
          <a:prstGeom prst="roundRect">
            <a:avLst>
              <a:gd name="adj" fmla="val 29384"/>
            </a:avLst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910519" y="3256834"/>
            <a:ext cx="762465" cy="762465"/>
          </a:xfrm>
          <a:prstGeom prst="roundRect">
            <a:avLst>
              <a:gd name="adj" fmla="val 29384"/>
            </a:avLst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302553" y="2983261"/>
            <a:ext cx="762465" cy="762465"/>
          </a:xfrm>
          <a:prstGeom prst="roundRect">
            <a:avLst>
              <a:gd name="adj" fmla="val 29384"/>
            </a:avLst>
          </a:prstGeom>
          <a:noFill/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0" name="Straight Connector 9"/>
          <p:cNvCxnSpPr>
            <a:stCxn id="19" idx="3"/>
            <a:endCxn id="20" idx="1"/>
          </p:cNvCxnSpPr>
          <p:nvPr/>
        </p:nvCxnSpPr>
        <p:spPr>
          <a:xfrm>
            <a:off x="2887717" y="3365837"/>
            <a:ext cx="1630768" cy="27223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3"/>
            <a:endCxn id="21" idx="1"/>
          </p:cNvCxnSpPr>
          <p:nvPr/>
        </p:nvCxnSpPr>
        <p:spPr>
          <a:xfrm>
            <a:off x="5280950" y="3638067"/>
            <a:ext cx="162956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3"/>
            <a:endCxn id="22" idx="1"/>
          </p:cNvCxnSpPr>
          <p:nvPr/>
        </p:nvCxnSpPr>
        <p:spPr>
          <a:xfrm flipV="1">
            <a:off x="7672984" y="3364494"/>
            <a:ext cx="1629569" cy="27357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2352343" y="3210887"/>
            <a:ext cx="307214" cy="307212"/>
            <a:chOff x="11121822" y="1145785"/>
            <a:chExt cx="307214" cy="307212"/>
          </a:xfrm>
          <a:solidFill>
            <a:schemeClr val="bg1"/>
          </a:solidFill>
        </p:grpSpPr>
        <p:sp>
          <p:nvSpPr>
            <p:cNvPr id="31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avLst/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2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avLst/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34" name="Freeform 144"/>
          <p:cNvSpPr/>
          <p:nvPr/>
        </p:nvSpPr>
        <p:spPr bwMode="auto">
          <a:xfrm>
            <a:off x="4748920" y="3480731"/>
            <a:ext cx="290808" cy="314670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6" name="Freeform 166"/>
          <p:cNvSpPr/>
          <p:nvPr/>
        </p:nvSpPr>
        <p:spPr bwMode="auto">
          <a:xfrm>
            <a:off x="7108264" y="3465263"/>
            <a:ext cx="355655" cy="345606"/>
          </a:xfrm>
          <a:custGeom>
            <a:avLst/>
            <a:gdLst>
              <a:gd name="T0" fmla="*/ 49 w 122"/>
              <a:gd name="T1" fmla="*/ 48 h 119"/>
              <a:gd name="T2" fmla="*/ 100 w 122"/>
              <a:gd name="T3" fmla="*/ 26 h 119"/>
              <a:gd name="T4" fmla="*/ 43 w 122"/>
              <a:gd name="T5" fmla="*/ 47 h 119"/>
              <a:gd name="T6" fmla="*/ 8 w 122"/>
              <a:gd name="T7" fmla="*/ 89 h 119"/>
              <a:gd name="T8" fmla="*/ 22 w 122"/>
              <a:gd name="T9" fmla="*/ 36 h 119"/>
              <a:gd name="T10" fmla="*/ 122 w 122"/>
              <a:gd name="T11" fmla="*/ 27 h 119"/>
              <a:gd name="T12" fmla="*/ 72 w 122"/>
              <a:gd name="T13" fmla="*/ 105 h 119"/>
              <a:gd name="T14" fmla="*/ 15 w 122"/>
              <a:gd name="T15" fmla="*/ 100 h 119"/>
              <a:gd name="T16" fmla="*/ 49 w 122"/>
              <a:gd name="T17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" h="119">
                <a:moveTo>
                  <a:pt x="49" y="48"/>
                </a:moveTo>
                <a:cubicBezTo>
                  <a:pt x="65" y="36"/>
                  <a:pt x="83" y="28"/>
                  <a:pt x="100" y="26"/>
                </a:cubicBezTo>
                <a:cubicBezTo>
                  <a:pt x="81" y="27"/>
                  <a:pt x="61" y="34"/>
                  <a:pt x="43" y="47"/>
                </a:cubicBezTo>
                <a:cubicBezTo>
                  <a:pt x="27" y="58"/>
                  <a:pt x="15" y="73"/>
                  <a:pt x="8" y="89"/>
                </a:cubicBezTo>
                <a:cubicBezTo>
                  <a:pt x="0" y="71"/>
                  <a:pt x="5" y="48"/>
                  <a:pt x="22" y="36"/>
                </a:cubicBezTo>
                <a:cubicBezTo>
                  <a:pt x="70" y="0"/>
                  <a:pt x="122" y="27"/>
                  <a:pt x="122" y="27"/>
                </a:cubicBezTo>
                <a:cubicBezTo>
                  <a:pt x="92" y="31"/>
                  <a:pt x="98" y="86"/>
                  <a:pt x="72" y="105"/>
                </a:cubicBezTo>
                <a:cubicBezTo>
                  <a:pt x="55" y="119"/>
                  <a:pt x="30" y="116"/>
                  <a:pt x="15" y="100"/>
                </a:cubicBezTo>
                <a:cubicBezTo>
                  <a:pt x="14" y="98"/>
                  <a:pt x="25" y="67"/>
                  <a:pt x="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504314" y="3237443"/>
            <a:ext cx="358940" cy="263837"/>
            <a:chOff x="5446713" y="5784850"/>
            <a:chExt cx="557213" cy="409576"/>
          </a:xfrm>
          <a:solidFill>
            <a:schemeClr val="bg1"/>
          </a:solidFill>
        </p:grpSpPr>
        <p:sp>
          <p:nvSpPr>
            <p:cNvPr id="41" name="Freeform 61"/>
            <p:cNvSpPr/>
            <p:nvPr/>
          </p:nvSpPr>
          <p:spPr bwMode="auto">
            <a:xfrm>
              <a:off x="5446713" y="5784850"/>
              <a:ext cx="390525" cy="369888"/>
            </a:xfrm>
            <a:custGeom>
              <a:avLst/>
              <a:gdLst>
                <a:gd name="T0" fmla="*/ 67 w 182"/>
                <a:gd name="T1" fmla="*/ 128 h 173"/>
                <a:gd name="T2" fmla="*/ 65 w 182"/>
                <a:gd name="T3" fmla="*/ 128 h 173"/>
                <a:gd name="T4" fmla="*/ 64 w 182"/>
                <a:gd name="T5" fmla="*/ 128 h 173"/>
                <a:gd name="T6" fmla="*/ 41 w 182"/>
                <a:gd name="T7" fmla="*/ 137 h 173"/>
                <a:gd name="T8" fmla="*/ 47 w 182"/>
                <a:gd name="T9" fmla="*/ 120 h 173"/>
                <a:gd name="T10" fmla="*/ 42 w 182"/>
                <a:gd name="T11" fmla="*/ 117 h 173"/>
                <a:gd name="T12" fmla="*/ 17 w 182"/>
                <a:gd name="T13" fmla="*/ 74 h 173"/>
                <a:gd name="T14" fmla="*/ 98 w 182"/>
                <a:gd name="T15" fmla="*/ 16 h 173"/>
                <a:gd name="T16" fmla="*/ 159 w 182"/>
                <a:gd name="T17" fmla="*/ 36 h 173"/>
                <a:gd name="T18" fmla="*/ 170 w 182"/>
                <a:gd name="T19" fmla="*/ 36 h 173"/>
                <a:gd name="T20" fmla="*/ 182 w 182"/>
                <a:gd name="T21" fmla="*/ 36 h 173"/>
                <a:gd name="T22" fmla="*/ 98 w 182"/>
                <a:gd name="T23" fmla="*/ 0 h 173"/>
                <a:gd name="T24" fmla="*/ 0 w 182"/>
                <a:gd name="T25" fmla="*/ 74 h 173"/>
                <a:gd name="T26" fmla="*/ 27 w 182"/>
                <a:gd name="T27" fmla="*/ 126 h 173"/>
                <a:gd name="T28" fmla="*/ 11 w 182"/>
                <a:gd name="T29" fmla="*/ 173 h 173"/>
                <a:gd name="T30" fmla="*/ 30 w 182"/>
                <a:gd name="T31" fmla="*/ 162 h 173"/>
                <a:gd name="T32" fmla="*/ 64 w 182"/>
                <a:gd name="T33" fmla="*/ 145 h 173"/>
                <a:gd name="T34" fmla="*/ 86 w 182"/>
                <a:gd name="T35" fmla="*/ 149 h 173"/>
                <a:gd name="T36" fmla="*/ 76 w 182"/>
                <a:gd name="T37" fmla="*/ 130 h 173"/>
                <a:gd name="T38" fmla="*/ 67 w 182"/>
                <a:gd name="T39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173">
                  <a:moveTo>
                    <a:pt x="67" y="128"/>
                  </a:moveTo>
                  <a:cubicBezTo>
                    <a:pt x="65" y="128"/>
                    <a:pt x="65" y="128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2" y="128"/>
                    <a:pt x="59" y="128"/>
                    <a:pt x="41" y="13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5"/>
                    <a:pt x="17" y="90"/>
                    <a:pt x="17" y="74"/>
                  </a:cubicBezTo>
                  <a:cubicBezTo>
                    <a:pt x="17" y="42"/>
                    <a:pt x="53" y="16"/>
                    <a:pt x="98" y="16"/>
                  </a:cubicBezTo>
                  <a:cubicBezTo>
                    <a:pt x="122" y="16"/>
                    <a:pt x="144" y="24"/>
                    <a:pt x="159" y="36"/>
                  </a:cubicBezTo>
                  <a:cubicBezTo>
                    <a:pt x="163" y="36"/>
                    <a:pt x="167" y="36"/>
                    <a:pt x="170" y="36"/>
                  </a:cubicBezTo>
                  <a:cubicBezTo>
                    <a:pt x="174" y="36"/>
                    <a:pt x="178" y="36"/>
                    <a:pt x="182" y="36"/>
                  </a:cubicBezTo>
                  <a:cubicBezTo>
                    <a:pt x="165" y="14"/>
                    <a:pt x="134" y="0"/>
                    <a:pt x="98" y="0"/>
                  </a:cubicBezTo>
                  <a:cubicBezTo>
                    <a:pt x="44" y="0"/>
                    <a:pt x="0" y="33"/>
                    <a:pt x="0" y="74"/>
                  </a:cubicBezTo>
                  <a:cubicBezTo>
                    <a:pt x="0" y="94"/>
                    <a:pt x="10" y="113"/>
                    <a:pt x="27" y="126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43" y="155"/>
                    <a:pt x="59" y="147"/>
                    <a:pt x="64" y="145"/>
                  </a:cubicBezTo>
                  <a:cubicBezTo>
                    <a:pt x="71" y="147"/>
                    <a:pt x="79" y="148"/>
                    <a:pt x="86" y="149"/>
                  </a:cubicBezTo>
                  <a:cubicBezTo>
                    <a:pt x="82" y="143"/>
                    <a:pt x="78" y="137"/>
                    <a:pt x="76" y="130"/>
                  </a:cubicBezTo>
                  <a:cubicBezTo>
                    <a:pt x="73" y="130"/>
                    <a:pt x="70" y="129"/>
                    <a:pt x="67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" name="Freeform 62"/>
            <p:cNvSpPr>
              <a:spLocks noEditPoints="1"/>
            </p:cNvSpPr>
            <p:nvPr/>
          </p:nvSpPr>
          <p:spPr bwMode="auto">
            <a:xfrm>
              <a:off x="5621338" y="5878513"/>
              <a:ext cx="382588" cy="315913"/>
            </a:xfrm>
            <a:custGeom>
              <a:avLst/>
              <a:gdLst>
                <a:gd name="T0" fmla="*/ 179 w 179"/>
                <a:gd name="T1" fmla="*/ 66 h 147"/>
                <a:gd name="T2" fmla="*/ 89 w 179"/>
                <a:gd name="T3" fmla="*/ 0 h 147"/>
                <a:gd name="T4" fmla="*/ 0 w 179"/>
                <a:gd name="T5" fmla="*/ 66 h 147"/>
                <a:gd name="T6" fmla="*/ 89 w 179"/>
                <a:gd name="T7" fmla="*/ 133 h 147"/>
                <a:gd name="T8" fmla="*/ 123 w 179"/>
                <a:gd name="T9" fmla="*/ 128 h 147"/>
                <a:gd name="T10" fmla="*/ 161 w 179"/>
                <a:gd name="T11" fmla="*/ 147 h 147"/>
                <a:gd name="T12" fmla="*/ 150 w 179"/>
                <a:gd name="T13" fmla="*/ 115 h 147"/>
                <a:gd name="T14" fmla="*/ 179 w 179"/>
                <a:gd name="T15" fmla="*/ 66 h 147"/>
                <a:gd name="T16" fmla="*/ 137 w 179"/>
                <a:gd name="T17" fmla="*/ 88 h 147"/>
                <a:gd name="T18" fmla="*/ 45 w 179"/>
                <a:gd name="T19" fmla="*/ 88 h 147"/>
                <a:gd name="T20" fmla="*/ 45 w 179"/>
                <a:gd name="T21" fmla="*/ 79 h 147"/>
                <a:gd name="T22" fmla="*/ 137 w 179"/>
                <a:gd name="T23" fmla="*/ 79 h 147"/>
                <a:gd name="T24" fmla="*/ 137 w 179"/>
                <a:gd name="T25" fmla="*/ 88 h 147"/>
                <a:gd name="T26" fmla="*/ 137 w 179"/>
                <a:gd name="T27" fmla="*/ 71 h 147"/>
                <a:gd name="T28" fmla="*/ 45 w 179"/>
                <a:gd name="T29" fmla="*/ 71 h 147"/>
                <a:gd name="T30" fmla="*/ 45 w 179"/>
                <a:gd name="T31" fmla="*/ 62 h 147"/>
                <a:gd name="T32" fmla="*/ 137 w 179"/>
                <a:gd name="T33" fmla="*/ 62 h 147"/>
                <a:gd name="T34" fmla="*/ 137 w 179"/>
                <a:gd name="T35" fmla="*/ 71 h 147"/>
                <a:gd name="T36" fmla="*/ 137 w 179"/>
                <a:gd name="T37" fmla="*/ 53 h 147"/>
                <a:gd name="T38" fmla="*/ 45 w 179"/>
                <a:gd name="T39" fmla="*/ 53 h 147"/>
                <a:gd name="T40" fmla="*/ 45 w 179"/>
                <a:gd name="T41" fmla="*/ 45 h 147"/>
                <a:gd name="T42" fmla="*/ 137 w 179"/>
                <a:gd name="T43" fmla="*/ 45 h 147"/>
                <a:gd name="T44" fmla="*/ 137 w 179"/>
                <a:gd name="T45" fmla="*/ 5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47">
                  <a:moveTo>
                    <a:pt x="179" y="66"/>
                  </a:moveTo>
                  <a:cubicBezTo>
                    <a:pt x="179" y="30"/>
                    <a:pt x="139" y="0"/>
                    <a:pt x="89" y="0"/>
                  </a:cubicBezTo>
                  <a:cubicBezTo>
                    <a:pt x="40" y="0"/>
                    <a:pt x="0" y="30"/>
                    <a:pt x="0" y="66"/>
                  </a:cubicBezTo>
                  <a:cubicBezTo>
                    <a:pt x="0" y="103"/>
                    <a:pt x="40" y="133"/>
                    <a:pt x="89" y="133"/>
                  </a:cubicBezTo>
                  <a:cubicBezTo>
                    <a:pt x="101" y="133"/>
                    <a:pt x="113" y="131"/>
                    <a:pt x="123" y="128"/>
                  </a:cubicBezTo>
                  <a:cubicBezTo>
                    <a:pt x="126" y="127"/>
                    <a:pt x="161" y="147"/>
                    <a:pt x="161" y="147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68" y="103"/>
                    <a:pt x="179" y="86"/>
                    <a:pt x="179" y="66"/>
                  </a:cubicBezTo>
                  <a:close/>
                  <a:moveTo>
                    <a:pt x="137" y="88"/>
                  </a:moveTo>
                  <a:cubicBezTo>
                    <a:pt x="45" y="88"/>
                    <a:pt x="45" y="88"/>
                    <a:pt x="45" y="88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137" y="79"/>
                    <a:pt x="137" y="79"/>
                    <a:pt x="137" y="79"/>
                  </a:cubicBezTo>
                  <a:lnTo>
                    <a:pt x="137" y="88"/>
                  </a:lnTo>
                  <a:close/>
                  <a:moveTo>
                    <a:pt x="137" y="71"/>
                  </a:moveTo>
                  <a:cubicBezTo>
                    <a:pt x="45" y="71"/>
                    <a:pt x="45" y="71"/>
                    <a:pt x="45" y="7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137" y="62"/>
                    <a:pt x="137" y="62"/>
                    <a:pt x="137" y="62"/>
                  </a:cubicBezTo>
                  <a:lnTo>
                    <a:pt x="137" y="71"/>
                  </a:lnTo>
                  <a:close/>
                  <a:moveTo>
                    <a:pt x="137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37" y="45"/>
                    <a:pt x="137" y="45"/>
                    <a:pt x="137" y="45"/>
                  </a:cubicBezTo>
                  <a:lnTo>
                    <a:pt x="13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70761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794035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914400" y="2590451"/>
          <a:ext cx="4921103" cy="226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5248630"/>
            <a:ext cx="486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05854" y="2923132"/>
            <a:ext cx="499730" cy="4997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8655" y="2880610"/>
            <a:ext cx="354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7F8C8D"/>
                </a:solidFill>
                <a:latin typeface="+mn-ea"/>
                <a:cs typeface="Open Sans" panose="020B0606030504020204" pitchFamily="34" charset="0"/>
              </a:rPr>
              <a:t>新解决方案</a:t>
            </a:r>
            <a:endParaRPr lang="en-US" sz="1200" b="1" dirty="0">
              <a:solidFill>
                <a:srgbClr val="7F8C8D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05854" y="3937865"/>
            <a:ext cx="499730" cy="49973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8655" y="3895343"/>
            <a:ext cx="354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产品展示</a:t>
            </a:r>
            <a:endParaRPr lang="en-US" sz="12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05854" y="4952598"/>
            <a:ext cx="499730" cy="49973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8655" y="4910076"/>
            <a:ext cx="354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7F8C8D"/>
                </a:solidFill>
                <a:latin typeface="+mn-ea"/>
                <a:cs typeface="Open Sans" panose="020B0606030504020204" pitchFamily="34" charset="0"/>
              </a:rPr>
              <a:t>产品展示</a:t>
            </a:r>
            <a:endParaRPr lang="en-US" sz="1200" b="1" dirty="0">
              <a:solidFill>
                <a:srgbClr val="7F8C8D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206299" y="3020565"/>
            <a:ext cx="307214" cy="307212"/>
            <a:chOff x="11121822" y="1145785"/>
            <a:chExt cx="307214" cy="307212"/>
          </a:xfrm>
          <a:solidFill>
            <a:schemeClr val="bg1"/>
          </a:solidFill>
        </p:grpSpPr>
        <p:sp>
          <p:nvSpPr>
            <p:cNvPr id="18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avLst/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9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avLst/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1" name="Freeform 166"/>
          <p:cNvSpPr/>
          <p:nvPr/>
        </p:nvSpPr>
        <p:spPr bwMode="auto">
          <a:xfrm>
            <a:off x="7203591" y="5051422"/>
            <a:ext cx="310864" cy="302081"/>
          </a:xfrm>
          <a:custGeom>
            <a:avLst/>
            <a:gdLst>
              <a:gd name="T0" fmla="*/ 49 w 122"/>
              <a:gd name="T1" fmla="*/ 48 h 119"/>
              <a:gd name="T2" fmla="*/ 100 w 122"/>
              <a:gd name="T3" fmla="*/ 26 h 119"/>
              <a:gd name="T4" fmla="*/ 43 w 122"/>
              <a:gd name="T5" fmla="*/ 47 h 119"/>
              <a:gd name="T6" fmla="*/ 8 w 122"/>
              <a:gd name="T7" fmla="*/ 89 h 119"/>
              <a:gd name="T8" fmla="*/ 22 w 122"/>
              <a:gd name="T9" fmla="*/ 36 h 119"/>
              <a:gd name="T10" fmla="*/ 122 w 122"/>
              <a:gd name="T11" fmla="*/ 27 h 119"/>
              <a:gd name="T12" fmla="*/ 72 w 122"/>
              <a:gd name="T13" fmla="*/ 105 h 119"/>
              <a:gd name="T14" fmla="*/ 15 w 122"/>
              <a:gd name="T15" fmla="*/ 100 h 119"/>
              <a:gd name="T16" fmla="*/ 49 w 122"/>
              <a:gd name="T17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" h="119">
                <a:moveTo>
                  <a:pt x="49" y="48"/>
                </a:moveTo>
                <a:cubicBezTo>
                  <a:pt x="65" y="36"/>
                  <a:pt x="83" y="28"/>
                  <a:pt x="100" y="26"/>
                </a:cubicBezTo>
                <a:cubicBezTo>
                  <a:pt x="81" y="27"/>
                  <a:pt x="61" y="34"/>
                  <a:pt x="43" y="47"/>
                </a:cubicBezTo>
                <a:cubicBezTo>
                  <a:pt x="27" y="58"/>
                  <a:pt x="15" y="73"/>
                  <a:pt x="8" y="89"/>
                </a:cubicBezTo>
                <a:cubicBezTo>
                  <a:pt x="0" y="71"/>
                  <a:pt x="5" y="48"/>
                  <a:pt x="22" y="36"/>
                </a:cubicBezTo>
                <a:cubicBezTo>
                  <a:pt x="70" y="0"/>
                  <a:pt x="122" y="27"/>
                  <a:pt x="122" y="27"/>
                </a:cubicBezTo>
                <a:cubicBezTo>
                  <a:pt x="92" y="31"/>
                  <a:pt x="98" y="86"/>
                  <a:pt x="72" y="105"/>
                </a:cubicBezTo>
                <a:cubicBezTo>
                  <a:pt x="55" y="119"/>
                  <a:pt x="30" y="116"/>
                  <a:pt x="15" y="100"/>
                </a:cubicBezTo>
                <a:cubicBezTo>
                  <a:pt x="14" y="98"/>
                  <a:pt x="25" y="67"/>
                  <a:pt x="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179015" y="4054907"/>
            <a:ext cx="361402" cy="265646"/>
            <a:chOff x="5446713" y="5784850"/>
            <a:chExt cx="557213" cy="409576"/>
          </a:xfrm>
          <a:solidFill>
            <a:schemeClr val="bg1"/>
          </a:solidFill>
        </p:grpSpPr>
        <p:sp>
          <p:nvSpPr>
            <p:cNvPr id="23" name="Freeform 61"/>
            <p:cNvSpPr/>
            <p:nvPr/>
          </p:nvSpPr>
          <p:spPr bwMode="auto">
            <a:xfrm>
              <a:off x="5446713" y="5784850"/>
              <a:ext cx="390525" cy="369888"/>
            </a:xfrm>
            <a:custGeom>
              <a:avLst/>
              <a:gdLst>
                <a:gd name="T0" fmla="*/ 67 w 182"/>
                <a:gd name="T1" fmla="*/ 128 h 173"/>
                <a:gd name="T2" fmla="*/ 65 w 182"/>
                <a:gd name="T3" fmla="*/ 128 h 173"/>
                <a:gd name="T4" fmla="*/ 64 w 182"/>
                <a:gd name="T5" fmla="*/ 128 h 173"/>
                <a:gd name="T6" fmla="*/ 41 w 182"/>
                <a:gd name="T7" fmla="*/ 137 h 173"/>
                <a:gd name="T8" fmla="*/ 47 w 182"/>
                <a:gd name="T9" fmla="*/ 120 h 173"/>
                <a:gd name="T10" fmla="*/ 42 w 182"/>
                <a:gd name="T11" fmla="*/ 117 h 173"/>
                <a:gd name="T12" fmla="*/ 17 w 182"/>
                <a:gd name="T13" fmla="*/ 74 h 173"/>
                <a:gd name="T14" fmla="*/ 98 w 182"/>
                <a:gd name="T15" fmla="*/ 16 h 173"/>
                <a:gd name="T16" fmla="*/ 159 w 182"/>
                <a:gd name="T17" fmla="*/ 36 h 173"/>
                <a:gd name="T18" fmla="*/ 170 w 182"/>
                <a:gd name="T19" fmla="*/ 36 h 173"/>
                <a:gd name="T20" fmla="*/ 182 w 182"/>
                <a:gd name="T21" fmla="*/ 36 h 173"/>
                <a:gd name="T22" fmla="*/ 98 w 182"/>
                <a:gd name="T23" fmla="*/ 0 h 173"/>
                <a:gd name="T24" fmla="*/ 0 w 182"/>
                <a:gd name="T25" fmla="*/ 74 h 173"/>
                <a:gd name="T26" fmla="*/ 27 w 182"/>
                <a:gd name="T27" fmla="*/ 126 h 173"/>
                <a:gd name="T28" fmla="*/ 11 w 182"/>
                <a:gd name="T29" fmla="*/ 173 h 173"/>
                <a:gd name="T30" fmla="*/ 30 w 182"/>
                <a:gd name="T31" fmla="*/ 162 h 173"/>
                <a:gd name="T32" fmla="*/ 64 w 182"/>
                <a:gd name="T33" fmla="*/ 145 h 173"/>
                <a:gd name="T34" fmla="*/ 86 w 182"/>
                <a:gd name="T35" fmla="*/ 149 h 173"/>
                <a:gd name="T36" fmla="*/ 76 w 182"/>
                <a:gd name="T37" fmla="*/ 130 h 173"/>
                <a:gd name="T38" fmla="*/ 67 w 182"/>
                <a:gd name="T39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173">
                  <a:moveTo>
                    <a:pt x="67" y="128"/>
                  </a:moveTo>
                  <a:cubicBezTo>
                    <a:pt x="65" y="128"/>
                    <a:pt x="65" y="128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2" y="128"/>
                    <a:pt x="59" y="128"/>
                    <a:pt x="41" y="13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5"/>
                    <a:pt x="17" y="90"/>
                    <a:pt x="17" y="74"/>
                  </a:cubicBezTo>
                  <a:cubicBezTo>
                    <a:pt x="17" y="42"/>
                    <a:pt x="53" y="16"/>
                    <a:pt x="98" y="16"/>
                  </a:cubicBezTo>
                  <a:cubicBezTo>
                    <a:pt x="122" y="16"/>
                    <a:pt x="144" y="24"/>
                    <a:pt x="159" y="36"/>
                  </a:cubicBezTo>
                  <a:cubicBezTo>
                    <a:pt x="163" y="36"/>
                    <a:pt x="167" y="36"/>
                    <a:pt x="170" y="36"/>
                  </a:cubicBezTo>
                  <a:cubicBezTo>
                    <a:pt x="174" y="36"/>
                    <a:pt x="178" y="36"/>
                    <a:pt x="182" y="36"/>
                  </a:cubicBezTo>
                  <a:cubicBezTo>
                    <a:pt x="165" y="14"/>
                    <a:pt x="134" y="0"/>
                    <a:pt x="98" y="0"/>
                  </a:cubicBezTo>
                  <a:cubicBezTo>
                    <a:pt x="44" y="0"/>
                    <a:pt x="0" y="33"/>
                    <a:pt x="0" y="74"/>
                  </a:cubicBezTo>
                  <a:cubicBezTo>
                    <a:pt x="0" y="94"/>
                    <a:pt x="10" y="113"/>
                    <a:pt x="27" y="126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43" y="155"/>
                    <a:pt x="59" y="147"/>
                    <a:pt x="64" y="145"/>
                  </a:cubicBezTo>
                  <a:cubicBezTo>
                    <a:pt x="71" y="147"/>
                    <a:pt x="79" y="148"/>
                    <a:pt x="86" y="149"/>
                  </a:cubicBezTo>
                  <a:cubicBezTo>
                    <a:pt x="82" y="143"/>
                    <a:pt x="78" y="137"/>
                    <a:pt x="76" y="130"/>
                  </a:cubicBezTo>
                  <a:cubicBezTo>
                    <a:pt x="73" y="130"/>
                    <a:pt x="70" y="129"/>
                    <a:pt x="67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5621338" y="5878513"/>
              <a:ext cx="382588" cy="315913"/>
            </a:xfrm>
            <a:custGeom>
              <a:avLst/>
              <a:gdLst>
                <a:gd name="T0" fmla="*/ 179 w 179"/>
                <a:gd name="T1" fmla="*/ 66 h 147"/>
                <a:gd name="T2" fmla="*/ 89 w 179"/>
                <a:gd name="T3" fmla="*/ 0 h 147"/>
                <a:gd name="T4" fmla="*/ 0 w 179"/>
                <a:gd name="T5" fmla="*/ 66 h 147"/>
                <a:gd name="T6" fmla="*/ 89 w 179"/>
                <a:gd name="T7" fmla="*/ 133 h 147"/>
                <a:gd name="T8" fmla="*/ 123 w 179"/>
                <a:gd name="T9" fmla="*/ 128 h 147"/>
                <a:gd name="T10" fmla="*/ 161 w 179"/>
                <a:gd name="T11" fmla="*/ 147 h 147"/>
                <a:gd name="T12" fmla="*/ 150 w 179"/>
                <a:gd name="T13" fmla="*/ 115 h 147"/>
                <a:gd name="T14" fmla="*/ 179 w 179"/>
                <a:gd name="T15" fmla="*/ 66 h 147"/>
                <a:gd name="T16" fmla="*/ 137 w 179"/>
                <a:gd name="T17" fmla="*/ 88 h 147"/>
                <a:gd name="T18" fmla="*/ 45 w 179"/>
                <a:gd name="T19" fmla="*/ 88 h 147"/>
                <a:gd name="T20" fmla="*/ 45 w 179"/>
                <a:gd name="T21" fmla="*/ 79 h 147"/>
                <a:gd name="T22" fmla="*/ 137 w 179"/>
                <a:gd name="T23" fmla="*/ 79 h 147"/>
                <a:gd name="T24" fmla="*/ 137 w 179"/>
                <a:gd name="T25" fmla="*/ 88 h 147"/>
                <a:gd name="T26" fmla="*/ 137 w 179"/>
                <a:gd name="T27" fmla="*/ 71 h 147"/>
                <a:gd name="T28" fmla="*/ 45 w 179"/>
                <a:gd name="T29" fmla="*/ 71 h 147"/>
                <a:gd name="T30" fmla="*/ 45 w 179"/>
                <a:gd name="T31" fmla="*/ 62 h 147"/>
                <a:gd name="T32" fmla="*/ 137 w 179"/>
                <a:gd name="T33" fmla="*/ 62 h 147"/>
                <a:gd name="T34" fmla="*/ 137 w 179"/>
                <a:gd name="T35" fmla="*/ 71 h 147"/>
                <a:gd name="T36" fmla="*/ 137 w 179"/>
                <a:gd name="T37" fmla="*/ 53 h 147"/>
                <a:gd name="T38" fmla="*/ 45 w 179"/>
                <a:gd name="T39" fmla="*/ 53 h 147"/>
                <a:gd name="T40" fmla="*/ 45 w 179"/>
                <a:gd name="T41" fmla="*/ 45 h 147"/>
                <a:gd name="T42" fmla="*/ 137 w 179"/>
                <a:gd name="T43" fmla="*/ 45 h 147"/>
                <a:gd name="T44" fmla="*/ 137 w 179"/>
                <a:gd name="T45" fmla="*/ 5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47">
                  <a:moveTo>
                    <a:pt x="179" y="66"/>
                  </a:moveTo>
                  <a:cubicBezTo>
                    <a:pt x="179" y="30"/>
                    <a:pt x="139" y="0"/>
                    <a:pt x="89" y="0"/>
                  </a:cubicBezTo>
                  <a:cubicBezTo>
                    <a:pt x="40" y="0"/>
                    <a:pt x="0" y="30"/>
                    <a:pt x="0" y="66"/>
                  </a:cubicBezTo>
                  <a:cubicBezTo>
                    <a:pt x="0" y="103"/>
                    <a:pt x="40" y="133"/>
                    <a:pt x="89" y="133"/>
                  </a:cubicBezTo>
                  <a:cubicBezTo>
                    <a:pt x="101" y="133"/>
                    <a:pt x="113" y="131"/>
                    <a:pt x="123" y="128"/>
                  </a:cubicBezTo>
                  <a:cubicBezTo>
                    <a:pt x="126" y="127"/>
                    <a:pt x="161" y="147"/>
                    <a:pt x="161" y="147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68" y="103"/>
                    <a:pt x="179" y="86"/>
                    <a:pt x="179" y="66"/>
                  </a:cubicBezTo>
                  <a:close/>
                  <a:moveTo>
                    <a:pt x="137" y="88"/>
                  </a:moveTo>
                  <a:cubicBezTo>
                    <a:pt x="45" y="88"/>
                    <a:pt x="45" y="88"/>
                    <a:pt x="45" y="88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137" y="79"/>
                    <a:pt x="137" y="79"/>
                    <a:pt x="137" y="79"/>
                  </a:cubicBezTo>
                  <a:lnTo>
                    <a:pt x="137" y="88"/>
                  </a:lnTo>
                  <a:close/>
                  <a:moveTo>
                    <a:pt x="137" y="71"/>
                  </a:moveTo>
                  <a:cubicBezTo>
                    <a:pt x="45" y="71"/>
                    <a:pt x="45" y="71"/>
                    <a:pt x="45" y="7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137" y="62"/>
                    <a:pt x="137" y="62"/>
                    <a:pt x="137" y="62"/>
                  </a:cubicBezTo>
                  <a:lnTo>
                    <a:pt x="137" y="71"/>
                  </a:lnTo>
                  <a:close/>
                  <a:moveTo>
                    <a:pt x="137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37" y="45"/>
                    <a:pt x="137" y="45"/>
                    <a:pt x="137" y="45"/>
                  </a:cubicBezTo>
                  <a:lnTo>
                    <a:pt x="13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0460" y="4238213"/>
            <a:ext cx="26110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64678" y="2065656"/>
            <a:ext cx="1862644" cy="1862644"/>
            <a:chOff x="5124582" y="2702799"/>
            <a:chExt cx="762465" cy="762465"/>
          </a:xfrm>
        </p:grpSpPr>
        <p:sp>
          <p:nvSpPr>
            <p:cNvPr id="3" name="Rounded Rectangle 13"/>
            <p:cNvSpPr/>
            <p:nvPr/>
          </p:nvSpPr>
          <p:spPr>
            <a:xfrm>
              <a:off x="5185775" y="2764664"/>
              <a:ext cx="640080" cy="640080"/>
            </a:xfrm>
            <a:prstGeom prst="roundRect">
              <a:avLst>
                <a:gd name="adj" fmla="val 293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" name="Rounded Rectangle 20"/>
            <p:cNvSpPr/>
            <p:nvPr/>
          </p:nvSpPr>
          <p:spPr>
            <a:xfrm>
              <a:off x="5124582" y="2702799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Freeform 166"/>
            <p:cNvSpPr/>
            <p:nvPr/>
          </p:nvSpPr>
          <p:spPr bwMode="auto">
            <a:xfrm>
              <a:off x="5322327" y="2911228"/>
              <a:ext cx="355655" cy="345606"/>
            </a:xfrm>
            <a:custGeom>
              <a:avLst/>
              <a:gdLst>
                <a:gd name="T0" fmla="*/ 49 w 122"/>
                <a:gd name="T1" fmla="*/ 48 h 119"/>
                <a:gd name="T2" fmla="*/ 100 w 122"/>
                <a:gd name="T3" fmla="*/ 26 h 119"/>
                <a:gd name="T4" fmla="*/ 43 w 122"/>
                <a:gd name="T5" fmla="*/ 47 h 119"/>
                <a:gd name="T6" fmla="*/ 8 w 122"/>
                <a:gd name="T7" fmla="*/ 89 h 119"/>
                <a:gd name="T8" fmla="*/ 22 w 122"/>
                <a:gd name="T9" fmla="*/ 36 h 119"/>
                <a:gd name="T10" fmla="*/ 122 w 122"/>
                <a:gd name="T11" fmla="*/ 27 h 119"/>
                <a:gd name="T12" fmla="*/ 72 w 122"/>
                <a:gd name="T13" fmla="*/ 105 h 119"/>
                <a:gd name="T14" fmla="*/ 15 w 122"/>
                <a:gd name="T15" fmla="*/ 100 h 119"/>
                <a:gd name="T16" fmla="*/ 49 w 122"/>
                <a:gd name="T17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19">
                  <a:moveTo>
                    <a:pt x="49" y="48"/>
                  </a:moveTo>
                  <a:cubicBezTo>
                    <a:pt x="65" y="36"/>
                    <a:pt x="83" y="28"/>
                    <a:pt x="100" y="26"/>
                  </a:cubicBezTo>
                  <a:cubicBezTo>
                    <a:pt x="81" y="27"/>
                    <a:pt x="61" y="34"/>
                    <a:pt x="43" y="47"/>
                  </a:cubicBezTo>
                  <a:cubicBezTo>
                    <a:pt x="27" y="58"/>
                    <a:pt x="15" y="73"/>
                    <a:pt x="8" y="89"/>
                  </a:cubicBezTo>
                  <a:cubicBezTo>
                    <a:pt x="0" y="71"/>
                    <a:pt x="5" y="48"/>
                    <a:pt x="22" y="36"/>
                  </a:cubicBezTo>
                  <a:cubicBezTo>
                    <a:pt x="70" y="0"/>
                    <a:pt x="122" y="27"/>
                    <a:pt x="122" y="27"/>
                  </a:cubicBezTo>
                  <a:cubicBezTo>
                    <a:pt x="92" y="31"/>
                    <a:pt x="98" y="86"/>
                    <a:pt x="72" y="105"/>
                  </a:cubicBezTo>
                  <a:cubicBezTo>
                    <a:pt x="55" y="119"/>
                    <a:pt x="30" y="116"/>
                    <a:pt x="15" y="100"/>
                  </a:cubicBezTo>
                  <a:cubicBezTo>
                    <a:pt x="14" y="98"/>
                    <a:pt x="25" y="67"/>
                    <a:pt x="49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5" name="Freeform 34"/>
          <p:cNvSpPr>
            <a:spLocks noEditPoints="1"/>
          </p:cNvSpPr>
          <p:nvPr/>
        </p:nvSpPr>
        <p:spPr bwMode="auto">
          <a:xfrm flipH="1">
            <a:off x="5420802" y="3025825"/>
            <a:ext cx="1350394" cy="1557179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latin typeface="+mn-ea"/>
            </a:endParaRPr>
          </a:p>
        </p:txBody>
      </p:sp>
      <p:pic>
        <p:nvPicPr>
          <p:cNvPr id="16" name="Picture 2" descr="C:\Users\Jokomoro\Documents\iphone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14" y="1612190"/>
            <a:ext cx="2018571" cy="36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34"/>
          <p:cNvSpPr>
            <a:spLocks noEditPoints="1"/>
          </p:cNvSpPr>
          <p:nvPr/>
        </p:nvSpPr>
        <p:spPr bwMode="auto">
          <a:xfrm flipH="1">
            <a:off x="3931908" y="3251364"/>
            <a:ext cx="1154805" cy="1331640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latin typeface="+mn-ea"/>
            </a:endParaRPr>
          </a:p>
        </p:txBody>
      </p:sp>
      <p:sp>
        <p:nvSpPr>
          <p:cNvPr id="18" name="Freeform 34"/>
          <p:cNvSpPr>
            <a:spLocks noEditPoints="1"/>
          </p:cNvSpPr>
          <p:nvPr/>
        </p:nvSpPr>
        <p:spPr bwMode="auto">
          <a:xfrm flipH="1">
            <a:off x="7079365" y="3251364"/>
            <a:ext cx="1154805" cy="1331640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latin typeface="+mn-ea"/>
            </a:endParaRPr>
          </a:p>
        </p:txBody>
      </p:sp>
      <p:sp>
        <p:nvSpPr>
          <p:cNvPr id="19" name="Freeform 34"/>
          <p:cNvSpPr>
            <a:spLocks noEditPoints="1"/>
          </p:cNvSpPr>
          <p:nvPr/>
        </p:nvSpPr>
        <p:spPr bwMode="auto">
          <a:xfrm flipH="1">
            <a:off x="8542339" y="3575413"/>
            <a:ext cx="873788" cy="1007591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latin typeface="+mn-ea"/>
            </a:endParaRPr>
          </a:p>
        </p:txBody>
      </p:sp>
      <p:sp>
        <p:nvSpPr>
          <p:cNvPr id="20" name="Freeform 34"/>
          <p:cNvSpPr>
            <a:spLocks noEditPoints="1"/>
          </p:cNvSpPr>
          <p:nvPr/>
        </p:nvSpPr>
        <p:spPr bwMode="auto">
          <a:xfrm flipH="1">
            <a:off x="2724031" y="3575413"/>
            <a:ext cx="873788" cy="1007591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latin typeface="+mn-ea"/>
            </a:endParaRPr>
          </a:p>
        </p:txBody>
      </p:sp>
      <p:sp>
        <p:nvSpPr>
          <p:cNvPr id="21" name="Freeform 34"/>
          <p:cNvSpPr>
            <a:spLocks noEditPoints="1"/>
          </p:cNvSpPr>
          <p:nvPr/>
        </p:nvSpPr>
        <p:spPr bwMode="auto">
          <a:xfrm flipH="1">
            <a:off x="9724296" y="3829013"/>
            <a:ext cx="653865" cy="753991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latin typeface="+mn-ea"/>
            </a:endParaRPr>
          </a:p>
        </p:txBody>
      </p:sp>
      <p:sp>
        <p:nvSpPr>
          <p:cNvPr id="22" name="Freeform 34"/>
          <p:cNvSpPr>
            <a:spLocks noEditPoints="1"/>
          </p:cNvSpPr>
          <p:nvPr/>
        </p:nvSpPr>
        <p:spPr bwMode="auto">
          <a:xfrm flipH="1">
            <a:off x="1736077" y="3804414"/>
            <a:ext cx="653865" cy="753991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latin typeface="+mn-e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399" y="5039387"/>
            <a:ext cx="4172313" cy="75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主要特征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79365" y="5039386"/>
            <a:ext cx="4285416" cy="754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主要特征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52640" y="2006268"/>
            <a:ext cx="788712" cy="788712"/>
          </a:xfrm>
          <a:prstGeom prst="ellipse">
            <a:avLst/>
          </a:prstGeom>
          <a:noFill/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7F8C8D"/>
                </a:solidFill>
                <a:latin typeface="Agency FB" panose="020B0503020202020204" pitchFamily="34" charset="0"/>
                <a:cs typeface="Open Sans" panose="020B0606030504020204" pitchFamily="34" charset="0"/>
              </a:rPr>
              <a:t>85%</a:t>
            </a:r>
            <a:endParaRPr lang="en-US" sz="1400" b="1" dirty="0">
              <a:solidFill>
                <a:srgbClr val="7F8C8D"/>
              </a:solidFill>
              <a:latin typeface="Agency FB" panose="020B0503020202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Arc 27"/>
          <p:cNvSpPr/>
          <p:nvPr/>
        </p:nvSpPr>
        <p:spPr>
          <a:xfrm>
            <a:off x="952429" y="2006057"/>
            <a:ext cx="788947" cy="788947"/>
          </a:xfrm>
          <a:prstGeom prst="arc">
            <a:avLst>
              <a:gd name="adj1" fmla="val 16200000"/>
              <a:gd name="adj2" fmla="val 11287514"/>
            </a:avLst>
          </a:prstGeom>
          <a:ln w="635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1263" y="2028210"/>
            <a:ext cx="2847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7F8C8D"/>
                </a:solidFill>
                <a:latin typeface="+mn-ea"/>
                <a:cs typeface="Open Sans" panose="020B0606030504020204" pitchFamily="34" charset="0"/>
              </a:rPr>
              <a:t>新解决方案</a:t>
            </a:r>
            <a:endParaRPr lang="en-US" sz="1200" b="1" dirty="0">
              <a:solidFill>
                <a:srgbClr val="7F8C8D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458749" y="2006244"/>
            <a:ext cx="788712" cy="788712"/>
          </a:xfrm>
          <a:prstGeom prst="ellipse">
            <a:avLst/>
          </a:prstGeom>
          <a:noFill/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6"/>
                </a:solidFill>
                <a:latin typeface="Agency FB" panose="020B0503020202020204" pitchFamily="34" charset="0"/>
                <a:cs typeface="Open Sans" panose="020B0606030504020204" pitchFamily="34" charset="0"/>
              </a:rPr>
              <a:t>90%</a:t>
            </a:r>
            <a:endParaRPr lang="en-US" sz="1400" b="1">
              <a:solidFill>
                <a:schemeClr val="accent6"/>
              </a:solidFill>
              <a:latin typeface="Agency FB" panose="020B0503020202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10458538" y="2006033"/>
            <a:ext cx="788947" cy="788947"/>
          </a:xfrm>
          <a:prstGeom prst="arc">
            <a:avLst>
              <a:gd name="adj1" fmla="val 16200000"/>
              <a:gd name="adj2" fmla="val 13687926"/>
            </a:avLst>
          </a:prstGeom>
          <a:ln w="635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91718" y="2031174"/>
            <a:ext cx="2846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新解决方案</a:t>
            </a:r>
            <a:endParaRPr lang="en-US" sz="12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3" name="Freeform 34"/>
          <p:cNvSpPr>
            <a:spLocks noEditPoints="1"/>
          </p:cNvSpPr>
          <p:nvPr/>
        </p:nvSpPr>
        <p:spPr bwMode="auto">
          <a:xfrm flipH="1">
            <a:off x="10686329" y="4062467"/>
            <a:ext cx="432203" cy="498386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latin typeface="+mn-ea"/>
            </a:endParaRPr>
          </a:p>
        </p:txBody>
      </p:sp>
      <p:sp>
        <p:nvSpPr>
          <p:cNvPr id="34" name="Freeform 34"/>
          <p:cNvSpPr>
            <a:spLocks noEditPoints="1"/>
          </p:cNvSpPr>
          <p:nvPr/>
        </p:nvSpPr>
        <p:spPr bwMode="auto">
          <a:xfrm flipH="1">
            <a:off x="969785" y="4062467"/>
            <a:ext cx="432203" cy="498386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3" y="191387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24397" y="1600200"/>
            <a:ext cx="7143205" cy="4486939"/>
            <a:chOff x="2032000" y="876235"/>
            <a:chExt cx="8127999" cy="5105528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9" name="Freeform 8"/>
            <p:cNvSpPr/>
            <p:nvPr/>
          </p:nvSpPr>
          <p:spPr>
            <a:xfrm>
              <a:off x="3564940" y="1075351"/>
              <a:ext cx="4370425" cy="4370331"/>
            </a:xfrm>
            <a:custGeom>
              <a:avLst/>
              <a:gdLst>
                <a:gd name="connsiteX0" fmla="*/ 0 w 4370425"/>
                <a:gd name="connsiteY0" fmla="*/ 2185166 h 4370331"/>
                <a:gd name="connsiteX1" fmla="*/ 2185213 w 4370425"/>
                <a:gd name="connsiteY1" fmla="*/ 0 h 4370331"/>
                <a:gd name="connsiteX2" fmla="*/ 4370426 w 4370425"/>
                <a:gd name="connsiteY2" fmla="*/ 2185166 h 4370331"/>
                <a:gd name="connsiteX3" fmla="*/ 2185213 w 4370425"/>
                <a:gd name="connsiteY3" fmla="*/ 4370332 h 4370331"/>
                <a:gd name="connsiteX4" fmla="*/ 0 w 4370425"/>
                <a:gd name="connsiteY4" fmla="*/ 2185166 h 437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0425" h="4370331">
                  <a:moveTo>
                    <a:pt x="0" y="2185166"/>
                  </a:moveTo>
                  <a:cubicBezTo>
                    <a:pt x="0" y="978332"/>
                    <a:pt x="978353" y="0"/>
                    <a:pt x="2185213" y="0"/>
                  </a:cubicBezTo>
                  <a:cubicBezTo>
                    <a:pt x="3392073" y="0"/>
                    <a:pt x="4370426" y="978332"/>
                    <a:pt x="4370426" y="2185166"/>
                  </a:cubicBezTo>
                  <a:cubicBezTo>
                    <a:pt x="4370426" y="3392000"/>
                    <a:pt x="3392073" y="4370332"/>
                    <a:pt x="2185213" y="4370332"/>
                  </a:cubicBezTo>
                  <a:cubicBezTo>
                    <a:pt x="978353" y="4370332"/>
                    <a:pt x="0" y="3392000"/>
                    <a:pt x="0" y="21851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7684" tIns="887670" rIns="887684" bIns="88767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>
                <a:latin typeface="+mn-ea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058611" y="876235"/>
              <a:ext cx="486054" cy="4860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4907686" y="5120971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216595" y="2849011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532473" y="5495717"/>
              <a:ext cx="486054" cy="4860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007660" y="1567013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898188" y="3582165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2199436" y="1864155"/>
              <a:ext cx="1776780" cy="1776213"/>
            </a:xfrm>
            <a:custGeom>
              <a:avLst/>
              <a:gdLst>
                <a:gd name="connsiteX0" fmla="*/ 0 w 1776780"/>
                <a:gd name="connsiteY0" fmla="*/ 888107 h 1776213"/>
                <a:gd name="connsiteX1" fmla="*/ 888390 w 1776780"/>
                <a:gd name="connsiteY1" fmla="*/ 0 h 1776213"/>
                <a:gd name="connsiteX2" fmla="*/ 1776780 w 1776780"/>
                <a:gd name="connsiteY2" fmla="*/ 888107 h 1776213"/>
                <a:gd name="connsiteX3" fmla="*/ 888390 w 1776780"/>
                <a:gd name="connsiteY3" fmla="*/ 1776214 h 1776213"/>
                <a:gd name="connsiteX4" fmla="*/ 0 w 1776780"/>
                <a:gd name="connsiteY4" fmla="*/ 888107 h 1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780" h="1776213">
                  <a:moveTo>
                    <a:pt x="0" y="888107"/>
                  </a:moveTo>
                  <a:cubicBezTo>
                    <a:pt x="0" y="397619"/>
                    <a:pt x="397746" y="0"/>
                    <a:pt x="888390" y="0"/>
                  </a:cubicBezTo>
                  <a:cubicBezTo>
                    <a:pt x="1379034" y="0"/>
                    <a:pt x="1776780" y="397619"/>
                    <a:pt x="1776780" y="888107"/>
                  </a:cubicBezTo>
                  <a:cubicBezTo>
                    <a:pt x="1776780" y="1378595"/>
                    <a:pt x="1379034" y="1776214"/>
                    <a:pt x="888390" y="1776214"/>
                  </a:cubicBezTo>
                  <a:cubicBezTo>
                    <a:pt x="397746" y="1776214"/>
                    <a:pt x="0" y="1378595"/>
                    <a:pt x="0" y="888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43" tIns="389660" rIns="389743" bIns="38966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>
                <a:latin typeface="+mn-ea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566867" y="1582330"/>
              <a:ext cx="486054" cy="4860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2366060" y="4161132"/>
              <a:ext cx="878636" cy="8786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8383219" y="1028380"/>
              <a:ext cx="1776780" cy="1776213"/>
            </a:xfrm>
            <a:custGeom>
              <a:avLst/>
              <a:gdLst>
                <a:gd name="connsiteX0" fmla="*/ 0 w 1776780"/>
                <a:gd name="connsiteY0" fmla="*/ 888107 h 1776213"/>
                <a:gd name="connsiteX1" fmla="*/ 888390 w 1776780"/>
                <a:gd name="connsiteY1" fmla="*/ 0 h 1776213"/>
                <a:gd name="connsiteX2" fmla="*/ 1776780 w 1776780"/>
                <a:gd name="connsiteY2" fmla="*/ 888107 h 1776213"/>
                <a:gd name="connsiteX3" fmla="*/ 888390 w 1776780"/>
                <a:gd name="connsiteY3" fmla="*/ 1776214 h 1776213"/>
                <a:gd name="connsiteX4" fmla="*/ 0 w 1776780"/>
                <a:gd name="connsiteY4" fmla="*/ 888107 h 1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6780" h="1776213">
                  <a:moveTo>
                    <a:pt x="0" y="888107"/>
                  </a:moveTo>
                  <a:cubicBezTo>
                    <a:pt x="0" y="397619"/>
                    <a:pt x="397746" y="0"/>
                    <a:pt x="888390" y="0"/>
                  </a:cubicBezTo>
                  <a:cubicBezTo>
                    <a:pt x="1379034" y="0"/>
                    <a:pt x="1776780" y="397619"/>
                    <a:pt x="1776780" y="888107"/>
                  </a:cubicBezTo>
                  <a:cubicBezTo>
                    <a:pt x="1776780" y="1378595"/>
                    <a:pt x="1379034" y="1776214"/>
                    <a:pt x="888390" y="1776214"/>
                  </a:cubicBezTo>
                  <a:cubicBezTo>
                    <a:pt x="397746" y="1776214"/>
                    <a:pt x="0" y="1378595"/>
                    <a:pt x="0" y="8881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743" tIns="389660" rIns="389743" bIns="38966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400" kern="1200">
                <a:latin typeface="+mn-ea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90739" y="2254728"/>
              <a:ext cx="486054" cy="4860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2032000" y="5206744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5541670" y="4705381"/>
              <a:ext cx="351942" cy="3522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95" y="2110734"/>
            <a:ext cx="4221341" cy="3519948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12112" y="1813778"/>
            <a:ext cx="496601" cy="4966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51988" y="2062078"/>
            <a:ext cx="1297172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79773" y="1815857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云系统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94171" y="2162027"/>
            <a:ext cx="195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569681" y="5247387"/>
            <a:ext cx="496601" cy="4966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109557" y="5495687"/>
            <a:ext cx="1297172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37342" y="524946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云系统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51740" y="5595636"/>
            <a:ext cx="195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914400" y="3630820"/>
            <a:ext cx="496601" cy="49660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454276" y="3879120"/>
            <a:ext cx="1297172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82061" y="3632899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云系统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96459" y="3979069"/>
            <a:ext cx="195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786795" y="2098573"/>
            <a:ext cx="496601" cy="49660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9457724" y="2346873"/>
            <a:ext cx="1297172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068247" y="210065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云系统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23361" y="2434322"/>
            <a:ext cx="195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255279" y="3612813"/>
            <a:ext cx="496601" cy="4966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8926208" y="3861113"/>
            <a:ext cx="1297172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536731" y="361489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云系统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91845" y="3948562"/>
            <a:ext cx="195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637634" y="4864684"/>
            <a:ext cx="496601" cy="49660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308563" y="5112984"/>
            <a:ext cx="1297172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919086" y="4866763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云系统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74200" y="5200433"/>
            <a:ext cx="195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50" name="Freeform 1055"/>
          <p:cNvSpPr/>
          <p:nvPr/>
        </p:nvSpPr>
        <p:spPr bwMode="auto">
          <a:xfrm>
            <a:off x="1314682" y="1972940"/>
            <a:ext cx="275873" cy="174884"/>
          </a:xfrm>
          <a:custGeom>
            <a:avLst/>
            <a:gdLst>
              <a:gd name="T0" fmla="*/ 51 w 95"/>
              <a:gd name="T1" fmla="*/ 0 h 60"/>
              <a:gd name="T2" fmla="*/ 27 w 95"/>
              <a:gd name="T3" fmla="*/ 25 h 60"/>
              <a:gd name="T4" fmla="*/ 20 w 95"/>
              <a:gd name="T5" fmla="*/ 25 h 60"/>
              <a:gd name="T6" fmla="*/ 0 w 95"/>
              <a:gd name="T7" fmla="*/ 43 h 60"/>
              <a:gd name="T8" fmla="*/ 13 w 95"/>
              <a:gd name="T9" fmla="*/ 60 h 60"/>
              <a:gd name="T10" fmla="*/ 51 w 95"/>
              <a:gd name="T11" fmla="*/ 60 h 60"/>
              <a:gd name="T12" fmla="*/ 75 w 95"/>
              <a:gd name="T13" fmla="*/ 60 h 60"/>
              <a:gd name="T14" fmla="*/ 94 w 95"/>
              <a:gd name="T15" fmla="*/ 38 h 60"/>
              <a:gd name="T16" fmla="*/ 77 w 95"/>
              <a:gd name="T17" fmla="*/ 16 h 60"/>
              <a:gd name="T18" fmla="*/ 51 w 95"/>
              <a:gd name="T1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60">
                <a:moveTo>
                  <a:pt x="51" y="0"/>
                </a:moveTo>
                <a:cubicBezTo>
                  <a:pt x="31" y="0"/>
                  <a:pt x="27" y="25"/>
                  <a:pt x="27" y="25"/>
                </a:cubicBezTo>
                <a:cubicBezTo>
                  <a:pt x="27" y="25"/>
                  <a:pt x="27" y="25"/>
                  <a:pt x="20" y="25"/>
                </a:cubicBezTo>
                <a:cubicBezTo>
                  <a:pt x="13" y="25"/>
                  <a:pt x="0" y="29"/>
                  <a:pt x="0" y="43"/>
                </a:cubicBezTo>
                <a:cubicBezTo>
                  <a:pt x="0" y="58"/>
                  <a:pt x="13" y="60"/>
                  <a:pt x="13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94" y="59"/>
                  <a:pt x="94" y="38"/>
                </a:cubicBezTo>
                <a:cubicBezTo>
                  <a:pt x="94" y="38"/>
                  <a:pt x="95" y="18"/>
                  <a:pt x="77" y="16"/>
                </a:cubicBezTo>
                <a:cubicBezTo>
                  <a:pt x="77" y="16"/>
                  <a:pt x="76" y="0"/>
                  <a:pt x="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51" name="Freeform 1055"/>
          <p:cNvSpPr/>
          <p:nvPr/>
        </p:nvSpPr>
        <p:spPr bwMode="auto">
          <a:xfrm>
            <a:off x="1026362" y="3791678"/>
            <a:ext cx="275873" cy="174884"/>
          </a:xfrm>
          <a:custGeom>
            <a:avLst/>
            <a:gdLst>
              <a:gd name="T0" fmla="*/ 51 w 95"/>
              <a:gd name="T1" fmla="*/ 0 h 60"/>
              <a:gd name="T2" fmla="*/ 27 w 95"/>
              <a:gd name="T3" fmla="*/ 25 h 60"/>
              <a:gd name="T4" fmla="*/ 20 w 95"/>
              <a:gd name="T5" fmla="*/ 25 h 60"/>
              <a:gd name="T6" fmla="*/ 0 w 95"/>
              <a:gd name="T7" fmla="*/ 43 h 60"/>
              <a:gd name="T8" fmla="*/ 13 w 95"/>
              <a:gd name="T9" fmla="*/ 60 h 60"/>
              <a:gd name="T10" fmla="*/ 51 w 95"/>
              <a:gd name="T11" fmla="*/ 60 h 60"/>
              <a:gd name="T12" fmla="*/ 75 w 95"/>
              <a:gd name="T13" fmla="*/ 60 h 60"/>
              <a:gd name="T14" fmla="*/ 94 w 95"/>
              <a:gd name="T15" fmla="*/ 38 h 60"/>
              <a:gd name="T16" fmla="*/ 77 w 95"/>
              <a:gd name="T17" fmla="*/ 16 h 60"/>
              <a:gd name="T18" fmla="*/ 51 w 95"/>
              <a:gd name="T1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60">
                <a:moveTo>
                  <a:pt x="51" y="0"/>
                </a:moveTo>
                <a:cubicBezTo>
                  <a:pt x="31" y="0"/>
                  <a:pt x="27" y="25"/>
                  <a:pt x="27" y="25"/>
                </a:cubicBezTo>
                <a:cubicBezTo>
                  <a:pt x="27" y="25"/>
                  <a:pt x="27" y="25"/>
                  <a:pt x="20" y="25"/>
                </a:cubicBezTo>
                <a:cubicBezTo>
                  <a:pt x="13" y="25"/>
                  <a:pt x="0" y="29"/>
                  <a:pt x="0" y="43"/>
                </a:cubicBezTo>
                <a:cubicBezTo>
                  <a:pt x="0" y="58"/>
                  <a:pt x="13" y="60"/>
                  <a:pt x="13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94" y="59"/>
                  <a:pt x="94" y="38"/>
                </a:cubicBezTo>
                <a:cubicBezTo>
                  <a:pt x="94" y="38"/>
                  <a:pt x="95" y="18"/>
                  <a:pt x="77" y="16"/>
                </a:cubicBezTo>
                <a:cubicBezTo>
                  <a:pt x="77" y="16"/>
                  <a:pt x="76" y="0"/>
                  <a:pt x="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52" name="Freeform 1055"/>
          <p:cNvSpPr/>
          <p:nvPr/>
        </p:nvSpPr>
        <p:spPr bwMode="auto">
          <a:xfrm>
            <a:off x="2674110" y="5400488"/>
            <a:ext cx="275873" cy="174884"/>
          </a:xfrm>
          <a:custGeom>
            <a:avLst/>
            <a:gdLst>
              <a:gd name="T0" fmla="*/ 51 w 95"/>
              <a:gd name="T1" fmla="*/ 0 h 60"/>
              <a:gd name="T2" fmla="*/ 27 w 95"/>
              <a:gd name="T3" fmla="*/ 25 h 60"/>
              <a:gd name="T4" fmla="*/ 20 w 95"/>
              <a:gd name="T5" fmla="*/ 25 h 60"/>
              <a:gd name="T6" fmla="*/ 0 w 95"/>
              <a:gd name="T7" fmla="*/ 43 h 60"/>
              <a:gd name="T8" fmla="*/ 13 w 95"/>
              <a:gd name="T9" fmla="*/ 60 h 60"/>
              <a:gd name="T10" fmla="*/ 51 w 95"/>
              <a:gd name="T11" fmla="*/ 60 h 60"/>
              <a:gd name="T12" fmla="*/ 75 w 95"/>
              <a:gd name="T13" fmla="*/ 60 h 60"/>
              <a:gd name="T14" fmla="*/ 94 w 95"/>
              <a:gd name="T15" fmla="*/ 38 h 60"/>
              <a:gd name="T16" fmla="*/ 77 w 95"/>
              <a:gd name="T17" fmla="*/ 16 h 60"/>
              <a:gd name="T18" fmla="*/ 51 w 95"/>
              <a:gd name="T1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60">
                <a:moveTo>
                  <a:pt x="51" y="0"/>
                </a:moveTo>
                <a:cubicBezTo>
                  <a:pt x="31" y="0"/>
                  <a:pt x="27" y="25"/>
                  <a:pt x="27" y="25"/>
                </a:cubicBezTo>
                <a:cubicBezTo>
                  <a:pt x="27" y="25"/>
                  <a:pt x="27" y="25"/>
                  <a:pt x="20" y="25"/>
                </a:cubicBezTo>
                <a:cubicBezTo>
                  <a:pt x="13" y="25"/>
                  <a:pt x="0" y="29"/>
                  <a:pt x="0" y="43"/>
                </a:cubicBezTo>
                <a:cubicBezTo>
                  <a:pt x="0" y="58"/>
                  <a:pt x="13" y="60"/>
                  <a:pt x="13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94" y="59"/>
                  <a:pt x="94" y="38"/>
                </a:cubicBezTo>
                <a:cubicBezTo>
                  <a:pt x="94" y="38"/>
                  <a:pt x="95" y="18"/>
                  <a:pt x="77" y="16"/>
                </a:cubicBezTo>
                <a:cubicBezTo>
                  <a:pt x="77" y="16"/>
                  <a:pt x="76" y="0"/>
                  <a:pt x="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53" name="Freeform 1055"/>
          <p:cNvSpPr/>
          <p:nvPr/>
        </p:nvSpPr>
        <p:spPr bwMode="auto">
          <a:xfrm>
            <a:off x="10896506" y="2259200"/>
            <a:ext cx="275873" cy="174884"/>
          </a:xfrm>
          <a:custGeom>
            <a:avLst/>
            <a:gdLst>
              <a:gd name="T0" fmla="*/ 51 w 95"/>
              <a:gd name="T1" fmla="*/ 0 h 60"/>
              <a:gd name="T2" fmla="*/ 27 w 95"/>
              <a:gd name="T3" fmla="*/ 25 h 60"/>
              <a:gd name="T4" fmla="*/ 20 w 95"/>
              <a:gd name="T5" fmla="*/ 25 h 60"/>
              <a:gd name="T6" fmla="*/ 0 w 95"/>
              <a:gd name="T7" fmla="*/ 43 h 60"/>
              <a:gd name="T8" fmla="*/ 13 w 95"/>
              <a:gd name="T9" fmla="*/ 60 h 60"/>
              <a:gd name="T10" fmla="*/ 51 w 95"/>
              <a:gd name="T11" fmla="*/ 60 h 60"/>
              <a:gd name="T12" fmla="*/ 75 w 95"/>
              <a:gd name="T13" fmla="*/ 60 h 60"/>
              <a:gd name="T14" fmla="*/ 94 w 95"/>
              <a:gd name="T15" fmla="*/ 38 h 60"/>
              <a:gd name="T16" fmla="*/ 77 w 95"/>
              <a:gd name="T17" fmla="*/ 16 h 60"/>
              <a:gd name="T18" fmla="*/ 51 w 95"/>
              <a:gd name="T1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60">
                <a:moveTo>
                  <a:pt x="51" y="0"/>
                </a:moveTo>
                <a:cubicBezTo>
                  <a:pt x="31" y="0"/>
                  <a:pt x="27" y="25"/>
                  <a:pt x="27" y="25"/>
                </a:cubicBezTo>
                <a:cubicBezTo>
                  <a:pt x="27" y="25"/>
                  <a:pt x="27" y="25"/>
                  <a:pt x="20" y="25"/>
                </a:cubicBezTo>
                <a:cubicBezTo>
                  <a:pt x="13" y="25"/>
                  <a:pt x="0" y="29"/>
                  <a:pt x="0" y="43"/>
                </a:cubicBezTo>
                <a:cubicBezTo>
                  <a:pt x="0" y="58"/>
                  <a:pt x="13" y="60"/>
                  <a:pt x="13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94" y="59"/>
                  <a:pt x="94" y="38"/>
                </a:cubicBezTo>
                <a:cubicBezTo>
                  <a:pt x="94" y="38"/>
                  <a:pt x="95" y="18"/>
                  <a:pt x="77" y="16"/>
                </a:cubicBezTo>
                <a:cubicBezTo>
                  <a:pt x="77" y="16"/>
                  <a:pt x="76" y="0"/>
                  <a:pt x="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54" name="Freeform 1055"/>
          <p:cNvSpPr/>
          <p:nvPr/>
        </p:nvSpPr>
        <p:spPr bwMode="auto">
          <a:xfrm>
            <a:off x="10361761" y="3746649"/>
            <a:ext cx="275873" cy="174884"/>
          </a:xfrm>
          <a:custGeom>
            <a:avLst/>
            <a:gdLst>
              <a:gd name="T0" fmla="*/ 51 w 95"/>
              <a:gd name="T1" fmla="*/ 0 h 60"/>
              <a:gd name="T2" fmla="*/ 27 w 95"/>
              <a:gd name="T3" fmla="*/ 25 h 60"/>
              <a:gd name="T4" fmla="*/ 20 w 95"/>
              <a:gd name="T5" fmla="*/ 25 h 60"/>
              <a:gd name="T6" fmla="*/ 0 w 95"/>
              <a:gd name="T7" fmla="*/ 43 h 60"/>
              <a:gd name="T8" fmla="*/ 13 w 95"/>
              <a:gd name="T9" fmla="*/ 60 h 60"/>
              <a:gd name="T10" fmla="*/ 51 w 95"/>
              <a:gd name="T11" fmla="*/ 60 h 60"/>
              <a:gd name="T12" fmla="*/ 75 w 95"/>
              <a:gd name="T13" fmla="*/ 60 h 60"/>
              <a:gd name="T14" fmla="*/ 94 w 95"/>
              <a:gd name="T15" fmla="*/ 38 h 60"/>
              <a:gd name="T16" fmla="*/ 77 w 95"/>
              <a:gd name="T17" fmla="*/ 16 h 60"/>
              <a:gd name="T18" fmla="*/ 51 w 95"/>
              <a:gd name="T1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60">
                <a:moveTo>
                  <a:pt x="51" y="0"/>
                </a:moveTo>
                <a:cubicBezTo>
                  <a:pt x="31" y="0"/>
                  <a:pt x="27" y="25"/>
                  <a:pt x="27" y="25"/>
                </a:cubicBezTo>
                <a:cubicBezTo>
                  <a:pt x="27" y="25"/>
                  <a:pt x="27" y="25"/>
                  <a:pt x="20" y="25"/>
                </a:cubicBezTo>
                <a:cubicBezTo>
                  <a:pt x="13" y="25"/>
                  <a:pt x="0" y="29"/>
                  <a:pt x="0" y="43"/>
                </a:cubicBezTo>
                <a:cubicBezTo>
                  <a:pt x="0" y="58"/>
                  <a:pt x="13" y="60"/>
                  <a:pt x="13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94" y="59"/>
                  <a:pt x="94" y="38"/>
                </a:cubicBezTo>
                <a:cubicBezTo>
                  <a:pt x="94" y="38"/>
                  <a:pt x="95" y="18"/>
                  <a:pt x="77" y="16"/>
                </a:cubicBezTo>
                <a:cubicBezTo>
                  <a:pt x="77" y="16"/>
                  <a:pt x="76" y="0"/>
                  <a:pt x="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55" name="Freeform 1055"/>
          <p:cNvSpPr/>
          <p:nvPr/>
        </p:nvSpPr>
        <p:spPr bwMode="auto">
          <a:xfrm>
            <a:off x="10747997" y="5032761"/>
            <a:ext cx="275873" cy="174884"/>
          </a:xfrm>
          <a:custGeom>
            <a:avLst/>
            <a:gdLst>
              <a:gd name="T0" fmla="*/ 51 w 95"/>
              <a:gd name="T1" fmla="*/ 0 h 60"/>
              <a:gd name="T2" fmla="*/ 27 w 95"/>
              <a:gd name="T3" fmla="*/ 25 h 60"/>
              <a:gd name="T4" fmla="*/ 20 w 95"/>
              <a:gd name="T5" fmla="*/ 25 h 60"/>
              <a:gd name="T6" fmla="*/ 0 w 95"/>
              <a:gd name="T7" fmla="*/ 43 h 60"/>
              <a:gd name="T8" fmla="*/ 13 w 95"/>
              <a:gd name="T9" fmla="*/ 60 h 60"/>
              <a:gd name="T10" fmla="*/ 51 w 95"/>
              <a:gd name="T11" fmla="*/ 60 h 60"/>
              <a:gd name="T12" fmla="*/ 75 w 95"/>
              <a:gd name="T13" fmla="*/ 60 h 60"/>
              <a:gd name="T14" fmla="*/ 94 w 95"/>
              <a:gd name="T15" fmla="*/ 38 h 60"/>
              <a:gd name="T16" fmla="*/ 77 w 95"/>
              <a:gd name="T17" fmla="*/ 16 h 60"/>
              <a:gd name="T18" fmla="*/ 51 w 95"/>
              <a:gd name="T1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60">
                <a:moveTo>
                  <a:pt x="51" y="0"/>
                </a:moveTo>
                <a:cubicBezTo>
                  <a:pt x="31" y="0"/>
                  <a:pt x="27" y="25"/>
                  <a:pt x="27" y="25"/>
                </a:cubicBezTo>
                <a:cubicBezTo>
                  <a:pt x="27" y="25"/>
                  <a:pt x="27" y="25"/>
                  <a:pt x="20" y="25"/>
                </a:cubicBezTo>
                <a:cubicBezTo>
                  <a:pt x="13" y="25"/>
                  <a:pt x="0" y="29"/>
                  <a:pt x="0" y="43"/>
                </a:cubicBezTo>
                <a:cubicBezTo>
                  <a:pt x="0" y="58"/>
                  <a:pt x="13" y="60"/>
                  <a:pt x="13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94" y="59"/>
                  <a:pt x="94" y="38"/>
                </a:cubicBezTo>
                <a:cubicBezTo>
                  <a:pt x="94" y="38"/>
                  <a:pt x="95" y="18"/>
                  <a:pt x="77" y="16"/>
                </a:cubicBezTo>
                <a:cubicBezTo>
                  <a:pt x="77" y="16"/>
                  <a:pt x="76" y="0"/>
                  <a:pt x="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410447" y="3177519"/>
            <a:ext cx="701664" cy="1069180"/>
          </a:xfrm>
          <a:custGeom>
            <a:avLst/>
            <a:gdLst>
              <a:gd name="connsiteX0" fmla="*/ 476250 w 688975"/>
              <a:gd name="connsiteY0" fmla="*/ 1063625 h 1066800"/>
              <a:gd name="connsiteX1" fmla="*/ 0 w 688975"/>
              <a:gd name="connsiteY1" fmla="*/ 0 h 1066800"/>
              <a:gd name="connsiteX2" fmla="*/ 431800 w 688975"/>
              <a:gd name="connsiteY2" fmla="*/ 3175 h 1066800"/>
              <a:gd name="connsiteX3" fmla="*/ 688975 w 688975"/>
              <a:gd name="connsiteY3" fmla="*/ 1066800 h 1066800"/>
              <a:gd name="connsiteX4" fmla="*/ 476250 w 688975"/>
              <a:gd name="connsiteY4" fmla="*/ 1063625 h 1066800"/>
              <a:gd name="connsiteX0-1" fmla="*/ 476250 w 688975"/>
              <a:gd name="connsiteY0-2" fmla="*/ 1063625 h 1066800"/>
              <a:gd name="connsiteX1-3" fmla="*/ 0 w 688975"/>
              <a:gd name="connsiteY1-4" fmla="*/ 0 h 1066800"/>
              <a:gd name="connsiteX2-5" fmla="*/ 436541 w 688975"/>
              <a:gd name="connsiteY2-6" fmla="*/ 5556 h 1066800"/>
              <a:gd name="connsiteX3-7" fmla="*/ 688975 w 688975"/>
              <a:gd name="connsiteY3-8" fmla="*/ 1066800 h 1066800"/>
              <a:gd name="connsiteX4-9" fmla="*/ 476250 w 688975"/>
              <a:gd name="connsiteY4-10" fmla="*/ 1063625 h 1066800"/>
              <a:gd name="connsiteX0-11" fmla="*/ 476250 w 688975"/>
              <a:gd name="connsiteY0-12" fmla="*/ 1066006 h 1069181"/>
              <a:gd name="connsiteX1-13" fmla="*/ 0 w 688975"/>
              <a:gd name="connsiteY1-14" fmla="*/ 0 h 1069181"/>
              <a:gd name="connsiteX2-15" fmla="*/ 436541 w 688975"/>
              <a:gd name="connsiteY2-16" fmla="*/ 7937 h 1069181"/>
              <a:gd name="connsiteX3-17" fmla="*/ 688975 w 688975"/>
              <a:gd name="connsiteY3-18" fmla="*/ 1069181 h 1069181"/>
              <a:gd name="connsiteX4-19" fmla="*/ 476250 w 688975"/>
              <a:gd name="connsiteY4-20" fmla="*/ 1066006 h 1069181"/>
              <a:gd name="connsiteX0-21" fmla="*/ 476250 w 691345"/>
              <a:gd name="connsiteY0-22" fmla="*/ 1066006 h 1071562"/>
              <a:gd name="connsiteX1-23" fmla="*/ 0 w 691345"/>
              <a:gd name="connsiteY1-24" fmla="*/ 0 h 1071562"/>
              <a:gd name="connsiteX2-25" fmla="*/ 436541 w 691345"/>
              <a:gd name="connsiteY2-26" fmla="*/ 7937 h 1071562"/>
              <a:gd name="connsiteX3-27" fmla="*/ 691345 w 691345"/>
              <a:gd name="connsiteY3-28" fmla="*/ 1071562 h 1071562"/>
              <a:gd name="connsiteX4-29" fmla="*/ 476250 w 691345"/>
              <a:gd name="connsiteY4-30" fmla="*/ 1066006 h 1071562"/>
              <a:gd name="connsiteX0-31" fmla="*/ 473880 w 691345"/>
              <a:gd name="connsiteY0-32" fmla="*/ 1066006 h 1071562"/>
              <a:gd name="connsiteX1-33" fmla="*/ 0 w 691345"/>
              <a:gd name="connsiteY1-34" fmla="*/ 0 h 1071562"/>
              <a:gd name="connsiteX2-35" fmla="*/ 436541 w 691345"/>
              <a:gd name="connsiteY2-36" fmla="*/ 7937 h 1071562"/>
              <a:gd name="connsiteX3-37" fmla="*/ 691345 w 691345"/>
              <a:gd name="connsiteY3-38" fmla="*/ 1071562 h 1071562"/>
              <a:gd name="connsiteX4-39" fmla="*/ 473880 w 691345"/>
              <a:gd name="connsiteY4-40" fmla="*/ 1066006 h 1071562"/>
              <a:gd name="connsiteX0-41" fmla="*/ 473880 w 691345"/>
              <a:gd name="connsiteY0-42" fmla="*/ 1066006 h 1069180"/>
              <a:gd name="connsiteX1-43" fmla="*/ 0 w 691345"/>
              <a:gd name="connsiteY1-44" fmla="*/ 0 h 1069180"/>
              <a:gd name="connsiteX2-45" fmla="*/ 436541 w 691345"/>
              <a:gd name="connsiteY2-46" fmla="*/ 7937 h 1069180"/>
              <a:gd name="connsiteX3-47" fmla="*/ 691345 w 691345"/>
              <a:gd name="connsiteY3-48" fmla="*/ 1069180 h 1069180"/>
              <a:gd name="connsiteX4-49" fmla="*/ 473880 w 691345"/>
              <a:gd name="connsiteY4-50" fmla="*/ 1066006 h 1069180"/>
              <a:gd name="connsiteX0-51" fmla="*/ 473880 w 696085"/>
              <a:gd name="connsiteY0-52" fmla="*/ 1066006 h 1069180"/>
              <a:gd name="connsiteX1-53" fmla="*/ 0 w 696085"/>
              <a:gd name="connsiteY1-54" fmla="*/ 0 h 1069180"/>
              <a:gd name="connsiteX2-55" fmla="*/ 436541 w 696085"/>
              <a:gd name="connsiteY2-56" fmla="*/ 7937 h 1069180"/>
              <a:gd name="connsiteX3-57" fmla="*/ 696085 w 696085"/>
              <a:gd name="connsiteY3-58" fmla="*/ 1069180 h 1069180"/>
              <a:gd name="connsiteX4-59" fmla="*/ 473880 w 696085"/>
              <a:gd name="connsiteY4-60" fmla="*/ 1066006 h 1069180"/>
              <a:gd name="connsiteX0-61" fmla="*/ 476250 w 696085"/>
              <a:gd name="connsiteY0-62" fmla="*/ 1068388 h 1069180"/>
              <a:gd name="connsiteX1-63" fmla="*/ 0 w 696085"/>
              <a:gd name="connsiteY1-64" fmla="*/ 0 h 1069180"/>
              <a:gd name="connsiteX2-65" fmla="*/ 436541 w 696085"/>
              <a:gd name="connsiteY2-66" fmla="*/ 7937 h 1069180"/>
              <a:gd name="connsiteX3-67" fmla="*/ 696085 w 696085"/>
              <a:gd name="connsiteY3-68" fmla="*/ 1069180 h 1069180"/>
              <a:gd name="connsiteX4-69" fmla="*/ 476250 w 696085"/>
              <a:gd name="connsiteY4-70" fmla="*/ 1068388 h 1069180"/>
              <a:gd name="connsiteX0-71" fmla="*/ 478620 w 698455"/>
              <a:gd name="connsiteY0-72" fmla="*/ 1068388 h 1069180"/>
              <a:gd name="connsiteX1-73" fmla="*/ 0 w 698455"/>
              <a:gd name="connsiteY1-74" fmla="*/ 0 h 1069180"/>
              <a:gd name="connsiteX2-75" fmla="*/ 438911 w 698455"/>
              <a:gd name="connsiteY2-76" fmla="*/ 7937 h 1069180"/>
              <a:gd name="connsiteX3-77" fmla="*/ 698455 w 698455"/>
              <a:gd name="connsiteY3-78" fmla="*/ 1069180 h 1069180"/>
              <a:gd name="connsiteX4-79" fmla="*/ 478620 w 698455"/>
              <a:gd name="connsiteY4-80" fmla="*/ 1068388 h 1069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8455" h="1069180">
                <a:moveTo>
                  <a:pt x="478620" y="1068388"/>
                </a:moveTo>
                <a:lnTo>
                  <a:pt x="0" y="0"/>
                </a:lnTo>
                <a:lnTo>
                  <a:pt x="438911" y="7937"/>
                </a:lnTo>
                <a:lnTo>
                  <a:pt x="698455" y="1069180"/>
                </a:lnTo>
                <a:lnTo>
                  <a:pt x="478620" y="106838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98604" y="3179899"/>
            <a:ext cx="434975" cy="1085524"/>
          </a:xfrm>
          <a:custGeom>
            <a:avLst/>
            <a:gdLst>
              <a:gd name="connsiteX0" fmla="*/ 107950 w 434975"/>
              <a:gd name="connsiteY0" fmla="*/ 1057275 h 1063625"/>
              <a:gd name="connsiteX1" fmla="*/ 0 w 434975"/>
              <a:gd name="connsiteY1" fmla="*/ 0 h 1063625"/>
              <a:gd name="connsiteX2" fmla="*/ 434975 w 434975"/>
              <a:gd name="connsiteY2" fmla="*/ 3175 h 1063625"/>
              <a:gd name="connsiteX3" fmla="*/ 323850 w 434975"/>
              <a:gd name="connsiteY3" fmla="*/ 1063625 h 1063625"/>
              <a:gd name="connsiteX4" fmla="*/ 107950 w 434975"/>
              <a:gd name="connsiteY4" fmla="*/ 1057275 h 1063625"/>
              <a:gd name="connsiteX0-1" fmla="*/ 107950 w 434975"/>
              <a:gd name="connsiteY0-2" fmla="*/ 1057275 h 1068315"/>
              <a:gd name="connsiteX1-3" fmla="*/ 0 w 434975"/>
              <a:gd name="connsiteY1-4" fmla="*/ 0 h 1068315"/>
              <a:gd name="connsiteX2-5" fmla="*/ 434975 w 434975"/>
              <a:gd name="connsiteY2-6" fmla="*/ 3175 h 1068315"/>
              <a:gd name="connsiteX3-7" fmla="*/ 328613 w 434975"/>
              <a:gd name="connsiteY3-8" fmla="*/ 1068315 h 1068315"/>
              <a:gd name="connsiteX4-9" fmla="*/ 107950 w 434975"/>
              <a:gd name="connsiteY4-10" fmla="*/ 1057275 h 1068315"/>
              <a:gd name="connsiteX0-11" fmla="*/ 107950 w 434975"/>
              <a:gd name="connsiteY0-12" fmla="*/ 1057275 h 1065969"/>
              <a:gd name="connsiteX1-13" fmla="*/ 0 w 434975"/>
              <a:gd name="connsiteY1-14" fmla="*/ 0 h 1065969"/>
              <a:gd name="connsiteX2-15" fmla="*/ 434975 w 434975"/>
              <a:gd name="connsiteY2-16" fmla="*/ 3175 h 1065969"/>
              <a:gd name="connsiteX3-17" fmla="*/ 328613 w 434975"/>
              <a:gd name="connsiteY3-18" fmla="*/ 1065969 h 1065969"/>
              <a:gd name="connsiteX4-19" fmla="*/ 107950 w 434975"/>
              <a:gd name="connsiteY4-20" fmla="*/ 1057275 h 1065969"/>
              <a:gd name="connsiteX0-21" fmla="*/ 112713 w 434975"/>
              <a:gd name="connsiteY0-22" fmla="*/ 1069000 h 1069000"/>
              <a:gd name="connsiteX1-23" fmla="*/ 0 w 434975"/>
              <a:gd name="connsiteY1-24" fmla="*/ 0 h 1069000"/>
              <a:gd name="connsiteX2-25" fmla="*/ 434975 w 434975"/>
              <a:gd name="connsiteY2-26" fmla="*/ 3175 h 1069000"/>
              <a:gd name="connsiteX3-27" fmla="*/ 328613 w 434975"/>
              <a:gd name="connsiteY3-28" fmla="*/ 1065969 h 1069000"/>
              <a:gd name="connsiteX4-29" fmla="*/ 112713 w 434975"/>
              <a:gd name="connsiteY4-30" fmla="*/ 1069000 h 1069000"/>
              <a:gd name="connsiteX0-31" fmla="*/ 112713 w 434975"/>
              <a:gd name="connsiteY0-32" fmla="*/ 1069000 h 1069000"/>
              <a:gd name="connsiteX1-33" fmla="*/ 0 w 434975"/>
              <a:gd name="connsiteY1-34" fmla="*/ 0 h 1069000"/>
              <a:gd name="connsiteX2-35" fmla="*/ 434975 w 434975"/>
              <a:gd name="connsiteY2-36" fmla="*/ 3175 h 1069000"/>
              <a:gd name="connsiteX3-37" fmla="*/ 326232 w 434975"/>
              <a:gd name="connsiteY3-38" fmla="*/ 1065969 h 1069000"/>
              <a:gd name="connsiteX4-39" fmla="*/ 112713 w 434975"/>
              <a:gd name="connsiteY4-40" fmla="*/ 1069000 h 1069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4975" h="1069000">
                <a:moveTo>
                  <a:pt x="112713" y="1069000"/>
                </a:moveTo>
                <a:lnTo>
                  <a:pt x="0" y="0"/>
                </a:lnTo>
                <a:lnTo>
                  <a:pt x="434975" y="3175"/>
                </a:lnTo>
                <a:lnTo>
                  <a:pt x="326232" y="1065969"/>
                </a:lnTo>
                <a:lnTo>
                  <a:pt x="112713" y="1069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327217" y="3183076"/>
            <a:ext cx="692944" cy="1061581"/>
          </a:xfrm>
          <a:custGeom>
            <a:avLst/>
            <a:gdLst>
              <a:gd name="connsiteX0" fmla="*/ 0 w 695325"/>
              <a:gd name="connsiteY0" fmla="*/ 1057275 h 1066800"/>
              <a:gd name="connsiteX1" fmla="*/ 257175 w 695325"/>
              <a:gd name="connsiteY1" fmla="*/ 0 h 1066800"/>
              <a:gd name="connsiteX2" fmla="*/ 695325 w 695325"/>
              <a:gd name="connsiteY2" fmla="*/ 0 h 1066800"/>
              <a:gd name="connsiteX3" fmla="*/ 215900 w 695325"/>
              <a:gd name="connsiteY3" fmla="*/ 1066800 h 1066800"/>
              <a:gd name="connsiteX4" fmla="*/ 0 w 695325"/>
              <a:gd name="connsiteY4" fmla="*/ 1057275 h 1066800"/>
              <a:gd name="connsiteX0-1" fmla="*/ 0 w 692944"/>
              <a:gd name="connsiteY0-2" fmla="*/ 1057275 h 1066800"/>
              <a:gd name="connsiteX1-3" fmla="*/ 257175 w 692944"/>
              <a:gd name="connsiteY1-4" fmla="*/ 0 h 1066800"/>
              <a:gd name="connsiteX2-5" fmla="*/ 692944 w 692944"/>
              <a:gd name="connsiteY2-6" fmla="*/ 2331 h 1066800"/>
              <a:gd name="connsiteX3-7" fmla="*/ 215900 w 692944"/>
              <a:gd name="connsiteY3-8" fmla="*/ 1066800 h 1066800"/>
              <a:gd name="connsiteX4-9" fmla="*/ 0 w 692944"/>
              <a:gd name="connsiteY4-10" fmla="*/ 1057275 h 1066800"/>
              <a:gd name="connsiteX0-11" fmla="*/ 0 w 692944"/>
              <a:gd name="connsiteY0-12" fmla="*/ 1057275 h 1057275"/>
              <a:gd name="connsiteX1-13" fmla="*/ 257175 w 692944"/>
              <a:gd name="connsiteY1-14" fmla="*/ 0 h 1057275"/>
              <a:gd name="connsiteX2-15" fmla="*/ 692944 w 692944"/>
              <a:gd name="connsiteY2-16" fmla="*/ 2331 h 1057275"/>
              <a:gd name="connsiteX3-17" fmla="*/ 213518 w 692944"/>
              <a:gd name="connsiteY3-18" fmla="*/ 1038837 h 1057275"/>
              <a:gd name="connsiteX4-19" fmla="*/ 0 w 692944"/>
              <a:gd name="connsiteY4-20" fmla="*/ 1057275 h 1057275"/>
              <a:gd name="connsiteX0-21" fmla="*/ 0 w 692944"/>
              <a:gd name="connsiteY0-22" fmla="*/ 1033973 h 1038837"/>
              <a:gd name="connsiteX1-23" fmla="*/ 257175 w 692944"/>
              <a:gd name="connsiteY1-24" fmla="*/ 0 h 1038837"/>
              <a:gd name="connsiteX2-25" fmla="*/ 692944 w 692944"/>
              <a:gd name="connsiteY2-26" fmla="*/ 2331 h 1038837"/>
              <a:gd name="connsiteX3-27" fmla="*/ 213518 w 692944"/>
              <a:gd name="connsiteY3-28" fmla="*/ 1038837 h 1038837"/>
              <a:gd name="connsiteX4-29" fmla="*/ 0 w 692944"/>
              <a:gd name="connsiteY4-30" fmla="*/ 1033973 h 1038837"/>
              <a:gd name="connsiteX0-31" fmla="*/ 0 w 692944"/>
              <a:gd name="connsiteY0-32" fmla="*/ 1033973 h 1033973"/>
              <a:gd name="connsiteX1-33" fmla="*/ 257175 w 692944"/>
              <a:gd name="connsiteY1-34" fmla="*/ 0 h 1033973"/>
              <a:gd name="connsiteX2-35" fmla="*/ 692944 w 692944"/>
              <a:gd name="connsiteY2-36" fmla="*/ 2331 h 1033973"/>
              <a:gd name="connsiteX3-37" fmla="*/ 213518 w 692944"/>
              <a:gd name="connsiteY3-38" fmla="*/ 1013204 h 1033973"/>
              <a:gd name="connsiteX4-39" fmla="*/ 0 w 692944"/>
              <a:gd name="connsiteY4-40" fmla="*/ 1033973 h 1033973"/>
              <a:gd name="connsiteX0-41" fmla="*/ 0 w 692944"/>
              <a:gd name="connsiteY0-42" fmla="*/ 1033973 h 1036507"/>
              <a:gd name="connsiteX1-43" fmla="*/ 257175 w 692944"/>
              <a:gd name="connsiteY1-44" fmla="*/ 0 h 1036507"/>
              <a:gd name="connsiteX2-45" fmla="*/ 692944 w 692944"/>
              <a:gd name="connsiteY2-46" fmla="*/ 2331 h 1036507"/>
              <a:gd name="connsiteX3-47" fmla="*/ 220661 w 692944"/>
              <a:gd name="connsiteY3-48" fmla="*/ 1036507 h 1036507"/>
              <a:gd name="connsiteX4-49" fmla="*/ 0 w 692944"/>
              <a:gd name="connsiteY4-50" fmla="*/ 1033973 h 1036507"/>
              <a:gd name="connsiteX0-51" fmla="*/ 0 w 692944"/>
              <a:gd name="connsiteY0-52" fmla="*/ 1038633 h 1038633"/>
              <a:gd name="connsiteX1-53" fmla="*/ 257175 w 692944"/>
              <a:gd name="connsiteY1-54" fmla="*/ 0 h 1038633"/>
              <a:gd name="connsiteX2-55" fmla="*/ 692944 w 692944"/>
              <a:gd name="connsiteY2-56" fmla="*/ 2331 h 1038633"/>
              <a:gd name="connsiteX3-57" fmla="*/ 220661 w 692944"/>
              <a:gd name="connsiteY3-58" fmla="*/ 1036507 h 1038633"/>
              <a:gd name="connsiteX4-59" fmla="*/ 0 w 692944"/>
              <a:gd name="connsiteY4-60" fmla="*/ 1038633 h 1038633"/>
              <a:gd name="connsiteX0-61" fmla="*/ 0 w 692944"/>
              <a:gd name="connsiteY0-62" fmla="*/ 1038633 h 1038839"/>
              <a:gd name="connsiteX1-63" fmla="*/ 257175 w 692944"/>
              <a:gd name="connsiteY1-64" fmla="*/ 0 h 1038839"/>
              <a:gd name="connsiteX2-65" fmla="*/ 692944 w 692944"/>
              <a:gd name="connsiteY2-66" fmla="*/ 2331 h 1038839"/>
              <a:gd name="connsiteX3-67" fmla="*/ 213517 w 692944"/>
              <a:gd name="connsiteY3-68" fmla="*/ 1038839 h 1038839"/>
              <a:gd name="connsiteX4-69" fmla="*/ 0 w 692944"/>
              <a:gd name="connsiteY4-70" fmla="*/ 1038633 h 1038839"/>
              <a:gd name="connsiteX0-71" fmla="*/ 0 w 692944"/>
              <a:gd name="connsiteY0-72" fmla="*/ 1038633 h 1038839"/>
              <a:gd name="connsiteX1-73" fmla="*/ 257175 w 692944"/>
              <a:gd name="connsiteY1-74" fmla="*/ 0 h 1038839"/>
              <a:gd name="connsiteX2-75" fmla="*/ 692944 w 692944"/>
              <a:gd name="connsiteY2-76" fmla="*/ 2331 h 1038839"/>
              <a:gd name="connsiteX3-77" fmla="*/ 215898 w 692944"/>
              <a:gd name="connsiteY3-78" fmla="*/ 1038839 h 1038839"/>
              <a:gd name="connsiteX4-79" fmla="*/ 0 w 692944"/>
              <a:gd name="connsiteY4-80" fmla="*/ 1038633 h 1038839"/>
              <a:gd name="connsiteX0-81" fmla="*/ 0 w 692944"/>
              <a:gd name="connsiteY0-82" fmla="*/ 1038633 h 1038839"/>
              <a:gd name="connsiteX1-83" fmla="*/ 257175 w 692944"/>
              <a:gd name="connsiteY1-84" fmla="*/ 0 h 1038839"/>
              <a:gd name="connsiteX2-85" fmla="*/ 692944 w 692944"/>
              <a:gd name="connsiteY2-86" fmla="*/ 2331 h 1038839"/>
              <a:gd name="connsiteX3-87" fmla="*/ 220661 w 692944"/>
              <a:gd name="connsiteY3-88" fmla="*/ 1038839 h 1038839"/>
              <a:gd name="connsiteX4-89" fmla="*/ 0 w 692944"/>
              <a:gd name="connsiteY4-90" fmla="*/ 1038633 h 10388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2944" h="1038839">
                <a:moveTo>
                  <a:pt x="0" y="1038633"/>
                </a:moveTo>
                <a:lnTo>
                  <a:pt x="257175" y="0"/>
                </a:lnTo>
                <a:lnTo>
                  <a:pt x="692944" y="2331"/>
                </a:lnTo>
                <a:lnTo>
                  <a:pt x="220661" y="1038839"/>
                </a:lnTo>
                <a:lnTo>
                  <a:pt x="0" y="103863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1889202" y="5078275"/>
            <a:ext cx="658368" cy="854349"/>
          </a:xfrm>
          <a:prstGeom prst="triangle">
            <a:avLst/>
          </a:prstGeom>
          <a:solidFill>
            <a:srgbClr val="D3A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" name="Isosceles Triangle 11"/>
          <p:cNvSpPr/>
          <p:nvPr/>
        </p:nvSpPr>
        <p:spPr>
          <a:xfrm flipV="1">
            <a:off x="2089565" y="5588128"/>
            <a:ext cx="265471" cy="34449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9201" y="4242050"/>
            <a:ext cx="219456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08657" y="4242052"/>
            <a:ext cx="219456" cy="8229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8113" y="4242051"/>
            <a:ext cx="219456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2827" y="2224936"/>
            <a:ext cx="439260" cy="9621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695" y="2224936"/>
            <a:ext cx="439260" cy="9621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82563" y="2224936"/>
            <a:ext cx="439260" cy="96218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885746" y="4947164"/>
            <a:ext cx="220736" cy="2229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08717" y="4947164"/>
            <a:ext cx="220291" cy="22291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29008" y="4947164"/>
            <a:ext cx="222017" cy="2229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38842" y="1837102"/>
            <a:ext cx="526701" cy="526701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61729" y="1837102"/>
            <a:ext cx="526701" cy="52670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62224" y="1837102"/>
            <a:ext cx="526701" cy="526701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36198" y="2414824"/>
            <a:ext cx="526701" cy="526701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36196" y="3603014"/>
            <a:ext cx="526701" cy="52670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36197" y="4791204"/>
            <a:ext cx="526701" cy="526701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5703" y="2405043"/>
            <a:ext cx="280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37334" y="3589365"/>
            <a:ext cx="280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5703" y="4777555"/>
            <a:ext cx="280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10167163" y="2700917"/>
            <a:ext cx="662613" cy="5901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10167163" y="4551487"/>
            <a:ext cx="662613" cy="5901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10167163" y="3626202"/>
            <a:ext cx="662613" cy="59010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8461428" y="2700917"/>
            <a:ext cx="662615" cy="59010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8466919" y="3626202"/>
            <a:ext cx="662615" cy="5901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8456033" y="4551487"/>
            <a:ext cx="662615" cy="590107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8852854" y="2538771"/>
            <a:ext cx="770978" cy="9144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8852854" y="3464056"/>
            <a:ext cx="770978" cy="9144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8852854" y="4389341"/>
            <a:ext cx="770978" cy="9144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9634716" y="2538771"/>
            <a:ext cx="803637" cy="9144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9634716" y="3464056"/>
            <a:ext cx="803637" cy="9144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9634716" y="4389341"/>
            <a:ext cx="803637" cy="9144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174" name="Picture 2" descr="C:\Users\Jokomoro\Documents\iphone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29" y="1791584"/>
            <a:ext cx="2368347" cy="42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reeform 144"/>
          <p:cNvSpPr/>
          <p:nvPr/>
        </p:nvSpPr>
        <p:spPr bwMode="auto">
          <a:xfrm>
            <a:off x="4161699" y="2520840"/>
            <a:ext cx="290808" cy="314670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4" name="Freeform 166"/>
          <p:cNvSpPr/>
          <p:nvPr/>
        </p:nvSpPr>
        <p:spPr bwMode="auto">
          <a:xfrm>
            <a:off x="4153498" y="3701341"/>
            <a:ext cx="310864" cy="302081"/>
          </a:xfrm>
          <a:custGeom>
            <a:avLst/>
            <a:gdLst>
              <a:gd name="T0" fmla="*/ 49 w 122"/>
              <a:gd name="T1" fmla="*/ 48 h 119"/>
              <a:gd name="T2" fmla="*/ 100 w 122"/>
              <a:gd name="T3" fmla="*/ 26 h 119"/>
              <a:gd name="T4" fmla="*/ 43 w 122"/>
              <a:gd name="T5" fmla="*/ 47 h 119"/>
              <a:gd name="T6" fmla="*/ 8 w 122"/>
              <a:gd name="T7" fmla="*/ 89 h 119"/>
              <a:gd name="T8" fmla="*/ 22 w 122"/>
              <a:gd name="T9" fmla="*/ 36 h 119"/>
              <a:gd name="T10" fmla="*/ 122 w 122"/>
              <a:gd name="T11" fmla="*/ 27 h 119"/>
              <a:gd name="T12" fmla="*/ 72 w 122"/>
              <a:gd name="T13" fmla="*/ 105 h 119"/>
              <a:gd name="T14" fmla="*/ 15 w 122"/>
              <a:gd name="T15" fmla="*/ 100 h 119"/>
              <a:gd name="T16" fmla="*/ 49 w 122"/>
              <a:gd name="T17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" h="119">
                <a:moveTo>
                  <a:pt x="49" y="48"/>
                </a:moveTo>
                <a:cubicBezTo>
                  <a:pt x="65" y="36"/>
                  <a:pt x="83" y="28"/>
                  <a:pt x="100" y="26"/>
                </a:cubicBezTo>
                <a:cubicBezTo>
                  <a:pt x="81" y="27"/>
                  <a:pt x="61" y="34"/>
                  <a:pt x="43" y="47"/>
                </a:cubicBezTo>
                <a:cubicBezTo>
                  <a:pt x="27" y="58"/>
                  <a:pt x="15" y="73"/>
                  <a:pt x="8" y="89"/>
                </a:cubicBezTo>
                <a:cubicBezTo>
                  <a:pt x="0" y="71"/>
                  <a:pt x="5" y="48"/>
                  <a:pt x="22" y="36"/>
                </a:cubicBezTo>
                <a:cubicBezTo>
                  <a:pt x="70" y="0"/>
                  <a:pt x="122" y="27"/>
                  <a:pt x="122" y="27"/>
                </a:cubicBezTo>
                <a:cubicBezTo>
                  <a:pt x="92" y="31"/>
                  <a:pt x="98" y="86"/>
                  <a:pt x="72" y="105"/>
                </a:cubicBezTo>
                <a:cubicBezTo>
                  <a:pt x="55" y="119"/>
                  <a:pt x="30" y="116"/>
                  <a:pt x="15" y="100"/>
                </a:cubicBezTo>
                <a:cubicBezTo>
                  <a:pt x="14" y="98"/>
                  <a:pt x="25" y="67"/>
                  <a:pt x="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118845" y="4921731"/>
            <a:ext cx="361402" cy="265646"/>
            <a:chOff x="5446713" y="5784850"/>
            <a:chExt cx="557213" cy="409576"/>
          </a:xfrm>
          <a:solidFill>
            <a:schemeClr val="bg1"/>
          </a:solidFill>
        </p:grpSpPr>
        <p:sp>
          <p:nvSpPr>
            <p:cNvPr id="47" name="Freeform 61"/>
            <p:cNvSpPr/>
            <p:nvPr/>
          </p:nvSpPr>
          <p:spPr bwMode="auto">
            <a:xfrm>
              <a:off x="5446713" y="5784850"/>
              <a:ext cx="390525" cy="369888"/>
            </a:xfrm>
            <a:custGeom>
              <a:avLst/>
              <a:gdLst>
                <a:gd name="T0" fmla="*/ 67 w 182"/>
                <a:gd name="T1" fmla="*/ 128 h 173"/>
                <a:gd name="T2" fmla="*/ 65 w 182"/>
                <a:gd name="T3" fmla="*/ 128 h 173"/>
                <a:gd name="T4" fmla="*/ 64 w 182"/>
                <a:gd name="T5" fmla="*/ 128 h 173"/>
                <a:gd name="T6" fmla="*/ 41 w 182"/>
                <a:gd name="T7" fmla="*/ 137 h 173"/>
                <a:gd name="T8" fmla="*/ 47 w 182"/>
                <a:gd name="T9" fmla="*/ 120 h 173"/>
                <a:gd name="T10" fmla="*/ 42 w 182"/>
                <a:gd name="T11" fmla="*/ 117 h 173"/>
                <a:gd name="T12" fmla="*/ 17 w 182"/>
                <a:gd name="T13" fmla="*/ 74 h 173"/>
                <a:gd name="T14" fmla="*/ 98 w 182"/>
                <a:gd name="T15" fmla="*/ 16 h 173"/>
                <a:gd name="T16" fmla="*/ 159 w 182"/>
                <a:gd name="T17" fmla="*/ 36 h 173"/>
                <a:gd name="T18" fmla="*/ 170 w 182"/>
                <a:gd name="T19" fmla="*/ 36 h 173"/>
                <a:gd name="T20" fmla="*/ 182 w 182"/>
                <a:gd name="T21" fmla="*/ 36 h 173"/>
                <a:gd name="T22" fmla="*/ 98 w 182"/>
                <a:gd name="T23" fmla="*/ 0 h 173"/>
                <a:gd name="T24" fmla="*/ 0 w 182"/>
                <a:gd name="T25" fmla="*/ 74 h 173"/>
                <a:gd name="T26" fmla="*/ 27 w 182"/>
                <a:gd name="T27" fmla="*/ 126 h 173"/>
                <a:gd name="T28" fmla="*/ 11 w 182"/>
                <a:gd name="T29" fmla="*/ 173 h 173"/>
                <a:gd name="T30" fmla="*/ 30 w 182"/>
                <a:gd name="T31" fmla="*/ 162 h 173"/>
                <a:gd name="T32" fmla="*/ 64 w 182"/>
                <a:gd name="T33" fmla="*/ 145 h 173"/>
                <a:gd name="T34" fmla="*/ 86 w 182"/>
                <a:gd name="T35" fmla="*/ 149 h 173"/>
                <a:gd name="T36" fmla="*/ 76 w 182"/>
                <a:gd name="T37" fmla="*/ 130 h 173"/>
                <a:gd name="T38" fmla="*/ 67 w 182"/>
                <a:gd name="T39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173">
                  <a:moveTo>
                    <a:pt x="67" y="128"/>
                  </a:moveTo>
                  <a:cubicBezTo>
                    <a:pt x="65" y="128"/>
                    <a:pt x="65" y="128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2" y="128"/>
                    <a:pt x="59" y="128"/>
                    <a:pt x="41" y="13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5"/>
                    <a:pt x="17" y="90"/>
                    <a:pt x="17" y="74"/>
                  </a:cubicBezTo>
                  <a:cubicBezTo>
                    <a:pt x="17" y="42"/>
                    <a:pt x="53" y="16"/>
                    <a:pt x="98" y="16"/>
                  </a:cubicBezTo>
                  <a:cubicBezTo>
                    <a:pt x="122" y="16"/>
                    <a:pt x="144" y="24"/>
                    <a:pt x="159" y="36"/>
                  </a:cubicBezTo>
                  <a:cubicBezTo>
                    <a:pt x="163" y="36"/>
                    <a:pt x="167" y="36"/>
                    <a:pt x="170" y="36"/>
                  </a:cubicBezTo>
                  <a:cubicBezTo>
                    <a:pt x="174" y="36"/>
                    <a:pt x="178" y="36"/>
                    <a:pt x="182" y="36"/>
                  </a:cubicBezTo>
                  <a:cubicBezTo>
                    <a:pt x="165" y="14"/>
                    <a:pt x="134" y="0"/>
                    <a:pt x="98" y="0"/>
                  </a:cubicBezTo>
                  <a:cubicBezTo>
                    <a:pt x="44" y="0"/>
                    <a:pt x="0" y="33"/>
                    <a:pt x="0" y="74"/>
                  </a:cubicBezTo>
                  <a:cubicBezTo>
                    <a:pt x="0" y="94"/>
                    <a:pt x="10" y="113"/>
                    <a:pt x="27" y="126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43" y="155"/>
                    <a:pt x="59" y="147"/>
                    <a:pt x="64" y="145"/>
                  </a:cubicBezTo>
                  <a:cubicBezTo>
                    <a:pt x="71" y="147"/>
                    <a:pt x="79" y="148"/>
                    <a:pt x="86" y="149"/>
                  </a:cubicBezTo>
                  <a:cubicBezTo>
                    <a:pt x="82" y="143"/>
                    <a:pt x="78" y="137"/>
                    <a:pt x="76" y="130"/>
                  </a:cubicBezTo>
                  <a:cubicBezTo>
                    <a:pt x="73" y="130"/>
                    <a:pt x="70" y="129"/>
                    <a:pt x="67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8" name="Freeform 62"/>
            <p:cNvSpPr>
              <a:spLocks noEditPoints="1"/>
            </p:cNvSpPr>
            <p:nvPr/>
          </p:nvSpPr>
          <p:spPr bwMode="auto">
            <a:xfrm>
              <a:off x="5621338" y="5878513"/>
              <a:ext cx="382588" cy="315913"/>
            </a:xfrm>
            <a:custGeom>
              <a:avLst/>
              <a:gdLst>
                <a:gd name="T0" fmla="*/ 179 w 179"/>
                <a:gd name="T1" fmla="*/ 66 h 147"/>
                <a:gd name="T2" fmla="*/ 89 w 179"/>
                <a:gd name="T3" fmla="*/ 0 h 147"/>
                <a:gd name="T4" fmla="*/ 0 w 179"/>
                <a:gd name="T5" fmla="*/ 66 h 147"/>
                <a:gd name="T6" fmla="*/ 89 w 179"/>
                <a:gd name="T7" fmla="*/ 133 h 147"/>
                <a:gd name="T8" fmla="*/ 123 w 179"/>
                <a:gd name="T9" fmla="*/ 128 h 147"/>
                <a:gd name="T10" fmla="*/ 161 w 179"/>
                <a:gd name="T11" fmla="*/ 147 h 147"/>
                <a:gd name="T12" fmla="*/ 150 w 179"/>
                <a:gd name="T13" fmla="*/ 115 h 147"/>
                <a:gd name="T14" fmla="*/ 179 w 179"/>
                <a:gd name="T15" fmla="*/ 66 h 147"/>
                <a:gd name="T16" fmla="*/ 137 w 179"/>
                <a:gd name="T17" fmla="*/ 88 h 147"/>
                <a:gd name="T18" fmla="*/ 45 w 179"/>
                <a:gd name="T19" fmla="*/ 88 h 147"/>
                <a:gd name="T20" fmla="*/ 45 w 179"/>
                <a:gd name="T21" fmla="*/ 79 h 147"/>
                <a:gd name="T22" fmla="*/ 137 w 179"/>
                <a:gd name="T23" fmla="*/ 79 h 147"/>
                <a:gd name="T24" fmla="*/ 137 w 179"/>
                <a:gd name="T25" fmla="*/ 88 h 147"/>
                <a:gd name="T26" fmla="*/ 137 w 179"/>
                <a:gd name="T27" fmla="*/ 71 h 147"/>
                <a:gd name="T28" fmla="*/ 45 w 179"/>
                <a:gd name="T29" fmla="*/ 71 h 147"/>
                <a:gd name="T30" fmla="*/ 45 w 179"/>
                <a:gd name="T31" fmla="*/ 62 h 147"/>
                <a:gd name="T32" fmla="*/ 137 w 179"/>
                <a:gd name="T33" fmla="*/ 62 h 147"/>
                <a:gd name="T34" fmla="*/ 137 w 179"/>
                <a:gd name="T35" fmla="*/ 71 h 147"/>
                <a:gd name="T36" fmla="*/ 137 w 179"/>
                <a:gd name="T37" fmla="*/ 53 h 147"/>
                <a:gd name="T38" fmla="*/ 45 w 179"/>
                <a:gd name="T39" fmla="*/ 53 h 147"/>
                <a:gd name="T40" fmla="*/ 45 w 179"/>
                <a:gd name="T41" fmla="*/ 45 h 147"/>
                <a:gd name="T42" fmla="*/ 137 w 179"/>
                <a:gd name="T43" fmla="*/ 45 h 147"/>
                <a:gd name="T44" fmla="*/ 137 w 179"/>
                <a:gd name="T45" fmla="*/ 5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47">
                  <a:moveTo>
                    <a:pt x="179" y="66"/>
                  </a:moveTo>
                  <a:cubicBezTo>
                    <a:pt x="179" y="30"/>
                    <a:pt x="139" y="0"/>
                    <a:pt x="89" y="0"/>
                  </a:cubicBezTo>
                  <a:cubicBezTo>
                    <a:pt x="40" y="0"/>
                    <a:pt x="0" y="30"/>
                    <a:pt x="0" y="66"/>
                  </a:cubicBezTo>
                  <a:cubicBezTo>
                    <a:pt x="0" y="103"/>
                    <a:pt x="40" y="133"/>
                    <a:pt x="89" y="133"/>
                  </a:cubicBezTo>
                  <a:cubicBezTo>
                    <a:pt x="101" y="133"/>
                    <a:pt x="113" y="131"/>
                    <a:pt x="123" y="128"/>
                  </a:cubicBezTo>
                  <a:cubicBezTo>
                    <a:pt x="126" y="127"/>
                    <a:pt x="161" y="147"/>
                    <a:pt x="161" y="147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68" y="103"/>
                    <a:pt x="179" y="86"/>
                    <a:pt x="179" y="66"/>
                  </a:cubicBezTo>
                  <a:close/>
                  <a:moveTo>
                    <a:pt x="137" y="88"/>
                  </a:moveTo>
                  <a:cubicBezTo>
                    <a:pt x="45" y="88"/>
                    <a:pt x="45" y="88"/>
                    <a:pt x="45" y="88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137" y="79"/>
                    <a:pt x="137" y="79"/>
                    <a:pt x="137" y="79"/>
                  </a:cubicBezTo>
                  <a:lnTo>
                    <a:pt x="137" y="88"/>
                  </a:lnTo>
                  <a:close/>
                  <a:moveTo>
                    <a:pt x="137" y="71"/>
                  </a:moveTo>
                  <a:cubicBezTo>
                    <a:pt x="45" y="71"/>
                    <a:pt x="45" y="71"/>
                    <a:pt x="45" y="7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137" y="62"/>
                    <a:pt x="137" y="62"/>
                    <a:pt x="137" y="62"/>
                  </a:cubicBezTo>
                  <a:lnTo>
                    <a:pt x="137" y="71"/>
                  </a:lnTo>
                  <a:close/>
                  <a:moveTo>
                    <a:pt x="137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37" y="45"/>
                    <a:pt x="137" y="45"/>
                    <a:pt x="137" y="45"/>
                  </a:cubicBezTo>
                  <a:lnTo>
                    <a:pt x="13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49" name="Freeform 144"/>
          <p:cNvSpPr/>
          <p:nvPr/>
        </p:nvSpPr>
        <p:spPr bwMode="auto">
          <a:xfrm>
            <a:off x="2074913" y="1889500"/>
            <a:ext cx="290808" cy="314670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621491" y="1936618"/>
            <a:ext cx="361402" cy="265646"/>
            <a:chOff x="5446713" y="5784850"/>
            <a:chExt cx="557213" cy="409576"/>
          </a:xfrm>
          <a:solidFill>
            <a:schemeClr val="bg1"/>
          </a:solidFill>
        </p:grpSpPr>
        <p:sp>
          <p:nvSpPr>
            <p:cNvPr id="51" name="Freeform 61"/>
            <p:cNvSpPr/>
            <p:nvPr/>
          </p:nvSpPr>
          <p:spPr bwMode="auto">
            <a:xfrm>
              <a:off x="5446713" y="5784850"/>
              <a:ext cx="390525" cy="369888"/>
            </a:xfrm>
            <a:custGeom>
              <a:avLst/>
              <a:gdLst>
                <a:gd name="T0" fmla="*/ 67 w 182"/>
                <a:gd name="T1" fmla="*/ 128 h 173"/>
                <a:gd name="T2" fmla="*/ 65 w 182"/>
                <a:gd name="T3" fmla="*/ 128 h 173"/>
                <a:gd name="T4" fmla="*/ 64 w 182"/>
                <a:gd name="T5" fmla="*/ 128 h 173"/>
                <a:gd name="T6" fmla="*/ 41 w 182"/>
                <a:gd name="T7" fmla="*/ 137 h 173"/>
                <a:gd name="T8" fmla="*/ 47 w 182"/>
                <a:gd name="T9" fmla="*/ 120 h 173"/>
                <a:gd name="T10" fmla="*/ 42 w 182"/>
                <a:gd name="T11" fmla="*/ 117 h 173"/>
                <a:gd name="T12" fmla="*/ 17 w 182"/>
                <a:gd name="T13" fmla="*/ 74 h 173"/>
                <a:gd name="T14" fmla="*/ 98 w 182"/>
                <a:gd name="T15" fmla="*/ 16 h 173"/>
                <a:gd name="T16" fmla="*/ 159 w 182"/>
                <a:gd name="T17" fmla="*/ 36 h 173"/>
                <a:gd name="T18" fmla="*/ 170 w 182"/>
                <a:gd name="T19" fmla="*/ 36 h 173"/>
                <a:gd name="T20" fmla="*/ 182 w 182"/>
                <a:gd name="T21" fmla="*/ 36 h 173"/>
                <a:gd name="T22" fmla="*/ 98 w 182"/>
                <a:gd name="T23" fmla="*/ 0 h 173"/>
                <a:gd name="T24" fmla="*/ 0 w 182"/>
                <a:gd name="T25" fmla="*/ 74 h 173"/>
                <a:gd name="T26" fmla="*/ 27 w 182"/>
                <a:gd name="T27" fmla="*/ 126 h 173"/>
                <a:gd name="T28" fmla="*/ 11 w 182"/>
                <a:gd name="T29" fmla="*/ 173 h 173"/>
                <a:gd name="T30" fmla="*/ 30 w 182"/>
                <a:gd name="T31" fmla="*/ 162 h 173"/>
                <a:gd name="T32" fmla="*/ 64 w 182"/>
                <a:gd name="T33" fmla="*/ 145 h 173"/>
                <a:gd name="T34" fmla="*/ 86 w 182"/>
                <a:gd name="T35" fmla="*/ 149 h 173"/>
                <a:gd name="T36" fmla="*/ 76 w 182"/>
                <a:gd name="T37" fmla="*/ 130 h 173"/>
                <a:gd name="T38" fmla="*/ 67 w 182"/>
                <a:gd name="T39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173">
                  <a:moveTo>
                    <a:pt x="67" y="128"/>
                  </a:moveTo>
                  <a:cubicBezTo>
                    <a:pt x="65" y="128"/>
                    <a:pt x="65" y="128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2" y="128"/>
                    <a:pt x="59" y="128"/>
                    <a:pt x="41" y="13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5"/>
                    <a:pt x="17" y="90"/>
                    <a:pt x="17" y="74"/>
                  </a:cubicBezTo>
                  <a:cubicBezTo>
                    <a:pt x="17" y="42"/>
                    <a:pt x="53" y="16"/>
                    <a:pt x="98" y="16"/>
                  </a:cubicBezTo>
                  <a:cubicBezTo>
                    <a:pt x="122" y="16"/>
                    <a:pt x="144" y="24"/>
                    <a:pt x="159" y="36"/>
                  </a:cubicBezTo>
                  <a:cubicBezTo>
                    <a:pt x="163" y="36"/>
                    <a:pt x="167" y="36"/>
                    <a:pt x="170" y="36"/>
                  </a:cubicBezTo>
                  <a:cubicBezTo>
                    <a:pt x="174" y="36"/>
                    <a:pt x="178" y="36"/>
                    <a:pt x="182" y="36"/>
                  </a:cubicBezTo>
                  <a:cubicBezTo>
                    <a:pt x="165" y="14"/>
                    <a:pt x="134" y="0"/>
                    <a:pt x="98" y="0"/>
                  </a:cubicBezTo>
                  <a:cubicBezTo>
                    <a:pt x="44" y="0"/>
                    <a:pt x="0" y="33"/>
                    <a:pt x="0" y="74"/>
                  </a:cubicBezTo>
                  <a:cubicBezTo>
                    <a:pt x="0" y="94"/>
                    <a:pt x="10" y="113"/>
                    <a:pt x="27" y="126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43" y="155"/>
                    <a:pt x="59" y="147"/>
                    <a:pt x="64" y="145"/>
                  </a:cubicBezTo>
                  <a:cubicBezTo>
                    <a:pt x="71" y="147"/>
                    <a:pt x="79" y="148"/>
                    <a:pt x="86" y="149"/>
                  </a:cubicBezTo>
                  <a:cubicBezTo>
                    <a:pt x="82" y="143"/>
                    <a:pt x="78" y="137"/>
                    <a:pt x="76" y="130"/>
                  </a:cubicBezTo>
                  <a:cubicBezTo>
                    <a:pt x="73" y="130"/>
                    <a:pt x="70" y="129"/>
                    <a:pt x="67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5621338" y="5878513"/>
              <a:ext cx="382588" cy="315913"/>
            </a:xfrm>
            <a:custGeom>
              <a:avLst/>
              <a:gdLst>
                <a:gd name="T0" fmla="*/ 179 w 179"/>
                <a:gd name="T1" fmla="*/ 66 h 147"/>
                <a:gd name="T2" fmla="*/ 89 w 179"/>
                <a:gd name="T3" fmla="*/ 0 h 147"/>
                <a:gd name="T4" fmla="*/ 0 w 179"/>
                <a:gd name="T5" fmla="*/ 66 h 147"/>
                <a:gd name="T6" fmla="*/ 89 w 179"/>
                <a:gd name="T7" fmla="*/ 133 h 147"/>
                <a:gd name="T8" fmla="*/ 123 w 179"/>
                <a:gd name="T9" fmla="*/ 128 h 147"/>
                <a:gd name="T10" fmla="*/ 161 w 179"/>
                <a:gd name="T11" fmla="*/ 147 h 147"/>
                <a:gd name="T12" fmla="*/ 150 w 179"/>
                <a:gd name="T13" fmla="*/ 115 h 147"/>
                <a:gd name="T14" fmla="*/ 179 w 179"/>
                <a:gd name="T15" fmla="*/ 66 h 147"/>
                <a:gd name="T16" fmla="*/ 137 w 179"/>
                <a:gd name="T17" fmla="*/ 88 h 147"/>
                <a:gd name="T18" fmla="*/ 45 w 179"/>
                <a:gd name="T19" fmla="*/ 88 h 147"/>
                <a:gd name="T20" fmla="*/ 45 w 179"/>
                <a:gd name="T21" fmla="*/ 79 h 147"/>
                <a:gd name="T22" fmla="*/ 137 w 179"/>
                <a:gd name="T23" fmla="*/ 79 h 147"/>
                <a:gd name="T24" fmla="*/ 137 w 179"/>
                <a:gd name="T25" fmla="*/ 88 h 147"/>
                <a:gd name="T26" fmla="*/ 137 w 179"/>
                <a:gd name="T27" fmla="*/ 71 h 147"/>
                <a:gd name="T28" fmla="*/ 45 w 179"/>
                <a:gd name="T29" fmla="*/ 71 h 147"/>
                <a:gd name="T30" fmla="*/ 45 w 179"/>
                <a:gd name="T31" fmla="*/ 62 h 147"/>
                <a:gd name="T32" fmla="*/ 137 w 179"/>
                <a:gd name="T33" fmla="*/ 62 h 147"/>
                <a:gd name="T34" fmla="*/ 137 w 179"/>
                <a:gd name="T35" fmla="*/ 71 h 147"/>
                <a:gd name="T36" fmla="*/ 137 w 179"/>
                <a:gd name="T37" fmla="*/ 53 h 147"/>
                <a:gd name="T38" fmla="*/ 45 w 179"/>
                <a:gd name="T39" fmla="*/ 53 h 147"/>
                <a:gd name="T40" fmla="*/ 45 w 179"/>
                <a:gd name="T41" fmla="*/ 45 h 147"/>
                <a:gd name="T42" fmla="*/ 137 w 179"/>
                <a:gd name="T43" fmla="*/ 45 h 147"/>
                <a:gd name="T44" fmla="*/ 137 w 179"/>
                <a:gd name="T45" fmla="*/ 5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47">
                  <a:moveTo>
                    <a:pt x="179" y="66"/>
                  </a:moveTo>
                  <a:cubicBezTo>
                    <a:pt x="179" y="30"/>
                    <a:pt x="139" y="0"/>
                    <a:pt x="89" y="0"/>
                  </a:cubicBezTo>
                  <a:cubicBezTo>
                    <a:pt x="40" y="0"/>
                    <a:pt x="0" y="30"/>
                    <a:pt x="0" y="66"/>
                  </a:cubicBezTo>
                  <a:cubicBezTo>
                    <a:pt x="0" y="103"/>
                    <a:pt x="40" y="133"/>
                    <a:pt x="89" y="133"/>
                  </a:cubicBezTo>
                  <a:cubicBezTo>
                    <a:pt x="101" y="133"/>
                    <a:pt x="113" y="131"/>
                    <a:pt x="123" y="128"/>
                  </a:cubicBezTo>
                  <a:cubicBezTo>
                    <a:pt x="126" y="127"/>
                    <a:pt x="161" y="147"/>
                    <a:pt x="161" y="147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68" y="103"/>
                    <a:pt x="179" y="86"/>
                    <a:pt x="179" y="66"/>
                  </a:cubicBezTo>
                  <a:close/>
                  <a:moveTo>
                    <a:pt x="137" y="88"/>
                  </a:moveTo>
                  <a:cubicBezTo>
                    <a:pt x="45" y="88"/>
                    <a:pt x="45" y="88"/>
                    <a:pt x="45" y="88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137" y="79"/>
                    <a:pt x="137" y="79"/>
                    <a:pt x="137" y="79"/>
                  </a:cubicBezTo>
                  <a:lnTo>
                    <a:pt x="137" y="88"/>
                  </a:lnTo>
                  <a:close/>
                  <a:moveTo>
                    <a:pt x="137" y="71"/>
                  </a:moveTo>
                  <a:cubicBezTo>
                    <a:pt x="45" y="71"/>
                    <a:pt x="45" y="71"/>
                    <a:pt x="45" y="7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137" y="62"/>
                    <a:pt x="137" y="62"/>
                    <a:pt x="137" y="62"/>
                  </a:cubicBezTo>
                  <a:lnTo>
                    <a:pt x="137" y="71"/>
                  </a:lnTo>
                  <a:close/>
                  <a:moveTo>
                    <a:pt x="137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37" y="45"/>
                    <a:pt x="137" y="45"/>
                    <a:pt x="137" y="45"/>
                  </a:cubicBezTo>
                  <a:lnTo>
                    <a:pt x="13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53" name="Freeform 166"/>
          <p:cNvSpPr/>
          <p:nvPr/>
        </p:nvSpPr>
        <p:spPr bwMode="auto">
          <a:xfrm>
            <a:off x="1470142" y="1929933"/>
            <a:ext cx="310864" cy="302081"/>
          </a:xfrm>
          <a:custGeom>
            <a:avLst/>
            <a:gdLst>
              <a:gd name="T0" fmla="*/ 49 w 122"/>
              <a:gd name="T1" fmla="*/ 48 h 119"/>
              <a:gd name="T2" fmla="*/ 100 w 122"/>
              <a:gd name="T3" fmla="*/ 26 h 119"/>
              <a:gd name="T4" fmla="*/ 43 w 122"/>
              <a:gd name="T5" fmla="*/ 47 h 119"/>
              <a:gd name="T6" fmla="*/ 8 w 122"/>
              <a:gd name="T7" fmla="*/ 89 h 119"/>
              <a:gd name="T8" fmla="*/ 22 w 122"/>
              <a:gd name="T9" fmla="*/ 36 h 119"/>
              <a:gd name="T10" fmla="*/ 122 w 122"/>
              <a:gd name="T11" fmla="*/ 27 h 119"/>
              <a:gd name="T12" fmla="*/ 72 w 122"/>
              <a:gd name="T13" fmla="*/ 105 h 119"/>
              <a:gd name="T14" fmla="*/ 15 w 122"/>
              <a:gd name="T15" fmla="*/ 100 h 119"/>
              <a:gd name="T16" fmla="*/ 49 w 122"/>
              <a:gd name="T17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" h="119">
                <a:moveTo>
                  <a:pt x="49" y="48"/>
                </a:moveTo>
                <a:cubicBezTo>
                  <a:pt x="65" y="36"/>
                  <a:pt x="83" y="28"/>
                  <a:pt x="100" y="26"/>
                </a:cubicBezTo>
                <a:cubicBezTo>
                  <a:pt x="81" y="27"/>
                  <a:pt x="61" y="34"/>
                  <a:pt x="43" y="47"/>
                </a:cubicBezTo>
                <a:cubicBezTo>
                  <a:pt x="27" y="58"/>
                  <a:pt x="15" y="73"/>
                  <a:pt x="8" y="89"/>
                </a:cubicBezTo>
                <a:cubicBezTo>
                  <a:pt x="0" y="71"/>
                  <a:pt x="5" y="48"/>
                  <a:pt x="22" y="36"/>
                </a:cubicBezTo>
                <a:cubicBezTo>
                  <a:pt x="70" y="0"/>
                  <a:pt x="122" y="27"/>
                  <a:pt x="122" y="27"/>
                </a:cubicBezTo>
                <a:cubicBezTo>
                  <a:pt x="92" y="31"/>
                  <a:pt x="98" y="86"/>
                  <a:pt x="72" y="105"/>
                </a:cubicBezTo>
                <a:cubicBezTo>
                  <a:pt x="55" y="119"/>
                  <a:pt x="30" y="116"/>
                  <a:pt x="15" y="100"/>
                </a:cubicBezTo>
                <a:cubicBezTo>
                  <a:pt x="14" y="98"/>
                  <a:pt x="25" y="67"/>
                  <a:pt x="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41" name="Freeform 140"/>
          <p:cNvSpPr/>
          <p:nvPr/>
        </p:nvSpPr>
        <p:spPr bwMode="auto">
          <a:xfrm rot="5400000" flipH="1">
            <a:off x="7078663" y="5060888"/>
            <a:ext cx="464707" cy="1841888"/>
          </a:xfrm>
          <a:custGeom>
            <a:avLst/>
            <a:gdLst>
              <a:gd name="T0" fmla="*/ 192 w 192"/>
              <a:gd name="T1" fmla="*/ 724 h 761"/>
              <a:gd name="T2" fmla="*/ 0 w 192"/>
              <a:gd name="T3" fmla="*/ 0 h 761"/>
              <a:gd name="T4" fmla="*/ 0 w 192"/>
              <a:gd name="T5" fmla="*/ 223 h 761"/>
              <a:gd name="T6" fmla="*/ 192 w 192"/>
              <a:gd name="T7" fmla="*/ 761 h 761"/>
              <a:gd name="T8" fmla="*/ 192 w 192"/>
              <a:gd name="T9" fmla="*/ 724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761">
                <a:moveTo>
                  <a:pt x="192" y="724"/>
                </a:moveTo>
                <a:lnTo>
                  <a:pt x="0" y="0"/>
                </a:lnTo>
                <a:lnTo>
                  <a:pt x="0" y="223"/>
                </a:lnTo>
                <a:lnTo>
                  <a:pt x="192" y="761"/>
                </a:lnTo>
                <a:lnTo>
                  <a:pt x="192" y="72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42" name="Freeform 141"/>
          <p:cNvSpPr/>
          <p:nvPr/>
        </p:nvSpPr>
        <p:spPr bwMode="auto">
          <a:xfrm rot="5400000" flipH="1">
            <a:off x="6524402" y="5448143"/>
            <a:ext cx="481651" cy="1074637"/>
          </a:xfrm>
          <a:custGeom>
            <a:avLst/>
            <a:gdLst>
              <a:gd name="T0" fmla="*/ 199 w 199"/>
              <a:gd name="T1" fmla="*/ 408 h 444"/>
              <a:gd name="T2" fmla="*/ 0 w 199"/>
              <a:gd name="T3" fmla="*/ 0 h 444"/>
              <a:gd name="T4" fmla="*/ 0 w 199"/>
              <a:gd name="T5" fmla="*/ 228 h 444"/>
              <a:gd name="T6" fmla="*/ 199 w 199"/>
              <a:gd name="T7" fmla="*/ 444 h 444"/>
              <a:gd name="T8" fmla="*/ 199 w 199"/>
              <a:gd name="T9" fmla="*/ 408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444">
                <a:moveTo>
                  <a:pt x="199" y="408"/>
                </a:moveTo>
                <a:lnTo>
                  <a:pt x="0" y="0"/>
                </a:lnTo>
                <a:lnTo>
                  <a:pt x="0" y="228"/>
                </a:lnTo>
                <a:lnTo>
                  <a:pt x="199" y="444"/>
                </a:lnTo>
                <a:lnTo>
                  <a:pt x="199" y="40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43" name="Freeform 142"/>
          <p:cNvSpPr/>
          <p:nvPr/>
        </p:nvSpPr>
        <p:spPr bwMode="auto">
          <a:xfrm rot="5400000" flipH="1">
            <a:off x="5869697" y="5718013"/>
            <a:ext cx="469549" cy="546999"/>
          </a:xfrm>
          <a:custGeom>
            <a:avLst/>
            <a:gdLst>
              <a:gd name="T0" fmla="*/ 194 w 194"/>
              <a:gd name="T1" fmla="*/ 98 h 226"/>
              <a:gd name="T2" fmla="*/ 0 w 194"/>
              <a:gd name="T3" fmla="*/ 0 h 226"/>
              <a:gd name="T4" fmla="*/ 0 w 194"/>
              <a:gd name="T5" fmla="*/ 226 h 226"/>
              <a:gd name="T6" fmla="*/ 194 w 194"/>
              <a:gd name="T7" fmla="*/ 133 h 226"/>
              <a:gd name="T8" fmla="*/ 194 w 194"/>
              <a:gd name="T9" fmla="*/ 9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226">
                <a:moveTo>
                  <a:pt x="194" y="98"/>
                </a:moveTo>
                <a:lnTo>
                  <a:pt x="0" y="0"/>
                </a:lnTo>
                <a:lnTo>
                  <a:pt x="0" y="226"/>
                </a:lnTo>
                <a:lnTo>
                  <a:pt x="194" y="133"/>
                </a:lnTo>
                <a:lnTo>
                  <a:pt x="194" y="9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44" name="Freeform 143"/>
          <p:cNvSpPr/>
          <p:nvPr/>
        </p:nvSpPr>
        <p:spPr bwMode="auto">
          <a:xfrm rot="5400000" flipH="1">
            <a:off x="5191998" y="5449354"/>
            <a:ext cx="481651" cy="1072216"/>
          </a:xfrm>
          <a:custGeom>
            <a:avLst/>
            <a:gdLst>
              <a:gd name="T0" fmla="*/ 199 w 199"/>
              <a:gd name="T1" fmla="*/ 0 h 443"/>
              <a:gd name="T2" fmla="*/ 0 w 199"/>
              <a:gd name="T3" fmla="*/ 218 h 443"/>
              <a:gd name="T4" fmla="*/ 0 w 199"/>
              <a:gd name="T5" fmla="*/ 443 h 443"/>
              <a:gd name="T6" fmla="*/ 199 w 199"/>
              <a:gd name="T7" fmla="*/ 35 h 443"/>
              <a:gd name="T8" fmla="*/ 199 w 199"/>
              <a:gd name="T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443">
                <a:moveTo>
                  <a:pt x="199" y="0"/>
                </a:moveTo>
                <a:lnTo>
                  <a:pt x="0" y="218"/>
                </a:lnTo>
                <a:lnTo>
                  <a:pt x="0" y="443"/>
                </a:lnTo>
                <a:lnTo>
                  <a:pt x="199" y="35"/>
                </a:lnTo>
                <a:lnTo>
                  <a:pt x="199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45" name="Freeform 144"/>
          <p:cNvSpPr/>
          <p:nvPr/>
        </p:nvSpPr>
        <p:spPr bwMode="auto">
          <a:xfrm rot="5400000" flipH="1">
            <a:off x="4643788" y="5060887"/>
            <a:ext cx="491332" cy="1849150"/>
          </a:xfrm>
          <a:custGeom>
            <a:avLst/>
            <a:gdLst>
              <a:gd name="T0" fmla="*/ 203 w 203"/>
              <a:gd name="T1" fmla="*/ 0 h 764"/>
              <a:gd name="T2" fmla="*/ 0 w 203"/>
              <a:gd name="T3" fmla="*/ 536 h 764"/>
              <a:gd name="T4" fmla="*/ 0 w 203"/>
              <a:gd name="T5" fmla="*/ 764 h 764"/>
              <a:gd name="T6" fmla="*/ 203 w 203"/>
              <a:gd name="T7" fmla="*/ 35 h 764"/>
              <a:gd name="T8" fmla="*/ 203 w 203"/>
              <a:gd name="T9" fmla="*/ 0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764">
                <a:moveTo>
                  <a:pt x="203" y="0"/>
                </a:moveTo>
                <a:lnTo>
                  <a:pt x="0" y="536"/>
                </a:lnTo>
                <a:lnTo>
                  <a:pt x="0" y="764"/>
                </a:lnTo>
                <a:lnTo>
                  <a:pt x="203" y="35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46" name="Rectangle 37"/>
          <p:cNvSpPr>
            <a:spLocks noChangeArrowheads="1"/>
          </p:cNvSpPr>
          <p:nvPr/>
        </p:nvSpPr>
        <p:spPr bwMode="auto">
          <a:xfrm rot="5400000" flipH="1">
            <a:off x="7640185" y="6266224"/>
            <a:ext cx="643814" cy="5397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51" name="Rectangle 42"/>
          <p:cNvSpPr>
            <a:spLocks noChangeArrowheads="1"/>
          </p:cNvSpPr>
          <p:nvPr/>
        </p:nvSpPr>
        <p:spPr bwMode="auto">
          <a:xfrm rot="5400000" flipH="1">
            <a:off x="6039121" y="5308975"/>
            <a:ext cx="791456" cy="895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52" name="Freeform 43"/>
          <p:cNvSpPr>
            <a:spLocks noEditPoints="1"/>
          </p:cNvSpPr>
          <p:nvPr/>
        </p:nvSpPr>
        <p:spPr bwMode="auto">
          <a:xfrm rot="5400000" flipH="1">
            <a:off x="7093185" y="4081439"/>
            <a:ext cx="532477" cy="1057694"/>
          </a:xfrm>
          <a:custGeom>
            <a:avLst/>
            <a:gdLst>
              <a:gd name="T0" fmla="*/ 51 w 93"/>
              <a:gd name="T1" fmla="*/ 93 h 184"/>
              <a:gd name="T2" fmla="*/ 93 w 93"/>
              <a:gd name="T3" fmla="*/ 47 h 184"/>
              <a:gd name="T4" fmla="*/ 46 w 93"/>
              <a:gd name="T5" fmla="*/ 0 h 184"/>
              <a:gd name="T6" fmla="*/ 0 w 93"/>
              <a:gd name="T7" fmla="*/ 47 h 184"/>
              <a:gd name="T8" fmla="*/ 36 w 93"/>
              <a:gd name="T9" fmla="*/ 92 h 184"/>
              <a:gd name="T10" fmla="*/ 36 w 93"/>
              <a:gd name="T11" fmla="*/ 184 h 184"/>
              <a:gd name="T12" fmla="*/ 51 w 93"/>
              <a:gd name="T13" fmla="*/ 184 h 184"/>
              <a:gd name="T14" fmla="*/ 51 w 93"/>
              <a:gd name="T15" fmla="*/ 93 h 184"/>
              <a:gd name="T16" fmla="*/ 19 w 93"/>
              <a:gd name="T17" fmla="*/ 47 h 184"/>
              <a:gd name="T18" fmla="*/ 46 w 93"/>
              <a:gd name="T19" fmla="*/ 19 h 184"/>
              <a:gd name="T20" fmla="*/ 74 w 93"/>
              <a:gd name="T21" fmla="*/ 47 h 184"/>
              <a:gd name="T22" fmla="*/ 46 w 93"/>
              <a:gd name="T23" fmla="*/ 74 h 184"/>
              <a:gd name="T24" fmla="*/ 19 w 93"/>
              <a:gd name="T25" fmla="*/ 4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184">
                <a:moveTo>
                  <a:pt x="51" y="93"/>
                </a:moveTo>
                <a:cubicBezTo>
                  <a:pt x="75" y="90"/>
                  <a:pt x="93" y="71"/>
                  <a:pt x="93" y="47"/>
                </a:cubicBezTo>
                <a:cubicBezTo>
                  <a:pt x="93" y="21"/>
                  <a:pt x="72" y="0"/>
                  <a:pt x="46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69"/>
                  <a:pt x="15" y="87"/>
                  <a:pt x="36" y="92"/>
                </a:cubicBezTo>
                <a:cubicBezTo>
                  <a:pt x="36" y="184"/>
                  <a:pt x="36" y="184"/>
                  <a:pt x="36" y="184"/>
                </a:cubicBezTo>
                <a:cubicBezTo>
                  <a:pt x="51" y="184"/>
                  <a:pt x="51" y="184"/>
                  <a:pt x="51" y="184"/>
                </a:cubicBezTo>
                <a:lnTo>
                  <a:pt x="51" y="93"/>
                </a:lnTo>
                <a:close/>
                <a:moveTo>
                  <a:pt x="19" y="47"/>
                </a:moveTo>
                <a:cubicBezTo>
                  <a:pt x="19" y="32"/>
                  <a:pt x="31" y="19"/>
                  <a:pt x="46" y="19"/>
                </a:cubicBezTo>
                <a:cubicBezTo>
                  <a:pt x="61" y="19"/>
                  <a:pt x="74" y="32"/>
                  <a:pt x="74" y="47"/>
                </a:cubicBezTo>
                <a:cubicBezTo>
                  <a:pt x="74" y="62"/>
                  <a:pt x="61" y="74"/>
                  <a:pt x="46" y="74"/>
                </a:cubicBezTo>
                <a:cubicBezTo>
                  <a:pt x="31" y="74"/>
                  <a:pt x="19" y="62"/>
                  <a:pt x="19" y="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53" name="Freeform 44"/>
          <p:cNvSpPr/>
          <p:nvPr/>
        </p:nvSpPr>
        <p:spPr bwMode="auto">
          <a:xfrm rot="5400000" flipH="1">
            <a:off x="6423958" y="4551403"/>
            <a:ext cx="372735" cy="440504"/>
          </a:xfrm>
          <a:custGeom>
            <a:avLst/>
            <a:gdLst>
              <a:gd name="T0" fmla="*/ 50 w 65"/>
              <a:gd name="T1" fmla="*/ 0 h 77"/>
              <a:gd name="T2" fmla="*/ 50 w 65"/>
              <a:gd name="T3" fmla="*/ 0 h 77"/>
              <a:gd name="T4" fmla="*/ 2 w 65"/>
              <a:gd name="T5" fmla="*/ 61 h 77"/>
              <a:gd name="T6" fmla="*/ 0 w 65"/>
              <a:gd name="T7" fmla="*/ 61 h 77"/>
              <a:gd name="T8" fmla="*/ 0 w 65"/>
              <a:gd name="T9" fmla="*/ 77 h 77"/>
              <a:gd name="T10" fmla="*/ 2 w 65"/>
              <a:gd name="T11" fmla="*/ 77 h 77"/>
              <a:gd name="T12" fmla="*/ 43 w 65"/>
              <a:gd name="T13" fmla="*/ 63 h 77"/>
              <a:gd name="T14" fmla="*/ 65 w 65"/>
              <a:gd name="T15" fmla="*/ 0 h 77"/>
              <a:gd name="T16" fmla="*/ 65 w 65"/>
              <a:gd name="T17" fmla="*/ 0 h 77"/>
              <a:gd name="T18" fmla="*/ 50 w 65"/>
              <a:gd name="T19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77">
                <a:moveTo>
                  <a:pt x="50" y="0"/>
                </a:moveTo>
                <a:cubicBezTo>
                  <a:pt x="50" y="0"/>
                  <a:pt x="50" y="0"/>
                  <a:pt x="50" y="0"/>
                </a:cubicBezTo>
                <a:cubicBezTo>
                  <a:pt x="50" y="23"/>
                  <a:pt x="44" y="61"/>
                  <a:pt x="2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77"/>
                  <a:pt x="0" y="77"/>
                  <a:pt x="0" y="77"/>
                </a:cubicBezTo>
                <a:cubicBezTo>
                  <a:pt x="2" y="77"/>
                  <a:pt x="2" y="77"/>
                  <a:pt x="2" y="77"/>
                </a:cubicBezTo>
                <a:cubicBezTo>
                  <a:pt x="13" y="77"/>
                  <a:pt x="29" y="75"/>
                  <a:pt x="43" y="63"/>
                </a:cubicBezTo>
                <a:cubicBezTo>
                  <a:pt x="58" y="50"/>
                  <a:pt x="65" y="29"/>
                  <a:pt x="65" y="0"/>
                </a:cubicBezTo>
                <a:cubicBezTo>
                  <a:pt x="65" y="0"/>
                  <a:pt x="65" y="0"/>
                  <a:pt x="65" y="0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54" name="Rectangle 45"/>
          <p:cNvSpPr>
            <a:spLocks noChangeArrowheads="1"/>
          </p:cNvSpPr>
          <p:nvPr/>
        </p:nvSpPr>
        <p:spPr bwMode="auto">
          <a:xfrm rot="5400000" flipH="1">
            <a:off x="5182317" y="4611913"/>
            <a:ext cx="2178318" cy="871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55" name="Freeform 46"/>
          <p:cNvSpPr/>
          <p:nvPr/>
        </p:nvSpPr>
        <p:spPr bwMode="auto">
          <a:xfrm rot="5400000" flipH="1">
            <a:off x="6269471" y="3170593"/>
            <a:ext cx="355792" cy="435664"/>
          </a:xfrm>
          <a:custGeom>
            <a:avLst/>
            <a:gdLst>
              <a:gd name="T0" fmla="*/ 46 w 62"/>
              <a:gd name="T1" fmla="*/ 0 h 76"/>
              <a:gd name="T2" fmla="*/ 46 w 62"/>
              <a:gd name="T3" fmla="*/ 0 h 76"/>
              <a:gd name="T4" fmla="*/ 1 w 62"/>
              <a:gd name="T5" fmla="*/ 61 h 76"/>
              <a:gd name="T6" fmla="*/ 0 w 62"/>
              <a:gd name="T7" fmla="*/ 61 h 76"/>
              <a:gd name="T8" fmla="*/ 0 w 62"/>
              <a:gd name="T9" fmla="*/ 76 h 76"/>
              <a:gd name="T10" fmla="*/ 1 w 62"/>
              <a:gd name="T11" fmla="*/ 76 h 76"/>
              <a:gd name="T12" fmla="*/ 62 w 62"/>
              <a:gd name="T13" fmla="*/ 0 h 76"/>
              <a:gd name="T14" fmla="*/ 62 w 62"/>
              <a:gd name="T15" fmla="*/ 0 h 76"/>
              <a:gd name="T16" fmla="*/ 46 w 62"/>
              <a:gd name="T1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76">
                <a:moveTo>
                  <a:pt x="46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55"/>
                  <a:pt x="14" y="61"/>
                  <a:pt x="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76"/>
                  <a:pt x="0" y="76"/>
                  <a:pt x="0" y="76"/>
                </a:cubicBezTo>
                <a:cubicBezTo>
                  <a:pt x="1" y="76"/>
                  <a:pt x="1" y="76"/>
                  <a:pt x="1" y="76"/>
                </a:cubicBezTo>
                <a:cubicBezTo>
                  <a:pt x="38" y="76"/>
                  <a:pt x="62" y="47"/>
                  <a:pt x="62" y="0"/>
                </a:cubicBezTo>
                <a:cubicBezTo>
                  <a:pt x="62" y="0"/>
                  <a:pt x="62" y="0"/>
                  <a:pt x="62" y="0"/>
                </a:cubicBezTo>
                <a:lnTo>
                  <a:pt x="4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56" name="Freeform 47"/>
          <p:cNvSpPr>
            <a:spLocks noEditPoints="1"/>
          </p:cNvSpPr>
          <p:nvPr/>
        </p:nvSpPr>
        <p:spPr bwMode="auto">
          <a:xfrm rot="5400000" flipH="1">
            <a:off x="7013730" y="2638532"/>
            <a:ext cx="527637" cy="1224699"/>
          </a:xfrm>
          <a:custGeom>
            <a:avLst/>
            <a:gdLst>
              <a:gd name="T0" fmla="*/ 53 w 92"/>
              <a:gd name="T1" fmla="*/ 93 h 213"/>
              <a:gd name="T2" fmla="*/ 92 w 92"/>
              <a:gd name="T3" fmla="*/ 47 h 213"/>
              <a:gd name="T4" fmla="*/ 46 w 92"/>
              <a:gd name="T5" fmla="*/ 0 h 213"/>
              <a:gd name="T6" fmla="*/ 0 w 92"/>
              <a:gd name="T7" fmla="*/ 47 h 213"/>
              <a:gd name="T8" fmla="*/ 37 w 92"/>
              <a:gd name="T9" fmla="*/ 92 h 213"/>
              <a:gd name="T10" fmla="*/ 37 w 92"/>
              <a:gd name="T11" fmla="*/ 213 h 213"/>
              <a:gd name="T12" fmla="*/ 53 w 92"/>
              <a:gd name="T13" fmla="*/ 213 h 213"/>
              <a:gd name="T14" fmla="*/ 53 w 92"/>
              <a:gd name="T15" fmla="*/ 93 h 213"/>
              <a:gd name="T16" fmla="*/ 19 w 92"/>
              <a:gd name="T17" fmla="*/ 47 h 213"/>
              <a:gd name="T18" fmla="*/ 46 w 92"/>
              <a:gd name="T19" fmla="*/ 19 h 213"/>
              <a:gd name="T20" fmla="*/ 73 w 92"/>
              <a:gd name="T21" fmla="*/ 47 h 213"/>
              <a:gd name="T22" fmla="*/ 46 w 92"/>
              <a:gd name="T23" fmla="*/ 74 h 213"/>
              <a:gd name="T24" fmla="*/ 19 w 92"/>
              <a:gd name="T25" fmla="*/ 47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" h="213">
                <a:moveTo>
                  <a:pt x="53" y="93"/>
                </a:moveTo>
                <a:cubicBezTo>
                  <a:pt x="75" y="89"/>
                  <a:pt x="92" y="70"/>
                  <a:pt x="92" y="47"/>
                </a:cubicBezTo>
                <a:cubicBezTo>
                  <a:pt x="92" y="21"/>
                  <a:pt x="72" y="0"/>
                  <a:pt x="46" y="0"/>
                </a:cubicBezTo>
                <a:cubicBezTo>
                  <a:pt x="20" y="0"/>
                  <a:pt x="0" y="21"/>
                  <a:pt x="0" y="47"/>
                </a:cubicBezTo>
                <a:cubicBezTo>
                  <a:pt x="0" y="69"/>
                  <a:pt x="16" y="88"/>
                  <a:pt x="37" y="92"/>
                </a:cubicBezTo>
                <a:cubicBezTo>
                  <a:pt x="37" y="213"/>
                  <a:pt x="37" y="213"/>
                  <a:pt x="37" y="213"/>
                </a:cubicBezTo>
                <a:cubicBezTo>
                  <a:pt x="53" y="213"/>
                  <a:pt x="53" y="213"/>
                  <a:pt x="53" y="213"/>
                </a:cubicBezTo>
                <a:lnTo>
                  <a:pt x="53" y="93"/>
                </a:lnTo>
                <a:close/>
                <a:moveTo>
                  <a:pt x="19" y="47"/>
                </a:moveTo>
                <a:cubicBezTo>
                  <a:pt x="19" y="32"/>
                  <a:pt x="31" y="19"/>
                  <a:pt x="46" y="19"/>
                </a:cubicBezTo>
                <a:cubicBezTo>
                  <a:pt x="61" y="19"/>
                  <a:pt x="73" y="32"/>
                  <a:pt x="73" y="47"/>
                </a:cubicBezTo>
                <a:cubicBezTo>
                  <a:pt x="73" y="62"/>
                  <a:pt x="61" y="74"/>
                  <a:pt x="46" y="74"/>
                </a:cubicBezTo>
                <a:cubicBezTo>
                  <a:pt x="31" y="74"/>
                  <a:pt x="19" y="62"/>
                  <a:pt x="19" y="4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57" name="Rectangle 48"/>
          <p:cNvSpPr>
            <a:spLocks noChangeArrowheads="1"/>
          </p:cNvSpPr>
          <p:nvPr/>
        </p:nvSpPr>
        <p:spPr bwMode="auto">
          <a:xfrm rot="5400000" flipH="1">
            <a:off x="4340034" y="3955997"/>
            <a:ext cx="3516773" cy="847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58" name="Freeform 49"/>
          <p:cNvSpPr>
            <a:spLocks noEditPoints="1"/>
          </p:cNvSpPr>
          <p:nvPr/>
        </p:nvSpPr>
        <p:spPr bwMode="auto">
          <a:xfrm rot="5400000" flipH="1">
            <a:off x="6961276" y="1205682"/>
            <a:ext cx="532477" cy="1321513"/>
          </a:xfrm>
          <a:custGeom>
            <a:avLst/>
            <a:gdLst>
              <a:gd name="T0" fmla="*/ 54 w 93"/>
              <a:gd name="T1" fmla="*/ 92 h 230"/>
              <a:gd name="T2" fmla="*/ 93 w 93"/>
              <a:gd name="T3" fmla="*/ 47 h 230"/>
              <a:gd name="T4" fmla="*/ 47 w 93"/>
              <a:gd name="T5" fmla="*/ 0 h 230"/>
              <a:gd name="T6" fmla="*/ 0 w 93"/>
              <a:gd name="T7" fmla="*/ 47 h 230"/>
              <a:gd name="T8" fmla="*/ 39 w 93"/>
              <a:gd name="T9" fmla="*/ 92 h 230"/>
              <a:gd name="T10" fmla="*/ 39 w 93"/>
              <a:gd name="T11" fmla="*/ 230 h 230"/>
              <a:gd name="T12" fmla="*/ 54 w 93"/>
              <a:gd name="T13" fmla="*/ 230 h 230"/>
              <a:gd name="T14" fmla="*/ 54 w 93"/>
              <a:gd name="T15" fmla="*/ 92 h 230"/>
              <a:gd name="T16" fmla="*/ 19 w 93"/>
              <a:gd name="T17" fmla="*/ 47 h 230"/>
              <a:gd name="T18" fmla="*/ 47 w 93"/>
              <a:gd name="T19" fmla="*/ 19 h 230"/>
              <a:gd name="T20" fmla="*/ 74 w 93"/>
              <a:gd name="T21" fmla="*/ 47 h 230"/>
              <a:gd name="T22" fmla="*/ 47 w 93"/>
              <a:gd name="T23" fmla="*/ 74 h 230"/>
              <a:gd name="T24" fmla="*/ 19 w 93"/>
              <a:gd name="T25" fmla="*/ 4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230">
                <a:moveTo>
                  <a:pt x="54" y="92"/>
                </a:moveTo>
                <a:cubicBezTo>
                  <a:pt x="76" y="89"/>
                  <a:pt x="93" y="70"/>
                  <a:pt x="93" y="47"/>
                </a:cubicBezTo>
                <a:cubicBezTo>
                  <a:pt x="93" y="21"/>
                  <a:pt x="72" y="0"/>
                  <a:pt x="47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70"/>
                  <a:pt x="17" y="89"/>
                  <a:pt x="39" y="92"/>
                </a:cubicBezTo>
                <a:cubicBezTo>
                  <a:pt x="39" y="230"/>
                  <a:pt x="39" y="230"/>
                  <a:pt x="39" y="230"/>
                </a:cubicBezTo>
                <a:cubicBezTo>
                  <a:pt x="54" y="230"/>
                  <a:pt x="54" y="230"/>
                  <a:pt x="54" y="230"/>
                </a:cubicBezTo>
                <a:lnTo>
                  <a:pt x="54" y="92"/>
                </a:lnTo>
                <a:close/>
                <a:moveTo>
                  <a:pt x="19" y="47"/>
                </a:moveTo>
                <a:cubicBezTo>
                  <a:pt x="19" y="32"/>
                  <a:pt x="31" y="19"/>
                  <a:pt x="47" y="19"/>
                </a:cubicBezTo>
                <a:cubicBezTo>
                  <a:pt x="62" y="19"/>
                  <a:pt x="74" y="32"/>
                  <a:pt x="74" y="47"/>
                </a:cubicBezTo>
                <a:cubicBezTo>
                  <a:pt x="74" y="62"/>
                  <a:pt x="62" y="74"/>
                  <a:pt x="47" y="74"/>
                </a:cubicBezTo>
                <a:cubicBezTo>
                  <a:pt x="31" y="74"/>
                  <a:pt x="19" y="62"/>
                  <a:pt x="19" y="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59" name="Freeform 50"/>
          <p:cNvSpPr/>
          <p:nvPr/>
        </p:nvSpPr>
        <p:spPr bwMode="auto">
          <a:xfrm rot="5400000" flipH="1">
            <a:off x="6103261" y="1776470"/>
            <a:ext cx="416300" cy="510694"/>
          </a:xfrm>
          <a:custGeom>
            <a:avLst/>
            <a:gdLst>
              <a:gd name="T0" fmla="*/ 58 w 73"/>
              <a:gd name="T1" fmla="*/ 0 h 89"/>
              <a:gd name="T2" fmla="*/ 58 w 73"/>
              <a:gd name="T3" fmla="*/ 1 h 89"/>
              <a:gd name="T4" fmla="*/ 1 w 73"/>
              <a:gd name="T5" fmla="*/ 74 h 89"/>
              <a:gd name="T6" fmla="*/ 0 w 73"/>
              <a:gd name="T7" fmla="*/ 74 h 89"/>
              <a:gd name="T8" fmla="*/ 0 w 73"/>
              <a:gd name="T9" fmla="*/ 89 h 89"/>
              <a:gd name="T10" fmla="*/ 1 w 73"/>
              <a:gd name="T11" fmla="*/ 89 h 89"/>
              <a:gd name="T12" fmla="*/ 58 w 73"/>
              <a:gd name="T13" fmla="*/ 60 h 89"/>
              <a:gd name="T14" fmla="*/ 73 w 73"/>
              <a:gd name="T15" fmla="*/ 1 h 89"/>
              <a:gd name="T16" fmla="*/ 73 w 73"/>
              <a:gd name="T17" fmla="*/ 0 h 89"/>
              <a:gd name="T18" fmla="*/ 58 w 73"/>
              <a:gd name="T1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89">
                <a:moveTo>
                  <a:pt x="58" y="0"/>
                </a:moveTo>
                <a:cubicBezTo>
                  <a:pt x="58" y="1"/>
                  <a:pt x="58" y="1"/>
                  <a:pt x="58" y="1"/>
                </a:cubicBezTo>
                <a:cubicBezTo>
                  <a:pt x="58" y="23"/>
                  <a:pt x="52" y="74"/>
                  <a:pt x="1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9"/>
                  <a:pt x="0" y="89"/>
                  <a:pt x="0" y="89"/>
                </a:cubicBezTo>
                <a:cubicBezTo>
                  <a:pt x="1" y="89"/>
                  <a:pt x="1" y="89"/>
                  <a:pt x="1" y="89"/>
                </a:cubicBezTo>
                <a:cubicBezTo>
                  <a:pt x="26" y="89"/>
                  <a:pt x="45" y="79"/>
                  <a:pt x="58" y="60"/>
                </a:cubicBezTo>
                <a:cubicBezTo>
                  <a:pt x="71" y="41"/>
                  <a:pt x="73" y="17"/>
                  <a:pt x="73" y="1"/>
                </a:cubicBezTo>
                <a:cubicBezTo>
                  <a:pt x="73" y="0"/>
                  <a:pt x="73" y="0"/>
                  <a:pt x="73" y="0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60" name="Freeform 51"/>
          <p:cNvSpPr/>
          <p:nvPr/>
        </p:nvSpPr>
        <p:spPr bwMode="auto">
          <a:xfrm rot="5400000" flipH="1">
            <a:off x="5572868" y="2469106"/>
            <a:ext cx="348531" cy="459867"/>
          </a:xfrm>
          <a:custGeom>
            <a:avLst/>
            <a:gdLst>
              <a:gd name="T0" fmla="*/ 61 w 61"/>
              <a:gd name="T1" fmla="*/ 78 h 80"/>
              <a:gd name="T2" fmla="*/ 4 w 61"/>
              <a:gd name="T3" fmla="*/ 1 h 80"/>
              <a:gd name="T4" fmla="*/ 0 w 61"/>
              <a:gd name="T5" fmla="*/ 0 h 80"/>
              <a:gd name="T6" fmla="*/ 0 w 61"/>
              <a:gd name="T7" fmla="*/ 16 h 80"/>
              <a:gd name="T8" fmla="*/ 3 w 61"/>
              <a:gd name="T9" fmla="*/ 16 h 80"/>
              <a:gd name="T10" fmla="*/ 46 w 61"/>
              <a:gd name="T11" fmla="*/ 78 h 80"/>
              <a:gd name="T12" fmla="*/ 46 w 61"/>
              <a:gd name="T13" fmla="*/ 80 h 80"/>
              <a:gd name="T14" fmla="*/ 61 w 61"/>
              <a:gd name="T15" fmla="*/ 80 h 80"/>
              <a:gd name="T16" fmla="*/ 61 w 61"/>
              <a:gd name="T17" fmla="*/ 7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80">
                <a:moveTo>
                  <a:pt x="61" y="78"/>
                </a:moveTo>
                <a:cubicBezTo>
                  <a:pt x="61" y="26"/>
                  <a:pt x="45" y="3"/>
                  <a:pt x="4" y="1"/>
                </a:cubicBezTo>
                <a:cubicBezTo>
                  <a:pt x="3" y="1"/>
                  <a:pt x="2" y="1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2" y="16"/>
                  <a:pt x="3" y="16"/>
                </a:cubicBezTo>
                <a:cubicBezTo>
                  <a:pt x="26" y="18"/>
                  <a:pt x="46" y="24"/>
                  <a:pt x="46" y="78"/>
                </a:cubicBezTo>
                <a:cubicBezTo>
                  <a:pt x="46" y="80"/>
                  <a:pt x="46" y="80"/>
                  <a:pt x="46" y="80"/>
                </a:cubicBezTo>
                <a:cubicBezTo>
                  <a:pt x="61" y="80"/>
                  <a:pt x="61" y="80"/>
                  <a:pt x="61" y="80"/>
                </a:cubicBezTo>
                <a:lnTo>
                  <a:pt x="61" y="7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61" name="Freeform 52"/>
          <p:cNvSpPr/>
          <p:nvPr/>
        </p:nvSpPr>
        <p:spPr bwMode="auto">
          <a:xfrm rot="5400000" flipH="1">
            <a:off x="4496146" y="4259751"/>
            <a:ext cx="2872959" cy="96814"/>
          </a:xfrm>
          <a:custGeom>
            <a:avLst/>
            <a:gdLst>
              <a:gd name="T0" fmla="*/ 0 w 501"/>
              <a:gd name="T1" fmla="*/ 2 h 17"/>
              <a:gd name="T2" fmla="*/ 0 w 501"/>
              <a:gd name="T3" fmla="*/ 17 h 17"/>
              <a:gd name="T4" fmla="*/ 501 w 501"/>
              <a:gd name="T5" fmla="*/ 17 h 17"/>
              <a:gd name="T6" fmla="*/ 501 w 501"/>
              <a:gd name="T7" fmla="*/ 1 h 17"/>
              <a:gd name="T8" fmla="*/ 0 w 501"/>
              <a:gd name="T9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1" h="17">
                <a:moveTo>
                  <a:pt x="0" y="2"/>
                </a:moveTo>
                <a:cubicBezTo>
                  <a:pt x="0" y="17"/>
                  <a:pt x="0" y="17"/>
                  <a:pt x="0" y="17"/>
                </a:cubicBezTo>
                <a:cubicBezTo>
                  <a:pt x="4" y="17"/>
                  <a:pt x="447" y="15"/>
                  <a:pt x="501" y="17"/>
                </a:cubicBezTo>
                <a:cubicBezTo>
                  <a:pt x="501" y="1"/>
                  <a:pt x="501" y="1"/>
                  <a:pt x="501" y="1"/>
                </a:cubicBezTo>
                <a:cubicBezTo>
                  <a:pt x="443" y="0"/>
                  <a:pt x="18" y="2"/>
                  <a:pt x="0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62" name="Freeform 53"/>
          <p:cNvSpPr>
            <a:spLocks noEditPoints="1"/>
          </p:cNvSpPr>
          <p:nvPr/>
        </p:nvSpPr>
        <p:spPr bwMode="auto">
          <a:xfrm rot="5400000" flipH="1">
            <a:off x="4644663" y="1973351"/>
            <a:ext cx="532477" cy="1212596"/>
          </a:xfrm>
          <a:custGeom>
            <a:avLst/>
            <a:gdLst>
              <a:gd name="T0" fmla="*/ 56 w 93"/>
              <a:gd name="T1" fmla="*/ 119 h 211"/>
              <a:gd name="T2" fmla="*/ 56 w 93"/>
              <a:gd name="T3" fmla="*/ 0 h 211"/>
              <a:gd name="T4" fmla="*/ 41 w 93"/>
              <a:gd name="T5" fmla="*/ 0 h 211"/>
              <a:gd name="T6" fmla="*/ 41 w 93"/>
              <a:gd name="T7" fmla="*/ 118 h 211"/>
              <a:gd name="T8" fmla="*/ 0 w 93"/>
              <a:gd name="T9" fmla="*/ 164 h 211"/>
              <a:gd name="T10" fmla="*/ 46 w 93"/>
              <a:gd name="T11" fmla="*/ 211 h 211"/>
              <a:gd name="T12" fmla="*/ 93 w 93"/>
              <a:gd name="T13" fmla="*/ 164 h 211"/>
              <a:gd name="T14" fmla="*/ 56 w 93"/>
              <a:gd name="T15" fmla="*/ 119 h 211"/>
              <a:gd name="T16" fmla="*/ 46 w 93"/>
              <a:gd name="T17" fmla="*/ 191 h 211"/>
              <a:gd name="T18" fmla="*/ 19 w 93"/>
              <a:gd name="T19" fmla="*/ 164 h 211"/>
              <a:gd name="T20" fmla="*/ 46 w 93"/>
              <a:gd name="T21" fmla="*/ 137 h 211"/>
              <a:gd name="T22" fmla="*/ 74 w 93"/>
              <a:gd name="T23" fmla="*/ 164 h 211"/>
              <a:gd name="T24" fmla="*/ 46 w 93"/>
              <a:gd name="T25" fmla="*/ 19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211">
                <a:moveTo>
                  <a:pt x="56" y="119"/>
                </a:moveTo>
                <a:cubicBezTo>
                  <a:pt x="56" y="0"/>
                  <a:pt x="56" y="0"/>
                  <a:pt x="5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18" y="121"/>
                  <a:pt x="0" y="141"/>
                  <a:pt x="0" y="164"/>
                </a:cubicBezTo>
                <a:cubicBezTo>
                  <a:pt x="0" y="190"/>
                  <a:pt x="21" y="211"/>
                  <a:pt x="46" y="211"/>
                </a:cubicBezTo>
                <a:cubicBezTo>
                  <a:pt x="72" y="211"/>
                  <a:pt x="93" y="190"/>
                  <a:pt x="93" y="164"/>
                </a:cubicBezTo>
                <a:cubicBezTo>
                  <a:pt x="93" y="142"/>
                  <a:pt x="77" y="123"/>
                  <a:pt x="56" y="119"/>
                </a:cubicBezTo>
                <a:close/>
                <a:moveTo>
                  <a:pt x="46" y="191"/>
                </a:moveTo>
                <a:cubicBezTo>
                  <a:pt x="31" y="191"/>
                  <a:pt x="19" y="179"/>
                  <a:pt x="19" y="164"/>
                </a:cubicBezTo>
                <a:cubicBezTo>
                  <a:pt x="19" y="149"/>
                  <a:pt x="31" y="137"/>
                  <a:pt x="46" y="137"/>
                </a:cubicBezTo>
                <a:cubicBezTo>
                  <a:pt x="61" y="137"/>
                  <a:pt x="74" y="149"/>
                  <a:pt x="74" y="164"/>
                </a:cubicBezTo>
                <a:cubicBezTo>
                  <a:pt x="74" y="179"/>
                  <a:pt x="61" y="191"/>
                  <a:pt x="46" y="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63" name="Freeform 54"/>
          <p:cNvSpPr/>
          <p:nvPr/>
        </p:nvSpPr>
        <p:spPr bwMode="auto">
          <a:xfrm rot="5400000" flipH="1">
            <a:off x="5427982" y="3901539"/>
            <a:ext cx="394519" cy="377575"/>
          </a:xfrm>
          <a:custGeom>
            <a:avLst/>
            <a:gdLst>
              <a:gd name="T0" fmla="*/ 69 w 69"/>
              <a:gd name="T1" fmla="*/ 64 h 66"/>
              <a:gd name="T2" fmla="*/ 1 w 69"/>
              <a:gd name="T3" fmla="*/ 0 h 66"/>
              <a:gd name="T4" fmla="*/ 0 w 69"/>
              <a:gd name="T5" fmla="*/ 0 h 66"/>
              <a:gd name="T6" fmla="*/ 0 w 69"/>
              <a:gd name="T7" fmla="*/ 15 h 66"/>
              <a:gd name="T8" fmla="*/ 1 w 69"/>
              <a:gd name="T9" fmla="*/ 15 h 66"/>
              <a:gd name="T10" fmla="*/ 53 w 69"/>
              <a:gd name="T11" fmla="*/ 64 h 66"/>
              <a:gd name="T12" fmla="*/ 53 w 69"/>
              <a:gd name="T13" fmla="*/ 66 h 66"/>
              <a:gd name="T14" fmla="*/ 69 w 69"/>
              <a:gd name="T15" fmla="*/ 66 h 66"/>
              <a:gd name="T16" fmla="*/ 69 w 69"/>
              <a:gd name="T17" fmla="*/ 6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66">
                <a:moveTo>
                  <a:pt x="69" y="64"/>
                </a:moveTo>
                <a:cubicBezTo>
                  <a:pt x="69" y="28"/>
                  <a:pt x="3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1" y="15"/>
                  <a:pt x="53" y="36"/>
                  <a:pt x="53" y="64"/>
                </a:cubicBezTo>
                <a:cubicBezTo>
                  <a:pt x="53" y="65"/>
                  <a:pt x="53" y="66"/>
                  <a:pt x="53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9" y="66"/>
                  <a:pt x="69" y="65"/>
                  <a:pt x="69" y="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64" name="Rectangle 55"/>
          <p:cNvSpPr>
            <a:spLocks noChangeArrowheads="1"/>
          </p:cNvSpPr>
          <p:nvPr/>
        </p:nvSpPr>
        <p:spPr bwMode="auto">
          <a:xfrm rot="5400000" flipH="1">
            <a:off x="5045568" y="4971335"/>
            <a:ext cx="1452211" cy="847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65" name="Freeform 56"/>
          <p:cNvSpPr>
            <a:spLocks noEditPoints="1"/>
          </p:cNvSpPr>
          <p:nvPr/>
        </p:nvSpPr>
        <p:spPr bwMode="auto">
          <a:xfrm rot="5400000" flipH="1">
            <a:off x="4609904" y="3387631"/>
            <a:ext cx="532477" cy="1120623"/>
          </a:xfrm>
          <a:custGeom>
            <a:avLst/>
            <a:gdLst>
              <a:gd name="T0" fmla="*/ 55 w 93"/>
              <a:gd name="T1" fmla="*/ 103 h 195"/>
              <a:gd name="T2" fmla="*/ 56 w 93"/>
              <a:gd name="T3" fmla="*/ 0 h 195"/>
              <a:gd name="T4" fmla="*/ 40 w 93"/>
              <a:gd name="T5" fmla="*/ 0 h 195"/>
              <a:gd name="T6" fmla="*/ 39 w 93"/>
              <a:gd name="T7" fmla="*/ 102 h 195"/>
              <a:gd name="T8" fmla="*/ 0 w 93"/>
              <a:gd name="T9" fmla="*/ 148 h 195"/>
              <a:gd name="T10" fmla="*/ 47 w 93"/>
              <a:gd name="T11" fmla="*/ 195 h 195"/>
              <a:gd name="T12" fmla="*/ 93 w 93"/>
              <a:gd name="T13" fmla="*/ 148 h 195"/>
              <a:gd name="T14" fmla="*/ 55 w 93"/>
              <a:gd name="T15" fmla="*/ 103 h 195"/>
              <a:gd name="T16" fmla="*/ 47 w 93"/>
              <a:gd name="T17" fmla="*/ 176 h 195"/>
              <a:gd name="T18" fmla="*/ 19 w 93"/>
              <a:gd name="T19" fmla="*/ 148 h 195"/>
              <a:gd name="T20" fmla="*/ 47 w 93"/>
              <a:gd name="T21" fmla="*/ 121 h 195"/>
              <a:gd name="T22" fmla="*/ 74 w 93"/>
              <a:gd name="T23" fmla="*/ 148 h 195"/>
              <a:gd name="T24" fmla="*/ 47 w 93"/>
              <a:gd name="T25" fmla="*/ 17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195">
                <a:moveTo>
                  <a:pt x="55" y="103"/>
                </a:moveTo>
                <a:cubicBezTo>
                  <a:pt x="55" y="81"/>
                  <a:pt x="56" y="27"/>
                  <a:pt x="5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27"/>
                  <a:pt x="39" y="81"/>
                  <a:pt x="39" y="102"/>
                </a:cubicBezTo>
                <a:cubicBezTo>
                  <a:pt x="17" y="106"/>
                  <a:pt x="0" y="125"/>
                  <a:pt x="0" y="148"/>
                </a:cubicBezTo>
                <a:cubicBezTo>
                  <a:pt x="0" y="174"/>
                  <a:pt x="21" y="195"/>
                  <a:pt x="47" y="195"/>
                </a:cubicBezTo>
                <a:cubicBezTo>
                  <a:pt x="72" y="195"/>
                  <a:pt x="93" y="174"/>
                  <a:pt x="93" y="148"/>
                </a:cubicBezTo>
                <a:cubicBezTo>
                  <a:pt x="93" y="125"/>
                  <a:pt x="77" y="106"/>
                  <a:pt x="55" y="103"/>
                </a:cubicBezTo>
                <a:close/>
                <a:moveTo>
                  <a:pt x="47" y="176"/>
                </a:moveTo>
                <a:cubicBezTo>
                  <a:pt x="32" y="176"/>
                  <a:pt x="19" y="163"/>
                  <a:pt x="19" y="148"/>
                </a:cubicBezTo>
                <a:cubicBezTo>
                  <a:pt x="19" y="133"/>
                  <a:pt x="32" y="121"/>
                  <a:pt x="47" y="121"/>
                </a:cubicBezTo>
                <a:cubicBezTo>
                  <a:pt x="62" y="121"/>
                  <a:pt x="74" y="133"/>
                  <a:pt x="74" y="148"/>
                </a:cubicBezTo>
                <a:cubicBezTo>
                  <a:pt x="74" y="163"/>
                  <a:pt x="62" y="176"/>
                  <a:pt x="47" y="1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018560" y="1589439"/>
            <a:ext cx="3237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018560" y="2973882"/>
            <a:ext cx="3237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018559" y="4333287"/>
            <a:ext cx="3237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023532" y="2313410"/>
            <a:ext cx="3237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021296" y="3657315"/>
            <a:ext cx="32375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414305" y="1722376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03</a:t>
            </a:r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414305" y="3096079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04</a:t>
            </a:r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414305" y="4451527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05</a:t>
            </a:r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4385055" y="2436520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02</a:t>
            </a:r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389680" y="3774699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01</a:t>
            </a:r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pic>
        <p:nvPicPr>
          <p:cNvPr id="179" name="Picture 17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29" y="4887285"/>
            <a:ext cx="1942343" cy="1451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8" y="191387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55823" y="2889941"/>
            <a:ext cx="758160" cy="758160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14400" y="1920901"/>
            <a:ext cx="557323" cy="5573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99757" y="3944338"/>
            <a:ext cx="883683" cy="88368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55410" y="2199562"/>
            <a:ext cx="557323" cy="55732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2358" y="3156050"/>
            <a:ext cx="984102" cy="98410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57085" y="1920900"/>
            <a:ext cx="557323" cy="557323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12733" y="4295802"/>
            <a:ext cx="883683" cy="88368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73402" y="3508770"/>
            <a:ext cx="278662" cy="278662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95578" y="2199561"/>
            <a:ext cx="278662" cy="278662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34904" y="2240983"/>
            <a:ext cx="278662" cy="27866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37413" y="3048098"/>
            <a:ext cx="215904" cy="21590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89725" y="1920901"/>
            <a:ext cx="984102" cy="98410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84288" y="3810029"/>
            <a:ext cx="758160" cy="75816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303956" y="2338892"/>
            <a:ext cx="883683" cy="883683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293498" y="3753542"/>
            <a:ext cx="984102" cy="98410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662111" y="3436803"/>
            <a:ext cx="186193" cy="186193"/>
          </a:xfrm>
          <a:prstGeom prst="ellipse">
            <a:avLst/>
          </a:prstGeom>
          <a:solidFill>
            <a:srgbClr val="7F8C8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545794" y="2412952"/>
            <a:ext cx="186193" cy="186193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107306" y="3353748"/>
            <a:ext cx="186193" cy="186193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848720" y="4549358"/>
            <a:ext cx="278662" cy="27866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cxnSp>
        <p:nvCxnSpPr>
          <p:cNvPr id="35" name="Straight Connector 34"/>
          <p:cNvCxnSpPr>
            <a:stCxn id="17" idx="6"/>
            <a:endCxn id="25" idx="2"/>
          </p:cNvCxnSpPr>
          <p:nvPr/>
        </p:nvCxnSpPr>
        <p:spPr>
          <a:xfrm>
            <a:off x="1471723" y="2199563"/>
            <a:ext cx="763181" cy="180751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6"/>
            <a:endCxn id="19" idx="2"/>
          </p:cNvCxnSpPr>
          <p:nvPr/>
        </p:nvCxnSpPr>
        <p:spPr>
          <a:xfrm>
            <a:off x="2513566" y="2380314"/>
            <a:ext cx="1041843" cy="97911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9" idx="6"/>
            <a:endCxn id="24" idx="2"/>
          </p:cNvCxnSpPr>
          <p:nvPr/>
        </p:nvCxnSpPr>
        <p:spPr>
          <a:xfrm flipV="1">
            <a:off x="4112733" y="2338892"/>
            <a:ext cx="382845" cy="139332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4" idx="7"/>
            <a:endCxn id="21" idx="2"/>
          </p:cNvCxnSpPr>
          <p:nvPr/>
        </p:nvCxnSpPr>
        <p:spPr>
          <a:xfrm flipV="1">
            <a:off x="4733430" y="2199562"/>
            <a:ext cx="423655" cy="40809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6"/>
            <a:endCxn id="27" idx="2"/>
          </p:cNvCxnSpPr>
          <p:nvPr/>
        </p:nvCxnSpPr>
        <p:spPr>
          <a:xfrm>
            <a:off x="5714409" y="2199562"/>
            <a:ext cx="1275316" cy="21339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7" idx="6"/>
            <a:endCxn id="32" idx="2"/>
          </p:cNvCxnSpPr>
          <p:nvPr/>
        </p:nvCxnSpPr>
        <p:spPr>
          <a:xfrm>
            <a:off x="7973827" y="2412952"/>
            <a:ext cx="571968" cy="93097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2" idx="6"/>
            <a:endCxn id="29" idx="2"/>
          </p:cNvCxnSpPr>
          <p:nvPr/>
        </p:nvCxnSpPr>
        <p:spPr>
          <a:xfrm>
            <a:off x="8731987" y="2506049"/>
            <a:ext cx="571969" cy="274685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9" idx="5"/>
            <a:endCxn id="33" idx="0"/>
          </p:cNvCxnSpPr>
          <p:nvPr/>
        </p:nvCxnSpPr>
        <p:spPr>
          <a:xfrm>
            <a:off x="10058226" y="3093163"/>
            <a:ext cx="142177" cy="260585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3" idx="5"/>
            <a:endCxn id="30" idx="1"/>
          </p:cNvCxnSpPr>
          <p:nvPr/>
        </p:nvCxnSpPr>
        <p:spPr>
          <a:xfrm>
            <a:off x="10266231" y="3512673"/>
            <a:ext cx="171386" cy="384987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0" idx="2"/>
            <a:endCxn id="28" idx="6"/>
          </p:cNvCxnSpPr>
          <p:nvPr/>
        </p:nvCxnSpPr>
        <p:spPr>
          <a:xfrm flipH="1" flipV="1">
            <a:off x="8842448" y="4189109"/>
            <a:ext cx="1451050" cy="56483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8" idx="2"/>
            <a:endCxn id="34" idx="6"/>
          </p:cNvCxnSpPr>
          <p:nvPr/>
        </p:nvCxnSpPr>
        <p:spPr>
          <a:xfrm flipH="1">
            <a:off x="7127382" y="4189109"/>
            <a:ext cx="956905" cy="49958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4" idx="2"/>
            <a:endCxn id="20" idx="5"/>
          </p:cNvCxnSpPr>
          <p:nvPr/>
        </p:nvCxnSpPr>
        <p:spPr>
          <a:xfrm flipH="1" flipV="1">
            <a:off x="6062341" y="3996034"/>
            <a:ext cx="786379" cy="692656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0" idx="3"/>
            <a:endCxn id="22" idx="6"/>
          </p:cNvCxnSpPr>
          <p:nvPr/>
        </p:nvCxnSpPr>
        <p:spPr>
          <a:xfrm flipH="1">
            <a:off x="4996415" y="3996034"/>
            <a:ext cx="370061" cy="74161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2" idx="2"/>
            <a:endCxn id="18" idx="6"/>
          </p:cNvCxnSpPr>
          <p:nvPr/>
        </p:nvCxnSpPr>
        <p:spPr>
          <a:xfrm flipH="1" flipV="1">
            <a:off x="3083439" y="4386179"/>
            <a:ext cx="1029293" cy="351465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2"/>
            <a:endCxn id="16" idx="4"/>
          </p:cNvCxnSpPr>
          <p:nvPr/>
        </p:nvCxnSpPr>
        <p:spPr>
          <a:xfrm flipH="1" flipV="1">
            <a:off x="1634903" y="3648101"/>
            <a:ext cx="564853" cy="738078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1"/>
            <a:endCxn id="17" idx="4"/>
          </p:cNvCxnSpPr>
          <p:nvPr/>
        </p:nvCxnSpPr>
        <p:spPr>
          <a:xfrm flipH="1" flipV="1">
            <a:off x="1193062" y="2478224"/>
            <a:ext cx="173791" cy="522746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5" idx="5"/>
            <a:endCxn id="26" idx="1"/>
          </p:cNvCxnSpPr>
          <p:nvPr/>
        </p:nvCxnSpPr>
        <p:spPr>
          <a:xfrm>
            <a:off x="2472757" y="2478835"/>
            <a:ext cx="496274" cy="600881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6" idx="6"/>
            <a:endCxn id="19" idx="3"/>
          </p:cNvCxnSpPr>
          <p:nvPr/>
        </p:nvCxnSpPr>
        <p:spPr>
          <a:xfrm flipV="1">
            <a:off x="3153317" y="2675268"/>
            <a:ext cx="483710" cy="480783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6" idx="4"/>
            <a:endCxn id="18" idx="0"/>
          </p:cNvCxnSpPr>
          <p:nvPr/>
        </p:nvCxnSpPr>
        <p:spPr>
          <a:xfrm flipH="1">
            <a:off x="2641598" y="3264002"/>
            <a:ext cx="403767" cy="680335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6" idx="5"/>
            <a:endCxn id="23" idx="2"/>
          </p:cNvCxnSpPr>
          <p:nvPr/>
        </p:nvCxnSpPr>
        <p:spPr>
          <a:xfrm>
            <a:off x="3121699" y="3232384"/>
            <a:ext cx="851703" cy="415717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3" idx="7"/>
            <a:endCxn id="24" idx="4"/>
          </p:cNvCxnSpPr>
          <p:nvPr/>
        </p:nvCxnSpPr>
        <p:spPr>
          <a:xfrm flipV="1">
            <a:off x="4211254" y="2478223"/>
            <a:ext cx="423654" cy="1071356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4" idx="5"/>
            <a:endCxn id="20" idx="1"/>
          </p:cNvCxnSpPr>
          <p:nvPr/>
        </p:nvCxnSpPr>
        <p:spPr>
          <a:xfrm>
            <a:off x="4733430" y="2437414"/>
            <a:ext cx="633046" cy="862755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0" idx="7"/>
            <a:endCxn id="27" idx="4"/>
          </p:cNvCxnSpPr>
          <p:nvPr/>
        </p:nvCxnSpPr>
        <p:spPr>
          <a:xfrm flipV="1">
            <a:off x="6062341" y="2905003"/>
            <a:ext cx="1419435" cy="395166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7" idx="4"/>
            <a:endCxn id="31" idx="0"/>
          </p:cNvCxnSpPr>
          <p:nvPr/>
        </p:nvCxnSpPr>
        <p:spPr>
          <a:xfrm>
            <a:off x="7481776" y="2905003"/>
            <a:ext cx="273432" cy="531801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1" idx="5"/>
            <a:endCxn id="28" idx="1"/>
          </p:cNvCxnSpPr>
          <p:nvPr/>
        </p:nvCxnSpPr>
        <p:spPr>
          <a:xfrm>
            <a:off x="7821036" y="3595729"/>
            <a:ext cx="374281" cy="32533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8" idx="7"/>
            <a:endCxn id="29" idx="3"/>
          </p:cNvCxnSpPr>
          <p:nvPr/>
        </p:nvCxnSpPr>
        <p:spPr>
          <a:xfrm flipV="1">
            <a:off x="8731418" y="3093163"/>
            <a:ext cx="701950" cy="827896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8" idx="0"/>
            <a:endCxn id="32" idx="4"/>
          </p:cNvCxnSpPr>
          <p:nvPr/>
        </p:nvCxnSpPr>
        <p:spPr>
          <a:xfrm flipV="1">
            <a:off x="8463368" y="2599144"/>
            <a:ext cx="175523" cy="1210885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3" idx="6"/>
            <a:endCxn id="20" idx="2"/>
          </p:cNvCxnSpPr>
          <p:nvPr/>
        </p:nvCxnSpPr>
        <p:spPr>
          <a:xfrm>
            <a:off x="4252064" y="3648101"/>
            <a:ext cx="970294" cy="0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6"/>
            <a:endCxn id="31" idx="2"/>
          </p:cNvCxnSpPr>
          <p:nvPr/>
        </p:nvCxnSpPr>
        <p:spPr>
          <a:xfrm flipV="1">
            <a:off x="6206459" y="3529900"/>
            <a:ext cx="1455651" cy="118201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4" idx="0"/>
            <a:endCxn id="31" idx="4"/>
          </p:cNvCxnSpPr>
          <p:nvPr/>
        </p:nvCxnSpPr>
        <p:spPr>
          <a:xfrm flipV="1">
            <a:off x="6988051" y="3622996"/>
            <a:ext cx="767156" cy="926362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6" idx="6"/>
            <a:endCxn id="26" idx="2"/>
          </p:cNvCxnSpPr>
          <p:nvPr/>
        </p:nvCxnSpPr>
        <p:spPr>
          <a:xfrm flipV="1">
            <a:off x="2013984" y="3156050"/>
            <a:ext cx="923430" cy="112971"/>
          </a:xfrm>
          <a:prstGeom prst="line">
            <a:avLst/>
          </a:prstGeom>
          <a:ln w="31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062341" y="5555670"/>
            <a:ext cx="521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信息图表组合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045886" y="2091345"/>
            <a:ext cx="294347" cy="247547"/>
            <a:chOff x="1111811" y="1849503"/>
            <a:chExt cx="294347" cy="247547"/>
          </a:xfrm>
        </p:grpSpPr>
        <p:sp>
          <p:nvSpPr>
            <p:cNvPr id="69" name="Freeform 699"/>
            <p:cNvSpPr/>
            <p:nvPr/>
          </p:nvSpPr>
          <p:spPr bwMode="auto">
            <a:xfrm>
              <a:off x="1271916" y="1896303"/>
              <a:ext cx="134242" cy="200747"/>
            </a:xfrm>
            <a:custGeom>
              <a:avLst/>
              <a:gdLst>
                <a:gd name="T0" fmla="*/ 109 w 109"/>
                <a:gd name="T1" fmla="*/ 0 h 163"/>
                <a:gd name="T2" fmla="*/ 109 w 109"/>
                <a:gd name="T3" fmla="*/ 113 h 163"/>
                <a:gd name="T4" fmla="*/ 0 w 109"/>
                <a:gd name="T5" fmla="*/ 163 h 163"/>
                <a:gd name="T6" fmla="*/ 0 w 109"/>
                <a:gd name="T7" fmla="*/ 33 h 163"/>
                <a:gd name="T8" fmla="*/ 109 w 109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63">
                  <a:moveTo>
                    <a:pt x="109" y="0"/>
                  </a:moveTo>
                  <a:lnTo>
                    <a:pt x="109" y="113"/>
                  </a:lnTo>
                  <a:lnTo>
                    <a:pt x="0" y="163"/>
                  </a:lnTo>
                  <a:lnTo>
                    <a:pt x="0" y="3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0" name="Freeform 700"/>
            <p:cNvSpPr/>
            <p:nvPr/>
          </p:nvSpPr>
          <p:spPr bwMode="auto">
            <a:xfrm>
              <a:off x="1135211" y="1849503"/>
              <a:ext cx="243852" cy="67737"/>
            </a:xfrm>
            <a:custGeom>
              <a:avLst/>
              <a:gdLst>
                <a:gd name="T0" fmla="*/ 198 w 198"/>
                <a:gd name="T1" fmla="*/ 24 h 55"/>
                <a:gd name="T2" fmla="*/ 99 w 198"/>
                <a:gd name="T3" fmla="*/ 55 h 55"/>
                <a:gd name="T4" fmla="*/ 0 w 198"/>
                <a:gd name="T5" fmla="*/ 24 h 55"/>
                <a:gd name="T6" fmla="*/ 97 w 198"/>
                <a:gd name="T7" fmla="*/ 0 h 55"/>
                <a:gd name="T8" fmla="*/ 198 w 198"/>
                <a:gd name="T9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55">
                  <a:moveTo>
                    <a:pt x="198" y="24"/>
                  </a:moveTo>
                  <a:lnTo>
                    <a:pt x="99" y="55"/>
                  </a:lnTo>
                  <a:lnTo>
                    <a:pt x="0" y="24"/>
                  </a:lnTo>
                  <a:lnTo>
                    <a:pt x="97" y="0"/>
                  </a:lnTo>
                  <a:lnTo>
                    <a:pt x="19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1" name="Freeform 701"/>
            <p:cNvSpPr/>
            <p:nvPr/>
          </p:nvSpPr>
          <p:spPr bwMode="auto">
            <a:xfrm>
              <a:off x="1111811" y="1896303"/>
              <a:ext cx="134242" cy="200747"/>
            </a:xfrm>
            <a:custGeom>
              <a:avLst/>
              <a:gdLst>
                <a:gd name="T0" fmla="*/ 109 w 109"/>
                <a:gd name="T1" fmla="*/ 33 h 163"/>
                <a:gd name="T2" fmla="*/ 109 w 109"/>
                <a:gd name="T3" fmla="*/ 163 h 163"/>
                <a:gd name="T4" fmla="*/ 0 w 109"/>
                <a:gd name="T5" fmla="*/ 113 h 163"/>
                <a:gd name="T6" fmla="*/ 0 w 109"/>
                <a:gd name="T7" fmla="*/ 0 h 163"/>
                <a:gd name="T8" fmla="*/ 109 w 109"/>
                <a:gd name="T9" fmla="*/ 3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63">
                  <a:moveTo>
                    <a:pt x="109" y="33"/>
                  </a:moveTo>
                  <a:lnTo>
                    <a:pt x="109" y="163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10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692957" y="2380314"/>
            <a:ext cx="285726" cy="181042"/>
            <a:chOff x="1673409" y="1864282"/>
            <a:chExt cx="285726" cy="181042"/>
          </a:xfrm>
        </p:grpSpPr>
        <p:sp>
          <p:nvSpPr>
            <p:cNvPr id="73" name="Freeform 703"/>
            <p:cNvSpPr>
              <a:spLocks noEditPoints="1"/>
            </p:cNvSpPr>
            <p:nvPr/>
          </p:nvSpPr>
          <p:spPr bwMode="auto">
            <a:xfrm>
              <a:off x="1882777" y="2007145"/>
              <a:ext cx="38179" cy="38179"/>
            </a:xfrm>
            <a:custGeom>
              <a:avLst/>
              <a:gdLst>
                <a:gd name="T0" fmla="*/ 6 w 13"/>
                <a:gd name="T1" fmla="*/ 3 h 13"/>
                <a:gd name="T2" fmla="*/ 3 w 13"/>
                <a:gd name="T3" fmla="*/ 6 h 13"/>
                <a:gd name="T4" fmla="*/ 6 w 13"/>
                <a:gd name="T5" fmla="*/ 9 h 13"/>
                <a:gd name="T6" fmla="*/ 10 w 13"/>
                <a:gd name="T7" fmla="*/ 6 h 13"/>
                <a:gd name="T8" fmla="*/ 6 w 13"/>
                <a:gd name="T9" fmla="*/ 3 h 13"/>
                <a:gd name="T10" fmla="*/ 6 w 13"/>
                <a:gd name="T11" fmla="*/ 13 h 13"/>
                <a:gd name="T12" fmla="*/ 0 w 13"/>
                <a:gd name="T13" fmla="*/ 6 h 13"/>
                <a:gd name="T14" fmla="*/ 6 w 13"/>
                <a:gd name="T15" fmla="*/ 0 h 13"/>
                <a:gd name="T16" fmla="*/ 13 w 13"/>
                <a:gd name="T17" fmla="*/ 6 h 13"/>
                <a:gd name="T18" fmla="*/ 6 w 13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3"/>
                  </a:moveTo>
                  <a:cubicBezTo>
                    <a:pt x="5" y="3"/>
                    <a:pt x="3" y="4"/>
                    <a:pt x="3" y="6"/>
                  </a:cubicBezTo>
                  <a:cubicBezTo>
                    <a:pt x="3" y="8"/>
                    <a:pt x="5" y="9"/>
                    <a:pt x="6" y="9"/>
                  </a:cubicBezTo>
                  <a:cubicBezTo>
                    <a:pt x="8" y="9"/>
                    <a:pt x="10" y="8"/>
                    <a:pt x="10" y="6"/>
                  </a:cubicBezTo>
                  <a:cubicBezTo>
                    <a:pt x="10" y="4"/>
                    <a:pt x="8" y="3"/>
                    <a:pt x="6" y="3"/>
                  </a:cubicBezTo>
                  <a:close/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10"/>
                    <a:pt x="10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4" name="Freeform 704"/>
            <p:cNvSpPr/>
            <p:nvPr/>
          </p:nvSpPr>
          <p:spPr bwMode="auto">
            <a:xfrm>
              <a:off x="1673409" y="1864282"/>
              <a:ext cx="285726" cy="162568"/>
            </a:xfrm>
            <a:custGeom>
              <a:avLst/>
              <a:gdLst>
                <a:gd name="T0" fmla="*/ 26 w 98"/>
                <a:gd name="T1" fmla="*/ 56 h 56"/>
                <a:gd name="T2" fmla="*/ 17 w 98"/>
                <a:gd name="T3" fmla="*/ 47 h 56"/>
                <a:gd name="T4" fmla="*/ 7 w 98"/>
                <a:gd name="T5" fmla="*/ 56 h 56"/>
                <a:gd name="T6" fmla="*/ 0 w 98"/>
                <a:gd name="T7" fmla="*/ 56 h 56"/>
                <a:gd name="T8" fmla="*/ 0 w 98"/>
                <a:gd name="T9" fmla="*/ 47 h 56"/>
                <a:gd name="T10" fmla="*/ 10 w 98"/>
                <a:gd name="T11" fmla="*/ 30 h 56"/>
                <a:gd name="T12" fmla="*/ 24 w 98"/>
                <a:gd name="T13" fmla="*/ 30 h 56"/>
                <a:gd name="T14" fmla="*/ 24 w 98"/>
                <a:gd name="T15" fmla="*/ 0 h 56"/>
                <a:gd name="T16" fmla="*/ 98 w 98"/>
                <a:gd name="T17" fmla="*/ 0 h 56"/>
                <a:gd name="T18" fmla="*/ 98 w 98"/>
                <a:gd name="T19" fmla="*/ 56 h 56"/>
                <a:gd name="T20" fmla="*/ 88 w 98"/>
                <a:gd name="T21" fmla="*/ 56 h 56"/>
                <a:gd name="T22" fmla="*/ 78 w 98"/>
                <a:gd name="T23" fmla="*/ 47 h 56"/>
                <a:gd name="T24" fmla="*/ 69 w 98"/>
                <a:gd name="T25" fmla="*/ 56 h 56"/>
                <a:gd name="T26" fmla="*/ 29 w 98"/>
                <a:gd name="T27" fmla="*/ 56 h 56"/>
                <a:gd name="T28" fmla="*/ 26 w 98"/>
                <a:gd name="T2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56">
                  <a:moveTo>
                    <a:pt x="26" y="56"/>
                  </a:moveTo>
                  <a:cubicBezTo>
                    <a:pt x="26" y="51"/>
                    <a:pt x="22" y="47"/>
                    <a:pt x="17" y="47"/>
                  </a:cubicBezTo>
                  <a:cubicBezTo>
                    <a:pt x="12" y="47"/>
                    <a:pt x="7" y="51"/>
                    <a:pt x="7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56"/>
                    <a:pt x="98" y="56"/>
                    <a:pt x="9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1"/>
                    <a:pt x="84" y="47"/>
                    <a:pt x="78" y="47"/>
                  </a:cubicBezTo>
                  <a:cubicBezTo>
                    <a:pt x="73" y="47"/>
                    <a:pt x="69" y="51"/>
                    <a:pt x="69" y="56"/>
                  </a:cubicBezTo>
                  <a:cubicBezTo>
                    <a:pt x="29" y="56"/>
                    <a:pt x="29" y="56"/>
                    <a:pt x="29" y="56"/>
                  </a:cubicBezTo>
                  <a:lnTo>
                    <a:pt x="2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5" name="Freeform 705"/>
            <p:cNvSpPr>
              <a:spLocks noEditPoints="1"/>
            </p:cNvSpPr>
            <p:nvPr/>
          </p:nvSpPr>
          <p:spPr bwMode="auto">
            <a:xfrm>
              <a:off x="1702967" y="2007145"/>
              <a:ext cx="40642" cy="38179"/>
            </a:xfrm>
            <a:custGeom>
              <a:avLst/>
              <a:gdLst>
                <a:gd name="T0" fmla="*/ 7 w 14"/>
                <a:gd name="T1" fmla="*/ 13 h 13"/>
                <a:gd name="T2" fmla="*/ 0 w 14"/>
                <a:gd name="T3" fmla="*/ 7 h 13"/>
                <a:gd name="T4" fmla="*/ 7 w 14"/>
                <a:gd name="T5" fmla="*/ 0 h 13"/>
                <a:gd name="T6" fmla="*/ 14 w 14"/>
                <a:gd name="T7" fmla="*/ 7 h 13"/>
                <a:gd name="T8" fmla="*/ 7 w 14"/>
                <a:gd name="T9" fmla="*/ 13 h 13"/>
                <a:gd name="T10" fmla="*/ 7 w 14"/>
                <a:gd name="T11" fmla="*/ 4 h 13"/>
                <a:gd name="T12" fmla="*/ 4 w 14"/>
                <a:gd name="T13" fmla="*/ 7 h 13"/>
                <a:gd name="T14" fmla="*/ 7 w 14"/>
                <a:gd name="T15" fmla="*/ 10 h 13"/>
                <a:gd name="T16" fmla="*/ 10 w 14"/>
                <a:gd name="T17" fmla="*/ 7 h 13"/>
                <a:gd name="T18" fmla="*/ 7 w 14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0"/>
                    <a:pt x="11" y="13"/>
                    <a:pt x="7" y="13"/>
                  </a:cubicBezTo>
                  <a:close/>
                  <a:moveTo>
                    <a:pt x="7" y="4"/>
                  </a:moveTo>
                  <a:cubicBezTo>
                    <a:pt x="5" y="4"/>
                    <a:pt x="4" y="5"/>
                    <a:pt x="4" y="7"/>
                  </a:cubicBezTo>
                  <a:cubicBezTo>
                    <a:pt x="4" y="9"/>
                    <a:pt x="5" y="10"/>
                    <a:pt x="7" y="10"/>
                  </a:cubicBezTo>
                  <a:cubicBezTo>
                    <a:pt x="9" y="10"/>
                    <a:pt x="10" y="9"/>
                    <a:pt x="10" y="7"/>
                  </a:cubicBezTo>
                  <a:cubicBezTo>
                    <a:pt x="10" y="5"/>
                    <a:pt x="9" y="4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309518" y="2034392"/>
            <a:ext cx="261255" cy="330337"/>
            <a:chOff x="433797" y="2752625"/>
            <a:chExt cx="261255" cy="330337"/>
          </a:xfrm>
        </p:grpSpPr>
        <p:sp>
          <p:nvSpPr>
            <p:cNvPr id="77" name="Freeform 12"/>
            <p:cNvSpPr/>
            <p:nvPr/>
          </p:nvSpPr>
          <p:spPr bwMode="auto">
            <a:xfrm>
              <a:off x="543072" y="2907117"/>
              <a:ext cx="42705" cy="101739"/>
            </a:xfrm>
            <a:custGeom>
              <a:avLst/>
              <a:gdLst>
                <a:gd name="T0" fmla="*/ 0 w 34"/>
                <a:gd name="T1" fmla="*/ 31 h 81"/>
                <a:gd name="T2" fmla="*/ 10 w 34"/>
                <a:gd name="T3" fmla="*/ 0 h 81"/>
                <a:gd name="T4" fmla="*/ 17 w 34"/>
                <a:gd name="T5" fmla="*/ 0 h 81"/>
                <a:gd name="T6" fmla="*/ 24 w 34"/>
                <a:gd name="T7" fmla="*/ 0 h 81"/>
                <a:gd name="T8" fmla="*/ 34 w 34"/>
                <a:gd name="T9" fmla="*/ 31 h 81"/>
                <a:gd name="T10" fmla="*/ 17 w 34"/>
                <a:gd name="T11" fmla="*/ 81 h 81"/>
                <a:gd name="T12" fmla="*/ 0 w 34"/>
                <a:gd name="T13" fmla="*/ 3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0" y="31"/>
                  </a:moveTo>
                  <a:lnTo>
                    <a:pt x="10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4" y="31"/>
                  </a:lnTo>
                  <a:lnTo>
                    <a:pt x="17" y="8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8" name="Freeform 13"/>
            <p:cNvSpPr/>
            <p:nvPr/>
          </p:nvSpPr>
          <p:spPr bwMode="auto">
            <a:xfrm>
              <a:off x="505390" y="2752625"/>
              <a:ext cx="118067" cy="134396"/>
            </a:xfrm>
            <a:custGeom>
              <a:avLst/>
              <a:gdLst>
                <a:gd name="T0" fmla="*/ 20 w 40"/>
                <a:gd name="T1" fmla="*/ 45 h 45"/>
                <a:gd name="T2" fmla="*/ 4 w 40"/>
                <a:gd name="T3" fmla="*/ 29 h 45"/>
                <a:gd name="T4" fmla="*/ 1 w 40"/>
                <a:gd name="T5" fmla="*/ 24 h 45"/>
                <a:gd name="T6" fmla="*/ 3 w 40"/>
                <a:gd name="T7" fmla="*/ 19 h 45"/>
                <a:gd name="T8" fmla="*/ 20 w 40"/>
                <a:gd name="T9" fmla="*/ 0 h 45"/>
                <a:gd name="T10" fmla="*/ 37 w 40"/>
                <a:gd name="T11" fmla="*/ 19 h 45"/>
                <a:gd name="T12" fmla="*/ 39 w 40"/>
                <a:gd name="T13" fmla="*/ 24 h 45"/>
                <a:gd name="T14" fmla="*/ 36 w 40"/>
                <a:gd name="T15" fmla="*/ 29 h 45"/>
                <a:gd name="T16" fmla="*/ 20 w 40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5">
                  <a:moveTo>
                    <a:pt x="20" y="45"/>
                  </a:moveTo>
                  <a:cubicBezTo>
                    <a:pt x="15" y="45"/>
                    <a:pt x="7" y="39"/>
                    <a:pt x="4" y="29"/>
                  </a:cubicBezTo>
                  <a:cubicBezTo>
                    <a:pt x="3" y="29"/>
                    <a:pt x="2" y="28"/>
                    <a:pt x="1" y="24"/>
                  </a:cubicBezTo>
                  <a:cubicBezTo>
                    <a:pt x="0" y="20"/>
                    <a:pt x="1" y="19"/>
                    <a:pt x="3" y="19"/>
                  </a:cubicBezTo>
                  <a:cubicBezTo>
                    <a:pt x="4" y="8"/>
                    <a:pt x="8" y="0"/>
                    <a:pt x="20" y="0"/>
                  </a:cubicBezTo>
                  <a:cubicBezTo>
                    <a:pt x="32" y="0"/>
                    <a:pt x="36" y="8"/>
                    <a:pt x="37" y="19"/>
                  </a:cubicBezTo>
                  <a:cubicBezTo>
                    <a:pt x="39" y="19"/>
                    <a:pt x="40" y="20"/>
                    <a:pt x="39" y="24"/>
                  </a:cubicBezTo>
                  <a:cubicBezTo>
                    <a:pt x="38" y="28"/>
                    <a:pt x="38" y="29"/>
                    <a:pt x="36" y="29"/>
                  </a:cubicBezTo>
                  <a:cubicBezTo>
                    <a:pt x="34" y="39"/>
                    <a:pt x="25" y="45"/>
                    <a:pt x="20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9" name="Freeform 14"/>
            <p:cNvSpPr/>
            <p:nvPr/>
          </p:nvSpPr>
          <p:spPr bwMode="auto">
            <a:xfrm>
              <a:off x="433797" y="2880740"/>
              <a:ext cx="261255" cy="202222"/>
            </a:xfrm>
            <a:custGeom>
              <a:avLst/>
              <a:gdLst>
                <a:gd name="T0" fmla="*/ 43 w 88"/>
                <a:gd name="T1" fmla="*/ 68 h 68"/>
                <a:gd name="T2" fmla="*/ 0 w 88"/>
                <a:gd name="T3" fmla="*/ 39 h 68"/>
                <a:gd name="T4" fmla="*/ 0 w 88"/>
                <a:gd name="T5" fmla="*/ 25 h 68"/>
                <a:gd name="T6" fmla="*/ 27 w 88"/>
                <a:gd name="T7" fmla="*/ 0 h 68"/>
                <a:gd name="T8" fmla="*/ 44 w 88"/>
                <a:gd name="T9" fmla="*/ 49 h 68"/>
                <a:gd name="T10" fmla="*/ 61 w 88"/>
                <a:gd name="T11" fmla="*/ 0 h 68"/>
                <a:gd name="T12" fmla="*/ 88 w 88"/>
                <a:gd name="T13" fmla="*/ 25 h 68"/>
                <a:gd name="T14" fmla="*/ 88 w 88"/>
                <a:gd name="T15" fmla="*/ 39 h 68"/>
                <a:gd name="T16" fmla="*/ 45 w 88"/>
                <a:gd name="T17" fmla="*/ 68 h 68"/>
                <a:gd name="T18" fmla="*/ 43 w 88"/>
                <a:gd name="T1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68">
                  <a:moveTo>
                    <a:pt x="43" y="68"/>
                  </a:moveTo>
                  <a:cubicBezTo>
                    <a:pt x="5" y="68"/>
                    <a:pt x="0" y="39"/>
                    <a:pt x="0" y="3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9"/>
                    <a:pt x="15" y="2"/>
                    <a:pt x="27" y="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3" y="2"/>
                    <a:pt x="88" y="9"/>
                    <a:pt x="88" y="25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8" y="39"/>
                    <a:pt x="83" y="68"/>
                    <a:pt x="45" y="68"/>
                  </a:cubicBezTo>
                  <a:lnTo>
                    <a:pt x="43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317640" y="4076602"/>
            <a:ext cx="647915" cy="580474"/>
            <a:chOff x="2162100" y="2765185"/>
            <a:chExt cx="337874" cy="302705"/>
          </a:xfrm>
        </p:grpSpPr>
        <p:sp>
          <p:nvSpPr>
            <p:cNvPr id="81" name="Freeform 32"/>
            <p:cNvSpPr/>
            <p:nvPr/>
          </p:nvSpPr>
          <p:spPr bwMode="auto">
            <a:xfrm>
              <a:off x="2381906" y="2978711"/>
              <a:ext cx="82898" cy="65314"/>
            </a:xfrm>
            <a:custGeom>
              <a:avLst/>
              <a:gdLst>
                <a:gd name="T0" fmla="*/ 0 w 28"/>
                <a:gd name="T1" fmla="*/ 8 h 22"/>
                <a:gd name="T2" fmla="*/ 9 w 28"/>
                <a:gd name="T3" fmla="*/ 0 h 22"/>
                <a:gd name="T4" fmla="*/ 14 w 28"/>
                <a:gd name="T5" fmla="*/ 16 h 22"/>
                <a:gd name="T6" fmla="*/ 20 w 28"/>
                <a:gd name="T7" fmla="*/ 0 h 22"/>
                <a:gd name="T8" fmla="*/ 28 w 28"/>
                <a:gd name="T9" fmla="*/ 8 h 22"/>
                <a:gd name="T10" fmla="*/ 28 w 28"/>
                <a:gd name="T11" fmla="*/ 13 h 22"/>
                <a:gd name="T12" fmla="*/ 14 w 28"/>
                <a:gd name="T13" fmla="*/ 22 h 22"/>
                <a:gd name="T14" fmla="*/ 14 w 28"/>
                <a:gd name="T15" fmla="*/ 22 h 22"/>
                <a:gd name="T16" fmla="*/ 0 w 28"/>
                <a:gd name="T17" fmla="*/ 13 h 22"/>
                <a:gd name="T18" fmla="*/ 0 w 28"/>
                <a:gd name="T1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2">
                  <a:moveTo>
                    <a:pt x="0" y="8"/>
                  </a:moveTo>
                  <a:cubicBezTo>
                    <a:pt x="0" y="3"/>
                    <a:pt x="5" y="1"/>
                    <a:pt x="9" y="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1"/>
                    <a:pt x="28" y="3"/>
                    <a:pt x="28" y="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7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" y="22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2" name="Freeform 33"/>
            <p:cNvSpPr/>
            <p:nvPr/>
          </p:nvSpPr>
          <p:spPr bwMode="auto">
            <a:xfrm>
              <a:off x="2417075" y="2987503"/>
              <a:ext cx="11305" cy="32657"/>
            </a:xfrm>
            <a:custGeom>
              <a:avLst/>
              <a:gdLst>
                <a:gd name="T0" fmla="*/ 9 w 9"/>
                <a:gd name="T1" fmla="*/ 10 h 26"/>
                <a:gd name="T2" fmla="*/ 5 w 9"/>
                <a:gd name="T3" fmla="*/ 26 h 26"/>
                <a:gd name="T4" fmla="*/ 0 w 9"/>
                <a:gd name="T5" fmla="*/ 10 h 26"/>
                <a:gd name="T6" fmla="*/ 2 w 9"/>
                <a:gd name="T7" fmla="*/ 0 h 26"/>
                <a:gd name="T8" fmla="*/ 5 w 9"/>
                <a:gd name="T9" fmla="*/ 0 h 26"/>
                <a:gd name="T10" fmla="*/ 7 w 9"/>
                <a:gd name="T11" fmla="*/ 0 h 26"/>
                <a:gd name="T12" fmla="*/ 9 w 9"/>
                <a:gd name="T1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6">
                  <a:moveTo>
                    <a:pt x="9" y="10"/>
                  </a:moveTo>
                  <a:lnTo>
                    <a:pt x="5" y="26"/>
                  </a:lnTo>
                  <a:lnTo>
                    <a:pt x="0" y="1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3" name="Freeform 34"/>
            <p:cNvSpPr/>
            <p:nvPr/>
          </p:nvSpPr>
          <p:spPr bwMode="auto">
            <a:xfrm>
              <a:off x="2405771" y="2937262"/>
              <a:ext cx="35169" cy="43962"/>
            </a:xfrm>
            <a:custGeom>
              <a:avLst/>
              <a:gdLst>
                <a:gd name="T0" fmla="*/ 1 w 12"/>
                <a:gd name="T1" fmla="*/ 10 h 15"/>
                <a:gd name="T2" fmla="*/ 0 w 12"/>
                <a:gd name="T3" fmla="*/ 8 h 15"/>
                <a:gd name="T4" fmla="*/ 1 w 12"/>
                <a:gd name="T5" fmla="*/ 6 h 15"/>
                <a:gd name="T6" fmla="*/ 6 w 12"/>
                <a:gd name="T7" fmla="*/ 0 h 15"/>
                <a:gd name="T8" fmla="*/ 12 w 12"/>
                <a:gd name="T9" fmla="*/ 6 h 15"/>
                <a:gd name="T10" fmla="*/ 12 w 12"/>
                <a:gd name="T11" fmla="*/ 8 h 15"/>
                <a:gd name="T12" fmla="*/ 11 w 12"/>
                <a:gd name="T13" fmla="*/ 10 h 15"/>
                <a:gd name="T14" fmla="*/ 6 w 12"/>
                <a:gd name="T15" fmla="*/ 15 h 15"/>
                <a:gd name="T16" fmla="*/ 1 w 12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" y="10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3"/>
                    <a:pt x="2" y="0"/>
                    <a:pt x="6" y="0"/>
                  </a:cubicBezTo>
                  <a:cubicBezTo>
                    <a:pt x="10" y="0"/>
                    <a:pt x="11" y="3"/>
                    <a:pt x="12" y="6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2" y="9"/>
                    <a:pt x="12" y="9"/>
                    <a:pt x="11" y="10"/>
                  </a:cubicBezTo>
                  <a:cubicBezTo>
                    <a:pt x="11" y="13"/>
                    <a:pt x="8" y="15"/>
                    <a:pt x="6" y="15"/>
                  </a:cubicBezTo>
                  <a:cubicBezTo>
                    <a:pt x="5" y="15"/>
                    <a:pt x="2" y="13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4" name="Freeform 35"/>
            <p:cNvSpPr>
              <a:spLocks noEditPoints="1"/>
            </p:cNvSpPr>
            <p:nvPr/>
          </p:nvSpPr>
          <p:spPr bwMode="auto">
            <a:xfrm>
              <a:off x="2162100" y="2765185"/>
              <a:ext cx="337874" cy="302705"/>
            </a:xfrm>
            <a:custGeom>
              <a:avLst/>
              <a:gdLst>
                <a:gd name="T0" fmla="*/ 57 w 114"/>
                <a:gd name="T1" fmla="*/ 6 h 102"/>
                <a:gd name="T2" fmla="*/ 37 w 114"/>
                <a:gd name="T3" fmla="*/ 26 h 102"/>
                <a:gd name="T4" fmla="*/ 57 w 114"/>
                <a:gd name="T5" fmla="*/ 47 h 102"/>
                <a:gd name="T6" fmla="*/ 78 w 114"/>
                <a:gd name="T7" fmla="*/ 26 h 102"/>
                <a:gd name="T8" fmla="*/ 57 w 114"/>
                <a:gd name="T9" fmla="*/ 6 h 102"/>
                <a:gd name="T10" fmla="*/ 46 w 114"/>
                <a:gd name="T11" fmla="*/ 76 h 102"/>
                <a:gd name="T12" fmla="*/ 26 w 114"/>
                <a:gd name="T13" fmla="*/ 56 h 102"/>
                <a:gd name="T14" fmla="*/ 6 w 114"/>
                <a:gd name="T15" fmla="*/ 76 h 102"/>
                <a:gd name="T16" fmla="*/ 26 w 114"/>
                <a:gd name="T17" fmla="*/ 97 h 102"/>
                <a:gd name="T18" fmla="*/ 46 w 114"/>
                <a:gd name="T19" fmla="*/ 76 h 102"/>
                <a:gd name="T20" fmla="*/ 109 w 114"/>
                <a:gd name="T21" fmla="*/ 76 h 102"/>
                <a:gd name="T22" fmla="*/ 88 w 114"/>
                <a:gd name="T23" fmla="*/ 56 h 102"/>
                <a:gd name="T24" fmla="*/ 68 w 114"/>
                <a:gd name="T25" fmla="*/ 76 h 102"/>
                <a:gd name="T26" fmla="*/ 88 w 114"/>
                <a:gd name="T27" fmla="*/ 97 h 102"/>
                <a:gd name="T28" fmla="*/ 109 w 114"/>
                <a:gd name="T29" fmla="*/ 76 h 102"/>
                <a:gd name="T30" fmla="*/ 114 w 114"/>
                <a:gd name="T31" fmla="*/ 76 h 102"/>
                <a:gd name="T32" fmla="*/ 88 w 114"/>
                <a:gd name="T33" fmla="*/ 102 h 102"/>
                <a:gd name="T34" fmla="*/ 62 w 114"/>
                <a:gd name="T35" fmla="*/ 76 h 102"/>
                <a:gd name="T36" fmla="*/ 62 w 114"/>
                <a:gd name="T37" fmla="*/ 75 h 102"/>
                <a:gd name="T38" fmla="*/ 52 w 114"/>
                <a:gd name="T39" fmla="*/ 75 h 102"/>
                <a:gd name="T40" fmla="*/ 52 w 114"/>
                <a:gd name="T41" fmla="*/ 76 h 102"/>
                <a:gd name="T42" fmla="*/ 26 w 114"/>
                <a:gd name="T43" fmla="*/ 102 h 102"/>
                <a:gd name="T44" fmla="*/ 0 w 114"/>
                <a:gd name="T45" fmla="*/ 76 h 102"/>
                <a:gd name="T46" fmla="*/ 26 w 114"/>
                <a:gd name="T47" fmla="*/ 50 h 102"/>
                <a:gd name="T48" fmla="*/ 36 w 114"/>
                <a:gd name="T49" fmla="*/ 52 h 102"/>
                <a:gd name="T50" fmla="*/ 41 w 114"/>
                <a:gd name="T51" fmla="*/ 46 h 102"/>
                <a:gd name="T52" fmla="*/ 31 w 114"/>
                <a:gd name="T53" fmla="*/ 26 h 102"/>
                <a:gd name="T54" fmla="*/ 57 w 114"/>
                <a:gd name="T55" fmla="*/ 0 h 102"/>
                <a:gd name="T56" fmla="*/ 83 w 114"/>
                <a:gd name="T57" fmla="*/ 26 h 102"/>
                <a:gd name="T58" fmla="*/ 74 w 114"/>
                <a:gd name="T59" fmla="*/ 46 h 102"/>
                <a:gd name="T60" fmla="*/ 79 w 114"/>
                <a:gd name="T61" fmla="*/ 52 h 102"/>
                <a:gd name="T62" fmla="*/ 88 w 114"/>
                <a:gd name="T63" fmla="*/ 50 h 102"/>
                <a:gd name="T64" fmla="*/ 114 w 114"/>
                <a:gd name="T65" fmla="*/ 76 h 102"/>
                <a:gd name="T66" fmla="*/ 63 w 114"/>
                <a:gd name="T67" fmla="*/ 71 h 102"/>
                <a:gd name="T68" fmla="*/ 75 w 114"/>
                <a:gd name="T69" fmla="*/ 54 h 102"/>
                <a:gd name="T70" fmla="*/ 71 w 114"/>
                <a:gd name="T71" fmla="*/ 48 h 102"/>
                <a:gd name="T72" fmla="*/ 57 w 114"/>
                <a:gd name="T73" fmla="*/ 52 h 102"/>
                <a:gd name="T74" fmla="*/ 44 w 114"/>
                <a:gd name="T75" fmla="*/ 48 h 102"/>
                <a:gd name="T76" fmla="*/ 40 w 114"/>
                <a:gd name="T77" fmla="*/ 54 h 102"/>
                <a:gd name="T78" fmla="*/ 51 w 114"/>
                <a:gd name="T79" fmla="*/ 71 h 102"/>
                <a:gd name="T80" fmla="*/ 63 w 114"/>
                <a:gd name="T81" fmla="*/ 7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4" h="102">
                  <a:moveTo>
                    <a:pt x="57" y="6"/>
                  </a:moveTo>
                  <a:cubicBezTo>
                    <a:pt x="46" y="6"/>
                    <a:pt x="37" y="15"/>
                    <a:pt x="37" y="26"/>
                  </a:cubicBezTo>
                  <a:cubicBezTo>
                    <a:pt x="37" y="37"/>
                    <a:pt x="46" y="47"/>
                    <a:pt x="57" y="47"/>
                  </a:cubicBezTo>
                  <a:cubicBezTo>
                    <a:pt x="69" y="47"/>
                    <a:pt x="78" y="37"/>
                    <a:pt x="78" y="26"/>
                  </a:cubicBezTo>
                  <a:cubicBezTo>
                    <a:pt x="78" y="15"/>
                    <a:pt x="69" y="6"/>
                    <a:pt x="57" y="6"/>
                  </a:cubicBezTo>
                  <a:close/>
                  <a:moveTo>
                    <a:pt x="46" y="76"/>
                  </a:moveTo>
                  <a:cubicBezTo>
                    <a:pt x="46" y="65"/>
                    <a:pt x="37" y="56"/>
                    <a:pt x="26" y="56"/>
                  </a:cubicBezTo>
                  <a:cubicBezTo>
                    <a:pt x="15" y="56"/>
                    <a:pt x="6" y="65"/>
                    <a:pt x="6" y="76"/>
                  </a:cubicBezTo>
                  <a:cubicBezTo>
                    <a:pt x="6" y="87"/>
                    <a:pt x="15" y="97"/>
                    <a:pt x="26" y="97"/>
                  </a:cubicBezTo>
                  <a:cubicBezTo>
                    <a:pt x="37" y="97"/>
                    <a:pt x="46" y="87"/>
                    <a:pt x="46" y="76"/>
                  </a:cubicBezTo>
                  <a:close/>
                  <a:moveTo>
                    <a:pt x="109" y="76"/>
                  </a:moveTo>
                  <a:cubicBezTo>
                    <a:pt x="109" y="65"/>
                    <a:pt x="99" y="56"/>
                    <a:pt x="88" y="56"/>
                  </a:cubicBezTo>
                  <a:cubicBezTo>
                    <a:pt x="77" y="56"/>
                    <a:pt x="68" y="65"/>
                    <a:pt x="68" y="76"/>
                  </a:cubicBezTo>
                  <a:cubicBezTo>
                    <a:pt x="68" y="87"/>
                    <a:pt x="77" y="97"/>
                    <a:pt x="88" y="97"/>
                  </a:cubicBezTo>
                  <a:cubicBezTo>
                    <a:pt x="99" y="97"/>
                    <a:pt x="109" y="87"/>
                    <a:pt x="109" y="76"/>
                  </a:cubicBezTo>
                  <a:close/>
                  <a:moveTo>
                    <a:pt x="114" y="76"/>
                  </a:moveTo>
                  <a:cubicBezTo>
                    <a:pt x="114" y="90"/>
                    <a:pt x="102" y="102"/>
                    <a:pt x="88" y="102"/>
                  </a:cubicBezTo>
                  <a:cubicBezTo>
                    <a:pt x="74" y="102"/>
                    <a:pt x="62" y="90"/>
                    <a:pt x="62" y="76"/>
                  </a:cubicBezTo>
                  <a:cubicBezTo>
                    <a:pt x="62" y="76"/>
                    <a:pt x="62" y="75"/>
                    <a:pt x="6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6"/>
                    <a:pt x="52" y="76"/>
                  </a:cubicBezTo>
                  <a:cubicBezTo>
                    <a:pt x="52" y="90"/>
                    <a:pt x="40" y="102"/>
                    <a:pt x="26" y="102"/>
                  </a:cubicBezTo>
                  <a:cubicBezTo>
                    <a:pt x="12" y="102"/>
                    <a:pt x="0" y="90"/>
                    <a:pt x="0" y="76"/>
                  </a:cubicBezTo>
                  <a:cubicBezTo>
                    <a:pt x="0" y="62"/>
                    <a:pt x="12" y="50"/>
                    <a:pt x="26" y="50"/>
                  </a:cubicBezTo>
                  <a:cubicBezTo>
                    <a:pt x="30" y="50"/>
                    <a:pt x="33" y="51"/>
                    <a:pt x="36" y="52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5" y="41"/>
                    <a:pt x="31" y="34"/>
                    <a:pt x="31" y="26"/>
                  </a:cubicBezTo>
                  <a:cubicBezTo>
                    <a:pt x="31" y="12"/>
                    <a:pt x="43" y="0"/>
                    <a:pt x="57" y="0"/>
                  </a:cubicBezTo>
                  <a:cubicBezTo>
                    <a:pt x="72" y="0"/>
                    <a:pt x="83" y="12"/>
                    <a:pt x="83" y="26"/>
                  </a:cubicBezTo>
                  <a:cubicBezTo>
                    <a:pt x="83" y="34"/>
                    <a:pt x="80" y="41"/>
                    <a:pt x="74" y="46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82" y="51"/>
                    <a:pt x="85" y="50"/>
                    <a:pt x="88" y="50"/>
                  </a:cubicBezTo>
                  <a:cubicBezTo>
                    <a:pt x="102" y="50"/>
                    <a:pt x="114" y="62"/>
                    <a:pt x="114" y="76"/>
                  </a:cubicBezTo>
                  <a:close/>
                  <a:moveTo>
                    <a:pt x="63" y="71"/>
                  </a:moveTo>
                  <a:cubicBezTo>
                    <a:pt x="64" y="63"/>
                    <a:pt x="69" y="57"/>
                    <a:pt x="75" y="54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67" y="51"/>
                    <a:pt x="62" y="52"/>
                    <a:pt x="57" y="52"/>
                  </a:cubicBezTo>
                  <a:cubicBezTo>
                    <a:pt x="52" y="52"/>
                    <a:pt x="48" y="51"/>
                    <a:pt x="44" y="48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6" y="58"/>
                    <a:pt x="50" y="64"/>
                    <a:pt x="51" y="71"/>
                  </a:cubicBezTo>
                  <a:lnTo>
                    <a:pt x="63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5" name="Freeform 36"/>
            <p:cNvSpPr/>
            <p:nvPr/>
          </p:nvSpPr>
          <p:spPr bwMode="auto">
            <a:xfrm>
              <a:off x="2288959" y="2830499"/>
              <a:ext cx="84155" cy="65314"/>
            </a:xfrm>
            <a:custGeom>
              <a:avLst/>
              <a:gdLst>
                <a:gd name="T0" fmla="*/ 28 w 28"/>
                <a:gd name="T1" fmla="*/ 13 h 22"/>
                <a:gd name="T2" fmla="*/ 15 w 28"/>
                <a:gd name="T3" fmla="*/ 22 h 22"/>
                <a:gd name="T4" fmla="*/ 14 w 28"/>
                <a:gd name="T5" fmla="*/ 22 h 22"/>
                <a:gd name="T6" fmla="*/ 0 w 28"/>
                <a:gd name="T7" fmla="*/ 13 h 22"/>
                <a:gd name="T8" fmla="*/ 0 w 28"/>
                <a:gd name="T9" fmla="*/ 8 h 22"/>
                <a:gd name="T10" fmla="*/ 9 w 28"/>
                <a:gd name="T11" fmla="*/ 0 h 22"/>
                <a:gd name="T12" fmla="*/ 14 w 28"/>
                <a:gd name="T13" fmla="*/ 16 h 22"/>
                <a:gd name="T14" fmla="*/ 20 w 28"/>
                <a:gd name="T15" fmla="*/ 0 h 22"/>
                <a:gd name="T16" fmla="*/ 28 w 28"/>
                <a:gd name="T17" fmla="*/ 8 h 22"/>
                <a:gd name="T18" fmla="*/ 28 w 28"/>
                <a:gd name="T1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2">
                  <a:moveTo>
                    <a:pt x="28" y="13"/>
                  </a:moveTo>
                  <a:cubicBezTo>
                    <a:pt x="28" y="13"/>
                    <a:pt x="27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" y="22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1"/>
                    <a:pt x="9" y="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1"/>
                    <a:pt x="28" y="3"/>
                    <a:pt x="28" y="8"/>
                  </a:cubicBez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6" name="Freeform 37"/>
            <p:cNvSpPr/>
            <p:nvPr/>
          </p:nvSpPr>
          <p:spPr bwMode="auto">
            <a:xfrm>
              <a:off x="2325385" y="2839291"/>
              <a:ext cx="15072" cy="32657"/>
            </a:xfrm>
            <a:custGeom>
              <a:avLst/>
              <a:gdLst>
                <a:gd name="T0" fmla="*/ 4 w 12"/>
                <a:gd name="T1" fmla="*/ 26 h 26"/>
                <a:gd name="T2" fmla="*/ 0 w 12"/>
                <a:gd name="T3" fmla="*/ 9 h 26"/>
                <a:gd name="T4" fmla="*/ 2 w 12"/>
                <a:gd name="T5" fmla="*/ 0 h 26"/>
                <a:gd name="T6" fmla="*/ 4 w 12"/>
                <a:gd name="T7" fmla="*/ 0 h 26"/>
                <a:gd name="T8" fmla="*/ 7 w 12"/>
                <a:gd name="T9" fmla="*/ 0 h 26"/>
                <a:gd name="T10" fmla="*/ 12 w 12"/>
                <a:gd name="T11" fmla="*/ 9 h 26"/>
                <a:gd name="T12" fmla="*/ 4 w 12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6">
                  <a:moveTo>
                    <a:pt x="4" y="26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9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7" name="Freeform 38"/>
            <p:cNvSpPr/>
            <p:nvPr/>
          </p:nvSpPr>
          <p:spPr bwMode="auto">
            <a:xfrm>
              <a:off x="2312824" y="2789050"/>
              <a:ext cx="38937" cy="43962"/>
            </a:xfrm>
            <a:custGeom>
              <a:avLst/>
              <a:gdLst>
                <a:gd name="T0" fmla="*/ 6 w 13"/>
                <a:gd name="T1" fmla="*/ 15 h 15"/>
                <a:gd name="T2" fmla="*/ 1 w 13"/>
                <a:gd name="T3" fmla="*/ 10 h 15"/>
                <a:gd name="T4" fmla="*/ 0 w 13"/>
                <a:gd name="T5" fmla="*/ 8 h 15"/>
                <a:gd name="T6" fmla="*/ 1 w 13"/>
                <a:gd name="T7" fmla="*/ 6 h 15"/>
                <a:gd name="T8" fmla="*/ 6 w 13"/>
                <a:gd name="T9" fmla="*/ 0 h 15"/>
                <a:gd name="T10" fmla="*/ 12 w 13"/>
                <a:gd name="T11" fmla="*/ 6 h 15"/>
                <a:gd name="T12" fmla="*/ 12 w 13"/>
                <a:gd name="T13" fmla="*/ 8 h 15"/>
                <a:gd name="T14" fmla="*/ 12 w 13"/>
                <a:gd name="T15" fmla="*/ 10 h 15"/>
                <a:gd name="T16" fmla="*/ 6 w 13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6" y="15"/>
                  </a:moveTo>
                  <a:cubicBezTo>
                    <a:pt x="5" y="15"/>
                    <a:pt x="2" y="13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3"/>
                    <a:pt x="2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"/>
                    <a:pt x="13" y="7"/>
                    <a:pt x="12" y="8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1" y="13"/>
                    <a:pt x="8" y="15"/>
                    <a:pt x="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8" name="Freeform 39"/>
            <p:cNvSpPr/>
            <p:nvPr/>
          </p:nvSpPr>
          <p:spPr bwMode="auto">
            <a:xfrm>
              <a:off x="2197269" y="2978711"/>
              <a:ext cx="82898" cy="65314"/>
            </a:xfrm>
            <a:custGeom>
              <a:avLst/>
              <a:gdLst>
                <a:gd name="T0" fmla="*/ 28 w 28"/>
                <a:gd name="T1" fmla="*/ 13 h 22"/>
                <a:gd name="T2" fmla="*/ 14 w 28"/>
                <a:gd name="T3" fmla="*/ 22 h 22"/>
                <a:gd name="T4" fmla="*/ 14 w 28"/>
                <a:gd name="T5" fmla="*/ 22 h 22"/>
                <a:gd name="T6" fmla="*/ 0 w 28"/>
                <a:gd name="T7" fmla="*/ 13 h 22"/>
                <a:gd name="T8" fmla="*/ 0 w 28"/>
                <a:gd name="T9" fmla="*/ 8 h 22"/>
                <a:gd name="T10" fmla="*/ 9 w 28"/>
                <a:gd name="T11" fmla="*/ 0 h 22"/>
                <a:gd name="T12" fmla="*/ 14 w 28"/>
                <a:gd name="T13" fmla="*/ 16 h 22"/>
                <a:gd name="T14" fmla="*/ 19 w 28"/>
                <a:gd name="T15" fmla="*/ 0 h 22"/>
                <a:gd name="T16" fmla="*/ 28 w 28"/>
                <a:gd name="T17" fmla="*/ 8 h 22"/>
                <a:gd name="T18" fmla="*/ 28 w 28"/>
                <a:gd name="T1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2">
                  <a:moveTo>
                    <a:pt x="28" y="13"/>
                  </a:moveTo>
                  <a:cubicBezTo>
                    <a:pt x="28" y="13"/>
                    <a:pt x="27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" y="22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1"/>
                    <a:pt x="9" y="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1"/>
                    <a:pt x="28" y="3"/>
                    <a:pt x="28" y="8"/>
                  </a:cubicBez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9" name="Freeform 40"/>
            <p:cNvSpPr/>
            <p:nvPr/>
          </p:nvSpPr>
          <p:spPr bwMode="auto">
            <a:xfrm>
              <a:off x="2232438" y="2987503"/>
              <a:ext cx="12560" cy="32657"/>
            </a:xfrm>
            <a:custGeom>
              <a:avLst/>
              <a:gdLst>
                <a:gd name="T0" fmla="*/ 3 w 10"/>
                <a:gd name="T1" fmla="*/ 0 h 26"/>
                <a:gd name="T2" fmla="*/ 5 w 10"/>
                <a:gd name="T3" fmla="*/ 0 h 26"/>
                <a:gd name="T4" fmla="*/ 7 w 10"/>
                <a:gd name="T5" fmla="*/ 0 h 26"/>
                <a:gd name="T6" fmla="*/ 10 w 10"/>
                <a:gd name="T7" fmla="*/ 10 h 26"/>
                <a:gd name="T8" fmla="*/ 5 w 10"/>
                <a:gd name="T9" fmla="*/ 26 h 26"/>
                <a:gd name="T10" fmla="*/ 0 w 10"/>
                <a:gd name="T11" fmla="*/ 10 h 26"/>
                <a:gd name="T12" fmla="*/ 3 w 1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3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0"/>
                  </a:lnTo>
                  <a:lnTo>
                    <a:pt x="5" y="26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90" name="Freeform 41"/>
            <p:cNvSpPr/>
            <p:nvPr/>
          </p:nvSpPr>
          <p:spPr bwMode="auto">
            <a:xfrm>
              <a:off x="2221133" y="2937262"/>
              <a:ext cx="35169" cy="43962"/>
            </a:xfrm>
            <a:custGeom>
              <a:avLst/>
              <a:gdLst>
                <a:gd name="T0" fmla="*/ 11 w 12"/>
                <a:gd name="T1" fmla="*/ 10 h 15"/>
                <a:gd name="T2" fmla="*/ 6 w 12"/>
                <a:gd name="T3" fmla="*/ 15 h 15"/>
                <a:gd name="T4" fmla="*/ 1 w 12"/>
                <a:gd name="T5" fmla="*/ 10 h 15"/>
                <a:gd name="T6" fmla="*/ 0 w 12"/>
                <a:gd name="T7" fmla="*/ 8 h 15"/>
                <a:gd name="T8" fmla="*/ 1 w 12"/>
                <a:gd name="T9" fmla="*/ 6 h 15"/>
                <a:gd name="T10" fmla="*/ 6 w 12"/>
                <a:gd name="T11" fmla="*/ 0 h 15"/>
                <a:gd name="T12" fmla="*/ 12 w 12"/>
                <a:gd name="T13" fmla="*/ 6 h 15"/>
                <a:gd name="T14" fmla="*/ 12 w 12"/>
                <a:gd name="T15" fmla="*/ 8 h 15"/>
                <a:gd name="T16" fmla="*/ 11 w 12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1" y="10"/>
                  </a:moveTo>
                  <a:cubicBezTo>
                    <a:pt x="10" y="13"/>
                    <a:pt x="8" y="15"/>
                    <a:pt x="6" y="15"/>
                  </a:cubicBezTo>
                  <a:cubicBezTo>
                    <a:pt x="4" y="15"/>
                    <a:pt x="2" y="13"/>
                    <a:pt x="1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3"/>
                    <a:pt x="2" y="0"/>
                    <a:pt x="6" y="0"/>
                  </a:cubicBezTo>
                  <a:cubicBezTo>
                    <a:pt x="10" y="0"/>
                    <a:pt x="11" y="3"/>
                    <a:pt x="12" y="6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2" y="9"/>
                    <a:pt x="12" y="9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357861" y="4046102"/>
            <a:ext cx="211014" cy="311496"/>
            <a:chOff x="9194636" y="3481125"/>
            <a:chExt cx="211014" cy="311496"/>
          </a:xfrm>
        </p:grpSpPr>
        <p:sp>
          <p:nvSpPr>
            <p:cNvPr id="92" name="Rectangle 192"/>
            <p:cNvSpPr>
              <a:spLocks noChangeArrowheads="1"/>
            </p:cNvSpPr>
            <p:nvPr/>
          </p:nvSpPr>
          <p:spPr bwMode="auto">
            <a:xfrm>
              <a:off x="9248646" y="3747405"/>
              <a:ext cx="104251" cy="12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93" name="Rectangle 193"/>
            <p:cNvSpPr>
              <a:spLocks noChangeArrowheads="1"/>
            </p:cNvSpPr>
            <p:nvPr/>
          </p:nvSpPr>
          <p:spPr bwMode="auto">
            <a:xfrm>
              <a:off x="9248646" y="3712236"/>
              <a:ext cx="100483" cy="213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94" name="Freeform 194"/>
            <p:cNvSpPr>
              <a:spLocks noEditPoints="1"/>
            </p:cNvSpPr>
            <p:nvPr/>
          </p:nvSpPr>
          <p:spPr bwMode="auto">
            <a:xfrm>
              <a:off x="9194636" y="3481125"/>
              <a:ext cx="211014" cy="219806"/>
            </a:xfrm>
            <a:custGeom>
              <a:avLst/>
              <a:gdLst>
                <a:gd name="T0" fmla="*/ 27 w 71"/>
                <a:gd name="T1" fmla="*/ 12 h 74"/>
                <a:gd name="T2" fmla="*/ 10 w 71"/>
                <a:gd name="T3" fmla="*/ 33 h 74"/>
                <a:gd name="T4" fmla="*/ 19 w 71"/>
                <a:gd name="T5" fmla="*/ 33 h 74"/>
                <a:gd name="T6" fmla="*/ 27 w 71"/>
                <a:gd name="T7" fmla="*/ 12 h 74"/>
                <a:gd name="T8" fmla="*/ 0 w 71"/>
                <a:gd name="T9" fmla="*/ 31 h 74"/>
                <a:gd name="T10" fmla="*/ 35 w 71"/>
                <a:gd name="T11" fmla="*/ 0 h 74"/>
                <a:gd name="T12" fmla="*/ 71 w 71"/>
                <a:gd name="T13" fmla="*/ 31 h 74"/>
                <a:gd name="T14" fmla="*/ 57 w 71"/>
                <a:gd name="T15" fmla="*/ 55 h 74"/>
                <a:gd name="T16" fmla="*/ 53 w 71"/>
                <a:gd name="T17" fmla="*/ 74 h 74"/>
                <a:gd name="T18" fmla="*/ 41 w 71"/>
                <a:gd name="T19" fmla="*/ 74 h 74"/>
                <a:gd name="T20" fmla="*/ 30 w 71"/>
                <a:gd name="T21" fmla="*/ 74 h 74"/>
                <a:gd name="T22" fmla="*/ 18 w 71"/>
                <a:gd name="T23" fmla="*/ 74 h 74"/>
                <a:gd name="T24" fmla="*/ 14 w 71"/>
                <a:gd name="T25" fmla="*/ 55 h 74"/>
                <a:gd name="T26" fmla="*/ 0 w 71"/>
                <a:gd name="T27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74">
                  <a:moveTo>
                    <a:pt x="27" y="12"/>
                  </a:moveTo>
                  <a:cubicBezTo>
                    <a:pt x="27" y="12"/>
                    <a:pt x="10" y="15"/>
                    <a:pt x="1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22"/>
                    <a:pt x="27" y="12"/>
                    <a:pt x="27" y="12"/>
                  </a:cubicBezTo>
                  <a:close/>
                  <a:moveTo>
                    <a:pt x="0" y="31"/>
                  </a:moveTo>
                  <a:cubicBezTo>
                    <a:pt x="0" y="0"/>
                    <a:pt x="32" y="0"/>
                    <a:pt x="35" y="0"/>
                  </a:cubicBezTo>
                  <a:cubicBezTo>
                    <a:pt x="39" y="0"/>
                    <a:pt x="71" y="0"/>
                    <a:pt x="71" y="31"/>
                  </a:cubicBezTo>
                  <a:cubicBezTo>
                    <a:pt x="71" y="31"/>
                    <a:pt x="70" y="47"/>
                    <a:pt x="57" y="55"/>
                  </a:cubicBezTo>
                  <a:cubicBezTo>
                    <a:pt x="57" y="55"/>
                    <a:pt x="53" y="61"/>
                    <a:pt x="53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61"/>
                    <a:pt x="14" y="55"/>
                    <a:pt x="14" y="55"/>
                  </a:cubicBezTo>
                  <a:cubicBezTo>
                    <a:pt x="1" y="47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95" name="Freeform 195"/>
            <p:cNvSpPr/>
            <p:nvPr/>
          </p:nvSpPr>
          <p:spPr bwMode="auto">
            <a:xfrm>
              <a:off x="9269999" y="3775037"/>
              <a:ext cx="61546" cy="17584"/>
            </a:xfrm>
            <a:custGeom>
              <a:avLst/>
              <a:gdLst>
                <a:gd name="T0" fmla="*/ 0 w 21"/>
                <a:gd name="T1" fmla="*/ 0 h 6"/>
                <a:gd name="T2" fmla="*/ 21 w 21"/>
                <a:gd name="T3" fmla="*/ 0 h 6"/>
                <a:gd name="T4" fmla="*/ 10 w 21"/>
                <a:gd name="T5" fmla="*/ 6 h 6"/>
                <a:gd name="T6" fmla="*/ 0 w 2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9" y="3"/>
                    <a:pt x="15" y="6"/>
                    <a:pt x="10" y="6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350083" y="4502924"/>
            <a:ext cx="458514" cy="411437"/>
            <a:chOff x="3400080" y="4079888"/>
            <a:chExt cx="275873" cy="247548"/>
          </a:xfrm>
        </p:grpSpPr>
        <p:sp>
          <p:nvSpPr>
            <p:cNvPr id="97" name="Freeform 1055"/>
            <p:cNvSpPr/>
            <p:nvPr/>
          </p:nvSpPr>
          <p:spPr bwMode="auto">
            <a:xfrm>
              <a:off x="3400080" y="4152552"/>
              <a:ext cx="275873" cy="174884"/>
            </a:xfrm>
            <a:custGeom>
              <a:avLst/>
              <a:gdLst>
                <a:gd name="T0" fmla="*/ 51 w 95"/>
                <a:gd name="T1" fmla="*/ 0 h 60"/>
                <a:gd name="T2" fmla="*/ 27 w 95"/>
                <a:gd name="T3" fmla="*/ 25 h 60"/>
                <a:gd name="T4" fmla="*/ 20 w 95"/>
                <a:gd name="T5" fmla="*/ 25 h 60"/>
                <a:gd name="T6" fmla="*/ 0 w 95"/>
                <a:gd name="T7" fmla="*/ 43 h 60"/>
                <a:gd name="T8" fmla="*/ 13 w 95"/>
                <a:gd name="T9" fmla="*/ 60 h 60"/>
                <a:gd name="T10" fmla="*/ 51 w 95"/>
                <a:gd name="T11" fmla="*/ 60 h 60"/>
                <a:gd name="T12" fmla="*/ 75 w 95"/>
                <a:gd name="T13" fmla="*/ 60 h 60"/>
                <a:gd name="T14" fmla="*/ 94 w 95"/>
                <a:gd name="T15" fmla="*/ 38 h 60"/>
                <a:gd name="T16" fmla="*/ 77 w 95"/>
                <a:gd name="T17" fmla="*/ 16 h 60"/>
                <a:gd name="T18" fmla="*/ 51 w 9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60">
                  <a:moveTo>
                    <a:pt x="51" y="0"/>
                  </a:moveTo>
                  <a:cubicBezTo>
                    <a:pt x="31" y="0"/>
                    <a:pt x="27" y="25"/>
                    <a:pt x="27" y="25"/>
                  </a:cubicBezTo>
                  <a:cubicBezTo>
                    <a:pt x="27" y="25"/>
                    <a:pt x="27" y="25"/>
                    <a:pt x="20" y="25"/>
                  </a:cubicBezTo>
                  <a:cubicBezTo>
                    <a:pt x="13" y="25"/>
                    <a:pt x="0" y="29"/>
                    <a:pt x="0" y="43"/>
                  </a:cubicBezTo>
                  <a:cubicBezTo>
                    <a:pt x="0" y="58"/>
                    <a:pt x="13" y="60"/>
                    <a:pt x="13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94" y="59"/>
                    <a:pt x="94" y="38"/>
                  </a:cubicBezTo>
                  <a:cubicBezTo>
                    <a:pt x="94" y="38"/>
                    <a:pt x="95" y="18"/>
                    <a:pt x="77" y="16"/>
                  </a:cubicBezTo>
                  <a:cubicBezTo>
                    <a:pt x="77" y="16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98" name="Freeform 1056"/>
            <p:cNvSpPr/>
            <p:nvPr/>
          </p:nvSpPr>
          <p:spPr bwMode="auto">
            <a:xfrm>
              <a:off x="3411164" y="4079888"/>
              <a:ext cx="99758" cy="96063"/>
            </a:xfrm>
            <a:custGeom>
              <a:avLst/>
              <a:gdLst>
                <a:gd name="T0" fmla="*/ 0 w 34"/>
                <a:gd name="T1" fmla="*/ 33 h 33"/>
                <a:gd name="T2" fmla="*/ 5 w 34"/>
                <a:gd name="T3" fmla="*/ 33 h 33"/>
                <a:gd name="T4" fmla="*/ 34 w 34"/>
                <a:gd name="T5" fmla="*/ 6 h 33"/>
                <a:gd name="T6" fmla="*/ 34 w 34"/>
                <a:gd name="T7" fmla="*/ 1 h 33"/>
                <a:gd name="T8" fmla="*/ 0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0" y="33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6" y="18"/>
                    <a:pt x="19" y="6"/>
                    <a:pt x="34" y="6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6" y="0"/>
                    <a:pt x="0" y="14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99" name="Freeform 1057"/>
            <p:cNvSpPr/>
            <p:nvPr/>
          </p:nvSpPr>
          <p:spPr bwMode="auto">
            <a:xfrm>
              <a:off x="3443185" y="4114372"/>
              <a:ext cx="67737" cy="61579"/>
            </a:xfrm>
            <a:custGeom>
              <a:avLst/>
              <a:gdLst>
                <a:gd name="T0" fmla="*/ 0 w 23"/>
                <a:gd name="T1" fmla="*/ 21 h 21"/>
                <a:gd name="T2" fmla="*/ 0 w 23"/>
                <a:gd name="T3" fmla="*/ 21 h 21"/>
                <a:gd name="T4" fmla="*/ 5 w 23"/>
                <a:gd name="T5" fmla="*/ 21 h 21"/>
                <a:gd name="T6" fmla="*/ 5 w 23"/>
                <a:gd name="T7" fmla="*/ 21 h 21"/>
                <a:gd name="T8" fmla="*/ 23 w 23"/>
                <a:gd name="T9" fmla="*/ 5 h 21"/>
                <a:gd name="T10" fmla="*/ 23 w 23"/>
                <a:gd name="T11" fmla="*/ 5 h 21"/>
                <a:gd name="T12" fmla="*/ 23 w 23"/>
                <a:gd name="T13" fmla="*/ 0 h 21"/>
                <a:gd name="T14" fmla="*/ 23 w 23"/>
                <a:gd name="T15" fmla="*/ 0 h 21"/>
                <a:gd name="T16" fmla="*/ 0 w 23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1"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2"/>
                    <a:pt x="1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1" y="9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00" name="Freeform 1058"/>
            <p:cNvSpPr/>
            <p:nvPr/>
          </p:nvSpPr>
          <p:spPr bwMode="auto">
            <a:xfrm>
              <a:off x="3472743" y="4143930"/>
              <a:ext cx="38179" cy="34484"/>
            </a:xfrm>
            <a:custGeom>
              <a:avLst/>
              <a:gdLst>
                <a:gd name="T0" fmla="*/ 0 w 13"/>
                <a:gd name="T1" fmla="*/ 12 h 12"/>
                <a:gd name="T2" fmla="*/ 4 w 13"/>
                <a:gd name="T3" fmla="*/ 12 h 12"/>
                <a:gd name="T4" fmla="*/ 4 w 13"/>
                <a:gd name="T5" fmla="*/ 11 h 12"/>
                <a:gd name="T6" fmla="*/ 12 w 13"/>
                <a:gd name="T7" fmla="*/ 4 h 12"/>
                <a:gd name="T8" fmla="*/ 13 w 13"/>
                <a:gd name="T9" fmla="*/ 4 h 12"/>
                <a:gd name="T10" fmla="*/ 13 w 13"/>
                <a:gd name="T11" fmla="*/ 0 h 12"/>
                <a:gd name="T12" fmla="*/ 12 w 13"/>
                <a:gd name="T13" fmla="*/ 0 h 12"/>
                <a:gd name="T14" fmla="*/ 0 w 13"/>
                <a:gd name="T15" fmla="*/ 11 h 12"/>
                <a:gd name="T16" fmla="*/ 0 w 1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4" y="7"/>
                    <a:pt x="8" y="3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393011" y="3076548"/>
            <a:ext cx="474943" cy="370296"/>
            <a:chOff x="3374217" y="5667389"/>
            <a:chExt cx="290652" cy="226611"/>
          </a:xfrm>
        </p:grpSpPr>
        <p:sp>
          <p:nvSpPr>
            <p:cNvPr id="102" name="Freeform 1266"/>
            <p:cNvSpPr/>
            <p:nvPr/>
          </p:nvSpPr>
          <p:spPr bwMode="auto">
            <a:xfrm>
              <a:off x="3611910" y="5708032"/>
              <a:ext cx="52958" cy="25863"/>
            </a:xfrm>
            <a:custGeom>
              <a:avLst/>
              <a:gdLst>
                <a:gd name="T0" fmla="*/ 41 w 43"/>
                <a:gd name="T1" fmla="*/ 0 h 21"/>
                <a:gd name="T2" fmla="*/ 43 w 43"/>
                <a:gd name="T3" fmla="*/ 11 h 21"/>
                <a:gd name="T4" fmla="*/ 5 w 43"/>
                <a:gd name="T5" fmla="*/ 21 h 21"/>
                <a:gd name="T6" fmla="*/ 0 w 43"/>
                <a:gd name="T7" fmla="*/ 9 h 21"/>
                <a:gd name="T8" fmla="*/ 41 w 4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1">
                  <a:moveTo>
                    <a:pt x="41" y="0"/>
                  </a:moveTo>
                  <a:lnTo>
                    <a:pt x="43" y="11"/>
                  </a:lnTo>
                  <a:lnTo>
                    <a:pt x="5" y="21"/>
                  </a:lnTo>
                  <a:lnTo>
                    <a:pt x="0" y="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03" name="Rectangle 1267"/>
            <p:cNvSpPr>
              <a:spLocks noChangeArrowheads="1"/>
            </p:cNvSpPr>
            <p:nvPr/>
          </p:nvSpPr>
          <p:spPr bwMode="auto">
            <a:xfrm>
              <a:off x="3615606" y="5763452"/>
              <a:ext cx="49263" cy="172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04" name="Freeform 1268"/>
            <p:cNvSpPr/>
            <p:nvPr/>
          </p:nvSpPr>
          <p:spPr bwMode="auto">
            <a:xfrm>
              <a:off x="3611910" y="5806558"/>
              <a:ext cx="52958" cy="29558"/>
            </a:xfrm>
            <a:custGeom>
              <a:avLst/>
              <a:gdLst>
                <a:gd name="T0" fmla="*/ 41 w 43"/>
                <a:gd name="T1" fmla="*/ 24 h 24"/>
                <a:gd name="T2" fmla="*/ 0 w 43"/>
                <a:gd name="T3" fmla="*/ 14 h 24"/>
                <a:gd name="T4" fmla="*/ 3 w 43"/>
                <a:gd name="T5" fmla="*/ 0 h 24"/>
                <a:gd name="T6" fmla="*/ 43 w 43"/>
                <a:gd name="T7" fmla="*/ 9 h 24"/>
                <a:gd name="T8" fmla="*/ 41 w 4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4">
                  <a:moveTo>
                    <a:pt x="41" y="24"/>
                  </a:moveTo>
                  <a:lnTo>
                    <a:pt x="0" y="14"/>
                  </a:lnTo>
                  <a:lnTo>
                    <a:pt x="3" y="0"/>
                  </a:lnTo>
                  <a:lnTo>
                    <a:pt x="43" y="9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05" name="Freeform 1269"/>
            <p:cNvSpPr/>
            <p:nvPr/>
          </p:nvSpPr>
          <p:spPr bwMode="auto">
            <a:xfrm>
              <a:off x="3560184" y="5740053"/>
              <a:ext cx="34484" cy="66505"/>
            </a:xfrm>
            <a:custGeom>
              <a:avLst/>
              <a:gdLst>
                <a:gd name="T0" fmla="*/ 0 w 12"/>
                <a:gd name="T1" fmla="*/ 23 h 23"/>
                <a:gd name="T2" fmla="*/ 0 w 12"/>
                <a:gd name="T3" fmla="*/ 0 h 23"/>
                <a:gd name="T4" fmla="*/ 5 w 12"/>
                <a:gd name="T5" fmla="*/ 0 h 23"/>
                <a:gd name="T6" fmla="*/ 12 w 12"/>
                <a:gd name="T7" fmla="*/ 6 h 23"/>
                <a:gd name="T8" fmla="*/ 12 w 12"/>
                <a:gd name="T9" fmla="*/ 16 h 23"/>
                <a:gd name="T10" fmla="*/ 5 w 12"/>
                <a:gd name="T11" fmla="*/ 23 h 23"/>
                <a:gd name="T12" fmla="*/ 0 w 1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3">
                  <a:moveTo>
                    <a:pt x="0" y="2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0"/>
                    <a:pt x="9" y="23"/>
                    <a:pt x="5" y="23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06" name="Freeform 1270"/>
            <p:cNvSpPr/>
            <p:nvPr/>
          </p:nvSpPr>
          <p:spPr bwMode="auto">
            <a:xfrm>
              <a:off x="3374217" y="5667389"/>
              <a:ext cx="177347" cy="211831"/>
            </a:xfrm>
            <a:custGeom>
              <a:avLst/>
              <a:gdLst>
                <a:gd name="T0" fmla="*/ 144 w 144"/>
                <a:gd name="T1" fmla="*/ 104 h 172"/>
                <a:gd name="T2" fmla="*/ 144 w 144"/>
                <a:gd name="T3" fmla="*/ 172 h 172"/>
                <a:gd name="T4" fmla="*/ 0 w 144"/>
                <a:gd name="T5" fmla="*/ 104 h 172"/>
                <a:gd name="T6" fmla="*/ 0 w 144"/>
                <a:gd name="T7" fmla="*/ 68 h 172"/>
                <a:gd name="T8" fmla="*/ 144 w 144"/>
                <a:gd name="T9" fmla="*/ 0 h 172"/>
                <a:gd name="T10" fmla="*/ 144 w 144"/>
                <a:gd name="T11" fmla="*/ 68 h 172"/>
                <a:gd name="T12" fmla="*/ 144 w 144"/>
                <a:gd name="T13" fmla="*/ 10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72">
                  <a:moveTo>
                    <a:pt x="144" y="104"/>
                  </a:moveTo>
                  <a:lnTo>
                    <a:pt x="144" y="172"/>
                  </a:lnTo>
                  <a:lnTo>
                    <a:pt x="0" y="104"/>
                  </a:lnTo>
                  <a:lnTo>
                    <a:pt x="0" y="68"/>
                  </a:lnTo>
                  <a:lnTo>
                    <a:pt x="144" y="0"/>
                  </a:lnTo>
                  <a:lnTo>
                    <a:pt x="144" y="68"/>
                  </a:lnTo>
                  <a:lnTo>
                    <a:pt x="144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07" name="Freeform 1271"/>
            <p:cNvSpPr/>
            <p:nvPr/>
          </p:nvSpPr>
          <p:spPr bwMode="auto">
            <a:xfrm>
              <a:off x="3400079" y="5821337"/>
              <a:ext cx="98526" cy="72663"/>
            </a:xfrm>
            <a:custGeom>
              <a:avLst/>
              <a:gdLst>
                <a:gd name="T0" fmla="*/ 18 w 34"/>
                <a:gd name="T1" fmla="*/ 25 h 25"/>
                <a:gd name="T2" fmla="*/ 0 w 34"/>
                <a:gd name="T3" fmla="*/ 7 h 25"/>
                <a:gd name="T4" fmla="*/ 2 w 34"/>
                <a:gd name="T5" fmla="*/ 0 h 25"/>
                <a:gd name="T6" fmla="*/ 8 w 34"/>
                <a:gd name="T7" fmla="*/ 3 h 25"/>
                <a:gd name="T8" fmla="*/ 7 w 34"/>
                <a:gd name="T9" fmla="*/ 7 h 25"/>
                <a:gd name="T10" fmla="*/ 18 w 34"/>
                <a:gd name="T11" fmla="*/ 18 h 25"/>
                <a:gd name="T12" fmla="*/ 28 w 34"/>
                <a:gd name="T13" fmla="*/ 13 h 25"/>
                <a:gd name="T14" fmla="*/ 34 w 34"/>
                <a:gd name="T15" fmla="*/ 16 h 25"/>
                <a:gd name="T16" fmla="*/ 18 w 34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5">
                  <a:moveTo>
                    <a:pt x="18" y="25"/>
                  </a:moveTo>
                  <a:cubicBezTo>
                    <a:pt x="8" y="25"/>
                    <a:pt x="0" y="17"/>
                    <a:pt x="0" y="7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7" y="6"/>
                    <a:pt x="7" y="7"/>
                  </a:cubicBezTo>
                  <a:cubicBezTo>
                    <a:pt x="7" y="13"/>
                    <a:pt x="12" y="18"/>
                    <a:pt x="18" y="18"/>
                  </a:cubicBezTo>
                  <a:cubicBezTo>
                    <a:pt x="22" y="18"/>
                    <a:pt x="26" y="16"/>
                    <a:pt x="28" y="13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1" y="21"/>
                    <a:pt x="25" y="25"/>
                    <a:pt x="18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543768" y="3340711"/>
            <a:ext cx="386750" cy="647323"/>
            <a:chOff x="597012" y="4060183"/>
            <a:chExt cx="173653" cy="290652"/>
          </a:xfrm>
        </p:grpSpPr>
        <p:sp>
          <p:nvSpPr>
            <p:cNvPr id="109" name="Freeform 929"/>
            <p:cNvSpPr/>
            <p:nvPr/>
          </p:nvSpPr>
          <p:spPr bwMode="auto">
            <a:xfrm>
              <a:off x="597012" y="4060183"/>
              <a:ext cx="173653" cy="250010"/>
            </a:xfrm>
            <a:custGeom>
              <a:avLst/>
              <a:gdLst>
                <a:gd name="T0" fmla="*/ 60 w 60"/>
                <a:gd name="T1" fmla="*/ 20 h 86"/>
                <a:gd name="T2" fmla="*/ 60 w 60"/>
                <a:gd name="T3" fmla="*/ 38 h 86"/>
                <a:gd name="T4" fmla="*/ 40 w 60"/>
                <a:gd name="T5" fmla="*/ 59 h 86"/>
                <a:gd name="T6" fmla="*/ 40 w 60"/>
                <a:gd name="T7" fmla="*/ 86 h 86"/>
                <a:gd name="T8" fmla="*/ 20 w 60"/>
                <a:gd name="T9" fmla="*/ 86 h 86"/>
                <a:gd name="T10" fmla="*/ 20 w 60"/>
                <a:gd name="T11" fmla="*/ 59 h 86"/>
                <a:gd name="T12" fmla="*/ 0 w 60"/>
                <a:gd name="T13" fmla="*/ 38 h 86"/>
                <a:gd name="T14" fmla="*/ 0 w 60"/>
                <a:gd name="T15" fmla="*/ 20 h 86"/>
                <a:gd name="T16" fmla="*/ 16 w 60"/>
                <a:gd name="T17" fmla="*/ 0 h 86"/>
                <a:gd name="T18" fmla="*/ 16 w 60"/>
                <a:gd name="T19" fmla="*/ 36 h 86"/>
                <a:gd name="T20" fmla="*/ 43 w 60"/>
                <a:gd name="T21" fmla="*/ 36 h 86"/>
                <a:gd name="T22" fmla="*/ 43 w 60"/>
                <a:gd name="T23" fmla="*/ 0 h 86"/>
                <a:gd name="T24" fmla="*/ 60 w 60"/>
                <a:gd name="T25" fmla="*/ 2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86">
                  <a:moveTo>
                    <a:pt x="60" y="20"/>
                  </a:moveTo>
                  <a:cubicBezTo>
                    <a:pt x="60" y="38"/>
                    <a:pt x="60" y="38"/>
                    <a:pt x="60" y="38"/>
                  </a:cubicBezTo>
                  <a:cubicBezTo>
                    <a:pt x="60" y="49"/>
                    <a:pt x="51" y="59"/>
                    <a:pt x="40" y="59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9" y="59"/>
                    <a:pt x="0" y="49"/>
                    <a:pt x="0" y="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0"/>
                    <a:pt x="7" y="2"/>
                    <a:pt x="16" y="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3" y="2"/>
                    <a:pt x="60" y="10"/>
                    <a:pt x="6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10" name="Rectangle 930"/>
            <p:cNvSpPr>
              <a:spLocks noChangeArrowheads="1"/>
            </p:cNvSpPr>
            <p:nvPr/>
          </p:nvSpPr>
          <p:spPr bwMode="auto">
            <a:xfrm>
              <a:off x="654896" y="4324972"/>
              <a:ext cx="57884" cy="25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7264277" y="2149789"/>
            <a:ext cx="397833" cy="577291"/>
            <a:chOff x="6826325" y="4065109"/>
            <a:chExt cx="226610" cy="328831"/>
          </a:xfrm>
        </p:grpSpPr>
        <p:sp>
          <p:nvSpPr>
            <p:cNvPr id="112" name="Freeform 1091"/>
            <p:cNvSpPr/>
            <p:nvPr/>
          </p:nvSpPr>
          <p:spPr bwMode="auto">
            <a:xfrm>
              <a:off x="6826325" y="4167330"/>
              <a:ext cx="224147" cy="226610"/>
            </a:xfrm>
            <a:custGeom>
              <a:avLst/>
              <a:gdLst>
                <a:gd name="T0" fmla="*/ 37 w 77"/>
                <a:gd name="T1" fmla="*/ 41 h 78"/>
                <a:gd name="T2" fmla="*/ 51 w 77"/>
                <a:gd name="T3" fmla="*/ 48 h 78"/>
                <a:gd name="T4" fmla="*/ 55 w 77"/>
                <a:gd name="T5" fmla="*/ 44 h 78"/>
                <a:gd name="T6" fmla="*/ 63 w 77"/>
                <a:gd name="T7" fmla="*/ 41 h 78"/>
                <a:gd name="T8" fmla="*/ 77 w 77"/>
                <a:gd name="T9" fmla="*/ 55 h 78"/>
                <a:gd name="T10" fmla="*/ 70 w 77"/>
                <a:gd name="T11" fmla="*/ 68 h 78"/>
                <a:gd name="T12" fmla="*/ 52 w 77"/>
                <a:gd name="T13" fmla="*/ 71 h 78"/>
                <a:gd name="T14" fmla="*/ 27 w 77"/>
                <a:gd name="T15" fmla="*/ 51 h 78"/>
                <a:gd name="T16" fmla="*/ 25 w 77"/>
                <a:gd name="T17" fmla="*/ 50 h 78"/>
                <a:gd name="T18" fmla="*/ 7 w 77"/>
                <a:gd name="T19" fmla="*/ 24 h 78"/>
                <a:gd name="T20" fmla="*/ 10 w 77"/>
                <a:gd name="T21" fmla="*/ 6 h 78"/>
                <a:gd name="T22" fmla="*/ 22 w 77"/>
                <a:gd name="T23" fmla="*/ 0 h 78"/>
                <a:gd name="T24" fmla="*/ 36 w 77"/>
                <a:gd name="T25" fmla="*/ 14 h 78"/>
                <a:gd name="T26" fmla="*/ 33 w 77"/>
                <a:gd name="T27" fmla="*/ 21 h 78"/>
                <a:gd name="T28" fmla="*/ 29 w 77"/>
                <a:gd name="T29" fmla="*/ 26 h 78"/>
                <a:gd name="T30" fmla="*/ 36 w 77"/>
                <a:gd name="T31" fmla="*/ 39 h 78"/>
                <a:gd name="T32" fmla="*/ 37 w 77"/>
                <a:gd name="T33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78">
                  <a:moveTo>
                    <a:pt x="37" y="41"/>
                  </a:moveTo>
                  <a:cubicBezTo>
                    <a:pt x="47" y="51"/>
                    <a:pt x="51" y="48"/>
                    <a:pt x="51" y="48"/>
                  </a:cubicBezTo>
                  <a:cubicBezTo>
                    <a:pt x="51" y="48"/>
                    <a:pt x="51" y="48"/>
                    <a:pt x="55" y="44"/>
                  </a:cubicBezTo>
                  <a:cubicBezTo>
                    <a:pt x="60" y="39"/>
                    <a:pt x="63" y="41"/>
                    <a:pt x="63" y="41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65" y="78"/>
                    <a:pt x="52" y="71"/>
                  </a:cubicBezTo>
                  <a:cubicBezTo>
                    <a:pt x="39" y="63"/>
                    <a:pt x="37" y="62"/>
                    <a:pt x="27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5" y="39"/>
                    <a:pt x="14" y="37"/>
                    <a:pt x="7" y="24"/>
                  </a:cubicBezTo>
                  <a:cubicBezTo>
                    <a:pt x="0" y="11"/>
                    <a:pt x="10" y="6"/>
                    <a:pt x="10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8" y="16"/>
                    <a:pt x="33" y="21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6" y="29"/>
                    <a:pt x="36" y="39"/>
                  </a:cubicBezTo>
                  <a:lnTo>
                    <a:pt x="3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13" name="Freeform 1092"/>
            <p:cNvSpPr/>
            <p:nvPr/>
          </p:nvSpPr>
          <p:spPr bwMode="auto">
            <a:xfrm>
              <a:off x="6892830" y="4065109"/>
              <a:ext cx="160105" cy="151484"/>
            </a:xfrm>
            <a:custGeom>
              <a:avLst/>
              <a:gdLst>
                <a:gd name="T0" fmla="*/ 55 w 55"/>
                <a:gd name="T1" fmla="*/ 52 h 52"/>
                <a:gd name="T2" fmla="*/ 46 w 55"/>
                <a:gd name="T3" fmla="*/ 52 h 52"/>
                <a:gd name="T4" fmla="*/ 0 w 55"/>
                <a:gd name="T5" fmla="*/ 10 h 52"/>
                <a:gd name="T6" fmla="*/ 0 w 55"/>
                <a:gd name="T7" fmla="*/ 1 h 52"/>
                <a:gd name="T8" fmla="*/ 55 w 55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2">
                  <a:moveTo>
                    <a:pt x="55" y="52"/>
                  </a:moveTo>
                  <a:cubicBezTo>
                    <a:pt x="46" y="52"/>
                    <a:pt x="46" y="52"/>
                    <a:pt x="46" y="52"/>
                  </a:cubicBezTo>
                  <a:cubicBezTo>
                    <a:pt x="45" y="28"/>
                    <a:pt x="25" y="9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9" y="0"/>
                    <a:pt x="53" y="23"/>
                    <a:pt x="5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14" name="Freeform 1093"/>
            <p:cNvSpPr/>
            <p:nvPr/>
          </p:nvSpPr>
          <p:spPr bwMode="auto">
            <a:xfrm>
              <a:off x="6892830" y="4120531"/>
              <a:ext cx="104684" cy="99758"/>
            </a:xfrm>
            <a:custGeom>
              <a:avLst/>
              <a:gdLst>
                <a:gd name="T0" fmla="*/ 36 w 36"/>
                <a:gd name="T1" fmla="*/ 34 h 34"/>
                <a:gd name="T2" fmla="*/ 36 w 36"/>
                <a:gd name="T3" fmla="*/ 34 h 34"/>
                <a:gd name="T4" fmla="*/ 29 w 36"/>
                <a:gd name="T5" fmla="*/ 34 h 34"/>
                <a:gd name="T6" fmla="*/ 29 w 36"/>
                <a:gd name="T7" fmla="*/ 34 h 34"/>
                <a:gd name="T8" fmla="*/ 1 w 36"/>
                <a:gd name="T9" fmla="*/ 8 h 34"/>
                <a:gd name="T10" fmla="*/ 0 w 36"/>
                <a:gd name="T11" fmla="*/ 8 h 34"/>
                <a:gd name="T12" fmla="*/ 0 w 36"/>
                <a:gd name="T13" fmla="*/ 1 h 34"/>
                <a:gd name="T14" fmla="*/ 1 w 36"/>
                <a:gd name="T15" fmla="*/ 1 h 34"/>
                <a:gd name="T16" fmla="*/ 36 w 36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36" y="3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19"/>
                    <a:pt x="16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0" y="0"/>
                    <a:pt x="35" y="15"/>
                    <a:pt x="36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9567973" y="2599144"/>
            <a:ext cx="392575" cy="447159"/>
            <a:chOff x="9678656" y="4082351"/>
            <a:chExt cx="230305" cy="262327"/>
          </a:xfrm>
        </p:grpSpPr>
        <p:sp>
          <p:nvSpPr>
            <p:cNvPr id="116" name="Freeform 1150"/>
            <p:cNvSpPr>
              <a:spLocks noEditPoints="1"/>
            </p:cNvSpPr>
            <p:nvPr/>
          </p:nvSpPr>
          <p:spPr bwMode="auto">
            <a:xfrm>
              <a:off x="9678656" y="4082351"/>
              <a:ext cx="230305" cy="206905"/>
            </a:xfrm>
            <a:custGeom>
              <a:avLst/>
              <a:gdLst>
                <a:gd name="T0" fmla="*/ 40 w 79"/>
                <a:gd name="T1" fmla="*/ 58 h 71"/>
                <a:gd name="T2" fmla="*/ 63 w 79"/>
                <a:gd name="T3" fmla="*/ 35 h 71"/>
                <a:gd name="T4" fmla="*/ 40 w 79"/>
                <a:gd name="T5" fmla="*/ 12 h 71"/>
                <a:gd name="T6" fmla="*/ 17 w 79"/>
                <a:gd name="T7" fmla="*/ 35 h 71"/>
                <a:gd name="T8" fmla="*/ 40 w 79"/>
                <a:gd name="T9" fmla="*/ 58 h 71"/>
                <a:gd name="T10" fmla="*/ 79 w 79"/>
                <a:gd name="T11" fmla="*/ 39 h 71"/>
                <a:gd name="T12" fmla="*/ 64 w 79"/>
                <a:gd name="T13" fmla="*/ 71 h 71"/>
                <a:gd name="T14" fmla="*/ 16 w 79"/>
                <a:gd name="T15" fmla="*/ 71 h 71"/>
                <a:gd name="T16" fmla="*/ 0 w 79"/>
                <a:gd name="T17" fmla="*/ 39 h 71"/>
                <a:gd name="T18" fmla="*/ 40 w 79"/>
                <a:gd name="T19" fmla="*/ 0 h 71"/>
                <a:gd name="T20" fmla="*/ 79 w 79"/>
                <a:gd name="T21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71">
                  <a:moveTo>
                    <a:pt x="40" y="58"/>
                  </a:moveTo>
                  <a:cubicBezTo>
                    <a:pt x="53" y="58"/>
                    <a:pt x="63" y="48"/>
                    <a:pt x="63" y="35"/>
                  </a:cubicBezTo>
                  <a:cubicBezTo>
                    <a:pt x="63" y="23"/>
                    <a:pt x="53" y="12"/>
                    <a:pt x="40" y="12"/>
                  </a:cubicBezTo>
                  <a:cubicBezTo>
                    <a:pt x="27" y="12"/>
                    <a:pt x="17" y="23"/>
                    <a:pt x="17" y="35"/>
                  </a:cubicBezTo>
                  <a:cubicBezTo>
                    <a:pt x="17" y="48"/>
                    <a:pt x="27" y="58"/>
                    <a:pt x="40" y="58"/>
                  </a:cubicBezTo>
                  <a:close/>
                  <a:moveTo>
                    <a:pt x="79" y="39"/>
                  </a:moveTo>
                  <a:cubicBezTo>
                    <a:pt x="79" y="52"/>
                    <a:pt x="73" y="63"/>
                    <a:pt x="64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6" y="63"/>
                    <a:pt x="0" y="52"/>
                    <a:pt x="0" y="39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79" y="18"/>
                    <a:pt x="7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17" name="Freeform 1151"/>
            <p:cNvSpPr>
              <a:spLocks noEditPoints="1"/>
            </p:cNvSpPr>
            <p:nvPr/>
          </p:nvSpPr>
          <p:spPr bwMode="auto">
            <a:xfrm>
              <a:off x="9752550" y="4141467"/>
              <a:ext cx="86210" cy="87442"/>
            </a:xfrm>
            <a:custGeom>
              <a:avLst/>
              <a:gdLst>
                <a:gd name="T0" fmla="*/ 15 w 30"/>
                <a:gd name="T1" fmla="*/ 0 h 30"/>
                <a:gd name="T2" fmla="*/ 30 w 30"/>
                <a:gd name="T3" fmla="*/ 15 h 30"/>
                <a:gd name="T4" fmla="*/ 15 w 30"/>
                <a:gd name="T5" fmla="*/ 30 h 30"/>
                <a:gd name="T6" fmla="*/ 0 w 30"/>
                <a:gd name="T7" fmla="*/ 15 h 30"/>
                <a:gd name="T8" fmla="*/ 15 w 30"/>
                <a:gd name="T9" fmla="*/ 0 h 30"/>
                <a:gd name="T10" fmla="*/ 20 w 30"/>
                <a:gd name="T11" fmla="*/ 23 h 30"/>
                <a:gd name="T12" fmla="*/ 5 w 30"/>
                <a:gd name="T13" fmla="*/ 13 h 30"/>
                <a:gd name="T14" fmla="*/ 9 w 30"/>
                <a:gd name="T15" fmla="*/ 25 h 30"/>
                <a:gd name="T16" fmla="*/ 20 w 30"/>
                <a:gd name="T17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23" y="0"/>
                    <a:pt x="30" y="6"/>
                    <a:pt x="30" y="15"/>
                  </a:cubicBezTo>
                  <a:cubicBezTo>
                    <a:pt x="30" y="23"/>
                    <a:pt x="23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lose/>
                  <a:moveTo>
                    <a:pt x="20" y="2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3" y="17"/>
                    <a:pt x="5" y="22"/>
                    <a:pt x="9" y="25"/>
                  </a:cubicBezTo>
                  <a:cubicBezTo>
                    <a:pt x="12" y="27"/>
                    <a:pt x="17" y="26"/>
                    <a:pt x="2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18" name="Oval 1152"/>
            <p:cNvSpPr>
              <a:spLocks noChangeArrowheads="1"/>
            </p:cNvSpPr>
            <p:nvPr/>
          </p:nvSpPr>
          <p:spPr bwMode="auto">
            <a:xfrm>
              <a:off x="9746392" y="4316351"/>
              <a:ext cx="11085" cy="110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19" name="Freeform 1153"/>
            <p:cNvSpPr>
              <a:spLocks noEditPoints="1"/>
            </p:cNvSpPr>
            <p:nvPr/>
          </p:nvSpPr>
          <p:spPr bwMode="auto">
            <a:xfrm>
              <a:off x="9710677" y="4297878"/>
              <a:ext cx="166263" cy="46800"/>
            </a:xfrm>
            <a:custGeom>
              <a:avLst/>
              <a:gdLst>
                <a:gd name="T0" fmla="*/ 57 w 57"/>
                <a:gd name="T1" fmla="*/ 16 h 16"/>
                <a:gd name="T2" fmla="*/ 0 w 57"/>
                <a:gd name="T3" fmla="*/ 16 h 16"/>
                <a:gd name="T4" fmla="*/ 0 w 57"/>
                <a:gd name="T5" fmla="*/ 8 h 16"/>
                <a:gd name="T6" fmla="*/ 9 w 57"/>
                <a:gd name="T7" fmla="*/ 0 h 16"/>
                <a:gd name="T8" fmla="*/ 49 w 57"/>
                <a:gd name="T9" fmla="*/ 0 h 16"/>
                <a:gd name="T10" fmla="*/ 57 w 57"/>
                <a:gd name="T11" fmla="*/ 8 h 16"/>
                <a:gd name="T12" fmla="*/ 57 w 57"/>
                <a:gd name="T13" fmla="*/ 16 h 16"/>
                <a:gd name="T14" fmla="*/ 49 w 57"/>
                <a:gd name="T15" fmla="*/ 10 h 16"/>
                <a:gd name="T16" fmla="*/ 49 w 57"/>
                <a:gd name="T17" fmla="*/ 6 h 16"/>
                <a:gd name="T18" fmla="*/ 46 w 57"/>
                <a:gd name="T19" fmla="*/ 6 h 16"/>
                <a:gd name="T20" fmla="*/ 46 w 57"/>
                <a:gd name="T21" fmla="*/ 10 h 16"/>
                <a:gd name="T22" fmla="*/ 49 w 57"/>
                <a:gd name="T23" fmla="*/ 10 h 16"/>
                <a:gd name="T24" fmla="*/ 50 w 57"/>
                <a:gd name="T25" fmla="*/ 6 h 16"/>
                <a:gd name="T26" fmla="*/ 50 w 57"/>
                <a:gd name="T27" fmla="*/ 10 h 16"/>
                <a:gd name="T28" fmla="*/ 54 w 57"/>
                <a:gd name="T29" fmla="*/ 10 h 16"/>
                <a:gd name="T30" fmla="*/ 54 w 57"/>
                <a:gd name="T31" fmla="*/ 6 h 16"/>
                <a:gd name="T32" fmla="*/ 50 w 57"/>
                <a:gd name="T33" fmla="*/ 6 h 16"/>
                <a:gd name="T34" fmla="*/ 18 w 57"/>
                <a:gd name="T35" fmla="*/ 8 h 16"/>
                <a:gd name="T36" fmla="*/ 14 w 57"/>
                <a:gd name="T37" fmla="*/ 3 h 16"/>
                <a:gd name="T38" fmla="*/ 9 w 57"/>
                <a:gd name="T39" fmla="*/ 8 h 16"/>
                <a:gd name="T40" fmla="*/ 14 w 57"/>
                <a:gd name="T41" fmla="*/ 13 h 16"/>
                <a:gd name="T42" fmla="*/ 18 w 57"/>
                <a:gd name="T4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16">
                  <a:moveTo>
                    <a:pt x="57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0"/>
                    <a:pt x="57" y="3"/>
                    <a:pt x="57" y="8"/>
                  </a:cubicBezTo>
                  <a:lnTo>
                    <a:pt x="57" y="16"/>
                  </a:lnTo>
                  <a:close/>
                  <a:moveTo>
                    <a:pt x="49" y="10"/>
                  </a:moveTo>
                  <a:cubicBezTo>
                    <a:pt x="49" y="6"/>
                    <a:pt x="49" y="6"/>
                    <a:pt x="49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49" y="10"/>
                  </a:lnTo>
                  <a:close/>
                  <a:moveTo>
                    <a:pt x="50" y="6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6"/>
                    <a:pt x="54" y="6"/>
                    <a:pt x="54" y="6"/>
                  </a:cubicBezTo>
                  <a:lnTo>
                    <a:pt x="50" y="6"/>
                  </a:lnTo>
                  <a:close/>
                  <a:moveTo>
                    <a:pt x="18" y="8"/>
                  </a:moveTo>
                  <a:cubicBezTo>
                    <a:pt x="18" y="5"/>
                    <a:pt x="16" y="3"/>
                    <a:pt x="14" y="3"/>
                  </a:cubicBezTo>
                  <a:cubicBezTo>
                    <a:pt x="11" y="3"/>
                    <a:pt x="9" y="5"/>
                    <a:pt x="9" y="8"/>
                  </a:cubicBezTo>
                  <a:cubicBezTo>
                    <a:pt x="9" y="10"/>
                    <a:pt x="11" y="13"/>
                    <a:pt x="14" y="13"/>
                  </a:cubicBezTo>
                  <a:cubicBezTo>
                    <a:pt x="16" y="13"/>
                    <a:pt x="18" y="10"/>
                    <a:pt x="1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0554839" y="3991399"/>
            <a:ext cx="522396" cy="542837"/>
            <a:chOff x="11367146" y="5620590"/>
            <a:chExt cx="283263" cy="294347"/>
          </a:xfrm>
        </p:grpSpPr>
        <p:sp>
          <p:nvSpPr>
            <p:cNvPr id="121" name="Rectangle 1417"/>
            <p:cNvSpPr>
              <a:spLocks noChangeArrowheads="1"/>
            </p:cNvSpPr>
            <p:nvPr/>
          </p:nvSpPr>
          <p:spPr bwMode="auto">
            <a:xfrm>
              <a:off x="11550651" y="5804095"/>
              <a:ext cx="40642" cy="1108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22" name="Freeform 1418"/>
            <p:cNvSpPr/>
            <p:nvPr/>
          </p:nvSpPr>
          <p:spPr bwMode="auto">
            <a:xfrm>
              <a:off x="11367146" y="5620590"/>
              <a:ext cx="283263" cy="220453"/>
            </a:xfrm>
            <a:custGeom>
              <a:avLst/>
              <a:gdLst>
                <a:gd name="T0" fmla="*/ 85 w 97"/>
                <a:gd name="T1" fmla="*/ 40 h 76"/>
                <a:gd name="T2" fmla="*/ 0 w 97"/>
                <a:gd name="T3" fmla="*/ 76 h 76"/>
                <a:gd name="T4" fmla="*/ 0 w 97"/>
                <a:gd name="T5" fmla="*/ 69 h 76"/>
                <a:gd name="T6" fmla="*/ 60 w 97"/>
                <a:gd name="T7" fmla="*/ 27 h 76"/>
                <a:gd name="T8" fmla="*/ 42 w 97"/>
                <a:gd name="T9" fmla="*/ 27 h 76"/>
                <a:gd name="T10" fmla="*/ 85 w 97"/>
                <a:gd name="T11" fmla="*/ 0 h 76"/>
                <a:gd name="T12" fmla="*/ 97 w 97"/>
                <a:gd name="T13" fmla="*/ 47 h 76"/>
                <a:gd name="T14" fmla="*/ 85 w 97"/>
                <a:gd name="T15" fmla="*/ 4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76">
                  <a:moveTo>
                    <a:pt x="85" y="40"/>
                  </a:moveTo>
                  <a:cubicBezTo>
                    <a:pt x="55" y="68"/>
                    <a:pt x="0" y="76"/>
                    <a:pt x="0" y="7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39" y="58"/>
                    <a:pt x="60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7" y="47"/>
                    <a:pt x="97" y="47"/>
                    <a:pt x="97" y="47"/>
                  </a:cubicBezTo>
                  <a:lnTo>
                    <a:pt x="8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23" name="Rectangle 1419"/>
            <p:cNvSpPr>
              <a:spLocks noChangeArrowheads="1"/>
            </p:cNvSpPr>
            <p:nvPr/>
          </p:nvSpPr>
          <p:spPr bwMode="auto">
            <a:xfrm>
              <a:off x="11466904" y="5841042"/>
              <a:ext cx="43106" cy="738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24" name="Rectangle 1420"/>
            <p:cNvSpPr>
              <a:spLocks noChangeArrowheads="1"/>
            </p:cNvSpPr>
            <p:nvPr/>
          </p:nvSpPr>
          <p:spPr bwMode="auto">
            <a:xfrm>
              <a:off x="11388083" y="5868137"/>
              <a:ext cx="43106" cy="46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9" y="191387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73463" y="5002188"/>
            <a:ext cx="1064006" cy="1031311"/>
          </a:xfrm>
          <a:custGeom>
            <a:avLst/>
            <a:gdLst>
              <a:gd name="connsiteX0" fmla="*/ 55291 w 1064006"/>
              <a:gd name="connsiteY0" fmla="*/ 0 h 1188564"/>
              <a:gd name="connsiteX1" fmla="*/ 1008717 w 1064006"/>
              <a:gd name="connsiteY1" fmla="*/ 0 h 1188564"/>
              <a:gd name="connsiteX2" fmla="*/ 1005879 w 1064006"/>
              <a:gd name="connsiteY2" fmla="*/ 198055 h 1188564"/>
              <a:gd name="connsiteX3" fmla="*/ 1025324 w 1064006"/>
              <a:gd name="connsiteY3" fmla="*/ 201981 h 1188564"/>
              <a:gd name="connsiteX4" fmla="*/ 1064006 w 1064006"/>
              <a:gd name="connsiteY4" fmla="*/ 260338 h 1188564"/>
              <a:gd name="connsiteX5" fmla="*/ 1025324 w 1064006"/>
              <a:gd name="connsiteY5" fmla="*/ 318695 h 1188564"/>
              <a:gd name="connsiteX6" fmla="*/ 1004089 w 1064006"/>
              <a:gd name="connsiteY6" fmla="*/ 322982 h 1188564"/>
              <a:gd name="connsiteX7" fmla="*/ 1003464 w 1064006"/>
              <a:gd name="connsiteY7" fmla="*/ 366582 h 1188564"/>
              <a:gd name="connsiteX8" fmla="*/ 1025324 w 1064006"/>
              <a:gd name="connsiteY8" fmla="*/ 370996 h 1188564"/>
              <a:gd name="connsiteX9" fmla="*/ 1064006 w 1064006"/>
              <a:gd name="connsiteY9" fmla="*/ 429353 h 1188564"/>
              <a:gd name="connsiteX10" fmla="*/ 1025324 w 1064006"/>
              <a:gd name="connsiteY10" fmla="*/ 487710 h 1188564"/>
              <a:gd name="connsiteX11" fmla="*/ 1001659 w 1064006"/>
              <a:gd name="connsiteY11" fmla="*/ 492487 h 1188564"/>
              <a:gd name="connsiteX12" fmla="*/ 1001049 w 1064006"/>
              <a:gd name="connsiteY12" fmla="*/ 535111 h 1188564"/>
              <a:gd name="connsiteX13" fmla="*/ 1025324 w 1064006"/>
              <a:gd name="connsiteY13" fmla="*/ 540012 h 1188564"/>
              <a:gd name="connsiteX14" fmla="*/ 1064006 w 1064006"/>
              <a:gd name="connsiteY14" fmla="*/ 598369 h 1188564"/>
              <a:gd name="connsiteX15" fmla="*/ 1000672 w 1064006"/>
              <a:gd name="connsiteY15" fmla="*/ 661703 h 1188564"/>
              <a:gd name="connsiteX16" fmla="*/ 999234 w 1064006"/>
              <a:gd name="connsiteY16" fmla="*/ 661703 h 1188564"/>
              <a:gd name="connsiteX17" fmla="*/ 998628 w 1064006"/>
              <a:gd name="connsiteY17" fmla="*/ 704051 h 1188564"/>
              <a:gd name="connsiteX18" fmla="*/ 1000672 w 1064006"/>
              <a:gd name="connsiteY18" fmla="*/ 704051 h 1188564"/>
              <a:gd name="connsiteX19" fmla="*/ 1064006 w 1064006"/>
              <a:gd name="connsiteY19" fmla="*/ 767385 h 1188564"/>
              <a:gd name="connsiteX20" fmla="*/ 1000672 w 1064006"/>
              <a:gd name="connsiteY20" fmla="*/ 830719 h 1188564"/>
              <a:gd name="connsiteX21" fmla="*/ 961543 w 1064006"/>
              <a:gd name="connsiteY21" fmla="*/ 830719 h 1188564"/>
              <a:gd name="connsiteX22" fmla="*/ 960691 w 1064006"/>
              <a:gd name="connsiteY22" fmla="*/ 839174 h 1188564"/>
              <a:gd name="connsiteX23" fmla="*/ 532003 w 1064006"/>
              <a:gd name="connsiteY23" fmla="*/ 1188564 h 1188564"/>
              <a:gd name="connsiteX24" fmla="*/ 103315 w 1064006"/>
              <a:gd name="connsiteY24" fmla="*/ 839174 h 1188564"/>
              <a:gd name="connsiteX25" fmla="*/ 102463 w 1064006"/>
              <a:gd name="connsiteY25" fmla="*/ 830719 h 1188564"/>
              <a:gd name="connsiteX26" fmla="*/ 63334 w 1064006"/>
              <a:gd name="connsiteY26" fmla="*/ 830719 h 1188564"/>
              <a:gd name="connsiteX27" fmla="*/ 0 w 1064006"/>
              <a:gd name="connsiteY27" fmla="*/ 767385 h 1188564"/>
              <a:gd name="connsiteX28" fmla="*/ 63334 w 1064006"/>
              <a:gd name="connsiteY28" fmla="*/ 704051 h 1188564"/>
              <a:gd name="connsiteX29" fmla="*/ 65381 w 1064006"/>
              <a:gd name="connsiteY29" fmla="*/ 704051 h 1188564"/>
              <a:gd name="connsiteX30" fmla="*/ 64774 w 1064006"/>
              <a:gd name="connsiteY30" fmla="*/ 661703 h 1188564"/>
              <a:gd name="connsiteX31" fmla="*/ 63334 w 1064006"/>
              <a:gd name="connsiteY31" fmla="*/ 661703 h 1188564"/>
              <a:gd name="connsiteX32" fmla="*/ 0 w 1064006"/>
              <a:gd name="connsiteY32" fmla="*/ 598369 h 1188564"/>
              <a:gd name="connsiteX33" fmla="*/ 38682 w 1064006"/>
              <a:gd name="connsiteY33" fmla="*/ 540012 h 1188564"/>
              <a:gd name="connsiteX34" fmla="*/ 62960 w 1064006"/>
              <a:gd name="connsiteY34" fmla="*/ 535110 h 1188564"/>
              <a:gd name="connsiteX35" fmla="*/ 62349 w 1064006"/>
              <a:gd name="connsiteY35" fmla="*/ 492488 h 1188564"/>
              <a:gd name="connsiteX36" fmla="*/ 38682 w 1064006"/>
              <a:gd name="connsiteY36" fmla="*/ 487710 h 1188564"/>
              <a:gd name="connsiteX37" fmla="*/ 0 w 1064006"/>
              <a:gd name="connsiteY37" fmla="*/ 429353 h 1188564"/>
              <a:gd name="connsiteX38" fmla="*/ 38682 w 1064006"/>
              <a:gd name="connsiteY38" fmla="*/ 370996 h 1188564"/>
              <a:gd name="connsiteX39" fmla="*/ 60544 w 1064006"/>
              <a:gd name="connsiteY39" fmla="*/ 366582 h 1188564"/>
              <a:gd name="connsiteX40" fmla="*/ 59920 w 1064006"/>
              <a:gd name="connsiteY40" fmla="*/ 322982 h 1188564"/>
              <a:gd name="connsiteX41" fmla="*/ 38682 w 1064006"/>
              <a:gd name="connsiteY41" fmla="*/ 318695 h 1188564"/>
              <a:gd name="connsiteX42" fmla="*/ 0 w 1064006"/>
              <a:gd name="connsiteY42" fmla="*/ 260338 h 1188564"/>
              <a:gd name="connsiteX43" fmla="*/ 38682 w 1064006"/>
              <a:gd name="connsiteY43" fmla="*/ 201981 h 1188564"/>
              <a:gd name="connsiteX44" fmla="*/ 58129 w 1064006"/>
              <a:gd name="connsiteY44" fmla="*/ 198055 h 11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4006" h="1188564">
                <a:moveTo>
                  <a:pt x="55291" y="0"/>
                </a:moveTo>
                <a:lnTo>
                  <a:pt x="1008717" y="0"/>
                </a:lnTo>
                <a:lnTo>
                  <a:pt x="1005879" y="198055"/>
                </a:lnTo>
                <a:lnTo>
                  <a:pt x="1025324" y="201981"/>
                </a:lnTo>
                <a:cubicBezTo>
                  <a:pt x="1048056" y="211596"/>
                  <a:pt x="1064006" y="234104"/>
                  <a:pt x="1064006" y="260338"/>
                </a:cubicBezTo>
                <a:cubicBezTo>
                  <a:pt x="1064006" y="286571"/>
                  <a:pt x="1048056" y="309080"/>
                  <a:pt x="1025324" y="318695"/>
                </a:cubicBezTo>
                <a:lnTo>
                  <a:pt x="1004089" y="322982"/>
                </a:lnTo>
                <a:lnTo>
                  <a:pt x="1003464" y="366582"/>
                </a:lnTo>
                <a:lnTo>
                  <a:pt x="1025324" y="370996"/>
                </a:lnTo>
                <a:cubicBezTo>
                  <a:pt x="1048056" y="380611"/>
                  <a:pt x="1064006" y="403119"/>
                  <a:pt x="1064006" y="429353"/>
                </a:cubicBezTo>
                <a:cubicBezTo>
                  <a:pt x="1064006" y="455586"/>
                  <a:pt x="1048056" y="478095"/>
                  <a:pt x="1025324" y="487710"/>
                </a:cubicBezTo>
                <a:lnTo>
                  <a:pt x="1001659" y="492487"/>
                </a:lnTo>
                <a:lnTo>
                  <a:pt x="1001049" y="535111"/>
                </a:lnTo>
                <a:lnTo>
                  <a:pt x="1025324" y="540012"/>
                </a:lnTo>
                <a:cubicBezTo>
                  <a:pt x="1048056" y="549627"/>
                  <a:pt x="1064006" y="572135"/>
                  <a:pt x="1064006" y="598369"/>
                </a:cubicBezTo>
                <a:cubicBezTo>
                  <a:pt x="1064006" y="633347"/>
                  <a:pt x="1035650" y="661703"/>
                  <a:pt x="1000672" y="661703"/>
                </a:cubicBezTo>
                <a:lnTo>
                  <a:pt x="999234" y="661703"/>
                </a:lnTo>
                <a:lnTo>
                  <a:pt x="998628" y="704051"/>
                </a:lnTo>
                <a:lnTo>
                  <a:pt x="1000672" y="704051"/>
                </a:lnTo>
                <a:cubicBezTo>
                  <a:pt x="1035650" y="704051"/>
                  <a:pt x="1064006" y="732407"/>
                  <a:pt x="1064006" y="767385"/>
                </a:cubicBezTo>
                <a:cubicBezTo>
                  <a:pt x="1064006" y="802363"/>
                  <a:pt x="1035650" y="830719"/>
                  <a:pt x="1000672" y="830719"/>
                </a:cubicBezTo>
                <a:lnTo>
                  <a:pt x="961543" y="830719"/>
                </a:lnTo>
                <a:lnTo>
                  <a:pt x="960691" y="839174"/>
                </a:lnTo>
                <a:cubicBezTo>
                  <a:pt x="919889" y="1038571"/>
                  <a:pt x="743463" y="1188564"/>
                  <a:pt x="532003" y="1188564"/>
                </a:cubicBezTo>
                <a:cubicBezTo>
                  <a:pt x="320544" y="1188564"/>
                  <a:pt x="144118" y="1038571"/>
                  <a:pt x="103315" y="839174"/>
                </a:cubicBezTo>
                <a:lnTo>
                  <a:pt x="102463" y="830719"/>
                </a:lnTo>
                <a:lnTo>
                  <a:pt x="63334" y="830719"/>
                </a:lnTo>
                <a:cubicBezTo>
                  <a:pt x="28356" y="830719"/>
                  <a:pt x="0" y="802363"/>
                  <a:pt x="0" y="767385"/>
                </a:cubicBezTo>
                <a:cubicBezTo>
                  <a:pt x="0" y="732407"/>
                  <a:pt x="28356" y="704051"/>
                  <a:pt x="63334" y="704051"/>
                </a:cubicBezTo>
                <a:lnTo>
                  <a:pt x="65381" y="704051"/>
                </a:lnTo>
                <a:lnTo>
                  <a:pt x="64774" y="661703"/>
                </a:lnTo>
                <a:lnTo>
                  <a:pt x="63334" y="661703"/>
                </a:lnTo>
                <a:cubicBezTo>
                  <a:pt x="28356" y="661703"/>
                  <a:pt x="0" y="633347"/>
                  <a:pt x="0" y="598369"/>
                </a:cubicBezTo>
                <a:cubicBezTo>
                  <a:pt x="0" y="572135"/>
                  <a:pt x="15950" y="549627"/>
                  <a:pt x="38682" y="540012"/>
                </a:cubicBezTo>
                <a:lnTo>
                  <a:pt x="62960" y="535110"/>
                </a:lnTo>
                <a:lnTo>
                  <a:pt x="62349" y="492488"/>
                </a:lnTo>
                <a:lnTo>
                  <a:pt x="38682" y="487710"/>
                </a:lnTo>
                <a:cubicBezTo>
                  <a:pt x="15950" y="478095"/>
                  <a:pt x="0" y="455586"/>
                  <a:pt x="0" y="429353"/>
                </a:cubicBezTo>
                <a:cubicBezTo>
                  <a:pt x="0" y="403119"/>
                  <a:pt x="15950" y="380611"/>
                  <a:pt x="38682" y="370996"/>
                </a:cubicBezTo>
                <a:lnTo>
                  <a:pt x="60544" y="366582"/>
                </a:lnTo>
                <a:lnTo>
                  <a:pt x="59920" y="322982"/>
                </a:lnTo>
                <a:lnTo>
                  <a:pt x="38682" y="318695"/>
                </a:lnTo>
                <a:cubicBezTo>
                  <a:pt x="15950" y="309080"/>
                  <a:pt x="0" y="286571"/>
                  <a:pt x="0" y="260338"/>
                </a:cubicBezTo>
                <a:cubicBezTo>
                  <a:pt x="0" y="234104"/>
                  <a:pt x="15950" y="211596"/>
                  <a:pt x="38682" y="201981"/>
                </a:cubicBezTo>
                <a:lnTo>
                  <a:pt x="58129" y="1980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65170" y="4685095"/>
            <a:ext cx="191394" cy="1913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60527" y="4685095"/>
            <a:ext cx="139249" cy="1392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31082" y="4719684"/>
            <a:ext cx="139249" cy="1392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67458" y="4166349"/>
            <a:ext cx="191394" cy="1913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41995" y="3666654"/>
            <a:ext cx="191394" cy="1913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56863" y="3037960"/>
            <a:ext cx="191394" cy="1913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71166" y="2306907"/>
            <a:ext cx="191394" cy="1913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67938" y="1982610"/>
            <a:ext cx="191394" cy="1913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65553" y="1950523"/>
            <a:ext cx="191394" cy="1913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06377" y="2356818"/>
            <a:ext cx="191394" cy="1913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143743" y="2964252"/>
            <a:ext cx="191394" cy="1913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89045" y="3622813"/>
            <a:ext cx="191394" cy="1913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32346" y="4210216"/>
            <a:ext cx="139249" cy="139249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65119" y="4105225"/>
            <a:ext cx="139249" cy="1392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07064" y="2958421"/>
            <a:ext cx="295957" cy="295957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01976" y="3564513"/>
            <a:ext cx="432576" cy="432576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17672" y="3425264"/>
            <a:ext cx="139249" cy="1392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47686" y="3477876"/>
            <a:ext cx="139249" cy="139249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97298" y="2422987"/>
            <a:ext cx="139249" cy="1392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97191" y="2780727"/>
            <a:ext cx="191394" cy="1913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751402" y="3286482"/>
            <a:ext cx="191394" cy="1913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518144" y="2425323"/>
            <a:ext cx="295957" cy="295957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222001" y="3255579"/>
            <a:ext cx="139249" cy="1392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cxnSp>
        <p:nvCxnSpPr>
          <p:cNvPr id="33" name="Straight Connector 32"/>
          <p:cNvCxnSpPr>
            <a:stCxn id="9" idx="6"/>
            <a:endCxn id="11" idx="2"/>
          </p:cNvCxnSpPr>
          <p:nvPr/>
        </p:nvCxnSpPr>
        <p:spPr>
          <a:xfrm>
            <a:off x="5756564" y="4780792"/>
            <a:ext cx="274518" cy="851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6"/>
            <a:endCxn id="10" idx="2"/>
          </p:cNvCxnSpPr>
          <p:nvPr/>
        </p:nvCxnSpPr>
        <p:spPr>
          <a:xfrm flipV="1">
            <a:off x="6170331" y="4754720"/>
            <a:ext cx="290196" cy="3458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0" idx="7"/>
            <a:endCxn id="21" idx="3"/>
          </p:cNvCxnSpPr>
          <p:nvPr/>
        </p:nvCxnSpPr>
        <p:spPr>
          <a:xfrm flipV="1">
            <a:off x="6579383" y="4329072"/>
            <a:ext cx="173356" cy="37641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7"/>
            <a:endCxn id="20" idx="3"/>
          </p:cNvCxnSpPr>
          <p:nvPr/>
        </p:nvCxnSpPr>
        <p:spPr>
          <a:xfrm flipV="1">
            <a:off x="6851202" y="3786178"/>
            <a:ext cx="265872" cy="44443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0"/>
            <a:endCxn id="19" idx="4"/>
          </p:cNvCxnSpPr>
          <p:nvPr/>
        </p:nvCxnSpPr>
        <p:spPr>
          <a:xfrm flipV="1">
            <a:off x="7184742" y="3155646"/>
            <a:ext cx="54698" cy="46716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0"/>
            <a:endCxn id="18" idx="5"/>
          </p:cNvCxnSpPr>
          <p:nvPr/>
        </p:nvCxnSpPr>
        <p:spPr>
          <a:xfrm flipH="1" flipV="1">
            <a:off x="7069742" y="2520183"/>
            <a:ext cx="169698" cy="44406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8" idx="1"/>
            <a:endCxn id="17" idx="6"/>
          </p:cNvCxnSpPr>
          <p:nvPr/>
        </p:nvCxnSpPr>
        <p:spPr>
          <a:xfrm flipH="1" flipV="1">
            <a:off x="6456947" y="2046220"/>
            <a:ext cx="477459" cy="33862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7" idx="2"/>
            <a:endCxn id="16" idx="6"/>
          </p:cNvCxnSpPr>
          <p:nvPr/>
        </p:nvCxnSpPr>
        <p:spPr>
          <a:xfrm flipH="1">
            <a:off x="5859332" y="2046220"/>
            <a:ext cx="406221" cy="3208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6" idx="2"/>
            <a:endCxn id="15" idx="7"/>
          </p:cNvCxnSpPr>
          <p:nvPr/>
        </p:nvCxnSpPr>
        <p:spPr>
          <a:xfrm flipH="1">
            <a:off x="5334531" y="2078307"/>
            <a:ext cx="333407" cy="25662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3"/>
            <a:endCxn id="14" idx="0"/>
          </p:cNvCxnSpPr>
          <p:nvPr/>
        </p:nvCxnSpPr>
        <p:spPr>
          <a:xfrm flipH="1">
            <a:off x="4952560" y="2470272"/>
            <a:ext cx="246635" cy="5676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4"/>
            <a:endCxn id="13" idx="0"/>
          </p:cNvCxnSpPr>
          <p:nvPr/>
        </p:nvCxnSpPr>
        <p:spPr>
          <a:xfrm>
            <a:off x="4952560" y="3229354"/>
            <a:ext cx="85132" cy="4373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3" idx="5"/>
            <a:endCxn id="12" idx="1"/>
          </p:cNvCxnSpPr>
          <p:nvPr/>
        </p:nvCxnSpPr>
        <p:spPr>
          <a:xfrm>
            <a:off x="5105360" y="3830019"/>
            <a:ext cx="190127" cy="36435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2" idx="4"/>
            <a:endCxn id="9" idx="1"/>
          </p:cNvCxnSpPr>
          <p:nvPr/>
        </p:nvCxnSpPr>
        <p:spPr>
          <a:xfrm>
            <a:off x="5363155" y="4357743"/>
            <a:ext cx="230044" cy="35538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7"/>
            <a:endCxn id="22" idx="4"/>
          </p:cNvCxnSpPr>
          <p:nvPr/>
        </p:nvCxnSpPr>
        <p:spPr>
          <a:xfrm flipV="1">
            <a:off x="5728535" y="4244474"/>
            <a:ext cx="106209" cy="46865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2" idx="6"/>
            <a:endCxn id="21" idx="2"/>
          </p:cNvCxnSpPr>
          <p:nvPr/>
        </p:nvCxnSpPr>
        <p:spPr>
          <a:xfrm>
            <a:off x="5904368" y="4174850"/>
            <a:ext cx="827978" cy="10499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2" idx="5"/>
            <a:endCxn id="11" idx="0"/>
          </p:cNvCxnSpPr>
          <p:nvPr/>
        </p:nvCxnSpPr>
        <p:spPr>
          <a:xfrm>
            <a:off x="5883975" y="4224081"/>
            <a:ext cx="216732" cy="49560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0" idx="1"/>
            <a:endCxn id="22" idx="5"/>
          </p:cNvCxnSpPr>
          <p:nvPr/>
        </p:nvCxnSpPr>
        <p:spPr>
          <a:xfrm flipH="1" flipV="1">
            <a:off x="5883975" y="4224081"/>
            <a:ext cx="596945" cy="48140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2" idx="1"/>
            <a:endCxn id="26" idx="5"/>
          </p:cNvCxnSpPr>
          <p:nvPr/>
        </p:nvCxnSpPr>
        <p:spPr>
          <a:xfrm flipH="1" flipV="1">
            <a:off x="5466542" y="3596732"/>
            <a:ext cx="318970" cy="52888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7"/>
            <a:endCxn id="22" idx="2"/>
          </p:cNvCxnSpPr>
          <p:nvPr/>
        </p:nvCxnSpPr>
        <p:spPr>
          <a:xfrm flipV="1">
            <a:off x="5430823" y="4174850"/>
            <a:ext cx="334296" cy="1952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6" idx="3"/>
            <a:endCxn id="13" idx="7"/>
          </p:cNvCxnSpPr>
          <p:nvPr/>
        </p:nvCxnSpPr>
        <p:spPr>
          <a:xfrm flipH="1">
            <a:off x="5105360" y="3596732"/>
            <a:ext cx="262719" cy="9795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2" idx="0"/>
            <a:endCxn id="26" idx="4"/>
          </p:cNvCxnSpPr>
          <p:nvPr/>
        </p:nvCxnSpPr>
        <p:spPr>
          <a:xfrm flipV="1">
            <a:off x="5363155" y="3617125"/>
            <a:ext cx="54156" cy="54922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6" idx="0"/>
            <a:endCxn id="15" idx="4"/>
          </p:cNvCxnSpPr>
          <p:nvPr/>
        </p:nvCxnSpPr>
        <p:spPr>
          <a:xfrm flipH="1" flipV="1">
            <a:off x="5266863" y="2498301"/>
            <a:ext cx="150448" cy="97957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6" idx="1"/>
            <a:endCxn id="14" idx="6"/>
          </p:cNvCxnSpPr>
          <p:nvPr/>
        </p:nvCxnSpPr>
        <p:spPr>
          <a:xfrm flipH="1" flipV="1">
            <a:off x="5048257" y="3133657"/>
            <a:ext cx="319822" cy="36461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5" idx="6"/>
            <a:endCxn id="30" idx="1"/>
          </p:cNvCxnSpPr>
          <p:nvPr/>
        </p:nvCxnSpPr>
        <p:spPr>
          <a:xfrm>
            <a:off x="5362560" y="2402604"/>
            <a:ext cx="198926" cy="6606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0" idx="4"/>
            <a:endCxn id="23" idx="0"/>
          </p:cNvCxnSpPr>
          <p:nvPr/>
        </p:nvCxnSpPr>
        <p:spPr>
          <a:xfrm flipH="1">
            <a:off x="5655043" y="2721280"/>
            <a:ext cx="11080" cy="23714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3" idx="5"/>
            <a:endCxn id="25" idx="1"/>
          </p:cNvCxnSpPr>
          <p:nvPr/>
        </p:nvCxnSpPr>
        <p:spPr>
          <a:xfrm>
            <a:off x="5759679" y="3211036"/>
            <a:ext cx="78386" cy="23462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5" idx="5"/>
            <a:endCxn id="24" idx="1"/>
          </p:cNvCxnSpPr>
          <p:nvPr/>
        </p:nvCxnSpPr>
        <p:spPr>
          <a:xfrm>
            <a:off x="5936528" y="3544120"/>
            <a:ext cx="228797" cy="8374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4" idx="5"/>
            <a:endCxn id="21" idx="1"/>
          </p:cNvCxnSpPr>
          <p:nvPr/>
        </p:nvCxnSpPr>
        <p:spPr>
          <a:xfrm>
            <a:off x="6471203" y="3933740"/>
            <a:ext cx="281536" cy="29686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4" idx="3"/>
            <a:endCxn id="22" idx="7"/>
          </p:cNvCxnSpPr>
          <p:nvPr/>
        </p:nvCxnSpPr>
        <p:spPr>
          <a:xfrm flipH="1">
            <a:off x="5883975" y="3933740"/>
            <a:ext cx="281350" cy="19187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5" idx="3"/>
            <a:endCxn id="26" idx="6"/>
          </p:cNvCxnSpPr>
          <p:nvPr/>
        </p:nvCxnSpPr>
        <p:spPr>
          <a:xfrm flipH="1">
            <a:off x="5486935" y="3544120"/>
            <a:ext cx="351130" cy="338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3" idx="3"/>
            <a:endCxn id="26" idx="7"/>
          </p:cNvCxnSpPr>
          <p:nvPr/>
        </p:nvCxnSpPr>
        <p:spPr>
          <a:xfrm flipH="1">
            <a:off x="5466542" y="3211036"/>
            <a:ext cx="83864" cy="28723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3" idx="7"/>
            <a:endCxn id="27" idx="3"/>
          </p:cNvCxnSpPr>
          <p:nvPr/>
        </p:nvCxnSpPr>
        <p:spPr>
          <a:xfrm flipV="1">
            <a:off x="5759679" y="2541843"/>
            <a:ext cx="358012" cy="45992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7" idx="7"/>
            <a:endCxn id="17" idx="3"/>
          </p:cNvCxnSpPr>
          <p:nvPr/>
        </p:nvCxnSpPr>
        <p:spPr>
          <a:xfrm flipV="1">
            <a:off x="6216154" y="2113888"/>
            <a:ext cx="77428" cy="3294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0" idx="7"/>
            <a:endCxn id="17" idx="3"/>
          </p:cNvCxnSpPr>
          <p:nvPr/>
        </p:nvCxnSpPr>
        <p:spPr>
          <a:xfrm flipV="1">
            <a:off x="5770759" y="2113888"/>
            <a:ext cx="522823" cy="35477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6" idx="5"/>
            <a:endCxn id="27" idx="1"/>
          </p:cNvCxnSpPr>
          <p:nvPr/>
        </p:nvCxnSpPr>
        <p:spPr>
          <a:xfrm>
            <a:off x="5831303" y="2145975"/>
            <a:ext cx="286388" cy="29740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8" idx="7"/>
            <a:endCxn id="18" idx="3"/>
          </p:cNvCxnSpPr>
          <p:nvPr/>
        </p:nvCxnSpPr>
        <p:spPr>
          <a:xfrm flipV="1">
            <a:off x="6460556" y="2520183"/>
            <a:ext cx="473850" cy="28857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8" idx="0"/>
            <a:endCxn id="17" idx="4"/>
          </p:cNvCxnSpPr>
          <p:nvPr/>
        </p:nvCxnSpPr>
        <p:spPr>
          <a:xfrm flipH="1" flipV="1">
            <a:off x="6361250" y="2141917"/>
            <a:ext cx="31638" cy="63881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8" idx="1"/>
            <a:endCxn id="27" idx="5"/>
          </p:cNvCxnSpPr>
          <p:nvPr/>
        </p:nvCxnSpPr>
        <p:spPr>
          <a:xfrm flipH="1" flipV="1">
            <a:off x="6216154" y="2541843"/>
            <a:ext cx="109066" cy="26691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1" idx="0"/>
            <a:endCxn id="28" idx="4"/>
          </p:cNvCxnSpPr>
          <p:nvPr/>
        </p:nvCxnSpPr>
        <p:spPr>
          <a:xfrm flipV="1">
            <a:off x="6291626" y="2972121"/>
            <a:ext cx="101262" cy="28345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1" idx="4"/>
            <a:endCxn id="24" idx="0"/>
          </p:cNvCxnSpPr>
          <p:nvPr/>
        </p:nvCxnSpPr>
        <p:spPr>
          <a:xfrm>
            <a:off x="6291626" y="3394828"/>
            <a:ext cx="26638" cy="16968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1" idx="1"/>
            <a:endCxn id="23" idx="6"/>
          </p:cNvCxnSpPr>
          <p:nvPr/>
        </p:nvCxnSpPr>
        <p:spPr>
          <a:xfrm flipH="1" flipV="1">
            <a:off x="5803021" y="3106400"/>
            <a:ext cx="439373" cy="16957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4" idx="7"/>
            <a:endCxn id="29" idx="3"/>
          </p:cNvCxnSpPr>
          <p:nvPr/>
        </p:nvCxnSpPr>
        <p:spPr>
          <a:xfrm flipV="1">
            <a:off x="6471203" y="3449847"/>
            <a:ext cx="308228" cy="17801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9" idx="0"/>
            <a:endCxn id="18" idx="4"/>
          </p:cNvCxnSpPr>
          <p:nvPr/>
        </p:nvCxnSpPr>
        <p:spPr>
          <a:xfrm flipV="1">
            <a:off x="6847099" y="2548212"/>
            <a:ext cx="154975" cy="73827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9" idx="1"/>
            <a:endCxn id="28" idx="5"/>
          </p:cNvCxnSpPr>
          <p:nvPr/>
        </p:nvCxnSpPr>
        <p:spPr>
          <a:xfrm flipH="1" flipV="1">
            <a:off x="6460556" y="2944092"/>
            <a:ext cx="318875" cy="37041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9" idx="7"/>
            <a:endCxn id="19" idx="3"/>
          </p:cNvCxnSpPr>
          <p:nvPr/>
        </p:nvCxnSpPr>
        <p:spPr>
          <a:xfrm flipV="1">
            <a:off x="6914767" y="3127617"/>
            <a:ext cx="257005" cy="18689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9" idx="5"/>
            <a:endCxn id="20" idx="1"/>
          </p:cNvCxnSpPr>
          <p:nvPr/>
        </p:nvCxnSpPr>
        <p:spPr>
          <a:xfrm>
            <a:off x="6914767" y="3449847"/>
            <a:ext cx="202307" cy="20099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1" idx="0"/>
            <a:endCxn id="29" idx="4"/>
          </p:cNvCxnSpPr>
          <p:nvPr/>
        </p:nvCxnSpPr>
        <p:spPr>
          <a:xfrm flipV="1">
            <a:off x="6801971" y="3477876"/>
            <a:ext cx="45128" cy="73234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914400" y="1600200"/>
            <a:ext cx="706707" cy="706707"/>
          </a:xfrm>
          <a:prstGeom prst="ellipse">
            <a:avLst/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+mn-ea"/>
              </a:rPr>
              <a:t>1</a:t>
            </a:r>
            <a:endParaRPr lang="en-US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45521" y="1645777"/>
            <a:ext cx="30756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图片方案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914727" y="3092303"/>
            <a:ext cx="706707" cy="706707"/>
          </a:xfrm>
          <a:prstGeom prst="ellipse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45521" y="3137880"/>
            <a:ext cx="30756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客户资源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914400" y="4674107"/>
            <a:ext cx="706707" cy="706707"/>
          </a:xfrm>
          <a:prstGeom prst="ellipse">
            <a:avLst/>
          </a:prstGeom>
          <a:noFill/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+mn-ea"/>
              </a:rPr>
              <a:t>3</a:t>
            </a:r>
            <a:endParaRPr lang="en-US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45521" y="4719684"/>
            <a:ext cx="30756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解决方案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8181265" y="5420149"/>
            <a:ext cx="632795" cy="613350"/>
          </a:xfrm>
          <a:custGeom>
            <a:avLst/>
            <a:gdLst>
              <a:gd name="connsiteX0" fmla="*/ 55291 w 1064006"/>
              <a:gd name="connsiteY0" fmla="*/ 0 h 1188564"/>
              <a:gd name="connsiteX1" fmla="*/ 1008717 w 1064006"/>
              <a:gd name="connsiteY1" fmla="*/ 0 h 1188564"/>
              <a:gd name="connsiteX2" fmla="*/ 1005879 w 1064006"/>
              <a:gd name="connsiteY2" fmla="*/ 198055 h 1188564"/>
              <a:gd name="connsiteX3" fmla="*/ 1025324 w 1064006"/>
              <a:gd name="connsiteY3" fmla="*/ 201981 h 1188564"/>
              <a:gd name="connsiteX4" fmla="*/ 1064006 w 1064006"/>
              <a:gd name="connsiteY4" fmla="*/ 260338 h 1188564"/>
              <a:gd name="connsiteX5" fmla="*/ 1025324 w 1064006"/>
              <a:gd name="connsiteY5" fmla="*/ 318695 h 1188564"/>
              <a:gd name="connsiteX6" fmla="*/ 1004089 w 1064006"/>
              <a:gd name="connsiteY6" fmla="*/ 322982 h 1188564"/>
              <a:gd name="connsiteX7" fmla="*/ 1003464 w 1064006"/>
              <a:gd name="connsiteY7" fmla="*/ 366582 h 1188564"/>
              <a:gd name="connsiteX8" fmla="*/ 1025324 w 1064006"/>
              <a:gd name="connsiteY8" fmla="*/ 370996 h 1188564"/>
              <a:gd name="connsiteX9" fmla="*/ 1064006 w 1064006"/>
              <a:gd name="connsiteY9" fmla="*/ 429353 h 1188564"/>
              <a:gd name="connsiteX10" fmla="*/ 1025324 w 1064006"/>
              <a:gd name="connsiteY10" fmla="*/ 487710 h 1188564"/>
              <a:gd name="connsiteX11" fmla="*/ 1001659 w 1064006"/>
              <a:gd name="connsiteY11" fmla="*/ 492487 h 1188564"/>
              <a:gd name="connsiteX12" fmla="*/ 1001049 w 1064006"/>
              <a:gd name="connsiteY12" fmla="*/ 535111 h 1188564"/>
              <a:gd name="connsiteX13" fmla="*/ 1025324 w 1064006"/>
              <a:gd name="connsiteY13" fmla="*/ 540012 h 1188564"/>
              <a:gd name="connsiteX14" fmla="*/ 1064006 w 1064006"/>
              <a:gd name="connsiteY14" fmla="*/ 598369 h 1188564"/>
              <a:gd name="connsiteX15" fmla="*/ 1000672 w 1064006"/>
              <a:gd name="connsiteY15" fmla="*/ 661703 h 1188564"/>
              <a:gd name="connsiteX16" fmla="*/ 999234 w 1064006"/>
              <a:gd name="connsiteY16" fmla="*/ 661703 h 1188564"/>
              <a:gd name="connsiteX17" fmla="*/ 998628 w 1064006"/>
              <a:gd name="connsiteY17" fmla="*/ 704051 h 1188564"/>
              <a:gd name="connsiteX18" fmla="*/ 1000672 w 1064006"/>
              <a:gd name="connsiteY18" fmla="*/ 704051 h 1188564"/>
              <a:gd name="connsiteX19" fmla="*/ 1064006 w 1064006"/>
              <a:gd name="connsiteY19" fmla="*/ 767385 h 1188564"/>
              <a:gd name="connsiteX20" fmla="*/ 1000672 w 1064006"/>
              <a:gd name="connsiteY20" fmla="*/ 830719 h 1188564"/>
              <a:gd name="connsiteX21" fmla="*/ 961543 w 1064006"/>
              <a:gd name="connsiteY21" fmla="*/ 830719 h 1188564"/>
              <a:gd name="connsiteX22" fmla="*/ 960691 w 1064006"/>
              <a:gd name="connsiteY22" fmla="*/ 839174 h 1188564"/>
              <a:gd name="connsiteX23" fmla="*/ 532003 w 1064006"/>
              <a:gd name="connsiteY23" fmla="*/ 1188564 h 1188564"/>
              <a:gd name="connsiteX24" fmla="*/ 103315 w 1064006"/>
              <a:gd name="connsiteY24" fmla="*/ 839174 h 1188564"/>
              <a:gd name="connsiteX25" fmla="*/ 102463 w 1064006"/>
              <a:gd name="connsiteY25" fmla="*/ 830719 h 1188564"/>
              <a:gd name="connsiteX26" fmla="*/ 63334 w 1064006"/>
              <a:gd name="connsiteY26" fmla="*/ 830719 h 1188564"/>
              <a:gd name="connsiteX27" fmla="*/ 0 w 1064006"/>
              <a:gd name="connsiteY27" fmla="*/ 767385 h 1188564"/>
              <a:gd name="connsiteX28" fmla="*/ 63334 w 1064006"/>
              <a:gd name="connsiteY28" fmla="*/ 704051 h 1188564"/>
              <a:gd name="connsiteX29" fmla="*/ 65381 w 1064006"/>
              <a:gd name="connsiteY29" fmla="*/ 704051 h 1188564"/>
              <a:gd name="connsiteX30" fmla="*/ 64774 w 1064006"/>
              <a:gd name="connsiteY30" fmla="*/ 661703 h 1188564"/>
              <a:gd name="connsiteX31" fmla="*/ 63334 w 1064006"/>
              <a:gd name="connsiteY31" fmla="*/ 661703 h 1188564"/>
              <a:gd name="connsiteX32" fmla="*/ 0 w 1064006"/>
              <a:gd name="connsiteY32" fmla="*/ 598369 h 1188564"/>
              <a:gd name="connsiteX33" fmla="*/ 38682 w 1064006"/>
              <a:gd name="connsiteY33" fmla="*/ 540012 h 1188564"/>
              <a:gd name="connsiteX34" fmla="*/ 62960 w 1064006"/>
              <a:gd name="connsiteY34" fmla="*/ 535110 h 1188564"/>
              <a:gd name="connsiteX35" fmla="*/ 62349 w 1064006"/>
              <a:gd name="connsiteY35" fmla="*/ 492488 h 1188564"/>
              <a:gd name="connsiteX36" fmla="*/ 38682 w 1064006"/>
              <a:gd name="connsiteY36" fmla="*/ 487710 h 1188564"/>
              <a:gd name="connsiteX37" fmla="*/ 0 w 1064006"/>
              <a:gd name="connsiteY37" fmla="*/ 429353 h 1188564"/>
              <a:gd name="connsiteX38" fmla="*/ 38682 w 1064006"/>
              <a:gd name="connsiteY38" fmla="*/ 370996 h 1188564"/>
              <a:gd name="connsiteX39" fmla="*/ 60544 w 1064006"/>
              <a:gd name="connsiteY39" fmla="*/ 366582 h 1188564"/>
              <a:gd name="connsiteX40" fmla="*/ 59920 w 1064006"/>
              <a:gd name="connsiteY40" fmla="*/ 322982 h 1188564"/>
              <a:gd name="connsiteX41" fmla="*/ 38682 w 1064006"/>
              <a:gd name="connsiteY41" fmla="*/ 318695 h 1188564"/>
              <a:gd name="connsiteX42" fmla="*/ 0 w 1064006"/>
              <a:gd name="connsiteY42" fmla="*/ 260338 h 1188564"/>
              <a:gd name="connsiteX43" fmla="*/ 38682 w 1064006"/>
              <a:gd name="connsiteY43" fmla="*/ 201981 h 1188564"/>
              <a:gd name="connsiteX44" fmla="*/ 58129 w 1064006"/>
              <a:gd name="connsiteY44" fmla="*/ 198055 h 11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4006" h="1188564">
                <a:moveTo>
                  <a:pt x="55291" y="0"/>
                </a:moveTo>
                <a:lnTo>
                  <a:pt x="1008717" y="0"/>
                </a:lnTo>
                <a:lnTo>
                  <a:pt x="1005879" y="198055"/>
                </a:lnTo>
                <a:lnTo>
                  <a:pt x="1025324" y="201981"/>
                </a:lnTo>
                <a:cubicBezTo>
                  <a:pt x="1048056" y="211596"/>
                  <a:pt x="1064006" y="234104"/>
                  <a:pt x="1064006" y="260338"/>
                </a:cubicBezTo>
                <a:cubicBezTo>
                  <a:pt x="1064006" y="286571"/>
                  <a:pt x="1048056" y="309080"/>
                  <a:pt x="1025324" y="318695"/>
                </a:cubicBezTo>
                <a:lnTo>
                  <a:pt x="1004089" y="322982"/>
                </a:lnTo>
                <a:lnTo>
                  <a:pt x="1003464" y="366582"/>
                </a:lnTo>
                <a:lnTo>
                  <a:pt x="1025324" y="370996"/>
                </a:lnTo>
                <a:cubicBezTo>
                  <a:pt x="1048056" y="380611"/>
                  <a:pt x="1064006" y="403119"/>
                  <a:pt x="1064006" y="429353"/>
                </a:cubicBezTo>
                <a:cubicBezTo>
                  <a:pt x="1064006" y="455586"/>
                  <a:pt x="1048056" y="478095"/>
                  <a:pt x="1025324" y="487710"/>
                </a:cubicBezTo>
                <a:lnTo>
                  <a:pt x="1001659" y="492487"/>
                </a:lnTo>
                <a:lnTo>
                  <a:pt x="1001049" y="535111"/>
                </a:lnTo>
                <a:lnTo>
                  <a:pt x="1025324" y="540012"/>
                </a:lnTo>
                <a:cubicBezTo>
                  <a:pt x="1048056" y="549627"/>
                  <a:pt x="1064006" y="572135"/>
                  <a:pt x="1064006" y="598369"/>
                </a:cubicBezTo>
                <a:cubicBezTo>
                  <a:pt x="1064006" y="633347"/>
                  <a:pt x="1035650" y="661703"/>
                  <a:pt x="1000672" y="661703"/>
                </a:cubicBezTo>
                <a:lnTo>
                  <a:pt x="999234" y="661703"/>
                </a:lnTo>
                <a:lnTo>
                  <a:pt x="998628" y="704051"/>
                </a:lnTo>
                <a:lnTo>
                  <a:pt x="1000672" y="704051"/>
                </a:lnTo>
                <a:cubicBezTo>
                  <a:pt x="1035650" y="704051"/>
                  <a:pt x="1064006" y="732407"/>
                  <a:pt x="1064006" y="767385"/>
                </a:cubicBezTo>
                <a:cubicBezTo>
                  <a:pt x="1064006" y="802363"/>
                  <a:pt x="1035650" y="830719"/>
                  <a:pt x="1000672" y="830719"/>
                </a:cubicBezTo>
                <a:lnTo>
                  <a:pt x="961543" y="830719"/>
                </a:lnTo>
                <a:lnTo>
                  <a:pt x="960691" y="839174"/>
                </a:lnTo>
                <a:cubicBezTo>
                  <a:pt x="919889" y="1038571"/>
                  <a:pt x="743463" y="1188564"/>
                  <a:pt x="532003" y="1188564"/>
                </a:cubicBezTo>
                <a:cubicBezTo>
                  <a:pt x="320544" y="1188564"/>
                  <a:pt x="144118" y="1038571"/>
                  <a:pt x="103315" y="839174"/>
                </a:cubicBezTo>
                <a:lnTo>
                  <a:pt x="102463" y="830719"/>
                </a:lnTo>
                <a:lnTo>
                  <a:pt x="63334" y="830719"/>
                </a:lnTo>
                <a:cubicBezTo>
                  <a:pt x="28356" y="830719"/>
                  <a:pt x="0" y="802363"/>
                  <a:pt x="0" y="767385"/>
                </a:cubicBezTo>
                <a:cubicBezTo>
                  <a:pt x="0" y="732407"/>
                  <a:pt x="28356" y="704051"/>
                  <a:pt x="63334" y="704051"/>
                </a:cubicBezTo>
                <a:lnTo>
                  <a:pt x="65381" y="704051"/>
                </a:lnTo>
                <a:lnTo>
                  <a:pt x="64774" y="661703"/>
                </a:lnTo>
                <a:lnTo>
                  <a:pt x="63334" y="661703"/>
                </a:lnTo>
                <a:cubicBezTo>
                  <a:pt x="28356" y="661703"/>
                  <a:pt x="0" y="633347"/>
                  <a:pt x="0" y="598369"/>
                </a:cubicBezTo>
                <a:cubicBezTo>
                  <a:pt x="0" y="572135"/>
                  <a:pt x="15950" y="549627"/>
                  <a:pt x="38682" y="540012"/>
                </a:cubicBezTo>
                <a:lnTo>
                  <a:pt x="62960" y="535110"/>
                </a:lnTo>
                <a:lnTo>
                  <a:pt x="62349" y="492488"/>
                </a:lnTo>
                <a:lnTo>
                  <a:pt x="38682" y="487710"/>
                </a:lnTo>
                <a:cubicBezTo>
                  <a:pt x="15950" y="478095"/>
                  <a:pt x="0" y="455586"/>
                  <a:pt x="0" y="429353"/>
                </a:cubicBezTo>
                <a:cubicBezTo>
                  <a:pt x="0" y="403119"/>
                  <a:pt x="15950" y="380611"/>
                  <a:pt x="38682" y="370996"/>
                </a:cubicBezTo>
                <a:lnTo>
                  <a:pt x="60544" y="366582"/>
                </a:lnTo>
                <a:lnTo>
                  <a:pt x="59920" y="322982"/>
                </a:lnTo>
                <a:lnTo>
                  <a:pt x="38682" y="318695"/>
                </a:lnTo>
                <a:cubicBezTo>
                  <a:pt x="15950" y="309080"/>
                  <a:pt x="0" y="286571"/>
                  <a:pt x="0" y="260338"/>
                </a:cubicBezTo>
                <a:cubicBezTo>
                  <a:pt x="0" y="234104"/>
                  <a:pt x="15950" y="211596"/>
                  <a:pt x="38682" y="201981"/>
                </a:cubicBezTo>
                <a:lnTo>
                  <a:pt x="58129" y="1980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176333" y="5231564"/>
            <a:ext cx="113828" cy="1138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708827" y="5231564"/>
            <a:ext cx="82815" cy="828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8453424" y="5252136"/>
            <a:ext cx="82815" cy="828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7999275" y="4923051"/>
            <a:ext cx="113828" cy="1138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7805712" y="4625868"/>
            <a:ext cx="113828" cy="1138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755082" y="4251966"/>
            <a:ext cx="113828" cy="1138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7942007" y="3817188"/>
            <a:ext cx="113828" cy="1138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8237452" y="3624319"/>
            <a:ext cx="113828" cy="1138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8592871" y="3605236"/>
            <a:ext cx="113828" cy="1138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8973987" y="3846871"/>
            <a:ext cx="113828" cy="113828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9115155" y="4208130"/>
            <a:ext cx="113828" cy="1138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9082625" y="4599795"/>
            <a:ext cx="113828" cy="1138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8870486" y="4949140"/>
            <a:ext cx="82815" cy="828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8295248" y="4886699"/>
            <a:ext cx="82815" cy="828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8141775" y="4204662"/>
            <a:ext cx="176014" cy="1760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8495587" y="4565122"/>
            <a:ext cx="257265" cy="257265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8326503" y="4482307"/>
            <a:ext cx="82815" cy="828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8046989" y="4513597"/>
            <a:ext cx="82815" cy="828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8492804" y="3886224"/>
            <a:ext cx="82815" cy="828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8611687" y="4098982"/>
            <a:ext cx="113828" cy="113828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8881819" y="4399769"/>
            <a:ext cx="113828" cy="1138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8148365" y="3887613"/>
            <a:ext cx="176014" cy="176014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8566969" y="4381390"/>
            <a:ext cx="82815" cy="828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cxnSp>
        <p:nvCxnSpPr>
          <p:cNvPr id="115" name="Straight Connector 114"/>
          <p:cNvCxnSpPr>
            <a:stCxn id="92" idx="6"/>
            <a:endCxn id="94" idx="2"/>
          </p:cNvCxnSpPr>
          <p:nvPr/>
        </p:nvCxnSpPr>
        <p:spPr>
          <a:xfrm>
            <a:off x="8290160" y="5288478"/>
            <a:ext cx="163264" cy="506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4" idx="6"/>
            <a:endCxn id="93" idx="2"/>
          </p:cNvCxnSpPr>
          <p:nvPr/>
        </p:nvCxnSpPr>
        <p:spPr>
          <a:xfrm flipV="1">
            <a:off x="8536239" y="5272972"/>
            <a:ext cx="172588" cy="2057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93" idx="7"/>
            <a:endCxn id="104" idx="3"/>
          </p:cNvCxnSpPr>
          <p:nvPr/>
        </p:nvCxnSpPr>
        <p:spPr>
          <a:xfrm flipV="1">
            <a:off x="8779514" y="5019827"/>
            <a:ext cx="103100" cy="22386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4" idx="7"/>
            <a:endCxn id="103" idx="3"/>
          </p:cNvCxnSpPr>
          <p:nvPr/>
        </p:nvCxnSpPr>
        <p:spPr>
          <a:xfrm flipV="1">
            <a:off x="8941173" y="4696953"/>
            <a:ext cx="158122" cy="26431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03" idx="0"/>
            <a:endCxn id="102" idx="4"/>
          </p:cNvCxnSpPr>
          <p:nvPr/>
        </p:nvCxnSpPr>
        <p:spPr>
          <a:xfrm flipV="1">
            <a:off x="9139539" y="4321957"/>
            <a:ext cx="32530" cy="27783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02" idx="0"/>
            <a:endCxn id="101" idx="5"/>
          </p:cNvCxnSpPr>
          <p:nvPr/>
        </p:nvCxnSpPr>
        <p:spPr>
          <a:xfrm flipH="1" flipV="1">
            <a:off x="9071145" y="3944029"/>
            <a:ext cx="100924" cy="26410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01" idx="1"/>
            <a:endCxn id="100" idx="6"/>
          </p:cNvCxnSpPr>
          <p:nvPr/>
        </p:nvCxnSpPr>
        <p:spPr>
          <a:xfrm flipH="1" flipV="1">
            <a:off x="8706698" y="3662150"/>
            <a:ext cx="283959" cy="20139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0" idx="2"/>
            <a:endCxn id="99" idx="6"/>
          </p:cNvCxnSpPr>
          <p:nvPr/>
        </p:nvCxnSpPr>
        <p:spPr>
          <a:xfrm flipH="1">
            <a:off x="8351279" y="3662150"/>
            <a:ext cx="241591" cy="1908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99" idx="2"/>
            <a:endCxn id="98" idx="7"/>
          </p:cNvCxnSpPr>
          <p:nvPr/>
        </p:nvCxnSpPr>
        <p:spPr>
          <a:xfrm flipH="1">
            <a:off x="8039165" y="3681233"/>
            <a:ext cx="198287" cy="15262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98" idx="3"/>
            <a:endCxn id="97" idx="0"/>
          </p:cNvCxnSpPr>
          <p:nvPr/>
        </p:nvCxnSpPr>
        <p:spPr>
          <a:xfrm flipH="1">
            <a:off x="7811996" y="3914346"/>
            <a:ext cx="146681" cy="33762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97" idx="4"/>
            <a:endCxn id="96" idx="0"/>
          </p:cNvCxnSpPr>
          <p:nvPr/>
        </p:nvCxnSpPr>
        <p:spPr>
          <a:xfrm>
            <a:off x="7811996" y="4365793"/>
            <a:ext cx="50630" cy="26007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96" idx="5"/>
            <a:endCxn id="95" idx="1"/>
          </p:cNvCxnSpPr>
          <p:nvPr/>
        </p:nvCxnSpPr>
        <p:spPr>
          <a:xfrm>
            <a:off x="7902870" y="4723026"/>
            <a:ext cx="113074" cy="21669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95" idx="4"/>
            <a:endCxn id="92" idx="1"/>
          </p:cNvCxnSpPr>
          <p:nvPr/>
        </p:nvCxnSpPr>
        <p:spPr>
          <a:xfrm>
            <a:off x="8056188" y="5036879"/>
            <a:ext cx="136814" cy="21135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92" idx="7"/>
            <a:endCxn id="105" idx="4"/>
          </p:cNvCxnSpPr>
          <p:nvPr/>
        </p:nvCxnSpPr>
        <p:spPr>
          <a:xfrm flipV="1">
            <a:off x="8273490" y="4969514"/>
            <a:ext cx="63166" cy="27872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05" idx="6"/>
            <a:endCxn id="104" idx="2"/>
          </p:cNvCxnSpPr>
          <p:nvPr/>
        </p:nvCxnSpPr>
        <p:spPr>
          <a:xfrm>
            <a:off x="8378063" y="4928107"/>
            <a:ext cx="492422" cy="6244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05" idx="5"/>
            <a:endCxn id="94" idx="0"/>
          </p:cNvCxnSpPr>
          <p:nvPr/>
        </p:nvCxnSpPr>
        <p:spPr>
          <a:xfrm>
            <a:off x="8365935" y="4957386"/>
            <a:ext cx="128897" cy="29474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93" idx="1"/>
            <a:endCxn id="105" idx="5"/>
          </p:cNvCxnSpPr>
          <p:nvPr/>
        </p:nvCxnSpPr>
        <p:spPr>
          <a:xfrm flipH="1" flipV="1">
            <a:off x="8365935" y="4957386"/>
            <a:ext cx="355020" cy="28630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05" idx="1"/>
            <a:endCxn id="109" idx="5"/>
          </p:cNvCxnSpPr>
          <p:nvPr/>
        </p:nvCxnSpPr>
        <p:spPr>
          <a:xfrm flipH="1" flipV="1">
            <a:off x="8117676" y="4584284"/>
            <a:ext cx="189701" cy="31454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95" idx="7"/>
            <a:endCxn id="105" idx="2"/>
          </p:cNvCxnSpPr>
          <p:nvPr/>
        </p:nvCxnSpPr>
        <p:spPr>
          <a:xfrm flipV="1">
            <a:off x="8096433" y="4928107"/>
            <a:ext cx="198815" cy="1161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09" idx="3"/>
            <a:endCxn id="96" idx="7"/>
          </p:cNvCxnSpPr>
          <p:nvPr/>
        </p:nvCxnSpPr>
        <p:spPr>
          <a:xfrm flipH="1">
            <a:off x="7902870" y="4584284"/>
            <a:ext cx="156247" cy="5825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95" idx="0"/>
            <a:endCxn id="109" idx="4"/>
          </p:cNvCxnSpPr>
          <p:nvPr/>
        </p:nvCxnSpPr>
        <p:spPr>
          <a:xfrm flipV="1">
            <a:off x="8056188" y="4596412"/>
            <a:ext cx="32208" cy="32663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9" idx="0"/>
            <a:endCxn id="98" idx="4"/>
          </p:cNvCxnSpPr>
          <p:nvPr/>
        </p:nvCxnSpPr>
        <p:spPr>
          <a:xfrm flipH="1" flipV="1">
            <a:off x="7998921" y="3931015"/>
            <a:ext cx="89476" cy="58258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09" idx="1"/>
            <a:endCxn id="97" idx="6"/>
          </p:cNvCxnSpPr>
          <p:nvPr/>
        </p:nvCxnSpPr>
        <p:spPr>
          <a:xfrm flipH="1" flipV="1">
            <a:off x="7868910" y="4308880"/>
            <a:ext cx="190207" cy="21684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98" idx="6"/>
            <a:endCxn id="113" idx="1"/>
          </p:cNvCxnSpPr>
          <p:nvPr/>
        </p:nvCxnSpPr>
        <p:spPr>
          <a:xfrm>
            <a:off x="8055835" y="3874102"/>
            <a:ext cx="118307" cy="3928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13" idx="4"/>
            <a:endCxn id="106" idx="0"/>
          </p:cNvCxnSpPr>
          <p:nvPr/>
        </p:nvCxnSpPr>
        <p:spPr>
          <a:xfrm flipH="1">
            <a:off x="8229783" y="4063627"/>
            <a:ext cx="6590" cy="14103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06" idx="5"/>
            <a:endCxn id="108" idx="1"/>
          </p:cNvCxnSpPr>
          <p:nvPr/>
        </p:nvCxnSpPr>
        <p:spPr>
          <a:xfrm>
            <a:off x="8292013" y="4354899"/>
            <a:ext cx="46618" cy="13953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08" idx="5"/>
            <a:endCxn id="107" idx="1"/>
          </p:cNvCxnSpPr>
          <p:nvPr/>
        </p:nvCxnSpPr>
        <p:spPr>
          <a:xfrm>
            <a:off x="8397190" y="4552994"/>
            <a:ext cx="136072" cy="4980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07" idx="5"/>
            <a:endCxn id="104" idx="1"/>
          </p:cNvCxnSpPr>
          <p:nvPr/>
        </p:nvCxnSpPr>
        <p:spPr>
          <a:xfrm>
            <a:off x="8715177" y="4784712"/>
            <a:ext cx="167438" cy="17655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07" idx="3"/>
            <a:endCxn id="105" idx="7"/>
          </p:cNvCxnSpPr>
          <p:nvPr/>
        </p:nvCxnSpPr>
        <p:spPr>
          <a:xfrm flipH="1">
            <a:off x="8365935" y="4784712"/>
            <a:ext cx="167327" cy="11411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08" idx="3"/>
            <a:endCxn id="109" idx="6"/>
          </p:cNvCxnSpPr>
          <p:nvPr/>
        </p:nvCxnSpPr>
        <p:spPr>
          <a:xfrm flipH="1">
            <a:off x="8129804" y="4552994"/>
            <a:ext cx="208827" cy="201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06" idx="3"/>
            <a:endCxn id="109" idx="7"/>
          </p:cNvCxnSpPr>
          <p:nvPr/>
        </p:nvCxnSpPr>
        <p:spPr>
          <a:xfrm flipH="1">
            <a:off x="8117676" y="4354899"/>
            <a:ext cx="49876" cy="17082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06" idx="7"/>
            <a:endCxn id="110" idx="3"/>
          </p:cNvCxnSpPr>
          <p:nvPr/>
        </p:nvCxnSpPr>
        <p:spPr>
          <a:xfrm flipV="1">
            <a:off x="8292013" y="3956911"/>
            <a:ext cx="212920" cy="27352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10" idx="7"/>
            <a:endCxn id="100" idx="3"/>
          </p:cNvCxnSpPr>
          <p:nvPr/>
        </p:nvCxnSpPr>
        <p:spPr>
          <a:xfrm flipV="1">
            <a:off x="8563492" y="3702394"/>
            <a:ext cx="46049" cy="19595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13" idx="7"/>
            <a:endCxn id="100" idx="3"/>
          </p:cNvCxnSpPr>
          <p:nvPr/>
        </p:nvCxnSpPr>
        <p:spPr>
          <a:xfrm flipV="1">
            <a:off x="8298602" y="3702394"/>
            <a:ext cx="310938" cy="21099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99" idx="5"/>
            <a:endCxn id="110" idx="1"/>
          </p:cNvCxnSpPr>
          <p:nvPr/>
        </p:nvCxnSpPr>
        <p:spPr>
          <a:xfrm>
            <a:off x="8334610" y="3721477"/>
            <a:ext cx="170323" cy="17687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11" idx="7"/>
            <a:endCxn id="101" idx="3"/>
          </p:cNvCxnSpPr>
          <p:nvPr/>
        </p:nvCxnSpPr>
        <p:spPr>
          <a:xfrm flipV="1">
            <a:off x="8708844" y="3944029"/>
            <a:ext cx="281812" cy="17162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11" idx="0"/>
            <a:endCxn id="100" idx="4"/>
          </p:cNvCxnSpPr>
          <p:nvPr/>
        </p:nvCxnSpPr>
        <p:spPr>
          <a:xfrm flipH="1" flipV="1">
            <a:off x="8649784" y="3719064"/>
            <a:ext cx="18816" cy="37991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11" idx="1"/>
            <a:endCxn id="110" idx="5"/>
          </p:cNvCxnSpPr>
          <p:nvPr/>
        </p:nvCxnSpPr>
        <p:spPr>
          <a:xfrm flipH="1" flipV="1">
            <a:off x="8563492" y="3956911"/>
            <a:ext cx="64865" cy="15874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14" idx="0"/>
            <a:endCxn id="111" idx="4"/>
          </p:cNvCxnSpPr>
          <p:nvPr/>
        </p:nvCxnSpPr>
        <p:spPr>
          <a:xfrm flipV="1">
            <a:off x="8608377" y="4212810"/>
            <a:ext cx="60223" cy="16858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14" idx="4"/>
            <a:endCxn id="107" idx="0"/>
          </p:cNvCxnSpPr>
          <p:nvPr/>
        </p:nvCxnSpPr>
        <p:spPr>
          <a:xfrm>
            <a:off x="8608377" y="4464206"/>
            <a:ext cx="15842" cy="10091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14" idx="1"/>
            <a:endCxn id="106" idx="6"/>
          </p:cNvCxnSpPr>
          <p:nvPr/>
        </p:nvCxnSpPr>
        <p:spPr>
          <a:xfrm flipH="1" flipV="1">
            <a:off x="8317789" y="4292669"/>
            <a:ext cx="261308" cy="10084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07" idx="7"/>
            <a:endCxn id="112" idx="3"/>
          </p:cNvCxnSpPr>
          <p:nvPr/>
        </p:nvCxnSpPr>
        <p:spPr>
          <a:xfrm flipV="1">
            <a:off x="8715177" y="4496927"/>
            <a:ext cx="183312" cy="10587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12" idx="0"/>
            <a:endCxn id="101" idx="4"/>
          </p:cNvCxnSpPr>
          <p:nvPr/>
        </p:nvCxnSpPr>
        <p:spPr>
          <a:xfrm flipV="1">
            <a:off x="8938733" y="3960699"/>
            <a:ext cx="92168" cy="43907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12" idx="1"/>
            <a:endCxn id="111" idx="5"/>
          </p:cNvCxnSpPr>
          <p:nvPr/>
        </p:nvCxnSpPr>
        <p:spPr>
          <a:xfrm flipH="1" flipV="1">
            <a:off x="8708844" y="4196140"/>
            <a:ext cx="189644" cy="22029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12" idx="7"/>
            <a:endCxn id="102" idx="3"/>
          </p:cNvCxnSpPr>
          <p:nvPr/>
        </p:nvCxnSpPr>
        <p:spPr>
          <a:xfrm flipV="1">
            <a:off x="8978977" y="4305288"/>
            <a:ext cx="152848" cy="11115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12" idx="5"/>
            <a:endCxn id="103" idx="1"/>
          </p:cNvCxnSpPr>
          <p:nvPr/>
        </p:nvCxnSpPr>
        <p:spPr>
          <a:xfrm>
            <a:off x="8978977" y="4496927"/>
            <a:ext cx="120318" cy="11953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04" idx="0"/>
            <a:endCxn id="112" idx="4"/>
          </p:cNvCxnSpPr>
          <p:nvPr/>
        </p:nvCxnSpPr>
        <p:spPr>
          <a:xfrm flipV="1">
            <a:off x="8911894" y="4513597"/>
            <a:ext cx="26839" cy="43554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8492805" y="2453293"/>
            <a:ext cx="27847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执行品牌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3" name="Pentagon 162"/>
          <p:cNvSpPr/>
          <p:nvPr/>
        </p:nvSpPr>
        <p:spPr>
          <a:xfrm>
            <a:off x="8277383" y="2653494"/>
            <a:ext cx="153000" cy="21515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39" name="Freeform 238"/>
          <p:cNvSpPr/>
          <p:nvPr/>
        </p:nvSpPr>
        <p:spPr>
          <a:xfrm>
            <a:off x="10093075" y="5605560"/>
            <a:ext cx="447546" cy="433794"/>
          </a:xfrm>
          <a:custGeom>
            <a:avLst/>
            <a:gdLst>
              <a:gd name="connsiteX0" fmla="*/ 55291 w 1064006"/>
              <a:gd name="connsiteY0" fmla="*/ 0 h 1188564"/>
              <a:gd name="connsiteX1" fmla="*/ 1008717 w 1064006"/>
              <a:gd name="connsiteY1" fmla="*/ 0 h 1188564"/>
              <a:gd name="connsiteX2" fmla="*/ 1005879 w 1064006"/>
              <a:gd name="connsiteY2" fmla="*/ 198055 h 1188564"/>
              <a:gd name="connsiteX3" fmla="*/ 1025324 w 1064006"/>
              <a:gd name="connsiteY3" fmla="*/ 201981 h 1188564"/>
              <a:gd name="connsiteX4" fmla="*/ 1064006 w 1064006"/>
              <a:gd name="connsiteY4" fmla="*/ 260338 h 1188564"/>
              <a:gd name="connsiteX5" fmla="*/ 1025324 w 1064006"/>
              <a:gd name="connsiteY5" fmla="*/ 318695 h 1188564"/>
              <a:gd name="connsiteX6" fmla="*/ 1004089 w 1064006"/>
              <a:gd name="connsiteY6" fmla="*/ 322982 h 1188564"/>
              <a:gd name="connsiteX7" fmla="*/ 1003464 w 1064006"/>
              <a:gd name="connsiteY7" fmla="*/ 366582 h 1188564"/>
              <a:gd name="connsiteX8" fmla="*/ 1025324 w 1064006"/>
              <a:gd name="connsiteY8" fmla="*/ 370996 h 1188564"/>
              <a:gd name="connsiteX9" fmla="*/ 1064006 w 1064006"/>
              <a:gd name="connsiteY9" fmla="*/ 429353 h 1188564"/>
              <a:gd name="connsiteX10" fmla="*/ 1025324 w 1064006"/>
              <a:gd name="connsiteY10" fmla="*/ 487710 h 1188564"/>
              <a:gd name="connsiteX11" fmla="*/ 1001659 w 1064006"/>
              <a:gd name="connsiteY11" fmla="*/ 492487 h 1188564"/>
              <a:gd name="connsiteX12" fmla="*/ 1001049 w 1064006"/>
              <a:gd name="connsiteY12" fmla="*/ 535111 h 1188564"/>
              <a:gd name="connsiteX13" fmla="*/ 1025324 w 1064006"/>
              <a:gd name="connsiteY13" fmla="*/ 540012 h 1188564"/>
              <a:gd name="connsiteX14" fmla="*/ 1064006 w 1064006"/>
              <a:gd name="connsiteY14" fmla="*/ 598369 h 1188564"/>
              <a:gd name="connsiteX15" fmla="*/ 1000672 w 1064006"/>
              <a:gd name="connsiteY15" fmla="*/ 661703 h 1188564"/>
              <a:gd name="connsiteX16" fmla="*/ 999234 w 1064006"/>
              <a:gd name="connsiteY16" fmla="*/ 661703 h 1188564"/>
              <a:gd name="connsiteX17" fmla="*/ 998628 w 1064006"/>
              <a:gd name="connsiteY17" fmla="*/ 704051 h 1188564"/>
              <a:gd name="connsiteX18" fmla="*/ 1000672 w 1064006"/>
              <a:gd name="connsiteY18" fmla="*/ 704051 h 1188564"/>
              <a:gd name="connsiteX19" fmla="*/ 1064006 w 1064006"/>
              <a:gd name="connsiteY19" fmla="*/ 767385 h 1188564"/>
              <a:gd name="connsiteX20" fmla="*/ 1000672 w 1064006"/>
              <a:gd name="connsiteY20" fmla="*/ 830719 h 1188564"/>
              <a:gd name="connsiteX21" fmla="*/ 961543 w 1064006"/>
              <a:gd name="connsiteY21" fmla="*/ 830719 h 1188564"/>
              <a:gd name="connsiteX22" fmla="*/ 960691 w 1064006"/>
              <a:gd name="connsiteY22" fmla="*/ 839174 h 1188564"/>
              <a:gd name="connsiteX23" fmla="*/ 532003 w 1064006"/>
              <a:gd name="connsiteY23" fmla="*/ 1188564 h 1188564"/>
              <a:gd name="connsiteX24" fmla="*/ 103315 w 1064006"/>
              <a:gd name="connsiteY24" fmla="*/ 839174 h 1188564"/>
              <a:gd name="connsiteX25" fmla="*/ 102463 w 1064006"/>
              <a:gd name="connsiteY25" fmla="*/ 830719 h 1188564"/>
              <a:gd name="connsiteX26" fmla="*/ 63334 w 1064006"/>
              <a:gd name="connsiteY26" fmla="*/ 830719 h 1188564"/>
              <a:gd name="connsiteX27" fmla="*/ 0 w 1064006"/>
              <a:gd name="connsiteY27" fmla="*/ 767385 h 1188564"/>
              <a:gd name="connsiteX28" fmla="*/ 63334 w 1064006"/>
              <a:gd name="connsiteY28" fmla="*/ 704051 h 1188564"/>
              <a:gd name="connsiteX29" fmla="*/ 65381 w 1064006"/>
              <a:gd name="connsiteY29" fmla="*/ 704051 h 1188564"/>
              <a:gd name="connsiteX30" fmla="*/ 64774 w 1064006"/>
              <a:gd name="connsiteY30" fmla="*/ 661703 h 1188564"/>
              <a:gd name="connsiteX31" fmla="*/ 63334 w 1064006"/>
              <a:gd name="connsiteY31" fmla="*/ 661703 h 1188564"/>
              <a:gd name="connsiteX32" fmla="*/ 0 w 1064006"/>
              <a:gd name="connsiteY32" fmla="*/ 598369 h 1188564"/>
              <a:gd name="connsiteX33" fmla="*/ 38682 w 1064006"/>
              <a:gd name="connsiteY33" fmla="*/ 540012 h 1188564"/>
              <a:gd name="connsiteX34" fmla="*/ 62960 w 1064006"/>
              <a:gd name="connsiteY34" fmla="*/ 535110 h 1188564"/>
              <a:gd name="connsiteX35" fmla="*/ 62349 w 1064006"/>
              <a:gd name="connsiteY35" fmla="*/ 492488 h 1188564"/>
              <a:gd name="connsiteX36" fmla="*/ 38682 w 1064006"/>
              <a:gd name="connsiteY36" fmla="*/ 487710 h 1188564"/>
              <a:gd name="connsiteX37" fmla="*/ 0 w 1064006"/>
              <a:gd name="connsiteY37" fmla="*/ 429353 h 1188564"/>
              <a:gd name="connsiteX38" fmla="*/ 38682 w 1064006"/>
              <a:gd name="connsiteY38" fmla="*/ 370996 h 1188564"/>
              <a:gd name="connsiteX39" fmla="*/ 60544 w 1064006"/>
              <a:gd name="connsiteY39" fmla="*/ 366582 h 1188564"/>
              <a:gd name="connsiteX40" fmla="*/ 59920 w 1064006"/>
              <a:gd name="connsiteY40" fmla="*/ 322982 h 1188564"/>
              <a:gd name="connsiteX41" fmla="*/ 38682 w 1064006"/>
              <a:gd name="connsiteY41" fmla="*/ 318695 h 1188564"/>
              <a:gd name="connsiteX42" fmla="*/ 0 w 1064006"/>
              <a:gd name="connsiteY42" fmla="*/ 260338 h 1188564"/>
              <a:gd name="connsiteX43" fmla="*/ 38682 w 1064006"/>
              <a:gd name="connsiteY43" fmla="*/ 201981 h 1188564"/>
              <a:gd name="connsiteX44" fmla="*/ 58129 w 1064006"/>
              <a:gd name="connsiteY44" fmla="*/ 198055 h 11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4006" h="1188564">
                <a:moveTo>
                  <a:pt x="55291" y="0"/>
                </a:moveTo>
                <a:lnTo>
                  <a:pt x="1008717" y="0"/>
                </a:lnTo>
                <a:lnTo>
                  <a:pt x="1005879" y="198055"/>
                </a:lnTo>
                <a:lnTo>
                  <a:pt x="1025324" y="201981"/>
                </a:lnTo>
                <a:cubicBezTo>
                  <a:pt x="1048056" y="211596"/>
                  <a:pt x="1064006" y="234104"/>
                  <a:pt x="1064006" y="260338"/>
                </a:cubicBezTo>
                <a:cubicBezTo>
                  <a:pt x="1064006" y="286571"/>
                  <a:pt x="1048056" y="309080"/>
                  <a:pt x="1025324" y="318695"/>
                </a:cubicBezTo>
                <a:lnTo>
                  <a:pt x="1004089" y="322982"/>
                </a:lnTo>
                <a:lnTo>
                  <a:pt x="1003464" y="366582"/>
                </a:lnTo>
                <a:lnTo>
                  <a:pt x="1025324" y="370996"/>
                </a:lnTo>
                <a:cubicBezTo>
                  <a:pt x="1048056" y="380611"/>
                  <a:pt x="1064006" y="403119"/>
                  <a:pt x="1064006" y="429353"/>
                </a:cubicBezTo>
                <a:cubicBezTo>
                  <a:pt x="1064006" y="455586"/>
                  <a:pt x="1048056" y="478095"/>
                  <a:pt x="1025324" y="487710"/>
                </a:cubicBezTo>
                <a:lnTo>
                  <a:pt x="1001659" y="492487"/>
                </a:lnTo>
                <a:lnTo>
                  <a:pt x="1001049" y="535111"/>
                </a:lnTo>
                <a:lnTo>
                  <a:pt x="1025324" y="540012"/>
                </a:lnTo>
                <a:cubicBezTo>
                  <a:pt x="1048056" y="549627"/>
                  <a:pt x="1064006" y="572135"/>
                  <a:pt x="1064006" y="598369"/>
                </a:cubicBezTo>
                <a:cubicBezTo>
                  <a:pt x="1064006" y="633347"/>
                  <a:pt x="1035650" y="661703"/>
                  <a:pt x="1000672" y="661703"/>
                </a:cubicBezTo>
                <a:lnTo>
                  <a:pt x="999234" y="661703"/>
                </a:lnTo>
                <a:lnTo>
                  <a:pt x="998628" y="704051"/>
                </a:lnTo>
                <a:lnTo>
                  <a:pt x="1000672" y="704051"/>
                </a:lnTo>
                <a:cubicBezTo>
                  <a:pt x="1035650" y="704051"/>
                  <a:pt x="1064006" y="732407"/>
                  <a:pt x="1064006" y="767385"/>
                </a:cubicBezTo>
                <a:cubicBezTo>
                  <a:pt x="1064006" y="802363"/>
                  <a:pt x="1035650" y="830719"/>
                  <a:pt x="1000672" y="830719"/>
                </a:cubicBezTo>
                <a:lnTo>
                  <a:pt x="961543" y="830719"/>
                </a:lnTo>
                <a:lnTo>
                  <a:pt x="960691" y="839174"/>
                </a:lnTo>
                <a:cubicBezTo>
                  <a:pt x="919889" y="1038571"/>
                  <a:pt x="743463" y="1188564"/>
                  <a:pt x="532003" y="1188564"/>
                </a:cubicBezTo>
                <a:cubicBezTo>
                  <a:pt x="320544" y="1188564"/>
                  <a:pt x="144118" y="1038571"/>
                  <a:pt x="103315" y="839174"/>
                </a:cubicBezTo>
                <a:lnTo>
                  <a:pt x="102463" y="830719"/>
                </a:lnTo>
                <a:lnTo>
                  <a:pt x="63334" y="830719"/>
                </a:lnTo>
                <a:cubicBezTo>
                  <a:pt x="28356" y="830719"/>
                  <a:pt x="0" y="802363"/>
                  <a:pt x="0" y="767385"/>
                </a:cubicBezTo>
                <a:cubicBezTo>
                  <a:pt x="0" y="732407"/>
                  <a:pt x="28356" y="704051"/>
                  <a:pt x="63334" y="704051"/>
                </a:cubicBezTo>
                <a:lnTo>
                  <a:pt x="65381" y="704051"/>
                </a:lnTo>
                <a:lnTo>
                  <a:pt x="64774" y="661703"/>
                </a:lnTo>
                <a:lnTo>
                  <a:pt x="63334" y="661703"/>
                </a:lnTo>
                <a:cubicBezTo>
                  <a:pt x="28356" y="661703"/>
                  <a:pt x="0" y="633347"/>
                  <a:pt x="0" y="598369"/>
                </a:cubicBezTo>
                <a:cubicBezTo>
                  <a:pt x="0" y="572135"/>
                  <a:pt x="15950" y="549627"/>
                  <a:pt x="38682" y="540012"/>
                </a:cubicBezTo>
                <a:lnTo>
                  <a:pt x="62960" y="535110"/>
                </a:lnTo>
                <a:lnTo>
                  <a:pt x="62349" y="492488"/>
                </a:lnTo>
                <a:lnTo>
                  <a:pt x="38682" y="487710"/>
                </a:lnTo>
                <a:cubicBezTo>
                  <a:pt x="15950" y="478095"/>
                  <a:pt x="0" y="455586"/>
                  <a:pt x="0" y="429353"/>
                </a:cubicBezTo>
                <a:cubicBezTo>
                  <a:pt x="0" y="403119"/>
                  <a:pt x="15950" y="380611"/>
                  <a:pt x="38682" y="370996"/>
                </a:cubicBezTo>
                <a:lnTo>
                  <a:pt x="60544" y="366582"/>
                </a:lnTo>
                <a:lnTo>
                  <a:pt x="59920" y="322982"/>
                </a:lnTo>
                <a:lnTo>
                  <a:pt x="38682" y="318695"/>
                </a:lnTo>
                <a:cubicBezTo>
                  <a:pt x="15950" y="309080"/>
                  <a:pt x="0" y="286571"/>
                  <a:pt x="0" y="260338"/>
                </a:cubicBezTo>
                <a:cubicBezTo>
                  <a:pt x="0" y="234104"/>
                  <a:pt x="15950" y="211596"/>
                  <a:pt x="38682" y="201981"/>
                </a:cubicBezTo>
                <a:lnTo>
                  <a:pt x="58129" y="1980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10089587" y="5472183"/>
            <a:ext cx="80505" cy="805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10466195" y="5472183"/>
            <a:ext cx="58571" cy="58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10285560" y="5486732"/>
            <a:ext cx="58571" cy="58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9964362" y="5253986"/>
            <a:ext cx="80505" cy="805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9827465" y="5043803"/>
            <a:ext cx="80505" cy="805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9791656" y="4779359"/>
            <a:ext cx="80505" cy="805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9923859" y="4471861"/>
            <a:ext cx="80505" cy="805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10132813" y="4335454"/>
            <a:ext cx="80505" cy="805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10384185" y="4321957"/>
            <a:ext cx="80505" cy="805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10653730" y="4492854"/>
            <a:ext cx="80505" cy="805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10753572" y="4748356"/>
            <a:ext cx="80505" cy="805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10730565" y="5025362"/>
            <a:ext cx="80505" cy="805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10580529" y="5272438"/>
            <a:ext cx="58571" cy="58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10173690" y="5228276"/>
            <a:ext cx="58571" cy="58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10065146" y="4745903"/>
            <a:ext cx="124487" cy="124487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10315380" y="5000840"/>
            <a:ext cx="181952" cy="181952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10195795" y="4942268"/>
            <a:ext cx="58571" cy="58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9998108" y="4964398"/>
            <a:ext cx="58571" cy="58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10313412" y="4520687"/>
            <a:ext cx="58571" cy="58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10397492" y="4671161"/>
            <a:ext cx="80505" cy="80505"/>
          </a:xfrm>
          <a:prstGeom prst="ellipse">
            <a:avLst/>
          </a:prstGeom>
          <a:solidFill>
            <a:srgbClr val="7F8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10588544" y="4883893"/>
            <a:ext cx="80505" cy="805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10069807" y="4521669"/>
            <a:ext cx="124487" cy="1244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10365866" y="4870895"/>
            <a:ext cx="58571" cy="58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cxnSp>
        <p:nvCxnSpPr>
          <p:cNvPr id="263" name="Straight Connector 262"/>
          <p:cNvCxnSpPr>
            <a:stCxn id="240" idx="6"/>
            <a:endCxn id="242" idx="2"/>
          </p:cNvCxnSpPr>
          <p:nvPr/>
        </p:nvCxnSpPr>
        <p:spPr>
          <a:xfrm>
            <a:off x="10170092" y="5512436"/>
            <a:ext cx="115469" cy="358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stCxn id="242" idx="6"/>
            <a:endCxn id="241" idx="2"/>
          </p:cNvCxnSpPr>
          <p:nvPr/>
        </p:nvCxnSpPr>
        <p:spPr>
          <a:xfrm flipV="1">
            <a:off x="10344132" y="5501469"/>
            <a:ext cx="122063" cy="1454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stCxn id="241" idx="7"/>
            <a:endCxn id="252" idx="3"/>
          </p:cNvCxnSpPr>
          <p:nvPr/>
        </p:nvCxnSpPr>
        <p:spPr>
          <a:xfrm flipV="1">
            <a:off x="10516189" y="5322431"/>
            <a:ext cx="72918" cy="15833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stCxn id="252" idx="7"/>
            <a:endCxn id="251" idx="3"/>
          </p:cNvCxnSpPr>
          <p:nvPr/>
        </p:nvCxnSpPr>
        <p:spPr>
          <a:xfrm flipV="1">
            <a:off x="10630522" y="5094077"/>
            <a:ext cx="111832" cy="18693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stCxn id="251" idx="0"/>
            <a:endCxn id="250" idx="4"/>
          </p:cNvCxnSpPr>
          <p:nvPr/>
        </p:nvCxnSpPr>
        <p:spPr>
          <a:xfrm flipV="1">
            <a:off x="10770817" y="4828860"/>
            <a:ext cx="23007" cy="19650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stCxn id="250" idx="0"/>
            <a:endCxn id="249" idx="5"/>
          </p:cNvCxnSpPr>
          <p:nvPr/>
        </p:nvCxnSpPr>
        <p:spPr>
          <a:xfrm flipH="1" flipV="1">
            <a:off x="10722446" y="4561570"/>
            <a:ext cx="71379" cy="18678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stCxn id="249" idx="1"/>
            <a:endCxn id="248" idx="6"/>
          </p:cNvCxnSpPr>
          <p:nvPr/>
        </p:nvCxnSpPr>
        <p:spPr>
          <a:xfrm flipH="1" flipV="1">
            <a:off x="10464689" y="4362209"/>
            <a:ext cx="200831" cy="14243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248" idx="2"/>
            <a:endCxn id="247" idx="6"/>
          </p:cNvCxnSpPr>
          <p:nvPr/>
        </p:nvCxnSpPr>
        <p:spPr>
          <a:xfrm flipH="1">
            <a:off x="10213318" y="4362209"/>
            <a:ext cx="170866" cy="1349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247" idx="2"/>
            <a:endCxn id="246" idx="7"/>
          </p:cNvCxnSpPr>
          <p:nvPr/>
        </p:nvCxnSpPr>
        <p:spPr>
          <a:xfrm flipH="1">
            <a:off x="9992575" y="4375706"/>
            <a:ext cx="140239" cy="10794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>
            <a:stCxn id="246" idx="3"/>
            <a:endCxn id="245" idx="0"/>
          </p:cNvCxnSpPr>
          <p:nvPr/>
        </p:nvCxnSpPr>
        <p:spPr>
          <a:xfrm flipH="1">
            <a:off x="9831908" y="4540576"/>
            <a:ext cx="103741" cy="23878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>
            <a:stCxn id="245" idx="4"/>
            <a:endCxn id="244" idx="0"/>
          </p:cNvCxnSpPr>
          <p:nvPr/>
        </p:nvCxnSpPr>
        <p:spPr>
          <a:xfrm>
            <a:off x="9831908" y="4859864"/>
            <a:ext cx="35809" cy="18393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stCxn id="244" idx="5"/>
            <a:endCxn id="243" idx="1"/>
          </p:cNvCxnSpPr>
          <p:nvPr/>
        </p:nvCxnSpPr>
        <p:spPr>
          <a:xfrm>
            <a:off x="9896180" y="5112518"/>
            <a:ext cx="79972" cy="15325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>
            <a:stCxn id="243" idx="4"/>
            <a:endCxn id="240" idx="1"/>
          </p:cNvCxnSpPr>
          <p:nvPr/>
        </p:nvCxnSpPr>
        <p:spPr>
          <a:xfrm>
            <a:off x="10004614" y="5334491"/>
            <a:ext cx="96762" cy="14948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>
            <a:stCxn id="240" idx="7"/>
            <a:endCxn id="253" idx="4"/>
          </p:cNvCxnSpPr>
          <p:nvPr/>
        </p:nvCxnSpPr>
        <p:spPr>
          <a:xfrm flipV="1">
            <a:off x="10158302" y="5286847"/>
            <a:ext cx="44674" cy="19712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stCxn id="253" idx="6"/>
            <a:endCxn id="252" idx="2"/>
          </p:cNvCxnSpPr>
          <p:nvPr/>
        </p:nvCxnSpPr>
        <p:spPr>
          <a:xfrm>
            <a:off x="10232262" y="5257562"/>
            <a:ext cx="348267" cy="4416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stCxn id="253" idx="5"/>
            <a:endCxn id="242" idx="0"/>
          </p:cNvCxnSpPr>
          <p:nvPr/>
        </p:nvCxnSpPr>
        <p:spPr>
          <a:xfrm>
            <a:off x="10223684" y="5278270"/>
            <a:ext cx="91163" cy="20846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stCxn id="241" idx="1"/>
            <a:endCxn id="253" idx="5"/>
          </p:cNvCxnSpPr>
          <p:nvPr/>
        </p:nvCxnSpPr>
        <p:spPr>
          <a:xfrm flipH="1" flipV="1">
            <a:off x="10223684" y="5278270"/>
            <a:ext cx="251089" cy="20249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stCxn id="253" idx="1"/>
            <a:endCxn id="257" idx="5"/>
          </p:cNvCxnSpPr>
          <p:nvPr/>
        </p:nvCxnSpPr>
        <p:spPr>
          <a:xfrm flipH="1" flipV="1">
            <a:off x="10048101" y="5014392"/>
            <a:ext cx="134166" cy="22246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>
            <a:stCxn id="243" idx="7"/>
            <a:endCxn id="253" idx="2"/>
          </p:cNvCxnSpPr>
          <p:nvPr/>
        </p:nvCxnSpPr>
        <p:spPr>
          <a:xfrm flipV="1">
            <a:off x="10033077" y="5257562"/>
            <a:ext cx="140613" cy="821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>
            <a:stCxn id="257" idx="3"/>
            <a:endCxn id="244" idx="7"/>
          </p:cNvCxnSpPr>
          <p:nvPr/>
        </p:nvCxnSpPr>
        <p:spPr>
          <a:xfrm flipH="1">
            <a:off x="9896180" y="5014392"/>
            <a:ext cx="110506" cy="4120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>
            <a:stCxn id="243" idx="0"/>
            <a:endCxn id="257" idx="4"/>
          </p:cNvCxnSpPr>
          <p:nvPr/>
        </p:nvCxnSpPr>
        <p:spPr>
          <a:xfrm flipV="1">
            <a:off x="10004614" y="5022970"/>
            <a:ext cx="22779" cy="23101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257" idx="0"/>
            <a:endCxn id="246" idx="4"/>
          </p:cNvCxnSpPr>
          <p:nvPr/>
        </p:nvCxnSpPr>
        <p:spPr>
          <a:xfrm flipH="1" flipV="1">
            <a:off x="9964112" y="4552365"/>
            <a:ext cx="63282" cy="41203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>
            <a:stCxn id="257" idx="1"/>
            <a:endCxn id="245" idx="6"/>
          </p:cNvCxnSpPr>
          <p:nvPr/>
        </p:nvCxnSpPr>
        <p:spPr>
          <a:xfrm flipH="1" flipV="1">
            <a:off x="9872161" y="4819611"/>
            <a:ext cx="134525" cy="15336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>
            <a:stCxn id="246" idx="6"/>
            <a:endCxn id="261" idx="1"/>
          </p:cNvCxnSpPr>
          <p:nvPr/>
        </p:nvCxnSpPr>
        <p:spPr>
          <a:xfrm>
            <a:off x="10004364" y="4512113"/>
            <a:ext cx="83673" cy="2778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61" idx="4"/>
            <a:endCxn id="254" idx="0"/>
          </p:cNvCxnSpPr>
          <p:nvPr/>
        </p:nvCxnSpPr>
        <p:spPr>
          <a:xfrm flipH="1">
            <a:off x="10127389" y="4646156"/>
            <a:ext cx="4661" cy="9974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stCxn id="254" idx="5"/>
            <a:endCxn id="256" idx="1"/>
          </p:cNvCxnSpPr>
          <p:nvPr/>
        </p:nvCxnSpPr>
        <p:spPr>
          <a:xfrm>
            <a:off x="10171402" y="4852159"/>
            <a:ext cx="32971" cy="9868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256" idx="5"/>
            <a:endCxn id="255" idx="1"/>
          </p:cNvCxnSpPr>
          <p:nvPr/>
        </p:nvCxnSpPr>
        <p:spPr>
          <a:xfrm>
            <a:off x="10245789" y="4992262"/>
            <a:ext cx="96237" cy="3522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>
            <a:stCxn id="255" idx="5"/>
            <a:endCxn id="252" idx="1"/>
          </p:cNvCxnSpPr>
          <p:nvPr/>
        </p:nvCxnSpPr>
        <p:spPr>
          <a:xfrm>
            <a:off x="10470686" y="5156145"/>
            <a:ext cx="118421" cy="12487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>
            <a:stCxn id="255" idx="3"/>
            <a:endCxn id="253" idx="7"/>
          </p:cNvCxnSpPr>
          <p:nvPr/>
        </p:nvCxnSpPr>
        <p:spPr>
          <a:xfrm flipH="1">
            <a:off x="10223684" y="5156145"/>
            <a:ext cx="118343" cy="8070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stCxn id="256" idx="3"/>
            <a:endCxn id="257" idx="6"/>
          </p:cNvCxnSpPr>
          <p:nvPr/>
        </p:nvCxnSpPr>
        <p:spPr>
          <a:xfrm flipH="1">
            <a:off x="10056679" y="4992262"/>
            <a:ext cx="147694" cy="142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>
            <a:stCxn id="254" idx="3"/>
            <a:endCxn id="257" idx="7"/>
          </p:cNvCxnSpPr>
          <p:nvPr/>
        </p:nvCxnSpPr>
        <p:spPr>
          <a:xfrm flipH="1">
            <a:off x="10048101" y="4852159"/>
            <a:ext cx="35275" cy="12081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stCxn id="254" idx="7"/>
            <a:endCxn id="258" idx="3"/>
          </p:cNvCxnSpPr>
          <p:nvPr/>
        </p:nvCxnSpPr>
        <p:spPr>
          <a:xfrm flipV="1">
            <a:off x="10171402" y="4570680"/>
            <a:ext cx="150588" cy="19345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>
            <a:stCxn id="258" idx="7"/>
            <a:endCxn id="248" idx="3"/>
          </p:cNvCxnSpPr>
          <p:nvPr/>
        </p:nvCxnSpPr>
        <p:spPr>
          <a:xfrm flipV="1">
            <a:off x="10363406" y="4390672"/>
            <a:ext cx="32568" cy="1385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stCxn id="261" idx="7"/>
            <a:endCxn id="248" idx="3"/>
          </p:cNvCxnSpPr>
          <p:nvPr/>
        </p:nvCxnSpPr>
        <p:spPr>
          <a:xfrm flipV="1">
            <a:off x="10176062" y="4390672"/>
            <a:ext cx="219912" cy="149228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>
            <a:stCxn id="247" idx="5"/>
            <a:endCxn id="258" idx="1"/>
          </p:cNvCxnSpPr>
          <p:nvPr/>
        </p:nvCxnSpPr>
        <p:spPr>
          <a:xfrm>
            <a:off x="10201529" y="4404169"/>
            <a:ext cx="120462" cy="12509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stCxn id="259" idx="7"/>
            <a:endCxn id="249" idx="3"/>
          </p:cNvCxnSpPr>
          <p:nvPr/>
        </p:nvCxnSpPr>
        <p:spPr>
          <a:xfrm flipV="1">
            <a:off x="10466207" y="4561570"/>
            <a:ext cx="199313" cy="121381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>
            <a:stCxn id="259" idx="0"/>
            <a:endCxn id="248" idx="4"/>
          </p:cNvCxnSpPr>
          <p:nvPr/>
        </p:nvCxnSpPr>
        <p:spPr>
          <a:xfrm flipH="1" flipV="1">
            <a:off x="10424437" y="4402462"/>
            <a:ext cx="13308" cy="26869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stCxn id="259" idx="1"/>
            <a:endCxn id="258" idx="5"/>
          </p:cNvCxnSpPr>
          <p:nvPr/>
        </p:nvCxnSpPr>
        <p:spPr>
          <a:xfrm flipH="1" flipV="1">
            <a:off x="10363406" y="4570680"/>
            <a:ext cx="45876" cy="11227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stCxn id="262" idx="0"/>
            <a:endCxn id="259" idx="4"/>
          </p:cNvCxnSpPr>
          <p:nvPr/>
        </p:nvCxnSpPr>
        <p:spPr>
          <a:xfrm flipV="1">
            <a:off x="10395151" y="4751665"/>
            <a:ext cx="42593" cy="11922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62" idx="4"/>
            <a:endCxn id="255" idx="0"/>
          </p:cNvCxnSpPr>
          <p:nvPr/>
        </p:nvCxnSpPr>
        <p:spPr>
          <a:xfrm>
            <a:off x="10395151" y="4929466"/>
            <a:ext cx="11205" cy="7137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stCxn id="262" idx="1"/>
            <a:endCxn id="254" idx="6"/>
          </p:cNvCxnSpPr>
          <p:nvPr/>
        </p:nvCxnSpPr>
        <p:spPr>
          <a:xfrm flipH="1" flipV="1">
            <a:off x="10189633" y="4808146"/>
            <a:ext cx="184811" cy="71326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stCxn id="255" idx="7"/>
            <a:endCxn id="260" idx="3"/>
          </p:cNvCxnSpPr>
          <p:nvPr/>
        </p:nvCxnSpPr>
        <p:spPr>
          <a:xfrm flipV="1">
            <a:off x="10470686" y="4952608"/>
            <a:ext cx="129648" cy="7487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>
            <a:stCxn id="260" idx="0"/>
            <a:endCxn id="249" idx="4"/>
          </p:cNvCxnSpPr>
          <p:nvPr/>
        </p:nvCxnSpPr>
        <p:spPr>
          <a:xfrm flipV="1">
            <a:off x="10628797" y="4573359"/>
            <a:ext cx="65186" cy="31053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>
            <a:stCxn id="260" idx="1"/>
            <a:endCxn id="259" idx="5"/>
          </p:cNvCxnSpPr>
          <p:nvPr/>
        </p:nvCxnSpPr>
        <p:spPr>
          <a:xfrm flipH="1" flipV="1">
            <a:off x="10466207" y="4739876"/>
            <a:ext cx="134126" cy="15580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>
            <a:stCxn id="260" idx="7"/>
            <a:endCxn id="250" idx="3"/>
          </p:cNvCxnSpPr>
          <p:nvPr/>
        </p:nvCxnSpPr>
        <p:spPr>
          <a:xfrm flipV="1">
            <a:off x="10657259" y="4817071"/>
            <a:ext cx="108102" cy="7861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>
            <a:stCxn id="260" idx="5"/>
            <a:endCxn id="251" idx="1"/>
          </p:cNvCxnSpPr>
          <p:nvPr/>
        </p:nvCxnSpPr>
        <p:spPr>
          <a:xfrm>
            <a:off x="10657259" y="4952608"/>
            <a:ext cx="85095" cy="84543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>
            <a:stCxn id="252" idx="0"/>
            <a:endCxn id="260" idx="4"/>
          </p:cNvCxnSpPr>
          <p:nvPr/>
        </p:nvCxnSpPr>
        <p:spPr>
          <a:xfrm flipV="1">
            <a:off x="10609815" y="4964398"/>
            <a:ext cx="18982" cy="30804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1" r="20971"/>
          <a:stretch>
            <a:fillRect/>
          </a:stretch>
        </p:blipFill>
        <p:spPr>
          <a:xfrm>
            <a:off x="8208963" y="1600200"/>
            <a:ext cx="3983037" cy="4572000"/>
          </a:xfrm>
          <a:solidFill>
            <a:schemeClr val="bg1">
              <a:lumMod val="85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4772568" y="191387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 flipV="1">
            <a:off x="1157025" y="3965942"/>
            <a:ext cx="1832955" cy="712526"/>
          </a:xfrm>
          <a:custGeom>
            <a:avLst/>
            <a:gdLst>
              <a:gd name="connsiteX0" fmla="*/ 0 w 1832955"/>
              <a:gd name="connsiteY0" fmla="*/ 712526 h 712526"/>
              <a:gd name="connsiteX1" fmla="*/ 1832955 w 1832955"/>
              <a:gd name="connsiteY1" fmla="*/ 712526 h 712526"/>
              <a:gd name="connsiteX2" fmla="*/ 1774465 w 1832955"/>
              <a:gd name="connsiteY2" fmla="*/ 631630 h 712526"/>
              <a:gd name="connsiteX3" fmla="*/ 1564542 w 1832955"/>
              <a:gd name="connsiteY3" fmla="*/ 429154 h 712526"/>
              <a:gd name="connsiteX4" fmla="*/ 1488042 w 1832955"/>
              <a:gd name="connsiteY4" fmla="*/ 377392 h 712526"/>
              <a:gd name="connsiteX5" fmla="*/ 1399324 w 1832955"/>
              <a:gd name="connsiteY5" fmla="*/ 0 h 712526"/>
              <a:gd name="connsiteX6" fmla="*/ 433628 w 1832955"/>
              <a:gd name="connsiteY6" fmla="*/ 0 h 712526"/>
              <a:gd name="connsiteX7" fmla="*/ 344910 w 1832955"/>
              <a:gd name="connsiteY7" fmla="*/ 377393 h 712526"/>
              <a:gd name="connsiteX8" fmla="*/ 268413 w 1832955"/>
              <a:gd name="connsiteY8" fmla="*/ 429154 h 712526"/>
              <a:gd name="connsiteX9" fmla="*/ 58490 w 1832955"/>
              <a:gd name="connsiteY9" fmla="*/ 631630 h 71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2955" h="712526">
                <a:moveTo>
                  <a:pt x="0" y="712526"/>
                </a:moveTo>
                <a:lnTo>
                  <a:pt x="1832955" y="712526"/>
                </a:lnTo>
                <a:lnTo>
                  <a:pt x="1774465" y="631630"/>
                </a:lnTo>
                <a:cubicBezTo>
                  <a:pt x="1712103" y="555210"/>
                  <a:pt x="1641623" y="487154"/>
                  <a:pt x="1564542" y="429154"/>
                </a:cubicBezTo>
                <a:lnTo>
                  <a:pt x="1488042" y="377392"/>
                </a:lnTo>
                <a:lnTo>
                  <a:pt x="1399324" y="0"/>
                </a:lnTo>
                <a:lnTo>
                  <a:pt x="433628" y="0"/>
                </a:lnTo>
                <a:lnTo>
                  <a:pt x="344910" y="377393"/>
                </a:lnTo>
                <a:lnTo>
                  <a:pt x="268413" y="429154"/>
                </a:lnTo>
                <a:cubicBezTo>
                  <a:pt x="191332" y="487154"/>
                  <a:pt x="120852" y="555210"/>
                  <a:pt x="58490" y="6316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1" name="Freeform 20"/>
          <p:cNvSpPr/>
          <p:nvPr/>
        </p:nvSpPr>
        <p:spPr>
          <a:xfrm flipV="1">
            <a:off x="964853" y="3549376"/>
            <a:ext cx="2217296" cy="416566"/>
          </a:xfrm>
          <a:custGeom>
            <a:avLst/>
            <a:gdLst>
              <a:gd name="connsiteX0" fmla="*/ 0 w 2217296"/>
              <a:gd name="connsiteY0" fmla="*/ 416566 h 416566"/>
              <a:gd name="connsiteX1" fmla="*/ 2217296 w 2217296"/>
              <a:gd name="connsiteY1" fmla="*/ 416566 h 416566"/>
              <a:gd name="connsiteX2" fmla="*/ 2187350 w 2217296"/>
              <a:gd name="connsiteY2" fmla="*/ 313762 h 416566"/>
              <a:gd name="connsiteX3" fmla="*/ 2053902 w 2217296"/>
              <a:gd name="connsiteY3" fmla="*/ 39799 h 416566"/>
              <a:gd name="connsiteX4" fmla="*/ 2025126 w 2217296"/>
              <a:gd name="connsiteY4" fmla="*/ 0 h 416566"/>
              <a:gd name="connsiteX5" fmla="*/ 192171 w 2217296"/>
              <a:gd name="connsiteY5" fmla="*/ 0 h 416566"/>
              <a:gd name="connsiteX6" fmla="*/ 163395 w 2217296"/>
              <a:gd name="connsiteY6" fmla="*/ 39799 h 416566"/>
              <a:gd name="connsiteX7" fmla="*/ 29946 w 2217296"/>
              <a:gd name="connsiteY7" fmla="*/ 313762 h 41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7296" h="416566">
                <a:moveTo>
                  <a:pt x="0" y="416566"/>
                </a:moveTo>
                <a:lnTo>
                  <a:pt x="2217296" y="416566"/>
                </a:lnTo>
                <a:lnTo>
                  <a:pt x="2187350" y="313762"/>
                </a:lnTo>
                <a:cubicBezTo>
                  <a:pt x="2152755" y="216047"/>
                  <a:pt x="2107767" y="124162"/>
                  <a:pt x="2053902" y="39799"/>
                </a:cubicBezTo>
                <a:lnTo>
                  <a:pt x="2025126" y="0"/>
                </a:lnTo>
                <a:lnTo>
                  <a:pt x="192171" y="0"/>
                </a:lnTo>
                <a:lnTo>
                  <a:pt x="163395" y="39799"/>
                </a:lnTo>
                <a:cubicBezTo>
                  <a:pt x="109530" y="124162"/>
                  <a:pt x="64541" y="216047"/>
                  <a:pt x="29946" y="31376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914400" y="2836850"/>
            <a:ext cx="2318202" cy="718384"/>
          </a:xfrm>
          <a:custGeom>
            <a:avLst/>
            <a:gdLst>
              <a:gd name="connsiteX0" fmla="*/ 42429 w 2318202"/>
              <a:gd name="connsiteY0" fmla="*/ 718384 h 718384"/>
              <a:gd name="connsiteX1" fmla="*/ 2275774 w 2318202"/>
              <a:gd name="connsiteY1" fmla="*/ 718384 h 718384"/>
              <a:gd name="connsiteX2" fmla="*/ 2294653 w 2318202"/>
              <a:gd name="connsiteY2" fmla="*/ 636603 h 718384"/>
              <a:gd name="connsiteX3" fmla="*/ 2318202 w 2318202"/>
              <a:gd name="connsiteY3" fmla="*/ 376425 h 718384"/>
              <a:gd name="connsiteX4" fmla="*/ 2281711 w 2318202"/>
              <a:gd name="connsiteY4" fmla="*/ 53788 h 718384"/>
              <a:gd name="connsiteX5" fmla="*/ 2266043 w 2318202"/>
              <a:gd name="connsiteY5" fmla="*/ 0 h 718384"/>
              <a:gd name="connsiteX6" fmla="*/ 52160 w 2318202"/>
              <a:gd name="connsiteY6" fmla="*/ 0 h 718384"/>
              <a:gd name="connsiteX7" fmla="*/ 36492 w 2318202"/>
              <a:gd name="connsiteY7" fmla="*/ 53788 h 718384"/>
              <a:gd name="connsiteX8" fmla="*/ 0 w 2318202"/>
              <a:gd name="connsiteY8" fmla="*/ 376425 h 718384"/>
              <a:gd name="connsiteX9" fmla="*/ 23549 w 2318202"/>
              <a:gd name="connsiteY9" fmla="*/ 636603 h 71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8202" h="718384">
                <a:moveTo>
                  <a:pt x="42429" y="718384"/>
                </a:moveTo>
                <a:lnTo>
                  <a:pt x="2275774" y="718384"/>
                </a:lnTo>
                <a:lnTo>
                  <a:pt x="2294653" y="636603"/>
                </a:lnTo>
                <a:cubicBezTo>
                  <a:pt x="2310094" y="552563"/>
                  <a:pt x="2318202" y="465549"/>
                  <a:pt x="2318202" y="376425"/>
                </a:cubicBezTo>
                <a:cubicBezTo>
                  <a:pt x="2318202" y="265020"/>
                  <a:pt x="2305533" y="156911"/>
                  <a:pt x="2281711" y="53788"/>
                </a:cubicBezTo>
                <a:lnTo>
                  <a:pt x="2266043" y="0"/>
                </a:lnTo>
                <a:lnTo>
                  <a:pt x="52160" y="0"/>
                </a:lnTo>
                <a:lnTo>
                  <a:pt x="36492" y="53788"/>
                </a:lnTo>
                <a:cubicBezTo>
                  <a:pt x="12670" y="156911"/>
                  <a:pt x="0" y="265020"/>
                  <a:pt x="0" y="376425"/>
                </a:cubicBezTo>
                <a:cubicBezTo>
                  <a:pt x="0" y="465549"/>
                  <a:pt x="8109" y="552563"/>
                  <a:pt x="23549" y="6366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5" name="Freeform 24"/>
          <p:cNvSpPr/>
          <p:nvPr/>
        </p:nvSpPr>
        <p:spPr>
          <a:xfrm flipV="1">
            <a:off x="948212" y="2426142"/>
            <a:ext cx="2250581" cy="448039"/>
          </a:xfrm>
          <a:custGeom>
            <a:avLst/>
            <a:gdLst>
              <a:gd name="connsiteX0" fmla="*/ 184869 w 2250581"/>
              <a:gd name="connsiteY0" fmla="*/ 448039 h 448039"/>
              <a:gd name="connsiteX1" fmla="*/ 2065712 w 2250581"/>
              <a:gd name="connsiteY1" fmla="*/ 448039 h 448039"/>
              <a:gd name="connsiteX2" fmla="*/ 2086435 w 2250581"/>
              <a:gd name="connsiteY2" fmla="*/ 417173 h 448039"/>
              <a:gd name="connsiteX3" fmla="*/ 2232280 w 2250581"/>
              <a:gd name="connsiteY3" fmla="*/ 79270 h 448039"/>
              <a:gd name="connsiteX4" fmla="*/ 2250581 w 2250581"/>
              <a:gd name="connsiteY4" fmla="*/ 0 h 448039"/>
              <a:gd name="connsiteX5" fmla="*/ 0 w 2250581"/>
              <a:gd name="connsiteY5" fmla="*/ 0 h 448039"/>
              <a:gd name="connsiteX6" fmla="*/ 18300 w 2250581"/>
              <a:gd name="connsiteY6" fmla="*/ 79270 h 448039"/>
              <a:gd name="connsiteX7" fmla="*/ 164145 w 2250581"/>
              <a:gd name="connsiteY7" fmla="*/ 417173 h 44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0581" h="448039">
                <a:moveTo>
                  <a:pt x="184869" y="448039"/>
                </a:moveTo>
                <a:lnTo>
                  <a:pt x="2065712" y="448039"/>
                </a:lnTo>
                <a:lnTo>
                  <a:pt x="2086435" y="417173"/>
                </a:lnTo>
                <a:cubicBezTo>
                  <a:pt x="2148925" y="314152"/>
                  <a:pt x="2198414" y="200544"/>
                  <a:pt x="2232280" y="79270"/>
                </a:cubicBezTo>
                <a:lnTo>
                  <a:pt x="2250581" y="0"/>
                </a:lnTo>
                <a:lnTo>
                  <a:pt x="0" y="0"/>
                </a:lnTo>
                <a:lnTo>
                  <a:pt x="18300" y="79270"/>
                </a:lnTo>
                <a:cubicBezTo>
                  <a:pt x="52167" y="200544"/>
                  <a:pt x="101656" y="314152"/>
                  <a:pt x="164145" y="41717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7" name="Freeform 26"/>
          <p:cNvSpPr/>
          <p:nvPr/>
        </p:nvSpPr>
        <p:spPr>
          <a:xfrm flipV="1">
            <a:off x="1132629" y="1887824"/>
            <a:ext cx="1881744" cy="538988"/>
          </a:xfrm>
          <a:custGeom>
            <a:avLst/>
            <a:gdLst>
              <a:gd name="connsiteX0" fmla="*/ 940872 w 1881744"/>
              <a:gd name="connsiteY0" fmla="*/ 538988 h 538988"/>
              <a:gd name="connsiteX1" fmla="*/ 1835291 w 1881744"/>
              <a:gd name="connsiteY1" fmla="*/ 69189 h 538988"/>
              <a:gd name="connsiteX2" fmla="*/ 1881744 w 1881744"/>
              <a:gd name="connsiteY2" fmla="*/ 0 h 538988"/>
              <a:gd name="connsiteX3" fmla="*/ 0 w 1881744"/>
              <a:gd name="connsiteY3" fmla="*/ 0 h 538988"/>
              <a:gd name="connsiteX4" fmla="*/ 46453 w 1881744"/>
              <a:gd name="connsiteY4" fmla="*/ 69189 h 538988"/>
              <a:gd name="connsiteX5" fmla="*/ 940872 w 1881744"/>
              <a:gd name="connsiteY5" fmla="*/ 538988 h 53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1744" h="538988">
                <a:moveTo>
                  <a:pt x="940872" y="538988"/>
                </a:moveTo>
                <a:cubicBezTo>
                  <a:pt x="1300959" y="538988"/>
                  <a:pt x="1622695" y="356107"/>
                  <a:pt x="1835291" y="69189"/>
                </a:cubicBezTo>
                <a:lnTo>
                  <a:pt x="1881744" y="0"/>
                </a:lnTo>
                <a:lnTo>
                  <a:pt x="0" y="0"/>
                </a:lnTo>
                <a:lnTo>
                  <a:pt x="46453" y="69189"/>
                </a:lnTo>
                <a:cubicBezTo>
                  <a:pt x="259050" y="356107"/>
                  <a:pt x="580785" y="538988"/>
                  <a:pt x="940872" y="53898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541498" y="4806383"/>
            <a:ext cx="1064006" cy="1031311"/>
          </a:xfrm>
          <a:custGeom>
            <a:avLst/>
            <a:gdLst>
              <a:gd name="connsiteX0" fmla="*/ 55291 w 1064006"/>
              <a:gd name="connsiteY0" fmla="*/ 0 h 1188564"/>
              <a:gd name="connsiteX1" fmla="*/ 1008717 w 1064006"/>
              <a:gd name="connsiteY1" fmla="*/ 0 h 1188564"/>
              <a:gd name="connsiteX2" fmla="*/ 1005879 w 1064006"/>
              <a:gd name="connsiteY2" fmla="*/ 198055 h 1188564"/>
              <a:gd name="connsiteX3" fmla="*/ 1025324 w 1064006"/>
              <a:gd name="connsiteY3" fmla="*/ 201981 h 1188564"/>
              <a:gd name="connsiteX4" fmla="*/ 1064006 w 1064006"/>
              <a:gd name="connsiteY4" fmla="*/ 260338 h 1188564"/>
              <a:gd name="connsiteX5" fmla="*/ 1025324 w 1064006"/>
              <a:gd name="connsiteY5" fmla="*/ 318695 h 1188564"/>
              <a:gd name="connsiteX6" fmla="*/ 1004089 w 1064006"/>
              <a:gd name="connsiteY6" fmla="*/ 322982 h 1188564"/>
              <a:gd name="connsiteX7" fmla="*/ 1003464 w 1064006"/>
              <a:gd name="connsiteY7" fmla="*/ 366582 h 1188564"/>
              <a:gd name="connsiteX8" fmla="*/ 1025324 w 1064006"/>
              <a:gd name="connsiteY8" fmla="*/ 370996 h 1188564"/>
              <a:gd name="connsiteX9" fmla="*/ 1064006 w 1064006"/>
              <a:gd name="connsiteY9" fmla="*/ 429353 h 1188564"/>
              <a:gd name="connsiteX10" fmla="*/ 1025324 w 1064006"/>
              <a:gd name="connsiteY10" fmla="*/ 487710 h 1188564"/>
              <a:gd name="connsiteX11" fmla="*/ 1001659 w 1064006"/>
              <a:gd name="connsiteY11" fmla="*/ 492487 h 1188564"/>
              <a:gd name="connsiteX12" fmla="*/ 1001049 w 1064006"/>
              <a:gd name="connsiteY12" fmla="*/ 535111 h 1188564"/>
              <a:gd name="connsiteX13" fmla="*/ 1025324 w 1064006"/>
              <a:gd name="connsiteY13" fmla="*/ 540012 h 1188564"/>
              <a:gd name="connsiteX14" fmla="*/ 1064006 w 1064006"/>
              <a:gd name="connsiteY14" fmla="*/ 598369 h 1188564"/>
              <a:gd name="connsiteX15" fmla="*/ 1000672 w 1064006"/>
              <a:gd name="connsiteY15" fmla="*/ 661703 h 1188564"/>
              <a:gd name="connsiteX16" fmla="*/ 999234 w 1064006"/>
              <a:gd name="connsiteY16" fmla="*/ 661703 h 1188564"/>
              <a:gd name="connsiteX17" fmla="*/ 998628 w 1064006"/>
              <a:gd name="connsiteY17" fmla="*/ 704051 h 1188564"/>
              <a:gd name="connsiteX18" fmla="*/ 1000672 w 1064006"/>
              <a:gd name="connsiteY18" fmla="*/ 704051 h 1188564"/>
              <a:gd name="connsiteX19" fmla="*/ 1064006 w 1064006"/>
              <a:gd name="connsiteY19" fmla="*/ 767385 h 1188564"/>
              <a:gd name="connsiteX20" fmla="*/ 1000672 w 1064006"/>
              <a:gd name="connsiteY20" fmla="*/ 830719 h 1188564"/>
              <a:gd name="connsiteX21" fmla="*/ 961543 w 1064006"/>
              <a:gd name="connsiteY21" fmla="*/ 830719 h 1188564"/>
              <a:gd name="connsiteX22" fmla="*/ 960691 w 1064006"/>
              <a:gd name="connsiteY22" fmla="*/ 839174 h 1188564"/>
              <a:gd name="connsiteX23" fmla="*/ 532003 w 1064006"/>
              <a:gd name="connsiteY23" fmla="*/ 1188564 h 1188564"/>
              <a:gd name="connsiteX24" fmla="*/ 103315 w 1064006"/>
              <a:gd name="connsiteY24" fmla="*/ 839174 h 1188564"/>
              <a:gd name="connsiteX25" fmla="*/ 102463 w 1064006"/>
              <a:gd name="connsiteY25" fmla="*/ 830719 h 1188564"/>
              <a:gd name="connsiteX26" fmla="*/ 63334 w 1064006"/>
              <a:gd name="connsiteY26" fmla="*/ 830719 h 1188564"/>
              <a:gd name="connsiteX27" fmla="*/ 0 w 1064006"/>
              <a:gd name="connsiteY27" fmla="*/ 767385 h 1188564"/>
              <a:gd name="connsiteX28" fmla="*/ 63334 w 1064006"/>
              <a:gd name="connsiteY28" fmla="*/ 704051 h 1188564"/>
              <a:gd name="connsiteX29" fmla="*/ 65381 w 1064006"/>
              <a:gd name="connsiteY29" fmla="*/ 704051 h 1188564"/>
              <a:gd name="connsiteX30" fmla="*/ 64774 w 1064006"/>
              <a:gd name="connsiteY30" fmla="*/ 661703 h 1188564"/>
              <a:gd name="connsiteX31" fmla="*/ 63334 w 1064006"/>
              <a:gd name="connsiteY31" fmla="*/ 661703 h 1188564"/>
              <a:gd name="connsiteX32" fmla="*/ 0 w 1064006"/>
              <a:gd name="connsiteY32" fmla="*/ 598369 h 1188564"/>
              <a:gd name="connsiteX33" fmla="*/ 38682 w 1064006"/>
              <a:gd name="connsiteY33" fmla="*/ 540012 h 1188564"/>
              <a:gd name="connsiteX34" fmla="*/ 62960 w 1064006"/>
              <a:gd name="connsiteY34" fmla="*/ 535110 h 1188564"/>
              <a:gd name="connsiteX35" fmla="*/ 62349 w 1064006"/>
              <a:gd name="connsiteY35" fmla="*/ 492488 h 1188564"/>
              <a:gd name="connsiteX36" fmla="*/ 38682 w 1064006"/>
              <a:gd name="connsiteY36" fmla="*/ 487710 h 1188564"/>
              <a:gd name="connsiteX37" fmla="*/ 0 w 1064006"/>
              <a:gd name="connsiteY37" fmla="*/ 429353 h 1188564"/>
              <a:gd name="connsiteX38" fmla="*/ 38682 w 1064006"/>
              <a:gd name="connsiteY38" fmla="*/ 370996 h 1188564"/>
              <a:gd name="connsiteX39" fmla="*/ 60544 w 1064006"/>
              <a:gd name="connsiteY39" fmla="*/ 366582 h 1188564"/>
              <a:gd name="connsiteX40" fmla="*/ 59920 w 1064006"/>
              <a:gd name="connsiteY40" fmla="*/ 322982 h 1188564"/>
              <a:gd name="connsiteX41" fmla="*/ 38682 w 1064006"/>
              <a:gd name="connsiteY41" fmla="*/ 318695 h 1188564"/>
              <a:gd name="connsiteX42" fmla="*/ 0 w 1064006"/>
              <a:gd name="connsiteY42" fmla="*/ 260338 h 1188564"/>
              <a:gd name="connsiteX43" fmla="*/ 38682 w 1064006"/>
              <a:gd name="connsiteY43" fmla="*/ 201981 h 1188564"/>
              <a:gd name="connsiteX44" fmla="*/ 58129 w 1064006"/>
              <a:gd name="connsiteY44" fmla="*/ 198055 h 118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4006" h="1188564">
                <a:moveTo>
                  <a:pt x="55291" y="0"/>
                </a:moveTo>
                <a:lnTo>
                  <a:pt x="1008717" y="0"/>
                </a:lnTo>
                <a:lnTo>
                  <a:pt x="1005879" y="198055"/>
                </a:lnTo>
                <a:lnTo>
                  <a:pt x="1025324" y="201981"/>
                </a:lnTo>
                <a:cubicBezTo>
                  <a:pt x="1048056" y="211596"/>
                  <a:pt x="1064006" y="234104"/>
                  <a:pt x="1064006" y="260338"/>
                </a:cubicBezTo>
                <a:cubicBezTo>
                  <a:pt x="1064006" y="286571"/>
                  <a:pt x="1048056" y="309080"/>
                  <a:pt x="1025324" y="318695"/>
                </a:cubicBezTo>
                <a:lnTo>
                  <a:pt x="1004089" y="322982"/>
                </a:lnTo>
                <a:lnTo>
                  <a:pt x="1003464" y="366582"/>
                </a:lnTo>
                <a:lnTo>
                  <a:pt x="1025324" y="370996"/>
                </a:lnTo>
                <a:cubicBezTo>
                  <a:pt x="1048056" y="380611"/>
                  <a:pt x="1064006" y="403119"/>
                  <a:pt x="1064006" y="429353"/>
                </a:cubicBezTo>
                <a:cubicBezTo>
                  <a:pt x="1064006" y="455586"/>
                  <a:pt x="1048056" y="478095"/>
                  <a:pt x="1025324" y="487710"/>
                </a:cubicBezTo>
                <a:lnTo>
                  <a:pt x="1001659" y="492487"/>
                </a:lnTo>
                <a:lnTo>
                  <a:pt x="1001049" y="535111"/>
                </a:lnTo>
                <a:lnTo>
                  <a:pt x="1025324" y="540012"/>
                </a:lnTo>
                <a:cubicBezTo>
                  <a:pt x="1048056" y="549627"/>
                  <a:pt x="1064006" y="572135"/>
                  <a:pt x="1064006" y="598369"/>
                </a:cubicBezTo>
                <a:cubicBezTo>
                  <a:pt x="1064006" y="633347"/>
                  <a:pt x="1035650" y="661703"/>
                  <a:pt x="1000672" y="661703"/>
                </a:cubicBezTo>
                <a:lnTo>
                  <a:pt x="999234" y="661703"/>
                </a:lnTo>
                <a:lnTo>
                  <a:pt x="998628" y="704051"/>
                </a:lnTo>
                <a:lnTo>
                  <a:pt x="1000672" y="704051"/>
                </a:lnTo>
                <a:cubicBezTo>
                  <a:pt x="1035650" y="704051"/>
                  <a:pt x="1064006" y="732407"/>
                  <a:pt x="1064006" y="767385"/>
                </a:cubicBezTo>
                <a:cubicBezTo>
                  <a:pt x="1064006" y="802363"/>
                  <a:pt x="1035650" y="830719"/>
                  <a:pt x="1000672" y="830719"/>
                </a:cubicBezTo>
                <a:lnTo>
                  <a:pt x="961543" y="830719"/>
                </a:lnTo>
                <a:lnTo>
                  <a:pt x="960691" y="839174"/>
                </a:lnTo>
                <a:cubicBezTo>
                  <a:pt x="919889" y="1038571"/>
                  <a:pt x="743463" y="1188564"/>
                  <a:pt x="532003" y="1188564"/>
                </a:cubicBezTo>
                <a:cubicBezTo>
                  <a:pt x="320544" y="1188564"/>
                  <a:pt x="144118" y="1038571"/>
                  <a:pt x="103315" y="839174"/>
                </a:cubicBezTo>
                <a:lnTo>
                  <a:pt x="102463" y="830719"/>
                </a:lnTo>
                <a:lnTo>
                  <a:pt x="63334" y="830719"/>
                </a:lnTo>
                <a:cubicBezTo>
                  <a:pt x="28356" y="830719"/>
                  <a:pt x="0" y="802363"/>
                  <a:pt x="0" y="767385"/>
                </a:cubicBezTo>
                <a:cubicBezTo>
                  <a:pt x="0" y="732407"/>
                  <a:pt x="28356" y="704051"/>
                  <a:pt x="63334" y="704051"/>
                </a:cubicBezTo>
                <a:lnTo>
                  <a:pt x="65381" y="704051"/>
                </a:lnTo>
                <a:lnTo>
                  <a:pt x="64774" y="661703"/>
                </a:lnTo>
                <a:lnTo>
                  <a:pt x="63334" y="661703"/>
                </a:lnTo>
                <a:cubicBezTo>
                  <a:pt x="28356" y="661703"/>
                  <a:pt x="0" y="633347"/>
                  <a:pt x="0" y="598369"/>
                </a:cubicBezTo>
                <a:cubicBezTo>
                  <a:pt x="0" y="572135"/>
                  <a:pt x="15950" y="549627"/>
                  <a:pt x="38682" y="540012"/>
                </a:cubicBezTo>
                <a:lnTo>
                  <a:pt x="62960" y="535110"/>
                </a:lnTo>
                <a:lnTo>
                  <a:pt x="62349" y="492488"/>
                </a:lnTo>
                <a:lnTo>
                  <a:pt x="38682" y="487710"/>
                </a:lnTo>
                <a:cubicBezTo>
                  <a:pt x="15950" y="478095"/>
                  <a:pt x="0" y="455586"/>
                  <a:pt x="0" y="429353"/>
                </a:cubicBezTo>
                <a:cubicBezTo>
                  <a:pt x="0" y="403119"/>
                  <a:pt x="15950" y="380611"/>
                  <a:pt x="38682" y="370996"/>
                </a:cubicBezTo>
                <a:lnTo>
                  <a:pt x="60544" y="366582"/>
                </a:lnTo>
                <a:lnTo>
                  <a:pt x="59920" y="322982"/>
                </a:lnTo>
                <a:lnTo>
                  <a:pt x="38682" y="318695"/>
                </a:lnTo>
                <a:cubicBezTo>
                  <a:pt x="15950" y="309080"/>
                  <a:pt x="0" y="286571"/>
                  <a:pt x="0" y="260338"/>
                </a:cubicBezTo>
                <a:cubicBezTo>
                  <a:pt x="0" y="234104"/>
                  <a:pt x="15950" y="211596"/>
                  <a:pt x="38682" y="201981"/>
                </a:cubicBezTo>
                <a:lnTo>
                  <a:pt x="58129" y="1980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02507" y="416831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25%</a:t>
            </a:r>
            <a:endParaRPr lang="en-US" sz="1400" b="1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02507" y="360095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10%</a:t>
            </a:r>
            <a:endParaRPr lang="en-US" sz="1400" b="1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02507" y="3036245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30%</a:t>
            </a:r>
            <a:endParaRPr lang="en-US" sz="1400" b="1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02507" y="2493548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20%</a:t>
            </a:r>
            <a:endParaRPr lang="en-US" sz="1400" b="1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02507" y="2003429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15%</a:t>
            </a:r>
            <a:endParaRPr lang="en-US" sz="1400" b="1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822" y="1995781"/>
            <a:ext cx="268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086223" y="1982876"/>
            <a:ext cx="449969" cy="4499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1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5822" y="2848669"/>
            <a:ext cx="268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086223" y="2835764"/>
            <a:ext cx="449969" cy="44996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2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5822" y="3701557"/>
            <a:ext cx="268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86223" y="3688652"/>
            <a:ext cx="449969" cy="4499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3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75822" y="4554445"/>
            <a:ext cx="268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086223" y="4541540"/>
            <a:ext cx="449969" cy="44996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4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75822" y="5407333"/>
            <a:ext cx="268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86223" y="5394428"/>
            <a:ext cx="449969" cy="4499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5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08336" y="4361940"/>
            <a:ext cx="3983664" cy="181026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470721" y="4651517"/>
            <a:ext cx="28068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anose="020B0606030504020204" pitchFamily="34" charset="0"/>
              </a:rPr>
              <a:t>结论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bg1">
                  <a:lumMod val="9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7" y="191387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4607442" y="2254103"/>
            <a:ext cx="2977116" cy="2977116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789968" y="2436629"/>
            <a:ext cx="2612065" cy="2612065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971288" y="2617949"/>
            <a:ext cx="2249424" cy="2249424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154168" y="2800829"/>
            <a:ext cx="1883664" cy="1883664"/>
          </a:xfrm>
          <a:prstGeom prst="ellipse">
            <a:avLst/>
          </a:prstGeom>
          <a:noFill/>
          <a:ln w="127000" cap="rnd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c 94"/>
          <p:cNvSpPr/>
          <p:nvPr/>
        </p:nvSpPr>
        <p:spPr>
          <a:xfrm>
            <a:off x="4607442" y="2254103"/>
            <a:ext cx="2977116" cy="2977116"/>
          </a:xfrm>
          <a:prstGeom prst="arc">
            <a:avLst>
              <a:gd name="adj1" fmla="val 16200000"/>
              <a:gd name="adj2" fmla="val 20886546"/>
            </a:avLst>
          </a:prstGeom>
          <a:noFill/>
          <a:ln w="1270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/>
          <p:cNvSpPr/>
          <p:nvPr/>
        </p:nvSpPr>
        <p:spPr>
          <a:xfrm>
            <a:off x="4789968" y="2436628"/>
            <a:ext cx="2612065" cy="2612065"/>
          </a:xfrm>
          <a:prstGeom prst="arc">
            <a:avLst>
              <a:gd name="adj1" fmla="val 12350273"/>
              <a:gd name="adj2" fmla="val 15240146"/>
            </a:avLst>
          </a:prstGeom>
          <a:noFill/>
          <a:ln w="1270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>
            <a:off x="4971288" y="2617949"/>
            <a:ext cx="2249424" cy="2249424"/>
          </a:xfrm>
          <a:prstGeom prst="arc">
            <a:avLst>
              <a:gd name="adj1" fmla="val 3842578"/>
              <a:gd name="adj2" fmla="val 9752989"/>
            </a:avLst>
          </a:prstGeom>
          <a:noFill/>
          <a:ln w="1270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c 97"/>
          <p:cNvSpPr/>
          <p:nvPr/>
        </p:nvSpPr>
        <p:spPr>
          <a:xfrm>
            <a:off x="5154168" y="2800829"/>
            <a:ext cx="1883664" cy="1883664"/>
          </a:xfrm>
          <a:prstGeom prst="arc">
            <a:avLst>
              <a:gd name="adj1" fmla="val 21482739"/>
              <a:gd name="adj2" fmla="val 2573572"/>
            </a:avLst>
          </a:prstGeom>
          <a:noFill/>
          <a:ln w="1270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334467" y="3327161"/>
            <a:ext cx="15230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执行品牌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7687339" y="3455581"/>
            <a:ext cx="9144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785344" y="4455042"/>
            <a:ext cx="13716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704520" y="3255526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</a:t>
            </a: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409486" y="3178582"/>
            <a:ext cx="1868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241454" y="4284383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</a:t>
            </a:r>
            <a:endParaRPr lang="en-US" sz="2000" b="1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948699" y="4210783"/>
            <a:ext cx="1868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>
            <a:off x="3960373" y="3255526"/>
            <a:ext cx="9144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194092" y="3055471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35%</a:t>
            </a:r>
            <a:endParaRPr lang="en-US" sz="2000" b="1">
              <a:solidFill>
                <a:schemeClr val="accent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328257" y="2978527"/>
            <a:ext cx="1868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4056888" y="4050183"/>
            <a:ext cx="9144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056888" y="4050183"/>
            <a:ext cx="0" cy="326571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681433" y="4564726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52694" y="4483333"/>
            <a:ext cx="1868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9943" y="3859825"/>
            <a:ext cx="367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90126" y="1821462"/>
            <a:ext cx="1811748" cy="1811748"/>
            <a:chOff x="5579652" y="2508942"/>
            <a:chExt cx="762465" cy="762465"/>
          </a:xfrm>
        </p:grpSpPr>
        <p:sp>
          <p:nvSpPr>
            <p:cNvPr id="3" name="Rounded Rectangle 6"/>
            <p:cNvSpPr/>
            <p:nvPr/>
          </p:nvSpPr>
          <p:spPr>
            <a:xfrm>
              <a:off x="5640174" y="2569464"/>
              <a:ext cx="641423" cy="641423"/>
            </a:xfrm>
            <a:prstGeom prst="roundRect">
              <a:avLst>
                <a:gd name="adj" fmla="val 293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" name="Rounded Rectangle 18"/>
            <p:cNvSpPr/>
            <p:nvPr/>
          </p:nvSpPr>
          <p:spPr>
            <a:xfrm>
              <a:off x="5579652" y="2508942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806743" y="2735225"/>
              <a:ext cx="307214" cy="307212"/>
              <a:chOff x="11121822" y="1145785"/>
              <a:chExt cx="307214" cy="307212"/>
            </a:xfrm>
            <a:solidFill>
              <a:schemeClr val="bg1"/>
            </a:solidFill>
          </p:grpSpPr>
          <p:sp>
            <p:nvSpPr>
              <p:cNvPr id="7" name="Freeform 140"/>
              <p:cNvSpPr>
                <a:spLocks noEditPoints="1"/>
              </p:cNvSpPr>
              <p:nvPr/>
            </p:nvSpPr>
            <p:spPr bwMode="auto">
              <a:xfrm>
                <a:off x="11121822" y="1211403"/>
                <a:ext cx="241594" cy="241594"/>
              </a:xfrm>
              <a:custGeom>
                <a:avLst/>
                <a:gdLst>
                  <a:gd name="T0" fmla="*/ 103 w 112"/>
                  <a:gd name="T1" fmla="*/ 47 h 112"/>
                  <a:gd name="T2" fmla="*/ 106 w 112"/>
                  <a:gd name="T3" fmla="*/ 36 h 112"/>
                  <a:gd name="T4" fmla="*/ 102 w 112"/>
                  <a:gd name="T5" fmla="*/ 22 h 112"/>
                  <a:gd name="T6" fmla="*/ 92 w 112"/>
                  <a:gd name="T7" fmla="*/ 25 h 112"/>
                  <a:gd name="T8" fmla="*/ 90 w 112"/>
                  <a:gd name="T9" fmla="*/ 14 h 112"/>
                  <a:gd name="T10" fmla="*/ 79 w 112"/>
                  <a:gd name="T11" fmla="*/ 4 h 112"/>
                  <a:gd name="T12" fmla="*/ 71 w 112"/>
                  <a:gd name="T13" fmla="*/ 11 h 112"/>
                  <a:gd name="T14" fmla="*/ 64 w 112"/>
                  <a:gd name="T15" fmla="*/ 3 h 112"/>
                  <a:gd name="T16" fmla="*/ 50 w 112"/>
                  <a:gd name="T17" fmla="*/ 0 h 112"/>
                  <a:gd name="T18" fmla="*/ 47 w 112"/>
                  <a:gd name="T19" fmla="*/ 10 h 112"/>
                  <a:gd name="T20" fmla="*/ 37 w 112"/>
                  <a:gd name="T21" fmla="*/ 6 h 112"/>
                  <a:gd name="T22" fmla="*/ 23 w 112"/>
                  <a:gd name="T23" fmla="*/ 11 h 112"/>
                  <a:gd name="T24" fmla="*/ 25 w 112"/>
                  <a:gd name="T25" fmla="*/ 20 h 112"/>
                  <a:gd name="T26" fmla="*/ 14 w 112"/>
                  <a:gd name="T27" fmla="*/ 22 h 112"/>
                  <a:gd name="T28" fmla="*/ 5 w 112"/>
                  <a:gd name="T29" fmla="*/ 33 h 112"/>
                  <a:gd name="T30" fmla="*/ 12 w 112"/>
                  <a:gd name="T31" fmla="*/ 41 h 112"/>
                  <a:gd name="T32" fmla="*/ 3 w 112"/>
                  <a:gd name="T33" fmla="*/ 48 h 112"/>
                  <a:gd name="T34" fmla="*/ 0 w 112"/>
                  <a:gd name="T35" fmla="*/ 62 h 112"/>
                  <a:gd name="T36" fmla="*/ 10 w 112"/>
                  <a:gd name="T37" fmla="*/ 65 h 112"/>
                  <a:gd name="T38" fmla="*/ 6 w 112"/>
                  <a:gd name="T39" fmla="*/ 75 h 112"/>
                  <a:gd name="T40" fmla="*/ 11 w 112"/>
                  <a:gd name="T41" fmla="*/ 89 h 112"/>
                  <a:gd name="T42" fmla="*/ 21 w 112"/>
                  <a:gd name="T43" fmla="*/ 87 h 112"/>
                  <a:gd name="T44" fmla="*/ 23 w 112"/>
                  <a:gd name="T45" fmla="*/ 98 h 112"/>
                  <a:gd name="T46" fmla="*/ 34 w 112"/>
                  <a:gd name="T47" fmla="*/ 108 h 112"/>
                  <a:gd name="T48" fmla="*/ 41 w 112"/>
                  <a:gd name="T49" fmla="*/ 101 h 112"/>
                  <a:gd name="T50" fmla="*/ 48 w 112"/>
                  <a:gd name="T51" fmla="*/ 109 h 112"/>
                  <a:gd name="T52" fmla="*/ 63 w 112"/>
                  <a:gd name="T53" fmla="*/ 112 h 112"/>
                  <a:gd name="T54" fmla="*/ 66 w 112"/>
                  <a:gd name="T55" fmla="*/ 102 h 112"/>
                  <a:gd name="T56" fmla="*/ 76 w 112"/>
                  <a:gd name="T57" fmla="*/ 106 h 112"/>
                  <a:gd name="T58" fmla="*/ 90 w 112"/>
                  <a:gd name="T59" fmla="*/ 101 h 112"/>
                  <a:gd name="T60" fmla="*/ 88 w 112"/>
                  <a:gd name="T61" fmla="*/ 91 h 112"/>
                  <a:gd name="T62" fmla="*/ 98 w 112"/>
                  <a:gd name="T63" fmla="*/ 89 h 112"/>
                  <a:gd name="T64" fmla="*/ 108 w 112"/>
                  <a:gd name="T65" fmla="*/ 78 h 112"/>
                  <a:gd name="T66" fmla="*/ 101 w 112"/>
                  <a:gd name="T67" fmla="*/ 71 h 112"/>
                  <a:gd name="T68" fmla="*/ 110 w 112"/>
                  <a:gd name="T69" fmla="*/ 64 h 112"/>
                  <a:gd name="T70" fmla="*/ 112 w 112"/>
                  <a:gd name="T71" fmla="*/ 49 h 112"/>
                  <a:gd name="T72" fmla="*/ 56 w 112"/>
                  <a:gd name="T73" fmla="*/ 86 h 112"/>
                  <a:gd name="T74" fmla="*/ 56 w 112"/>
                  <a:gd name="T75" fmla="*/ 26 h 112"/>
                  <a:gd name="T76" fmla="*/ 56 w 112"/>
                  <a:gd name="T77" fmla="*/ 8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2" h="112">
                    <a:moveTo>
                      <a:pt x="110" y="47"/>
                    </a:moveTo>
                    <a:cubicBezTo>
                      <a:pt x="103" y="47"/>
                      <a:pt x="103" y="47"/>
                      <a:pt x="103" y="47"/>
                    </a:cubicBezTo>
                    <a:cubicBezTo>
                      <a:pt x="102" y="44"/>
                      <a:pt x="101" y="42"/>
                      <a:pt x="101" y="39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8" y="35"/>
                      <a:pt x="108" y="34"/>
                      <a:pt x="107" y="32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99" y="20"/>
                      <a:pt x="98" y="2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0" y="23"/>
                      <a:pt x="88" y="21"/>
                      <a:pt x="87" y="20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91" y="12"/>
                      <a:pt x="90" y="11"/>
                      <a:pt x="89" y="1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7" y="3"/>
                      <a:pt x="76" y="4"/>
                      <a:pt x="75" y="5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9" y="10"/>
                      <a:pt x="67" y="10"/>
                      <a:pt x="64" y="9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7" y="1"/>
                      <a:pt x="47" y="3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2" y="11"/>
                      <a:pt x="40" y="12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4"/>
                      <a:pt x="34" y="4"/>
                      <a:pt x="33" y="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11"/>
                      <a:pt x="21" y="13"/>
                      <a:pt x="22" y="1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3" y="22"/>
                      <a:pt x="22" y="24"/>
                      <a:pt x="20" y="26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2"/>
                      <a:pt x="11" y="22"/>
                      <a:pt x="10" y="2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5"/>
                      <a:pt x="4" y="36"/>
                      <a:pt x="6" y="37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1" y="43"/>
                      <a:pt x="10" y="45"/>
                      <a:pt x="10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0" y="49"/>
                      <a:pt x="0" y="5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2" y="65"/>
                      <a:pt x="3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1" y="68"/>
                      <a:pt x="11" y="70"/>
                      <a:pt x="12" y="72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5" y="76"/>
                      <a:pt x="5" y="78"/>
                      <a:pt x="5" y="79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2" y="91"/>
                      <a:pt x="14" y="91"/>
                      <a:pt x="15" y="90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3" y="89"/>
                      <a:pt x="24" y="91"/>
                      <a:pt x="26" y="92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9"/>
                      <a:pt x="23" y="101"/>
                      <a:pt x="24" y="102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5" y="108"/>
                      <a:pt x="37" y="108"/>
                      <a:pt x="38" y="106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4" y="101"/>
                      <a:pt x="46" y="102"/>
                      <a:pt x="48" y="102"/>
                    </a:cubicBezTo>
                    <a:cubicBezTo>
                      <a:pt x="48" y="109"/>
                      <a:pt x="48" y="109"/>
                      <a:pt x="48" y="109"/>
                    </a:cubicBezTo>
                    <a:cubicBezTo>
                      <a:pt x="48" y="111"/>
                      <a:pt x="50" y="112"/>
                      <a:pt x="51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4" y="112"/>
                      <a:pt x="66" y="111"/>
                      <a:pt x="66" y="109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8" y="102"/>
                      <a:pt x="70" y="101"/>
                      <a:pt x="73" y="100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7" y="107"/>
                      <a:pt x="79" y="108"/>
                      <a:pt x="80" y="107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1" y="100"/>
                      <a:pt x="92" y="99"/>
                      <a:pt x="91" y="97"/>
                    </a:cubicBezTo>
                    <a:cubicBezTo>
                      <a:pt x="88" y="91"/>
                      <a:pt x="88" y="91"/>
                      <a:pt x="88" y="91"/>
                    </a:cubicBezTo>
                    <a:cubicBezTo>
                      <a:pt x="89" y="90"/>
                      <a:pt x="91" y="88"/>
                      <a:pt x="93" y="86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100" y="90"/>
                      <a:pt x="102" y="90"/>
                      <a:pt x="102" y="8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8" y="75"/>
                      <a:pt x="107" y="74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2" y="69"/>
                      <a:pt x="102" y="66"/>
                      <a:pt x="103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1" y="64"/>
                      <a:pt x="112" y="63"/>
                      <a:pt x="112" y="61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8"/>
                      <a:pt x="111" y="47"/>
                      <a:pt x="110" y="47"/>
                    </a:cubicBezTo>
                    <a:close/>
                    <a:moveTo>
                      <a:pt x="56" y="86"/>
                    </a:moveTo>
                    <a:cubicBezTo>
                      <a:pt x="40" y="86"/>
                      <a:pt x="26" y="72"/>
                      <a:pt x="26" y="56"/>
                    </a:cubicBezTo>
                    <a:cubicBezTo>
                      <a:pt x="26" y="39"/>
                      <a:pt x="40" y="26"/>
                      <a:pt x="56" y="26"/>
                    </a:cubicBezTo>
                    <a:cubicBezTo>
                      <a:pt x="73" y="26"/>
                      <a:pt x="86" y="39"/>
                      <a:pt x="86" y="56"/>
                    </a:cubicBezTo>
                    <a:cubicBezTo>
                      <a:pt x="86" y="72"/>
                      <a:pt x="73" y="86"/>
                      <a:pt x="56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8" name="Freeform 141"/>
              <p:cNvSpPr>
                <a:spLocks noEditPoints="1"/>
              </p:cNvSpPr>
              <p:nvPr/>
            </p:nvSpPr>
            <p:spPr bwMode="auto">
              <a:xfrm>
                <a:off x="11317186" y="1145785"/>
                <a:ext cx="111850" cy="113341"/>
              </a:xfrm>
              <a:custGeom>
                <a:avLst/>
                <a:gdLst>
                  <a:gd name="T0" fmla="*/ 48 w 52"/>
                  <a:gd name="T1" fmla="*/ 23 h 52"/>
                  <a:gd name="T2" fmla="*/ 50 w 52"/>
                  <a:gd name="T3" fmla="*/ 17 h 52"/>
                  <a:gd name="T4" fmla="*/ 48 w 52"/>
                  <a:gd name="T5" fmla="*/ 11 h 52"/>
                  <a:gd name="T6" fmla="*/ 44 w 52"/>
                  <a:gd name="T7" fmla="*/ 12 h 52"/>
                  <a:gd name="T8" fmla="*/ 42 w 52"/>
                  <a:gd name="T9" fmla="*/ 6 h 52"/>
                  <a:gd name="T10" fmla="*/ 38 w 52"/>
                  <a:gd name="T11" fmla="*/ 2 h 52"/>
                  <a:gd name="T12" fmla="*/ 34 w 52"/>
                  <a:gd name="T13" fmla="*/ 5 h 52"/>
                  <a:gd name="T14" fmla="*/ 30 w 52"/>
                  <a:gd name="T15" fmla="*/ 1 h 52"/>
                  <a:gd name="T16" fmla="*/ 24 w 52"/>
                  <a:gd name="T17" fmla="*/ 0 h 52"/>
                  <a:gd name="T18" fmla="*/ 23 w 52"/>
                  <a:gd name="T19" fmla="*/ 4 h 52"/>
                  <a:gd name="T20" fmla="*/ 17 w 52"/>
                  <a:gd name="T21" fmla="*/ 2 h 52"/>
                  <a:gd name="T22" fmla="*/ 11 w 52"/>
                  <a:gd name="T23" fmla="*/ 4 h 52"/>
                  <a:gd name="T24" fmla="*/ 12 w 52"/>
                  <a:gd name="T25" fmla="*/ 8 h 52"/>
                  <a:gd name="T26" fmla="*/ 6 w 52"/>
                  <a:gd name="T27" fmla="*/ 10 h 52"/>
                  <a:gd name="T28" fmla="*/ 2 w 52"/>
                  <a:gd name="T29" fmla="*/ 14 h 52"/>
                  <a:gd name="T30" fmla="*/ 6 w 52"/>
                  <a:gd name="T31" fmla="*/ 18 h 52"/>
                  <a:gd name="T32" fmla="*/ 1 w 52"/>
                  <a:gd name="T33" fmla="*/ 22 h 52"/>
                  <a:gd name="T34" fmla="*/ 0 w 52"/>
                  <a:gd name="T35" fmla="*/ 28 h 52"/>
                  <a:gd name="T36" fmla="*/ 4 w 52"/>
                  <a:gd name="T37" fmla="*/ 29 h 52"/>
                  <a:gd name="T38" fmla="*/ 2 w 52"/>
                  <a:gd name="T39" fmla="*/ 35 h 52"/>
                  <a:gd name="T40" fmla="*/ 4 w 52"/>
                  <a:gd name="T41" fmla="*/ 41 h 52"/>
                  <a:gd name="T42" fmla="*/ 9 w 52"/>
                  <a:gd name="T43" fmla="*/ 40 h 52"/>
                  <a:gd name="T44" fmla="*/ 10 w 52"/>
                  <a:gd name="T45" fmla="*/ 46 h 52"/>
                  <a:gd name="T46" fmla="*/ 15 w 52"/>
                  <a:gd name="T47" fmla="*/ 50 h 52"/>
                  <a:gd name="T48" fmla="*/ 18 w 52"/>
                  <a:gd name="T49" fmla="*/ 47 h 52"/>
                  <a:gd name="T50" fmla="*/ 22 w 52"/>
                  <a:gd name="T51" fmla="*/ 51 h 52"/>
                  <a:gd name="T52" fmla="*/ 28 w 52"/>
                  <a:gd name="T53" fmla="*/ 52 h 52"/>
                  <a:gd name="T54" fmla="*/ 29 w 52"/>
                  <a:gd name="T55" fmla="*/ 48 h 52"/>
                  <a:gd name="T56" fmla="*/ 35 w 52"/>
                  <a:gd name="T57" fmla="*/ 50 h 52"/>
                  <a:gd name="T58" fmla="*/ 41 w 52"/>
                  <a:gd name="T59" fmla="*/ 48 h 52"/>
                  <a:gd name="T60" fmla="*/ 40 w 52"/>
                  <a:gd name="T61" fmla="*/ 43 h 52"/>
                  <a:gd name="T62" fmla="*/ 46 w 52"/>
                  <a:gd name="T63" fmla="*/ 42 h 52"/>
                  <a:gd name="T64" fmla="*/ 50 w 52"/>
                  <a:gd name="T65" fmla="*/ 37 h 52"/>
                  <a:gd name="T66" fmla="*/ 47 w 52"/>
                  <a:gd name="T67" fmla="*/ 34 h 52"/>
                  <a:gd name="T68" fmla="*/ 51 w 52"/>
                  <a:gd name="T69" fmla="*/ 30 h 52"/>
                  <a:gd name="T70" fmla="*/ 52 w 52"/>
                  <a:gd name="T71" fmla="*/ 24 h 52"/>
                  <a:gd name="T72" fmla="*/ 26 w 52"/>
                  <a:gd name="T73" fmla="*/ 40 h 52"/>
                  <a:gd name="T74" fmla="*/ 26 w 52"/>
                  <a:gd name="T75" fmla="*/ 12 h 52"/>
                  <a:gd name="T76" fmla="*/ 26 w 52"/>
                  <a:gd name="T77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2">
                    <a:moveTo>
                      <a:pt x="51" y="23"/>
                    </a:move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1"/>
                      <a:pt x="48" y="20"/>
                      <a:pt x="47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51" y="16"/>
                      <a:pt x="50" y="15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0"/>
                      <a:pt x="47" y="10"/>
                      <a:pt x="46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3" y="11"/>
                      <a:pt x="42" y="10"/>
                      <a:pt x="40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5"/>
                      <a:pt x="42" y="4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2" y="4"/>
                      <a:pt x="30" y="4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4"/>
                      <a:pt x="20" y="5"/>
                      <a:pt x="19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1"/>
                      <a:pt x="15" y="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3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1"/>
                      <a:pt x="4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1"/>
                      <a:pt x="5" y="32"/>
                      <a:pt x="5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1"/>
                      <a:pt x="5" y="42"/>
                      <a:pt x="6" y="4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1"/>
                      <a:pt x="11" y="42"/>
                      <a:pt x="12" y="43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7"/>
                      <a:pt x="11" y="47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6" y="50"/>
                      <a:pt x="16" y="49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7"/>
                      <a:pt x="21" y="48"/>
                      <a:pt x="22" y="48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3" y="52"/>
                      <a:pt x="24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2"/>
                      <a:pt x="29" y="52"/>
                      <a:pt x="29" y="51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8"/>
                      <a:pt x="32" y="47"/>
                      <a:pt x="34" y="47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1" y="46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2" y="41"/>
                      <a:pt x="43" y="40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2"/>
                      <a:pt x="47" y="42"/>
                      <a:pt x="48" y="41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6"/>
                      <a:pt x="50" y="36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3"/>
                      <a:pt x="48" y="31"/>
                      <a:pt x="48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30"/>
                      <a:pt x="52" y="29"/>
                      <a:pt x="52" y="29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2" y="23"/>
                      <a:pt x="51" y="23"/>
                    </a:cubicBezTo>
                    <a:close/>
                    <a:moveTo>
                      <a:pt x="26" y="40"/>
                    </a:moveTo>
                    <a:cubicBezTo>
                      <a:pt x="18" y="40"/>
                      <a:pt x="12" y="34"/>
                      <a:pt x="12" y="26"/>
                    </a:cubicBezTo>
                    <a:cubicBezTo>
                      <a:pt x="12" y="18"/>
                      <a:pt x="18" y="12"/>
                      <a:pt x="26" y="12"/>
                    </a:cubicBezTo>
                    <a:cubicBezTo>
                      <a:pt x="34" y="12"/>
                      <a:pt x="40" y="18"/>
                      <a:pt x="40" y="26"/>
                    </a:cubicBezTo>
                    <a:cubicBezTo>
                      <a:pt x="40" y="34"/>
                      <a:pt x="34" y="40"/>
                      <a:pt x="2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6" y="191387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5645888" y="2243469"/>
          <a:ext cx="5631712" cy="360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030153" y="1792543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添加标题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30153" y="212215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添加标题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68937" y="2169642"/>
            <a:ext cx="151240" cy="1512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768937" y="1840033"/>
            <a:ext cx="151240" cy="15124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1788189"/>
            <a:ext cx="4263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解决方案</a:t>
            </a:r>
            <a:endParaRPr lang="en-US" sz="16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69661" y="3981787"/>
            <a:ext cx="776177" cy="7761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1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43698" y="3986479"/>
            <a:ext cx="776177" cy="77617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21279" y="3981787"/>
            <a:ext cx="776177" cy="7761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3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08935" y="5039675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95%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0336" y="5039675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35%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60553" y="5039517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15%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8" y="191387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" name="Freeform 192"/>
          <p:cNvSpPr>
            <a:spLocks noEditPoints="1"/>
          </p:cNvSpPr>
          <p:nvPr/>
        </p:nvSpPr>
        <p:spPr bwMode="auto">
          <a:xfrm>
            <a:off x="1271154" y="3026105"/>
            <a:ext cx="1153054" cy="2724335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id-ID" sz="2400">
              <a:solidFill>
                <a:srgbClr val="F6AC19"/>
              </a:solidFill>
              <a:latin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15224" y="3320016"/>
            <a:ext cx="217967" cy="21796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21279" y="2470930"/>
            <a:ext cx="217967" cy="217967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40601" y="2993321"/>
            <a:ext cx="217967" cy="21796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99287" y="1964804"/>
            <a:ext cx="217967" cy="217967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804155" y="2024857"/>
            <a:ext cx="217967" cy="21796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56012" y="2884337"/>
            <a:ext cx="217967" cy="217967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968251" y="1746837"/>
            <a:ext cx="217967" cy="21796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cxnSp>
        <p:nvCxnSpPr>
          <p:cNvPr id="21" name="Straight Connector 20"/>
          <p:cNvCxnSpPr>
            <a:stCxn id="13" idx="7"/>
            <a:endCxn id="14" idx="3"/>
          </p:cNvCxnSpPr>
          <p:nvPr/>
        </p:nvCxnSpPr>
        <p:spPr>
          <a:xfrm flipV="1">
            <a:off x="2501270" y="2656976"/>
            <a:ext cx="1251930" cy="694961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5"/>
            <a:endCxn id="15" idx="2"/>
          </p:cNvCxnSpPr>
          <p:nvPr/>
        </p:nvCxnSpPr>
        <p:spPr>
          <a:xfrm>
            <a:off x="3907325" y="2656976"/>
            <a:ext cx="1133276" cy="445329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7"/>
            <a:endCxn id="16" idx="3"/>
          </p:cNvCxnSpPr>
          <p:nvPr/>
        </p:nvCxnSpPr>
        <p:spPr>
          <a:xfrm flipV="1">
            <a:off x="5226647" y="2150850"/>
            <a:ext cx="1304561" cy="874392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6"/>
            <a:endCxn id="17" idx="2"/>
          </p:cNvCxnSpPr>
          <p:nvPr/>
        </p:nvCxnSpPr>
        <p:spPr>
          <a:xfrm>
            <a:off x="6717254" y="2073788"/>
            <a:ext cx="1086901" cy="60053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5"/>
            <a:endCxn id="18" idx="1"/>
          </p:cNvCxnSpPr>
          <p:nvPr/>
        </p:nvCxnSpPr>
        <p:spPr>
          <a:xfrm>
            <a:off x="7990201" y="2210903"/>
            <a:ext cx="1097732" cy="705355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6"/>
            <a:endCxn id="19" idx="3"/>
          </p:cNvCxnSpPr>
          <p:nvPr/>
        </p:nvCxnSpPr>
        <p:spPr>
          <a:xfrm flipV="1">
            <a:off x="9273979" y="1932883"/>
            <a:ext cx="1726193" cy="1060438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81449" y="2161773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图片方案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7871" y="367049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9011" y="3372015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品牌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54697" y="1618031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客户资源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64326" y="1618031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社交平台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44423" y="3216837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管理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93511" y="173076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61598" y="2871353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45%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80920" y="253519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35%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34846" y="234755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55%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49236" y="2399058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50%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01093" y="2413019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30%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808570" y="2150019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60%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55543" y="283943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30%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1957" y="4621509"/>
            <a:ext cx="5695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解决方案</a:t>
            </a:r>
            <a:endParaRPr lang="en-US" sz="16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830471" y="4471629"/>
            <a:ext cx="1407757" cy="1407757"/>
          </a:xfrm>
          <a:prstGeom prst="ellipse">
            <a:avLst/>
          </a:prstGeom>
          <a:noFill/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85%</a:t>
            </a:r>
            <a:endParaRPr lang="en-US" sz="2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平均值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9" name="Arc 48"/>
          <p:cNvSpPr/>
          <p:nvPr/>
        </p:nvSpPr>
        <p:spPr>
          <a:xfrm>
            <a:off x="3830261" y="4471419"/>
            <a:ext cx="1408176" cy="1408176"/>
          </a:xfrm>
          <a:prstGeom prst="arc">
            <a:avLst>
              <a:gd name="adj1" fmla="val 16200000"/>
              <a:gd name="adj2" fmla="val 11287514"/>
            </a:avLst>
          </a:prstGeom>
          <a:ln w="1016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4176" y="4073349"/>
            <a:ext cx="25636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96000" y="1874363"/>
            <a:ext cx="1800000" cy="1800000"/>
            <a:chOff x="5473503" y="2624480"/>
            <a:chExt cx="762465" cy="762465"/>
          </a:xfrm>
        </p:grpSpPr>
        <p:sp>
          <p:nvSpPr>
            <p:cNvPr id="3" name="Rounded Rectangle 15"/>
            <p:cNvSpPr/>
            <p:nvPr/>
          </p:nvSpPr>
          <p:spPr>
            <a:xfrm>
              <a:off x="5534696" y="2686345"/>
              <a:ext cx="640080" cy="640080"/>
            </a:xfrm>
            <a:prstGeom prst="roundRect">
              <a:avLst>
                <a:gd name="adj" fmla="val 2938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" name="Rounded Rectangle 21"/>
            <p:cNvSpPr/>
            <p:nvPr/>
          </p:nvSpPr>
          <p:spPr>
            <a:xfrm>
              <a:off x="5473503" y="2624480"/>
              <a:ext cx="762465" cy="762465"/>
            </a:xfrm>
            <a:prstGeom prst="roundRect">
              <a:avLst>
                <a:gd name="adj" fmla="val 29384"/>
              </a:avLst>
            </a:prstGeom>
            <a:noFill/>
            <a:ln w="31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675264" y="2878662"/>
              <a:ext cx="358940" cy="263837"/>
              <a:chOff x="5446713" y="5784850"/>
              <a:chExt cx="557213" cy="409576"/>
            </a:xfrm>
            <a:solidFill>
              <a:schemeClr val="bg1"/>
            </a:solidFill>
          </p:grpSpPr>
          <p:sp>
            <p:nvSpPr>
              <p:cNvPr id="7" name="Freeform 61"/>
              <p:cNvSpPr/>
              <p:nvPr/>
            </p:nvSpPr>
            <p:spPr bwMode="auto">
              <a:xfrm>
                <a:off x="5446713" y="5784850"/>
                <a:ext cx="390525" cy="369888"/>
              </a:xfrm>
              <a:custGeom>
                <a:avLst/>
                <a:gdLst>
                  <a:gd name="T0" fmla="*/ 67 w 182"/>
                  <a:gd name="T1" fmla="*/ 128 h 173"/>
                  <a:gd name="T2" fmla="*/ 65 w 182"/>
                  <a:gd name="T3" fmla="*/ 128 h 173"/>
                  <a:gd name="T4" fmla="*/ 64 w 182"/>
                  <a:gd name="T5" fmla="*/ 128 h 173"/>
                  <a:gd name="T6" fmla="*/ 41 w 182"/>
                  <a:gd name="T7" fmla="*/ 137 h 173"/>
                  <a:gd name="T8" fmla="*/ 47 w 182"/>
                  <a:gd name="T9" fmla="*/ 120 h 173"/>
                  <a:gd name="T10" fmla="*/ 42 w 182"/>
                  <a:gd name="T11" fmla="*/ 117 h 173"/>
                  <a:gd name="T12" fmla="*/ 17 w 182"/>
                  <a:gd name="T13" fmla="*/ 74 h 173"/>
                  <a:gd name="T14" fmla="*/ 98 w 182"/>
                  <a:gd name="T15" fmla="*/ 16 h 173"/>
                  <a:gd name="T16" fmla="*/ 159 w 182"/>
                  <a:gd name="T17" fmla="*/ 36 h 173"/>
                  <a:gd name="T18" fmla="*/ 170 w 182"/>
                  <a:gd name="T19" fmla="*/ 36 h 173"/>
                  <a:gd name="T20" fmla="*/ 182 w 182"/>
                  <a:gd name="T21" fmla="*/ 36 h 173"/>
                  <a:gd name="T22" fmla="*/ 98 w 182"/>
                  <a:gd name="T23" fmla="*/ 0 h 173"/>
                  <a:gd name="T24" fmla="*/ 0 w 182"/>
                  <a:gd name="T25" fmla="*/ 74 h 173"/>
                  <a:gd name="T26" fmla="*/ 27 w 182"/>
                  <a:gd name="T27" fmla="*/ 126 h 173"/>
                  <a:gd name="T28" fmla="*/ 11 w 182"/>
                  <a:gd name="T29" fmla="*/ 173 h 173"/>
                  <a:gd name="T30" fmla="*/ 30 w 182"/>
                  <a:gd name="T31" fmla="*/ 162 h 173"/>
                  <a:gd name="T32" fmla="*/ 64 w 182"/>
                  <a:gd name="T33" fmla="*/ 145 h 173"/>
                  <a:gd name="T34" fmla="*/ 86 w 182"/>
                  <a:gd name="T35" fmla="*/ 149 h 173"/>
                  <a:gd name="T36" fmla="*/ 76 w 182"/>
                  <a:gd name="T37" fmla="*/ 130 h 173"/>
                  <a:gd name="T38" fmla="*/ 67 w 182"/>
                  <a:gd name="T39" fmla="*/ 12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2" h="173">
                    <a:moveTo>
                      <a:pt x="67" y="128"/>
                    </a:moveTo>
                    <a:cubicBezTo>
                      <a:pt x="65" y="128"/>
                      <a:pt x="65" y="128"/>
                      <a:pt x="65" y="128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62" y="128"/>
                      <a:pt x="59" y="128"/>
                      <a:pt x="41" y="137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26" y="105"/>
                      <a:pt x="17" y="90"/>
                      <a:pt x="17" y="74"/>
                    </a:cubicBezTo>
                    <a:cubicBezTo>
                      <a:pt x="17" y="42"/>
                      <a:pt x="53" y="16"/>
                      <a:pt x="98" y="16"/>
                    </a:cubicBezTo>
                    <a:cubicBezTo>
                      <a:pt x="122" y="16"/>
                      <a:pt x="144" y="24"/>
                      <a:pt x="159" y="36"/>
                    </a:cubicBezTo>
                    <a:cubicBezTo>
                      <a:pt x="163" y="36"/>
                      <a:pt x="167" y="36"/>
                      <a:pt x="170" y="36"/>
                    </a:cubicBezTo>
                    <a:cubicBezTo>
                      <a:pt x="174" y="36"/>
                      <a:pt x="178" y="36"/>
                      <a:pt x="182" y="36"/>
                    </a:cubicBezTo>
                    <a:cubicBezTo>
                      <a:pt x="165" y="14"/>
                      <a:pt x="134" y="0"/>
                      <a:pt x="98" y="0"/>
                    </a:cubicBezTo>
                    <a:cubicBezTo>
                      <a:pt x="44" y="0"/>
                      <a:pt x="0" y="33"/>
                      <a:pt x="0" y="74"/>
                    </a:cubicBezTo>
                    <a:cubicBezTo>
                      <a:pt x="0" y="94"/>
                      <a:pt x="10" y="113"/>
                      <a:pt x="27" y="126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30" y="162"/>
                      <a:pt x="30" y="162"/>
                      <a:pt x="30" y="162"/>
                    </a:cubicBezTo>
                    <a:cubicBezTo>
                      <a:pt x="43" y="155"/>
                      <a:pt x="59" y="147"/>
                      <a:pt x="64" y="145"/>
                    </a:cubicBezTo>
                    <a:cubicBezTo>
                      <a:pt x="71" y="147"/>
                      <a:pt x="79" y="148"/>
                      <a:pt x="86" y="149"/>
                    </a:cubicBezTo>
                    <a:cubicBezTo>
                      <a:pt x="82" y="143"/>
                      <a:pt x="78" y="137"/>
                      <a:pt x="76" y="130"/>
                    </a:cubicBezTo>
                    <a:cubicBezTo>
                      <a:pt x="73" y="130"/>
                      <a:pt x="70" y="129"/>
                      <a:pt x="67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8" name="Freeform 62"/>
              <p:cNvSpPr>
                <a:spLocks noEditPoints="1"/>
              </p:cNvSpPr>
              <p:nvPr/>
            </p:nvSpPr>
            <p:spPr bwMode="auto">
              <a:xfrm>
                <a:off x="5621338" y="5878513"/>
                <a:ext cx="382588" cy="315913"/>
              </a:xfrm>
              <a:custGeom>
                <a:avLst/>
                <a:gdLst>
                  <a:gd name="T0" fmla="*/ 179 w 179"/>
                  <a:gd name="T1" fmla="*/ 66 h 147"/>
                  <a:gd name="T2" fmla="*/ 89 w 179"/>
                  <a:gd name="T3" fmla="*/ 0 h 147"/>
                  <a:gd name="T4" fmla="*/ 0 w 179"/>
                  <a:gd name="T5" fmla="*/ 66 h 147"/>
                  <a:gd name="T6" fmla="*/ 89 w 179"/>
                  <a:gd name="T7" fmla="*/ 133 h 147"/>
                  <a:gd name="T8" fmla="*/ 123 w 179"/>
                  <a:gd name="T9" fmla="*/ 128 h 147"/>
                  <a:gd name="T10" fmla="*/ 161 w 179"/>
                  <a:gd name="T11" fmla="*/ 147 h 147"/>
                  <a:gd name="T12" fmla="*/ 150 w 179"/>
                  <a:gd name="T13" fmla="*/ 115 h 147"/>
                  <a:gd name="T14" fmla="*/ 179 w 179"/>
                  <a:gd name="T15" fmla="*/ 66 h 147"/>
                  <a:gd name="T16" fmla="*/ 137 w 179"/>
                  <a:gd name="T17" fmla="*/ 88 h 147"/>
                  <a:gd name="T18" fmla="*/ 45 w 179"/>
                  <a:gd name="T19" fmla="*/ 88 h 147"/>
                  <a:gd name="T20" fmla="*/ 45 w 179"/>
                  <a:gd name="T21" fmla="*/ 79 h 147"/>
                  <a:gd name="T22" fmla="*/ 137 w 179"/>
                  <a:gd name="T23" fmla="*/ 79 h 147"/>
                  <a:gd name="T24" fmla="*/ 137 w 179"/>
                  <a:gd name="T25" fmla="*/ 88 h 147"/>
                  <a:gd name="T26" fmla="*/ 137 w 179"/>
                  <a:gd name="T27" fmla="*/ 71 h 147"/>
                  <a:gd name="T28" fmla="*/ 45 w 179"/>
                  <a:gd name="T29" fmla="*/ 71 h 147"/>
                  <a:gd name="T30" fmla="*/ 45 w 179"/>
                  <a:gd name="T31" fmla="*/ 62 h 147"/>
                  <a:gd name="T32" fmla="*/ 137 w 179"/>
                  <a:gd name="T33" fmla="*/ 62 h 147"/>
                  <a:gd name="T34" fmla="*/ 137 w 179"/>
                  <a:gd name="T35" fmla="*/ 71 h 147"/>
                  <a:gd name="T36" fmla="*/ 137 w 179"/>
                  <a:gd name="T37" fmla="*/ 53 h 147"/>
                  <a:gd name="T38" fmla="*/ 45 w 179"/>
                  <a:gd name="T39" fmla="*/ 53 h 147"/>
                  <a:gd name="T40" fmla="*/ 45 w 179"/>
                  <a:gd name="T41" fmla="*/ 45 h 147"/>
                  <a:gd name="T42" fmla="*/ 137 w 179"/>
                  <a:gd name="T43" fmla="*/ 45 h 147"/>
                  <a:gd name="T44" fmla="*/ 137 w 179"/>
                  <a:gd name="T45" fmla="*/ 5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9" h="147">
                    <a:moveTo>
                      <a:pt x="179" y="66"/>
                    </a:moveTo>
                    <a:cubicBezTo>
                      <a:pt x="179" y="30"/>
                      <a:pt x="139" y="0"/>
                      <a:pt x="89" y="0"/>
                    </a:cubicBezTo>
                    <a:cubicBezTo>
                      <a:pt x="40" y="0"/>
                      <a:pt x="0" y="30"/>
                      <a:pt x="0" y="66"/>
                    </a:cubicBezTo>
                    <a:cubicBezTo>
                      <a:pt x="0" y="103"/>
                      <a:pt x="40" y="133"/>
                      <a:pt x="89" y="133"/>
                    </a:cubicBezTo>
                    <a:cubicBezTo>
                      <a:pt x="101" y="133"/>
                      <a:pt x="113" y="131"/>
                      <a:pt x="123" y="128"/>
                    </a:cubicBezTo>
                    <a:cubicBezTo>
                      <a:pt x="126" y="127"/>
                      <a:pt x="161" y="147"/>
                      <a:pt x="161" y="147"/>
                    </a:cubicBezTo>
                    <a:cubicBezTo>
                      <a:pt x="150" y="115"/>
                      <a:pt x="150" y="115"/>
                      <a:pt x="150" y="115"/>
                    </a:cubicBezTo>
                    <a:cubicBezTo>
                      <a:pt x="168" y="103"/>
                      <a:pt x="179" y="86"/>
                      <a:pt x="179" y="66"/>
                    </a:cubicBezTo>
                    <a:close/>
                    <a:moveTo>
                      <a:pt x="137" y="88"/>
                    </a:moveTo>
                    <a:cubicBezTo>
                      <a:pt x="45" y="88"/>
                      <a:pt x="45" y="88"/>
                      <a:pt x="45" y="88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137" y="79"/>
                      <a:pt x="137" y="79"/>
                      <a:pt x="137" y="79"/>
                    </a:cubicBezTo>
                    <a:lnTo>
                      <a:pt x="137" y="88"/>
                    </a:lnTo>
                    <a:close/>
                    <a:moveTo>
                      <a:pt x="137" y="71"/>
                    </a:moveTo>
                    <a:cubicBezTo>
                      <a:pt x="45" y="71"/>
                      <a:pt x="45" y="71"/>
                      <a:pt x="45" y="71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137" y="62"/>
                      <a:pt x="137" y="62"/>
                      <a:pt x="137" y="62"/>
                    </a:cubicBezTo>
                    <a:lnTo>
                      <a:pt x="137" y="71"/>
                    </a:lnTo>
                    <a:close/>
                    <a:moveTo>
                      <a:pt x="137" y="53"/>
                    </a:move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137" y="45"/>
                      <a:pt x="137" y="45"/>
                      <a:pt x="137" y="45"/>
                    </a:cubicBezTo>
                    <a:lnTo>
                      <a:pt x="137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84825" y="3266337"/>
            <a:ext cx="1553972" cy="48813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 rot="5400000">
            <a:off x="6717933" y="3799062"/>
            <a:ext cx="1553587" cy="48813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 rot="8183085">
            <a:off x="5164571" y="4101718"/>
            <a:ext cx="2912458" cy="48813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98703" y="3319150"/>
            <a:ext cx="392048" cy="3920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37510" y="2661904"/>
            <a:ext cx="1553972" cy="48813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8470619" y="3194629"/>
            <a:ext cx="1553587" cy="48813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1" name="Rounded Rectangle 20"/>
          <p:cNvSpPr/>
          <p:nvPr/>
        </p:nvSpPr>
        <p:spPr>
          <a:xfrm rot="8183085">
            <a:off x="6917256" y="3497286"/>
            <a:ext cx="2912458" cy="48813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051388" y="2714717"/>
            <a:ext cx="392048" cy="3920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690195" y="2057472"/>
            <a:ext cx="1553972" cy="488138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8" name="Rounded Rectangle 27"/>
          <p:cNvSpPr/>
          <p:nvPr/>
        </p:nvSpPr>
        <p:spPr>
          <a:xfrm rot="5400000">
            <a:off x="10223304" y="2590197"/>
            <a:ext cx="1553587" cy="48813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9" name="Rounded Rectangle 28"/>
          <p:cNvSpPr/>
          <p:nvPr/>
        </p:nvSpPr>
        <p:spPr>
          <a:xfrm rot="8183085">
            <a:off x="8669942" y="2892853"/>
            <a:ext cx="2912458" cy="48813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804074" y="2110285"/>
            <a:ext cx="392048" cy="3920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 rot="18958774">
            <a:off x="6050310" y="430153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14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8958774">
            <a:off x="7815164" y="366813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主要类型</a:t>
            </a:r>
            <a:endParaRPr lang="en-US" sz="14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8958774">
            <a:off x="9603454" y="302719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项目名称</a:t>
            </a:r>
            <a:endParaRPr lang="en-US" sz="14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" y="1788189"/>
            <a:ext cx="4720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解决方案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67967" y="3628608"/>
            <a:ext cx="392048" cy="39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ea"/>
              </a:rPr>
              <a:t>1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567967" y="4479800"/>
            <a:ext cx="392048" cy="39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ea"/>
              </a:rPr>
              <a:t>2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567967" y="5330991"/>
            <a:ext cx="392048" cy="39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n-ea"/>
              </a:rPr>
              <a:t>3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12509" y="3547633"/>
            <a:ext cx="3031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07588" y="4399226"/>
            <a:ext cx="3031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07588" y="5250016"/>
            <a:ext cx="3031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58" name="Freeform 157"/>
          <p:cNvSpPr/>
          <p:nvPr/>
        </p:nvSpPr>
        <p:spPr>
          <a:xfrm>
            <a:off x="5591602" y="2694215"/>
            <a:ext cx="272317" cy="272317"/>
          </a:xfrm>
          <a:custGeom>
            <a:avLst/>
            <a:gdLst>
              <a:gd name="connsiteX0" fmla="*/ 272317 w 272317"/>
              <a:gd name="connsiteY0" fmla="*/ 0 h 272317"/>
              <a:gd name="connsiteX1" fmla="*/ 250091 w 272317"/>
              <a:gd name="connsiteY1" fmla="*/ 220482 h 272317"/>
              <a:gd name="connsiteX2" fmla="*/ 247848 w 272317"/>
              <a:gd name="connsiteY2" fmla="*/ 229206 h 272317"/>
              <a:gd name="connsiteX3" fmla="*/ 183769 w 272317"/>
              <a:gd name="connsiteY3" fmla="*/ 232442 h 272317"/>
              <a:gd name="connsiteX4" fmla="*/ 14782 w 272317"/>
              <a:gd name="connsiteY4" fmla="*/ 266907 h 272317"/>
              <a:gd name="connsiteX5" fmla="*/ 0 w 272317"/>
              <a:gd name="connsiteY5" fmla="*/ 272317 h 272317"/>
              <a:gd name="connsiteX6" fmla="*/ 5410 w 272317"/>
              <a:gd name="connsiteY6" fmla="*/ 257535 h 272317"/>
              <a:gd name="connsiteX7" fmla="*/ 39875 w 272317"/>
              <a:gd name="connsiteY7" fmla="*/ 88548 h 272317"/>
              <a:gd name="connsiteX8" fmla="*/ 43111 w 272317"/>
              <a:gd name="connsiteY8" fmla="*/ 24469 h 272317"/>
              <a:gd name="connsiteX9" fmla="*/ 51835 w 272317"/>
              <a:gd name="connsiteY9" fmla="*/ 22226 h 272317"/>
              <a:gd name="connsiteX10" fmla="*/ 272317 w 272317"/>
              <a:gd name="connsiteY10" fmla="*/ 0 h 27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317" h="272317">
                <a:moveTo>
                  <a:pt x="272317" y="0"/>
                </a:moveTo>
                <a:cubicBezTo>
                  <a:pt x="272317" y="75526"/>
                  <a:pt x="264664" y="149264"/>
                  <a:pt x="250091" y="220482"/>
                </a:cubicBezTo>
                <a:lnTo>
                  <a:pt x="247848" y="229206"/>
                </a:lnTo>
                <a:lnTo>
                  <a:pt x="183769" y="232442"/>
                </a:lnTo>
                <a:cubicBezTo>
                  <a:pt x="125542" y="238356"/>
                  <a:pt x="69019" y="250037"/>
                  <a:pt x="14782" y="266907"/>
                </a:cubicBezTo>
                <a:lnTo>
                  <a:pt x="0" y="272317"/>
                </a:lnTo>
                <a:lnTo>
                  <a:pt x="5410" y="257535"/>
                </a:lnTo>
                <a:cubicBezTo>
                  <a:pt x="22280" y="203298"/>
                  <a:pt x="33962" y="146775"/>
                  <a:pt x="39875" y="88548"/>
                </a:cubicBezTo>
                <a:lnTo>
                  <a:pt x="43111" y="24469"/>
                </a:lnTo>
                <a:lnTo>
                  <a:pt x="51835" y="22226"/>
                </a:lnTo>
                <a:cubicBezTo>
                  <a:pt x="123053" y="7653"/>
                  <a:pt x="196791" y="0"/>
                  <a:pt x="272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4769905" y="3515912"/>
            <a:ext cx="272317" cy="272317"/>
          </a:xfrm>
          <a:custGeom>
            <a:avLst/>
            <a:gdLst>
              <a:gd name="connsiteX0" fmla="*/ 272317 w 272317"/>
              <a:gd name="connsiteY0" fmla="*/ 0 h 272317"/>
              <a:gd name="connsiteX1" fmla="*/ 266907 w 272317"/>
              <a:gd name="connsiteY1" fmla="*/ 14782 h 272317"/>
              <a:gd name="connsiteX2" fmla="*/ 232442 w 272317"/>
              <a:gd name="connsiteY2" fmla="*/ 183769 h 272317"/>
              <a:gd name="connsiteX3" fmla="*/ 229207 w 272317"/>
              <a:gd name="connsiteY3" fmla="*/ 247848 h 272317"/>
              <a:gd name="connsiteX4" fmla="*/ 220482 w 272317"/>
              <a:gd name="connsiteY4" fmla="*/ 250091 h 272317"/>
              <a:gd name="connsiteX5" fmla="*/ 0 w 272317"/>
              <a:gd name="connsiteY5" fmla="*/ 272317 h 272317"/>
              <a:gd name="connsiteX6" fmla="*/ 22226 w 272317"/>
              <a:gd name="connsiteY6" fmla="*/ 51835 h 272317"/>
              <a:gd name="connsiteX7" fmla="*/ 24469 w 272317"/>
              <a:gd name="connsiteY7" fmla="*/ 43110 h 272317"/>
              <a:gd name="connsiteX8" fmla="*/ 88548 w 272317"/>
              <a:gd name="connsiteY8" fmla="*/ 39875 h 272317"/>
              <a:gd name="connsiteX9" fmla="*/ 257535 w 272317"/>
              <a:gd name="connsiteY9" fmla="*/ 5410 h 272317"/>
              <a:gd name="connsiteX10" fmla="*/ 272317 w 272317"/>
              <a:gd name="connsiteY10" fmla="*/ 0 h 27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317" h="272317">
                <a:moveTo>
                  <a:pt x="272317" y="0"/>
                </a:moveTo>
                <a:lnTo>
                  <a:pt x="266907" y="14782"/>
                </a:lnTo>
                <a:cubicBezTo>
                  <a:pt x="250037" y="69019"/>
                  <a:pt x="238356" y="125541"/>
                  <a:pt x="232442" y="183769"/>
                </a:cubicBezTo>
                <a:lnTo>
                  <a:pt x="229207" y="247848"/>
                </a:lnTo>
                <a:lnTo>
                  <a:pt x="220482" y="250091"/>
                </a:lnTo>
                <a:cubicBezTo>
                  <a:pt x="149264" y="264664"/>
                  <a:pt x="75526" y="272317"/>
                  <a:pt x="0" y="272317"/>
                </a:cubicBezTo>
                <a:cubicBezTo>
                  <a:pt x="0" y="196791"/>
                  <a:pt x="7653" y="123053"/>
                  <a:pt x="22226" y="51835"/>
                </a:cubicBezTo>
                <a:lnTo>
                  <a:pt x="24469" y="43110"/>
                </a:lnTo>
                <a:lnTo>
                  <a:pt x="88548" y="39875"/>
                </a:lnTo>
                <a:cubicBezTo>
                  <a:pt x="146776" y="33961"/>
                  <a:pt x="203298" y="22280"/>
                  <a:pt x="257535" y="5410"/>
                </a:cubicBezTo>
                <a:lnTo>
                  <a:pt x="272317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4789273" y="3984173"/>
            <a:ext cx="340775" cy="259279"/>
          </a:xfrm>
          <a:custGeom>
            <a:avLst/>
            <a:gdLst>
              <a:gd name="connsiteX0" fmla="*/ 112906 w 340775"/>
              <a:gd name="connsiteY0" fmla="*/ 0 h 259279"/>
              <a:gd name="connsiteX1" fmla="*/ 224763 w 340775"/>
              <a:gd name="connsiteY1" fmla="*/ 5648 h 259279"/>
              <a:gd name="connsiteX2" fmla="*/ 233497 w 340775"/>
              <a:gd name="connsiteY2" fmla="*/ 6981 h 259279"/>
              <a:gd name="connsiteX3" fmla="*/ 247539 w 340775"/>
              <a:gd name="connsiteY3" fmla="*/ 61591 h 259279"/>
              <a:gd name="connsiteX4" fmla="*/ 276661 w 340775"/>
              <a:gd name="connsiteY4" fmla="*/ 141159 h 259279"/>
              <a:gd name="connsiteX5" fmla="*/ 340775 w 340775"/>
              <a:gd name="connsiteY5" fmla="*/ 259279 h 259279"/>
              <a:gd name="connsiteX6" fmla="*/ 287444 w 340775"/>
              <a:gd name="connsiteY6" fmla="*/ 245566 h 259279"/>
              <a:gd name="connsiteX7" fmla="*/ 112906 w 340775"/>
              <a:gd name="connsiteY7" fmla="*/ 227971 h 259279"/>
              <a:gd name="connsiteX8" fmla="*/ 66799 w 340775"/>
              <a:gd name="connsiteY8" fmla="*/ 230299 h 259279"/>
              <a:gd name="connsiteX9" fmla="*/ 66605 w 340775"/>
              <a:gd name="connsiteY9" fmla="*/ 229896 h 259279"/>
              <a:gd name="connsiteX10" fmla="*/ 2858 w 340775"/>
              <a:gd name="connsiteY10" fmla="*/ 24538 h 259279"/>
              <a:gd name="connsiteX11" fmla="*/ 0 w 340775"/>
              <a:gd name="connsiteY11" fmla="*/ 5808 h 259279"/>
              <a:gd name="connsiteX12" fmla="*/ 1049 w 340775"/>
              <a:gd name="connsiteY12" fmla="*/ 5648 h 259279"/>
              <a:gd name="connsiteX13" fmla="*/ 112906 w 340775"/>
              <a:gd name="connsiteY13" fmla="*/ 0 h 2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0775" h="259279">
                <a:moveTo>
                  <a:pt x="112906" y="0"/>
                </a:moveTo>
                <a:cubicBezTo>
                  <a:pt x="150669" y="0"/>
                  <a:pt x="187985" y="1913"/>
                  <a:pt x="224763" y="5648"/>
                </a:cubicBezTo>
                <a:lnTo>
                  <a:pt x="233497" y="6981"/>
                </a:lnTo>
                <a:lnTo>
                  <a:pt x="247539" y="61591"/>
                </a:lnTo>
                <a:cubicBezTo>
                  <a:pt x="255973" y="88709"/>
                  <a:pt x="265705" y="115256"/>
                  <a:pt x="276661" y="141159"/>
                </a:cubicBezTo>
                <a:lnTo>
                  <a:pt x="340775" y="259279"/>
                </a:lnTo>
                <a:lnTo>
                  <a:pt x="287444" y="245566"/>
                </a:lnTo>
                <a:cubicBezTo>
                  <a:pt x="231067" y="234030"/>
                  <a:pt x="172694" y="227971"/>
                  <a:pt x="112906" y="227971"/>
                </a:cubicBezTo>
                <a:lnTo>
                  <a:pt x="66799" y="230299"/>
                </a:lnTo>
                <a:lnTo>
                  <a:pt x="66605" y="229896"/>
                </a:lnTo>
                <a:cubicBezTo>
                  <a:pt x="38925" y="164453"/>
                  <a:pt x="17432" y="95756"/>
                  <a:pt x="2858" y="24538"/>
                </a:cubicBezTo>
                <a:lnTo>
                  <a:pt x="0" y="5808"/>
                </a:lnTo>
                <a:lnTo>
                  <a:pt x="1049" y="5648"/>
                </a:lnTo>
                <a:cubicBezTo>
                  <a:pt x="37827" y="1913"/>
                  <a:pt x="75143" y="0"/>
                  <a:pt x="11290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3675890" y="1600200"/>
            <a:ext cx="2188028" cy="2188028"/>
          </a:xfrm>
          <a:custGeom>
            <a:avLst/>
            <a:gdLst>
              <a:gd name="connsiteX0" fmla="*/ 1094014 w 2188028"/>
              <a:gd name="connsiteY0" fmla="*/ 0 h 2188028"/>
              <a:gd name="connsiteX1" fmla="*/ 2188028 w 2188028"/>
              <a:gd name="connsiteY1" fmla="*/ 1094014 h 2188028"/>
              <a:gd name="connsiteX2" fmla="*/ 1967546 w 2188028"/>
              <a:gd name="connsiteY2" fmla="*/ 1116240 h 2188028"/>
              <a:gd name="connsiteX3" fmla="*/ 1958822 w 2188028"/>
              <a:gd name="connsiteY3" fmla="*/ 1118483 h 2188028"/>
              <a:gd name="connsiteX4" fmla="*/ 1960057 w 2188028"/>
              <a:gd name="connsiteY4" fmla="*/ 1094014 h 2188028"/>
              <a:gd name="connsiteX5" fmla="*/ 1094014 w 2188028"/>
              <a:gd name="connsiteY5" fmla="*/ 227971 h 2188028"/>
              <a:gd name="connsiteX6" fmla="*/ 227971 w 2188028"/>
              <a:gd name="connsiteY6" fmla="*/ 1094014 h 2188028"/>
              <a:gd name="connsiteX7" fmla="*/ 1094014 w 2188028"/>
              <a:gd name="connsiteY7" fmla="*/ 1960057 h 2188028"/>
              <a:gd name="connsiteX8" fmla="*/ 1118483 w 2188028"/>
              <a:gd name="connsiteY8" fmla="*/ 1958821 h 2188028"/>
              <a:gd name="connsiteX9" fmla="*/ 1116240 w 2188028"/>
              <a:gd name="connsiteY9" fmla="*/ 1967546 h 2188028"/>
              <a:gd name="connsiteX10" fmla="*/ 1094014 w 2188028"/>
              <a:gd name="connsiteY10" fmla="*/ 2188028 h 2188028"/>
              <a:gd name="connsiteX11" fmla="*/ 0 w 2188028"/>
              <a:gd name="connsiteY11" fmla="*/ 1094014 h 2188028"/>
              <a:gd name="connsiteX12" fmla="*/ 1094014 w 2188028"/>
              <a:gd name="connsiteY12" fmla="*/ 0 h 21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8028" h="2188028">
                <a:moveTo>
                  <a:pt x="1094014" y="0"/>
                </a:moveTo>
                <a:cubicBezTo>
                  <a:pt x="1698221" y="0"/>
                  <a:pt x="2188028" y="489807"/>
                  <a:pt x="2188028" y="1094014"/>
                </a:cubicBezTo>
                <a:cubicBezTo>
                  <a:pt x="2112502" y="1094014"/>
                  <a:pt x="2038764" y="1101667"/>
                  <a:pt x="1967546" y="1116240"/>
                </a:cubicBezTo>
                <a:lnTo>
                  <a:pt x="1958822" y="1118483"/>
                </a:lnTo>
                <a:lnTo>
                  <a:pt x="1960057" y="1094014"/>
                </a:lnTo>
                <a:cubicBezTo>
                  <a:pt x="1960057" y="615712"/>
                  <a:pt x="1572316" y="227971"/>
                  <a:pt x="1094014" y="227971"/>
                </a:cubicBezTo>
                <a:cubicBezTo>
                  <a:pt x="615712" y="227971"/>
                  <a:pt x="227971" y="615712"/>
                  <a:pt x="227971" y="1094014"/>
                </a:cubicBezTo>
                <a:cubicBezTo>
                  <a:pt x="227971" y="1572316"/>
                  <a:pt x="615712" y="1960057"/>
                  <a:pt x="1094014" y="1960057"/>
                </a:cubicBezTo>
                <a:lnTo>
                  <a:pt x="1118483" y="1958821"/>
                </a:lnTo>
                <a:lnTo>
                  <a:pt x="1116240" y="1967546"/>
                </a:lnTo>
                <a:cubicBezTo>
                  <a:pt x="1101667" y="2038764"/>
                  <a:pt x="1094014" y="2112502"/>
                  <a:pt x="1094014" y="2188028"/>
                </a:cubicBezTo>
                <a:cubicBezTo>
                  <a:pt x="489807" y="2188028"/>
                  <a:pt x="0" y="1698221"/>
                  <a:pt x="0" y="1094014"/>
                </a:cubicBezTo>
                <a:cubicBezTo>
                  <a:pt x="0" y="489807"/>
                  <a:pt x="489807" y="0"/>
                  <a:pt x="1094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5" name="Freeform 144"/>
          <p:cNvSpPr/>
          <p:nvPr/>
        </p:nvSpPr>
        <p:spPr>
          <a:xfrm>
            <a:off x="5839450" y="2694214"/>
            <a:ext cx="828209" cy="530568"/>
          </a:xfrm>
          <a:custGeom>
            <a:avLst/>
            <a:gdLst>
              <a:gd name="connsiteX0" fmla="*/ 24469 w 828209"/>
              <a:gd name="connsiteY0" fmla="*/ 0 h 530568"/>
              <a:gd name="connsiteX1" fmla="*/ 798054 w 828209"/>
              <a:gd name="connsiteY1" fmla="*/ 320429 h 530568"/>
              <a:gd name="connsiteX2" fmla="*/ 828209 w 828209"/>
              <a:gd name="connsiteY2" fmla="*/ 353608 h 530568"/>
              <a:gd name="connsiteX3" fmla="*/ 809061 w 828209"/>
              <a:gd name="connsiteY3" fmla="*/ 371010 h 530568"/>
              <a:gd name="connsiteX4" fmla="*/ 738452 w 828209"/>
              <a:gd name="connsiteY4" fmla="*/ 448701 h 530568"/>
              <a:gd name="connsiteX5" fmla="*/ 677232 w 828209"/>
              <a:gd name="connsiteY5" fmla="*/ 530568 h 530568"/>
              <a:gd name="connsiteX6" fmla="*/ 636854 w 828209"/>
              <a:gd name="connsiteY6" fmla="*/ 481629 h 530568"/>
              <a:gd name="connsiteX7" fmla="*/ 24469 w 828209"/>
              <a:gd name="connsiteY7" fmla="*/ 227971 h 530568"/>
              <a:gd name="connsiteX8" fmla="*/ 0 w 828209"/>
              <a:gd name="connsiteY8" fmla="*/ 229206 h 530568"/>
              <a:gd name="connsiteX9" fmla="*/ 2243 w 828209"/>
              <a:gd name="connsiteY9" fmla="*/ 220482 h 530568"/>
              <a:gd name="connsiteX10" fmla="*/ 24469 w 828209"/>
              <a:gd name="connsiteY10" fmla="*/ 0 h 53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209" h="530568">
                <a:moveTo>
                  <a:pt x="24469" y="0"/>
                </a:moveTo>
                <a:cubicBezTo>
                  <a:pt x="326573" y="0"/>
                  <a:pt x="600076" y="122452"/>
                  <a:pt x="798054" y="320429"/>
                </a:cubicBezTo>
                <a:lnTo>
                  <a:pt x="828209" y="353608"/>
                </a:lnTo>
                <a:lnTo>
                  <a:pt x="809061" y="371010"/>
                </a:lnTo>
                <a:cubicBezTo>
                  <a:pt x="784314" y="395757"/>
                  <a:pt x="760747" y="421685"/>
                  <a:pt x="738452" y="448701"/>
                </a:cubicBezTo>
                <a:lnTo>
                  <a:pt x="677232" y="530568"/>
                </a:lnTo>
                <a:lnTo>
                  <a:pt x="636854" y="481629"/>
                </a:lnTo>
                <a:cubicBezTo>
                  <a:pt x="480131" y="324906"/>
                  <a:pt x="263620" y="227971"/>
                  <a:pt x="24469" y="227971"/>
                </a:cubicBezTo>
                <a:lnTo>
                  <a:pt x="0" y="229206"/>
                </a:lnTo>
                <a:lnTo>
                  <a:pt x="2243" y="220482"/>
                </a:lnTo>
                <a:cubicBezTo>
                  <a:pt x="16816" y="149264"/>
                  <a:pt x="24469" y="75526"/>
                  <a:pt x="24469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4794374" y="2718683"/>
            <a:ext cx="840339" cy="840338"/>
          </a:xfrm>
          <a:custGeom>
            <a:avLst/>
            <a:gdLst>
              <a:gd name="connsiteX0" fmla="*/ 840339 w 840339"/>
              <a:gd name="connsiteY0" fmla="*/ 0 h 840338"/>
              <a:gd name="connsiteX1" fmla="*/ 837103 w 840339"/>
              <a:gd name="connsiteY1" fmla="*/ 64079 h 840338"/>
              <a:gd name="connsiteX2" fmla="*/ 802638 w 840339"/>
              <a:gd name="connsiteY2" fmla="*/ 233066 h 840338"/>
              <a:gd name="connsiteX3" fmla="*/ 797228 w 840339"/>
              <a:gd name="connsiteY3" fmla="*/ 247848 h 840338"/>
              <a:gd name="connsiteX4" fmla="*/ 732442 w 840339"/>
              <a:gd name="connsiteY4" fmla="*/ 271560 h 840338"/>
              <a:gd name="connsiteX5" fmla="*/ 271560 w 840339"/>
              <a:gd name="connsiteY5" fmla="*/ 732442 h 840338"/>
              <a:gd name="connsiteX6" fmla="*/ 247848 w 840339"/>
              <a:gd name="connsiteY6" fmla="*/ 797228 h 840338"/>
              <a:gd name="connsiteX7" fmla="*/ 233066 w 840339"/>
              <a:gd name="connsiteY7" fmla="*/ 802638 h 840338"/>
              <a:gd name="connsiteX8" fmla="*/ 64079 w 840339"/>
              <a:gd name="connsiteY8" fmla="*/ 837103 h 840338"/>
              <a:gd name="connsiteX9" fmla="*/ 0 w 840339"/>
              <a:gd name="connsiteY9" fmla="*/ 840338 h 840338"/>
              <a:gd name="connsiteX10" fmla="*/ 24716 w 840339"/>
              <a:gd name="connsiteY10" fmla="*/ 744219 h 840338"/>
              <a:gd name="connsiteX11" fmla="*/ 744219 w 840339"/>
              <a:gd name="connsiteY11" fmla="*/ 24716 h 840338"/>
              <a:gd name="connsiteX12" fmla="*/ 840339 w 840339"/>
              <a:gd name="connsiteY12" fmla="*/ 0 h 84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339" h="840338">
                <a:moveTo>
                  <a:pt x="840339" y="0"/>
                </a:moveTo>
                <a:lnTo>
                  <a:pt x="837103" y="64079"/>
                </a:lnTo>
                <a:cubicBezTo>
                  <a:pt x="831190" y="122306"/>
                  <a:pt x="819508" y="178829"/>
                  <a:pt x="802638" y="233066"/>
                </a:cubicBezTo>
                <a:lnTo>
                  <a:pt x="797228" y="247848"/>
                </a:lnTo>
                <a:lnTo>
                  <a:pt x="732442" y="271560"/>
                </a:lnTo>
                <a:cubicBezTo>
                  <a:pt x="525218" y="359208"/>
                  <a:pt x="359209" y="525218"/>
                  <a:pt x="271560" y="732442"/>
                </a:cubicBezTo>
                <a:lnTo>
                  <a:pt x="247848" y="797228"/>
                </a:lnTo>
                <a:lnTo>
                  <a:pt x="233066" y="802638"/>
                </a:lnTo>
                <a:cubicBezTo>
                  <a:pt x="178829" y="819508"/>
                  <a:pt x="122307" y="831189"/>
                  <a:pt x="64079" y="837103"/>
                </a:cubicBezTo>
                <a:lnTo>
                  <a:pt x="0" y="840338"/>
                </a:lnTo>
                <a:lnTo>
                  <a:pt x="24716" y="744219"/>
                </a:lnTo>
                <a:cubicBezTo>
                  <a:pt x="131266" y="401650"/>
                  <a:pt x="401651" y="131265"/>
                  <a:pt x="744219" y="24716"/>
                </a:cubicBezTo>
                <a:lnTo>
                  <a:pt x="840339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6618357" y="2744795"/>
            <a:ext cx="1897753" cy="2188028"/>
          </a:xfrm>
          <a:custGeom>
            <a:avLst/>
            <a:gdLst>
              <a:gd name="connsiteX0" fmla="*/ 803739 w 1897753"/>
              <a:gd name="connsiteY0" fmla="*/ 0 h 2188028"/>
              <a:gd name="connsiteX1" fmla="*/ 1897753 w 1897753"/>
              <a:gd name="connsiteY1" fmla="*/ 1094014 h 2188028"/>
              <a:gd name="connsiteX2" fmla="*/ 803739 w 1897753"/>
              <a:gd name="connsiteY2" fmla="*/ 2188028 h 2188028"/>
              <a:gd name="connsiteX3" fmla="*/ 30154 w 1897753"/>
              <a:gd name="connsiteY3" fmla="*/ 1867599 h 2188028"/>
              <a:gd name="connsiteX4" fmla="*/ 0 w 1897753"/>
              <a:gd name="connsiteY4" fmla="*/ 1834420 h 2188028"/>
              <a:gd name="connsiteX5" fmla="*/ 19147 w 1897753"/>
              <a:gd name="connsiteY5" fmla="*/ 1817018 h 2188028"/>
              <a:gd name="connsiteX6" fmla="*/ 89756 w 1897753"/>
              <a:gd name="connsiteY6" fmla="*/ 1739327 h 2188028"/>
              <a:gd name="connsiteX7" fmla="*/ 150976 w 1897753"/>
              <a:gd name="connsiteY7" fmla="*/ 1657461 h 2188028"/>
              <a:gd name="connsiteX8" fmla="*/ 191354 w 1897753"/>
              <a:gd name="connsiteY8" fmla="*/ 1706399 h 2188028"/>
              <a:gd name="connsiteX9" fmla="*/ 803739 w 1897753"/>
              <a:gd name="connsiteY9" fmla="*/ 1960057 h 2188028"/>
              <a:gd name="connsiteX10" fmla="*/ 1669782 w 1897753"/>
              <a:gd name="connsiteY10" fmla="*/ 1094014 h 2188028"/>
              <a:gd name="connsiteX11" fmla="*/ 803739 w 1897753"/>
              <a:gd name="connsiteY11" fmla="*/ 227971 h 2188028"/>
              <a:gd name="connsiteX12" fmla="*/ 191354 w 1897753"/>
              <a:gd name="connsiteY12" fmla="*/ 481629 h 2188028"/>
              <a:gd name="connsiteX13" fmla="*/ 186561 w 1897753"/>
              <a:gd name="connsiteY13" fmla="*/ 487438 h 2188028"/>
              <a:gd name="connsiteX14" fmla="*/ 152736 w 1897753"/>
              <a:gd name="connsiteY14" fmla="*/ 431759 h 2188028"/>
              <a:gd name="connsiteX15" fmla="*/ 89756 w 1897753"/>
              <a:gd name="connsiteY15" fmla="*/ 347539 h 2188028"/>
              <a:gd name="connsiteX16" fmla="*/ 49302 w 1897753"/>
              <a:gd name="connsiteY16" fmla="*/ 303027 h 2188028"/>
              <a:gd name="connsiteX17" fmla="*/ 107845 w 1897753"/>
              <a:gd name="connsiteY17" fmla="*/ 249820 h 2188028"/>
              <a:gd name="connsiteX18" fmla="*/ 803739 w 1897753"/>
              <a:gd name="connsiteY18" fmla="*/ 0 h 21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97753" h="2188028">
                <a:moveTo>
                  <a:pt x="803739" y="0"/>
                </a:moveTo>
                <a:cubicBezTo>
                  <a:pt x="1407946" y="0"/>
                  <a:pt x="1897753" y="489807"/>
                  <a:pt x="1897753" y="1094014"/>
                </a:cubicBezTo>
                <a:cubicBezTo>
                  <a:pt x="1897753" y="1698221"/>
                  <a:pt x="1407946" y="2188028"/>
                  <a:pt x="803739" y="2188028"/>
                </a:cubicBezTo>
                <a:cubicBezTo>
                  <a:pt x="501636" y="2188028"/>
                  <a:pt x="228132" y="2065576"/>
                  <a:pt x="30154" y="1867599"/>
                </a:cubicBezTo>
                <a:lnTo>
                  <a:pt x="0" y="1834420"/>
                </a:lnTo>
                <a:lnTo>
                  <a:pt x="19147" y="1817018"/>
                </a:lnTo>
                <a:cubicBezTo>
                  <a:pt x="43894" y="1792271"/>
                  <a:pt x="67461" y="1766343"/>
                  <a:pt x="89756" y="1739327"/>
                </a:cubicBezTo>
                <a:lnTo>
                  <a:pt x="150976" y="1657461"/>
                </a:lnTo>
                <a:lnTo>
                  <a:pt x="191354" y="1706399"/>
                </a:lnTo>
                <a:cubicBezTo>
                  <a:pt x="348077" y="1863122"/>
                  <a:pt x="564588" y="1960057"/>
                  <a:pt x="803739" y="1960057"/>
                </a:cubicBezTo>
                <a:cubicBezTo>
                  <a:pt x="1282041" y="1960057"/>
                  <a:pt x="1669782" y="1572316"/>
                  <a:pt x="1669782" y="1094014"/>
                </a:cubicBezTo>
                <a:cubicBezTo>
                  <a:pt x="1669782" y="615712"/>
                  <a:pt x="1282041" y="227971"/>
                  <a:pt x="803739" y="227971"/>
                </a:cubicBezTo>
                <a:cubicBezTo>
                  <a:pt x="564588" y="227971"/>
                  <a:pt x="348077" y="324906"/>
                  <a:pt x="191354" y="481629"/>
                </a:cubicBezTo>
                <a:lnTo>
                  <a:pt x="186561" y="487438"/>
                </a:lnTo>
                <a:lnTo>
                  <a:pt x="152736" y="431759"/>
                </a:lnTo>
                <a:cubicBezTo>
                  <a:pt x="133076" y="402658"/>
                  <a:pt x="112052" y="374554"/>
                  <a:pt x="89756" y="347539"/>
                </a:cubicBezTo>
                <a:lnTo>
                  <a:pt x="49302" y="303027"/>
                </a:lnTo>
                <a:lnTo>
                  <a:pt x="107845" y="249820"/>
                </a:lnTo>
                <a:cubicBezTo>
                  <a:pt x="296955" y="93752"/>
                  <a:pt x="539399" y="0"/>
                  <a:pt x="8037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4999111" y="2923421"/>
            <a:ext cx="840338" cy="840339"/>
          </a:xfrm>
          <a:custGeom>
            <a:avLst/>
            <a:gdLst>
              <a:gd name="connsiteX0" fmla="*/ 840338 w 840338"/>
              <a:gd name="connsiteY0" fmla="*/ 0 h 840339"/>
              <a:gd name="connsiteX1" fmla="*/ 815622 w 840338"/>
              <a:gd name="connsiteY1" fmla="*/ 96120 h 840339"/>
              <a:gd name="connsiteX2" fmla="*/ 96119 w 840338"/>
              <a:gd name="connsiteY2" fmla="*/ 815623 h 840339"/>
              <a:gd name="connsiteX3" fmla="*/ 0 w 840338"/>
              <a:gd name="connsiteY3" fmla="*/ 840339 h 840339"/>
              <a:gd name="connsiteX4" fmla="*/ 3235 w 840338"/>
              <a:gd name="connsiteY4" fmla="*/ 776260 h 840339"/>
              <a:gd name="connsiteX5" fmla="*/ 37700 w 840338"/>
              <a:gd name="connsiteY5" fmla="*/ 607273 h 840339"/>
              <a:gd name="connsiteX6" fmla="*/ 43110 w 840338"/>
              <a:gd name="connsiteY6" fmla="*/ 592491 h 840339"/>
              <a:gd name="connsiteX7" fmla="*/ 107896 w 840338"/>
              <a:gd name="connsiteY7" fmla="*/ 568779 h 840339"/>
              <a:gd name="connsiteX8" fmla="*/ 568778 w 840338"/>
              <a:gd name="connsiteY8" fmla="*/ 107897 h 840339"/>
              <a:gd name="connsiteX9" fmla="*/ 592490 w 840338"/>
              <a:gd name="connsiteY9" fmla="*/ 43111 h 840339"/>
              <a:gd name="connsiteX10" fmla="*/ 607272 w 840338"/>
              <a:gd name="connsiteY10" fmla="*/ 37701 h 840339"/>
              <a:gd name="connsiteX11" fmla="*/ 776259 w 840338"/>
              <a:gd name="connsiteY11" fmla="*/ 3236 h 840339"/>
              <a:gd name="connsiteX12" fmla="*/ 840338 w 840338"/>
              <a:gd name="connsiteY12" fmla="*/ 0 h 84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338" h="840339">
                <a:moveTo>
                  <a:pt x="840338" y="0"/>
                </a:moveTo>
                <a:lnTo>
                  <a:pt x="815622" y="96120"/>
                </a:lnTo>
                <a:cubicBezTo>
                  <a:pt x="709073" y="438688"/>
                  <a:pt x="438688" y="709073"/>
                  <a:pt x="96119" y="815623"/>
                </a:cubicBezTo>
                <a:lnTo>
                  <a:pt x="0" y="840339"/>
                </a:lnTo>
                <a:lnTo>
                  <a:pt x="3235" y="776260"/>
                </a:lnTo>
                <a:cubicBezTo>
                  <a:pt x="9149" y="718032"/>
                  <a:pt x="20830" y="661510"/>
                  <a:pt x="37700" y="607273"/>
                </a:cubicBezTo>
                <a:lnTo>
                  <a:pt x="43110" y="592491"/>
                </a:lnTo>
                <a:lnTo>
                  <a:pt x="107896" y="568779"/>
                </a:lnTo>
                <a:cubicBezTo>
                  <a:pt x="315120" y="481130"/>
                  <a:pt x="481130" y="315121"/>
                  <a:pt x="568778" y="107897"/>
                </a:cubicBezTo>
                <a:lnTo>
                  <a:pt x="592490" y="43111"/>
                </a:lnTo>
                <a:lnTo>
                  <a:pt x="607272" y="37701"/>
                </a:lnTo>
                <a:cubicBezTo>
                  <a:pt x="661509" y="20831"/>
                  <a:pt x="718032" y="9150"/>
                  <a:pt x="776259" y="3236"/>
                </a:cubicBezTo>
                <a:lnTo>
                  <a:pt x="8403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6328082" y="3224782"/>
            <a:ext cx="328653" cy="1170022"/>
          </a:xfrm>
          <a:custGeom>
            <a:avLst/>
            <a:gdLst>
              <a:gd name="connsiteX0" fmla="*/ 188600 w 328653"/>
              <a:gd name="connsiteY0" fmla="*/ 0 h 1170022"/>
              <a:gd name="connsiteX1" fmla="*/ 253973 w 328653"/>
              <a:gd name="connsiteY1" fmla="*/ 79233 h 1170022"/>
              <a:gd name="connsiteX2" fmla="*/ 328653 w 328653"/>
              <a:gd name="connsiteY2" fmla="*/ 216819 h 1170022"/>
              <a:gd name="connsiteX3" fmla="*/ 296029 w 328653"/>
              <a:gd name="connsiteY3" fmla="*/ 276924 h 1170022"/>
              <a:gd name="connsiteX4" fmla="*/ 227971 w 328653"/>
              <a:gd name="connsiteY4" fmla="*/ 614027 h 1170022"/>
              <a:gd name="connsiteX5" fmla="*/ 296029 w 328653"/>
              <a:gd name="connsiteY5" fmla="*/ 951130 h 1170022"/>
              <a:gd name="connsiteX6" fmla="*/ 301198 w 328653"/>
              <a:gd name="connsiteY6" fmla="*/ 960654 h 1170022"/>
              <a:gd name="connsiteX7" fmla="*/ 253973 w 328653"/>
              <a:gd name="connsiteY7" fmla="*/ 1047659 h 1170022"/>
              <a:gd name="connsiteX8" fmla="*/ 153015 w 328653"/>
              <a:gd name="connsiteY8" fmla="*/ 1170022 h 1170022"/>
              <a:gd name="connsiteX9" fmla="*/ 132042 w 328653"/>
              <a:gd name="connsiteY9" fmla="*/ 1135499 h 1170022"/>
              <a:gd name="connsiteX10" fmla="*/ 0 w 328653"/>
              <a:gd name="connsiteY10" fmla="*/ 614027 h 1170022"/>
              <a:gd name="connsiteX11" fmla="*/ 186840 w 328653"/>
              <a:gd name="connsiteY11" fmla="*/ 2353 h 1170022"/>
              <a:gd name="connsiteX12" fmla="*/ 188600 w 328653"/>
              <a:gd name="connsiteY12" fmla="*/ 0 h 117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653" h="1170022">
                <a:moveTo>
                  <a:pt x="188600" y="0"/>
                </a:moveTo>
                <a:lnTo>
                  <a:pt x="253973" y="79233"/>
                </a:lnTo>
                <a:lnTo>
                  <a:pt x="328653" y="216819"/>
                </a:lnTo>
                <a:lnTo>
                  <a:pt x="296029" y="276924"/>
                </a:lnTo>
                <a:cubicBezTo>
                  <a:pt x="252205" y="380536"/>
                  <a:pt x="227971" y="494451"/>
                  <a:pt x="227971" y="614027"/>
                </a:cubicBezTo>
                <a:cubicBezTo>
                  <a:pt x="227971" y="733602"/>
                  <a:pt x="252205" y="847518"/>
                  <a:pt x="296029" y="951130"/>
                </a:cubicBezTo>
                <a:lnTo>
                  <a:pt x="301198" y="960654"/>
                </a:lnTo>
                <a:lnTo>
                  <a:pt x="253973" y="1047659"/>
                </a:lnTo>
                <a:lnTo>
                  <a:pt x="153015" y="1170022"/>
                </a:lnTo>
                <a:lnTo>
                  <a:pt x="132042" y="1135499"/>
                </a:lnTo>
                <a:cubicBezTo>
                  <a:pt x="47833" y="980485"/>
                  <a:pt x="0" y="802842"/>
                  <a:pt x="0" y="614027"/>
                </a:cubicBezTo>
                <a:cubicBezTo>
                  <a:pt x="0" y="387449"/>
                  <a:pt x="68879" y="176959"/>
                  <a:pt x="186840" y="2353"/>
                </a:cubicBezTo>
                <a:lnTo>
                  <a:pt x="188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6629280" y="3232234"/>
            <a:ext cx="328653" cy="1170023"/>
          </a:xfrm>
          <a:custGeom>
            <a:avLst/>
            <a:gdLst>
              <a:gd name="connsiteX0" fmla="*/ 175638 w 328653"/>
              <a:gd name="connsiteY0" fmla="*/ 0 h 1170023"/>
              <a:gd name="connsiteX1" fmla="*/ 196611 w 328653"/>
              <a:gd name="connsiteY1" fmla="*/ 34523 h 1170023"/>
              <a:gd name="connsiteX2" fmla="*/ 328653 w 328653"/>
              <a:gd name="connsiteY2" fmla="*/ 555995 h 1170023"/>
              <a:gd name="connsiteX3" fmla="*/ 141813 w 328653"/>
              <a:gd name="connsiteY3" fmla="*/ 1167669 h 1170023"/>
              <a:gd name="connsiteX4" fmla="*/ 140053 w 328653"/>
              <a:gd name="connsiteY4" fmla="*/ 1170023 h 1170023"/>
              <a:gd name="connsiteX5" fmla="*/ 74680 w 328653"/>
              <a:gd name="connsiteY5" fmla="*/ 1090789 h 1170023"/>
              <a:gd name="connsiteX6" fmla="*/ 0 w 328653"/>
              <a:gd name="connsiteY6" fmla="*/ 953203 h 1170023"/>
              <a:gd name="connsiteX7" fmla="*/ 32624 w 328653"/>
              <a:gd name="connsiteY7" fmla="*/ 893098 h 1170023"/>
              <a:gd name="connsiteX8" fmla="*/ 100682 w 328653"/>
              <a:gd name="connsiteY8" fmla="*/ 555995 h 1170023"/>
              <a:gd name="connsiteX9" fmla="*/ 32624 w 328653"/>
              <a:gd name="connsiteY9" fmla="*/ 218892 h 1170023"/>
              <a:gd name="connsiteX10" fmla="*/ 27455 w 328653"/>
              <a:gd name="connsiteY10" fmla="*/ 209368 h 1170023"/>
              <a:gd name="connsiteX11" fmla="*/ 74680 w 328653"/>
              <a:gd name="connsiteY11" fmla="*/ 122363 h 1170023"/>
              <a:gd name="connsiteX12" fmla="*/ 175638 w 328653"/>
              <a:gd name="connsiteY12" fmla="*/ 0 h 117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653" h="1170023">
                <a:moveTo>
                  <a:pt x="175638" y="0"/>
                </a:moveTo>
                <a:lnTo>
                  <a:pt x="196611" y="34523"/>
                </a:lnTo>
                <a:cubicBezTo>
                  <a:pt x="280821" y="189537"/>
                  <a:pt x="328653" y="367180"/>
                  <a:pt x="328653" y="555995"/>
                </a:cubicBezTo>
                <a:cubicBezTo>
                  <a:pt x="328653" y="782573"/>
                  <a:pt x="259774" y="993063"/>
                  <a:pt x="141813" y="1167669"/>
                </a:cubicBezTo>
                <a:lnTo>
                  <a:pt x="140053" y="1170023"/>
                </a:lnTo>
                <a:lnTo>
                  <a:pt x="74680" y="1090789"/>
                </a:lnTo>
                <a:lnTo>
                  <a:pt x="0" y="953203"/>
                </a:lnTo>
                <a:lnTo>
                  <a:pt x="32624" y="893098"/>
                </a:lnTo>
                <a:cubicBezTo>
                  <a:pt x="76448" y="789486"/>
                  <a:pt x="100682" y="675570"/>
                  <a:pt x="100682" y="555995"/>
                </a:cubicBezTo>
                <a:cubicBezTo>
                  <a:pt x="100682" y="436419"/>
                  <a:pt x="76448" y="322504"/>
                  <a:pt x="32624" y="218892"/>
                </a:cubicBezTo>
                <a:lnTo>
                  <a:pt x="27455" y="209368"/>
                </a:lnTo>
                <a:lnTo>
                  <a:pt x="74680" y="122363"/>
                </a:lnTo>
                <a:lnTo>
                  <a:pt x="17563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3808164" y="3989980"/>
            <a:ext cx="2188028" cy="2182220"/>
          </a:xfrm>
          <a:custGeom>
            <a:avLst/>
            <a:gdLst>
              <a:gd name="connsiteX0" fmla="*/ 981108 w 2188028"/>
              <a:gd name="connsiteY0" fmla="*/ 0 h 2182220"/>
              <a:gd name="connsiteX1" fmla="*/ 983966 w 2188028"/>
              <a:gd name="connsiteY1" fmla="*/ 18730 h 2182220"/>
              <a:gd name="connsiteX2" fmla="*/ 1047713 w 2188028"/>
              <a:gd name="connsiteY2" fmla="*/ 224088 h 2182220"/>
              <a:gd name="connsiteX3" fmla="*/ 1047907 w 2188028"/>
              <a:gd name="connsiteY3" fmla="*/ 224491 h 2182220"/>
              <a:gd name="connsiteX4" fmla="*/ 1005466 w 2188028"/>
              <a:gd name="connsiteY4" fmla="*/ 226634 h 2182220"/>
              <a:gd name="connsiteX5" fmla="*/ 227971 w 2188028"/>
              <a:gd name="connsiteY5" fmla="*/ 1088206 h 2182220"/>
              <a:gd name="connsiteX6" fmla="*/ 1094014 w 2188028"/>
              <a:gd name="connsiteY6" fmla="*/ 1954249 h 2182220"/>
              <a:gd name="connsiteX7" fmla="*/ 1960057 w 2188028"/>
              <a:gd name="connsiteY7" fmla="*/ 1088206 h 2182220"/>
              <a:gd name="connsiteX8" fmla="*/ 1942462 w 2188028"/>
              <a:gd name="connsiteY8" fmla="*/ 913668 h 2182220"/>
              <a:gd name="connsiteX9" fmla="*/ 1935163 w 2188028"/>
              <a:gd name="connsiteY9" fmla="*/ 885281 h 2182220"/>
              <a:gd name="connsiteX10" fmla="*/ 1943897 w 2188028"/>
              <a:gd name="connsiteY10" fmla="*/ 886614 h 2182220"/>
              <a:gd name="connsiteX11" fmla="*/ 2055754 w 2188028"/>
              <a:gd name="connsiteY11" fmla="*/ 892262 h 2182220"/>
              <a:gd name="connsiteX12" fmla="*/ 2167611 w 2188028"/>
              <a:gd name="connsiteY12" fmla="*/ 886614 h 2182220"/>
              <a:gd name="connsiteX13" fmla="*/ 2168661 w 2188028"/>
              <a:gd name="connsiteY13" fmla="*/ 886454 h 2182220"/>
              <a:gd name="connsiteX14" fmla="*/ 2182380 w 2188028"/>
              <a:gd name="connsiteY14" fmla="*/ 976349 h 2182220"/>
              <a:gd name="connsiteX15" fmla="*/ 2188028 w 2188028"/>
              <a:gd name="connsiteY15" fmla="*/ 1088206 h 2182220"/>
              <a:gd name="connsiteX16" fmla="*/ 1094014 w 2188028"/>
              <a:gd name="connsiteY16" fmla="*/ 2182220 h 2182220"/>
              <a:gd name="connsiteX17" fmla="*/ 0 w 2188028"/>
              <a:gd name="connsiteY17" fmla="*/ 1088206 h 2182220"/>
              <a:gd name="connsiteX18" fmla="*/ 873532 w 2188028"/>
              <a:gd name="connsiteY18" fmla="*/ 16418 h 2182220"/>
              <a:gd name="connsiteX19" fmla="*/ 981108 w 2188028"/>
              <a:gd name="connsiteY19" fmla="*/ 0 h 218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88028" h="2182220">
                <a:moveTo>
                  <a:pt x="981108" y="0"/>
                </a:moveTo>
                <a:lnTo>
                  <a:pt x="983966" y="18730"/>
                </a:lnTo>
                <a:cubicBezTo>
                  <a:pt x="998540" y="89948"/>
                  <a:pt x="1020033" y="158645"/>
                  <a:pt x="1047713" y="224088"/>
                </a:cubicBezTo>
                <a:lnTo>
                  <a:pt x="1047907" y="224491"/>
                </a:lnTo>
                <a:lnTo>
                  <a:pt x="1005466" y="226634"/>
                </a:lnTo>
                <a:cubicBezTo>
                  <a:pt x="568759" y="270985"/>
                  <a:pt x="227971" y="639798"/>
                  <a:pt x="227971" y="1088206"/>
                </a:cubicBezTo>
                <a:cubicBezTo>
                  <a:pt x="227971" y="1566508"/>
                  <a:pt x="615712" y="1954249"/>
                  <a:pt x="1094014" y="1954249"/>
                </a:cubicBezTo>
                <a:cubicBezTo>
                  <a:pt x="1572316" y="1954249"/>
                  <a:pt x="1960057" y="1566508"/>
                  <a:pt x="1960057" y="1088206"/>
                </a:cubicBezTo>
                <a:cubicBezTo>
                  <a:pt x="1960057" y="1028418"/>
                  <a:pt x="1953999" y="970046"/>
                  <a:pt x="1942462" y="913668"/>
                </a:cubicBezTo>
                <a:lnTo>
                  <a:pt x="1935163" y="885281"/>
                </a:lnTo>
                <a:lnTo>
                  <a:pt x="1943897" y="886614"/>
                </a:lnTo>
                <a:cubicBezTo>
                  <a:pt x="1980675" y="890349"/>
                  <a:pt x="2017991" y="892262"/>
                  <a:pt x="2055754" y="892262"/>
                </a:cubicBezTo>
                <a:cubicBezTo>
                  <a:pt x="2093517" y="892262"/>
                  <a:pt x="2130833" y="890349"/>
                  <a:pt x="2167611" y="886614"/>
                </a:cubicBezTo>
                <a:lnTo>
                  <a:pt x="2168661" y="886454"/>
                </a:lnTo>
                <a:lnTo>
                  <a:pt x="2182380" y="976349"/>
                </a:lnTo>
                <a:cubicBezTo>
                  <a:pt x="2186115" y="1013127"/>
                  <a:pt x="2188028" y="1050443"/>
                  <a:pt x="2188028" y="1088206"/>
                </a:cubicBezTo>
                <a:cubicBezTo>
                  <a:pt x="2188028" y="1692413"/>
                  <a:pt x="1698221" y="2182220"/>
                  <a:pt x="1094014" y="2182220"/>
                </a:cubicBezTo>
                <a:cubicBezTo>
                  <a:pt x="489807" y="2182220"/>
                  <a:pt x="0" y="1692413"/>
                  <a:pt x="0" y="1088206"/>
                </a:cubicBezTo>
                <a:cubicBezTo>
                  <a:pt x="0" y="559525"/>
                  <a:pt x="375009" y="118431"/>
                  <a:pt x="873532" y="16418"/>
                </a:cubicBezTo>
                <a:lnTo>
                  <a:pt x="98110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5022769" y="3991153"/>
            <a:ext cx="887256" cy="663118"/>
          </a:xfrm>
          <a:custGeom>
            <a:avLst/>
            <a:gdLst>
              <a:gd name="connsiteX0" fmla="*/ 0 w 887256"/>
              <a:gd name="connsiteY0" fmla="*/ 0 h 663118"/>
              <a:gd name="connsiteX1" fmla="*/ 99891 w 887256"/>
              <a:gd name="connsiteY1" fmla="*/ 15245 h 663118"/>
              <a:gd name="connsiteX2" fmla="*/ 841381 w 887256"/>
              <a:gd name="connsiteY2" fmla="*/ 565561 h 663118"/>
              <a:gd name="connsiteX3" fmla="*/ 887256 w 887256"/>
              <a:gd name="connsiteY3" fmla="*/ 660790 h 663118"/>
              <a:gd name="connsiteX4" fmla="*/ 841149 w 887256"/>
              <a:gd name="connsiteY4" fmla="*/ 663118 h 663118"/>
              <a:gd name="connsiteX5" fmla="*/ 666611 w 887256"/>
              <a:gd name="connsiteY5" fmla="*/ 645523 h 663118"/>
              <a:gd name="connsiteX6" fmla="*/ 613281 w 887256"/>
              <a:gd name="connsiteY6" fmla="*/ 631810 h 663118"/>
              <a:gd name="connsiteX7" fmla="*/ 597545 w 887256"/>
              <a:gd name="connsiteY7" fmla="*/ 602820 h 663118"/>
              <a:gd name="connsiteX8" fmla="*/ 136944 w 887256"/>
              <a:gd name="connsiteY8" fmla="*/ 259926 h 663118"/>
              <a:gd name="connsiteX9" fmla="*/ 107278 w 887256"/>
              <a:gd name="connsiteY9" fmla="*/ 252298 h 663118"/>
              <a:gd name="connsiteX10" fmla="*/ 43164 w 887256"/>
              <a:gd name="connsiteY10" fmla="*/ 134178 h 663118"/>
              <a:gd name="connsiteX11" fmla="*/ 14042 w 887256"/>
              <a:gd name="connsiteY11" fmla="*/ 54610 h 663118"/>
              <a:gd name="connsiteX12" fmla="*/ 0 w 887256"/>
              <a:gd name="connsiteY12" fmla="*/ 0 h 66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256" h="663118">
                <a:moveTo>
                  <a:pt x="0" y="0"/>
                </a:moveTo>
                <a:lnTo>
                  <a:pt x="99891" y="15245"/>
                </a:lnTo>
                <a:cubicBezTo>
                  <a:pt x="420370" y="80825"/>
                  <a:pt x="689806" y="286535"/>
                  <a:pt x="841381" y="565561"/>
                </a:cubicBezTo>
                <a:lnTo>
                  <a:pt x="887256" y="660790"/>
                </a:lnTo>
                <a:lnTo>
                  <a:pt x="841149" y="663118"/>
                </a:lnTo>
                <a:cubicBezTo>
                  <a:pt x="781361" y="663118"/>
                  <a:pt x="722989" y="657060"/>
                  <a:pt x="666611" y="645523"/>
                </a:cubicBezTo>
                <a:lnTo>
                  <a:pt x="613281" y="631810"/>
                </a:lnTo>
                <a:lnTo>
                  <a:pt x="597545" y="602820"/>
                </a:lnTo>
                <a:cubicBezTo>
                  <a:pt x="488602" y="441562"/>
                  <a:pt x="326772" y="318969"/>
                  <a:pt x="136944" y="259926"/>
                </a:cubicBezTo>
                <a:lnTo>
                  <a:pt x="107278" y="252298"/>
                </a:lnTo>
                <a:lnTo>
                  <a:pt x="43164" y="134178"/>
                </a:lnTo>
                <a:cubicBezTo>
                  <a:pt x="32208" y="108275"/>
                  <a:pt x="22476" y="81728"/>
                  <a:pt x="14042" y="54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4856071" y="4212143"/>
            <a:ext cx="887256" cy="663118"/>
          </a:xfrm>
          <a:custGeom>
            <a:avLst/>
            <a:gdLst>
              <a:gd name="connsiteX0" fmla="*/ 46107 w 887256"/>
              <a:gd name="connsiteY0" fmla="*/ 0 h 663118"/>
              <a:gd name="connsiteX1" fmla="*/ 220645 w 887256"/>
              <a:gd name="connsiteY1" fmla="*/ 17595 h 663118"/>
              <a:gd name="connsiteX2" fmla="*/ 273976 w 887256"/>
              <a:gd name="connsiteY2" fmla="*/ 31308 h 663118"/>
              <a:gd name="connsiteX3" fmla="*/ 289711 w 887256"/>
              <a:gd name="connsiteY3" fmla="*/ 60298 h 663118"/>
              <a:gd name="connsiteX4" fmla="*/ 750312 w 887256"/>
              <a:gd name="connsiteY4" fmla="*/ 403192 h 663118"/>
              <a:gd name="connsiteX5" fmla="*/ 779979 w 887256"/>
              <a:gd name="connsiteY5" fmla="*/ 410820 h 663118"/>
              <a:gd name="connsiteX6" fmla="*/ 844092 w 887256"/>
              <a:gd name="connsiteY6" fmla="*/ 528940 h 663118"/>
              <a:gd name="connsiteX7" fmla="*/ 873214 w 887256"/>
              <a:gd name="connsiteY7" fmla="*/ 608508 h 663118"/>
              <a:gd name="connsiteX8" fmla="*/ 887256 w 887256"/>
              <a:gd name="connsiteY8" fmla="*/ 663118 h 663118"/>
              <a:gd name="connsiteX9" fmla="*/ 787365 w 887256"/>
              <a:gd name="connsiteY9" fmla="*/ 647873 h 663118"/>
              <a:gd name="connsiteX10" fmla="*/ 45875 w 887256"/>
              <a:gd name="connsiteY10" fmla="*/ 97557 h 663118"/>
              <a:gd name="connsiteX11" fmla="*/ 0 w 887256"/>
              <a:gd name="connsiteY11" fmla="*/ 2328 h 663118"/>
              <a:gd name="connsiteX12" fmla="*/ 46107 w 887256"/>
              <a:gd name="connsiteY12" fmla="*/ 0 h 66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7256" h="663118">
                <a:moveTo>
                  <a:pt x="46107" y="0"/>
                </a:moveTo>
                <a:cubicBezTo>
                  <a:pt x="105895" y="0"/>
                  <a:pt x="164268" y="6059"/>
                  <a:pt x="220645" y="17595"/>
                </a:cubicBezTo>
                <a:lnTo>
                  <a:pt x="273976" y="31308"/>
                </a:lnTo>
                <a:lnTo>
                  <a:pt x="289711" y="60298"/>
                </a:lnTo>
                <a:cubicBezTo>
                  <a:pt x="398655" y="221556"/>
                  <a:pt x="560484" y="344150"/>
                  <a:pt x="750312" y="403192"/>
                </a:cubicBezTo>
                <a:lnTo>
                  <a:pt x="779979" y="410820"/>
                </a:lnTo>
                <a:lnTo>
                  <a:pt x="844092" y="528940"/>
                </a:lnTo>
                <a:cubicBezTo>
                  <a:pt x="855048" y="554843"/>
                  <a:pt x="864780" y="581390"/>
                  <a:pt x="873214" y="608508"/>
                </a:cubicBezTo>
                <a:lnTo>
                  <a:pt x="887256" y="663118"/>
                </a:lnTo>
                <a:lnTo>
                  <a:pt x="787365" y="647873"/>
                </a:lnTo>
                <a:cubicBezTo>
                  <a:pt x="466886" y="582293"/>
                  <a:pt x="197451" y="376583"/>
                  <a:pt x="45875" y="97557"/>
                </a:cubicBezTo>
                <a:lnTo>
                  <a:pt x="0" y="2328"/>
                </a:lnTo>
                <a:lnTo>
                  <a:pt x="46107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5910026" y="4394804"/>
            <a:ext cx="708331" cy="481630"/>
          </a:xfrm>
          <a:custGeom>
            <a:avLst/>
            <a:gdLst>
              <a:gd name="connsiteX0" fmla="*/ 571071 w 708331"/>
              <a:gd name="connsiteY0" fmla="*/ 0 h 481630"/>
              <a:gd name="connsiteX1" fmla="*/ 604896 w 708331"/>
              <a:gd name="connsiteY1" fmla="*/ 55679 h 481630"/>
              <a:gd name="connsiteX2" fmla="*/ 667876 w 708331"/>
              <a:gd name="connsiteY2" fmla="*/ 139899 h 481630"/>
              <a:gd name="connsiteX3" fmla="*/ 708331 w 708331"/>
              <a:gd name="connsiteY3" fmla="*/ 184411 h 481630"/>
              <a:gd name="connsiteX4" fmla="*/ 649787 w 708331"/>
              <a:gd name="connsiteY4" fmla="*/ 237618 h 481630"/>
              <a:gd name="connsiteX5" fmla="*/ 174375 w 708331"/>
              <a:gd name="connsiteY5" fmla="*/ 465212 h 481630"/>
              <a:gd name="connsiteX6" fmla="*/ 66800 w 708331"/>
              <a:gd name="connsiteY6" fmla="*/ 481630 h 481630"/>
              <a:gd name="connsiteX7" fmla="*/ 63941 w 708331"/>
              <a:gd name="connsiteY7" fmla="*/ 462900 h 481630"/>
              <a:gd name="connsiteX8" fmla="*/ 194 w 708331"/>
              <a:gd name="connsiteY8" fmla="*/ 257542 h 481630"/>
              <a:gd name="connsiteX9" fmla="*/ 0 w 708331"/>
              <a:gd name="connsiteY9" fmla="*/ 257139 h 481630"/>
              <a:gd name="connsiteX10" fmla="*/ 42441 w 708331"/>
              <a:gd name="connsiteY10" fmla="*/ 254996 h 481630"/>
              <a:gd name="connsiteX11" fmla="*/ 566278 w 708331"/>
              <a:gd name="connsiteY11" fmla="*/ 5809 h 481630"/>
              <a:gd name="connsiteX12" fmla="*/ 571071 w 708331"/>
              <a:gd name="connsiteY12" fmla="*/ 0 h 48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8331" h="481630">
                <a:moveTo>
                  <a:pt x="571071" y="0"/>
                </a:moveTo>
                <a:lnTo>
                  <a:pt x="604896" y="55679"/>
                </a:lnTo>
                <a:cubicBezTo>
                  <a:pt x="624557" y="84780"/>
                  <a:pt x="645581" y="112884"/>
                  <a:pt x="667876" y="139899"/>
                </a:cubicBezTo>
                <a:lnTo>
                  <a:pt x="708331" y="184411"/>
                </a:lnTo>
                <a:lnTo>
                  <a:pt x="649787" y="237618"/>
                </a:lnTo>
                <a:cubicBezTo>
                  <a:pt x="514709" y="349095"/>
                  <a:pt x="352419" y="428779"/>
                  <a:pt x="174375" y="465212"/>
                </a:cubicBezTo>
                <a:lnTo>
                  <a:pt x="66800" y="481630"/>
                </a:lnTo>
                <a:lnTo>
                  <a:pt x="63941" y="462900"/>
                </a:lnTo>
                <a:cubicBezTo>
                  <a:pt x="49368" y="391683"/>
                  <a:pt x="27874" y="322986"/>
                  <a:pt x="194" y="257542"/>
                </a:cubicBezTo>
                <a:lnTo>
                  <a:pt x="0" y="257139"/>
                </a:lnTo>
                <a:lnTo>
                  <a:pt x="42441" y="254996"/>
                </a:lnTo>
                <a:cubicBezTo>
                  <a:pt x="246238" y="234299"/>
                  <a:pt x="429145" y="142942"/>
                  <a:pt x="566278" y="5809"/>
                </a:cubicBezTo>
                <a:lnTo>
                  <a:pt x="571071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4" name="Freeform 153"/>
          <p:cNvSpPr/>
          <p:nvPr/>
        </p:nvSpPr>
        <p:spPr>
          <a:xfrm>
            <a:off x="6516681" y="3047823"/>
            <a:ext cx="288236" cy="393779"/>
          </a:xfrm>
          <a:custGeom>
            <a:avLst/>
            <a:gdLst>
              <a:gd name="connsiteX0" fmla="*/ 150977 w 288236"/>
              <a:gd name="connsiteY0" fmla="*/ 0 h 393779"/>
              <a:gd name="connsiteX1" fmla="*/ 191431 w 288236"/>
              <a:gd name="connsiteY1" fmla="*/ 44512 h 393779"/>
              <a:gd name="connsiteX2" fmla="*/ 254411 w 288236"/>
              <a:gd name="connsiteY2" fmla="*/ 128732 h 393779"/>
              <a:gd name="connsiteX3" fmla="*/ 288236 w 288236"/>
              <a:gd name="connsiteY3" fmla="*/ 184411 h 393779"/>
              <a:gd name="connsiteX4" fmla="*/ 187278 w 288236"/>
              <a:gd name="connsiteY4" fmla="*/ 306774 h 393779"/>
              <a:gd name="connsiteX5" fmla="*/ 140053 w 288236"/>
              <a:gd name="connsiteY5" fmla="*/ 393779 h 393779"/>
              <a:gd name="connsiteX6" fmla="*/ 65373 w 288236"/>
              <a:gd name="connsiteY6" fmla="*/ 256193 h 393779"/>
              <a:gd name="connsiteX7" fmla="*/ 0 w 288236"/>
              <a:gd name="connsiteY7" fmla="*/ 176960 h 393779"/>
              <a:gd name="connsiteX8" fmla="*/ 61220 w 288236"/>
              <a:gd name="connsiteY8" fmla="*/ 95093 h 393779"/>
              <a:gd name="connsiteX9" fmla="*/ 131829 w 288236"/>
              <a:gd name="connsiteY9" fmla="*/ 17402 h 393779"/>
              <a:gd name="connsiteX10" fmla="*/ 150977 w 288236"/>
              <a:gd name="connsiteY10" fmla="*/ 0 h 3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236" h="393779">
                <a:moveTo>
                  <a:pt x="150977" y="0"/>
                </a:moveTo>
                <a:lnTo>
                  <a:pt x="191431" y="44512"/>
                </a:lnTo>
                <a:cubicBezTo>
                  <a:pt x="213727" y="71527"/>
                  <a:pt x="234751" y="99631"/>
                  <a:pt x="254411" y="128732"/>
                </a:cubicBezTo>
                <a:lnTo>
                  <a:pt x="288236" y="184411"/>
                </a:lnTo>
                <a:lnTo>
                  <a:pt x="187278" y="306774"/>
                </a:lnTo>
                <a:lnTo>
                  <a:pt x="140053" y="393779"/>
                </a:lnTo>
                <a:lnTo>
                  <a:pt x="65373" y="256193"/>
                </a:lnTo>
                <a:lnTo>
                  <a:pt x="0" y="176960"/>
                </a:lnTo>
                <a:lnTo>
                  <a:pt x="61220" y="95093"/>
                </a:lnTo>
                <a:cubicBezTo>
                  <a:pt x="83515" y="68077"/>
                  <a:pt x="107082" y="42149"/>
                  <a:pt x="131829" y="17402"/>
                </a:cubicBezTo>
                <a:lnTo>
                  <a:pt x="15097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0" name="Freeform 149"/>
          <p:cNvSpPr/>
          <p:nvPr/>
        </p:nvSpPr>
        <p:spPr>
          <a:xfrm>
            <a:off x="6481096" y="4185437"/>
            <a:ext cx="288236" cy="393779"/>
          </a:xfrm>
          <a:custGeom>
            <a:avLst/>
            <a:gdLst>
              <a:gd name="connsiteX0" fmla="*/ 148183 w 288236"/>
              <a:gd name="connsiteY0" fmla="*/ 0 h 393779"/>
              <a:gd name="connsiteX1" fmla="*/ 222863 w 288236"/>
              <a:gd name="connsiteY1" fmla="*/ 137586 h 393779"/>
              <a:gd name="connsiteX2" fmla="*/ 288236 w 288236"/>
              <a:gd name="connsiteY2" fmla="*/ 216820 h 393779"/>
              <a:gd name="connsiteX3" fmla="*/ 227016 w 288236"/>
              <a:gd name="connsiteY3" fmla="*/ 298686 h 393779"/>
              <a:gd name="connsiteX4" fmla="*/ 156407 w 288236"/>
              <a:gd name="connsiteY4" fmla="*/ 376377 h 393779"/>
              <a:gd name="connsiteX5" fmla="*/ 137260 w 288236"/>
              <a:gd name="connsiteY5" fmla="*/ 393779 h 393779"/>
              <a:gd name="connsiteX6" fmla="*/ 96805 w 288236"/>
              <a:gd name="connsiteY6" fmla="*/ 349267 h 393779"/>
              <a:gd name="connsiteX7" fmla="*/ 33825 w 288236"/>
              <a:gd name="connsiteY7" fmla="*/ 265047 h 393779"/>
              <a:gd name="connsiteX8" fmla="*/ 0 w 288236"/>
              <a:gd name="connsiteY8" fmla="*/ 209368 h 393779"/>
              <a:gd name="connsiteX9" fmla="*/ 100958 w 288236"/>
              <a:gd name="connsiteY9" fmla="*/ 87005 h 393779"/>
              <a:gd name="connsiteX10" fmla="*/ 148183 w 288236"/>
              <a:gd name="connsiteY10" fmla="*/ 0 h 3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236" h="393779">
                <a:moveTo>
                  <a:pt x="148183" y="0"/>
                </a:moveTo>
                <a:lnTo>
                  <a:pt x="222863" y="137586"/>
                </a:lnTo>
                <a:lnTo>
                  <a:pt x="288236" y="216820"/>
                </a:lnTo>
                <a:lnTo>
                  <a:pt x="227016" y="298686"/>
                </a:lnTo>
                <a:cubicBezTo>
                  <a:pt x="204721" y="325702"/>
                  <a:pt x="181154" y="351630"/>
                  <a:pt x="156407" y="376377"/>
                </a:cubicBezTo>
                <a:lnTo>
                  <a:pt x="137260" y="393779"/>
                </a:lnTo>
                <a:lnTo>
                  <a:pt x="96805" y="349267"/>
                </a:lnTo>
                <a:cubicBezTo>
                  <a:pt x="74510" y="322252"/>
                  <a:pt x="53486" y="294148"/>
                  <a:pt x="33825" y="265047"/>
                </a:cubicBezTo>
                <a:lnTo>
                  <a:pt x="0" y="209368"/>
                </a:lnTo>
                <a:lnTo>
                  <a:pt x="100958" y="87005"/>
                </a:lnTo>
                <a:lnTo>
                  <a:pt x="148183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7" name="Freeform 146"/>
          <p:cNvSpPr/>
          <p:nvPr/>
        </p:nvSpPr>
        <p:spPr>
          <a:xfrm>
            <a:off x="5636051" y="4622964"/>
            <a:ext cx="340775" cy="259279"/>
          </a:xfrm>
          <a:custGeom>
            <a:avLst/>
            <a:gdLst>
              <a:gd name="connsiteX0" fmla="*/ 0 w 340775"/>
              <a:gd name="connsiteY0" fmla="*/ 0 h 259279"/>
              <a:gd name="connsiteX1" fmla="*/ 53330 w 340775"/>
              <a:gd name="connsiteY1" fmla="*/ 13713 h 259279"/>
              <a:gd name="connsiteX2" fmla="*/ 227868 w 340775"/>
              <a:gd name="connsiteY2" fmla="*/ 31308 h 259279"/>
              <a:gd name="connsiteX3" fmla="*/ 273975 w 340775"/>
              <a:gd name="connsiteY3" fmla="*/ 28980 h 259279"/>
              <a:gd name="connsiteX4" fmla="*/ 274169 w 340775"/>
              <a:gd name="connsiteY4" fmla="*/ 29383 h 259279"/>
              <a:gd name="connsiteX5" fmla="*/ 337916 w 340775"/>
              <a:gd name="connsiteY5" fmla="*/ 234741 h 259279"/>
              <a:gd name="connsiteX6" fmla="*/ 340775 w 340775"/>
              <a:gd name="connsiteY6" fmla="*/ 253471 h 259279"/>
              <a:gd name="connsiteX7" fmla="*/ 339725 w 340775"/>
              <a:gd name="connsiteY7" fmla="*/ 253631 h 259279"/>
              <a:gd name="connsiteX8" fmla="*/ 227868 w 340775"/>
              <a:gd name="connsiteY8" fmla="*/ 259279 h 259279"/>
              <a:gd name="connsiteX9" fmla="*/ 116011 w 340775"/>
              <a:gd name="connsiteY9" fmla="*/ 253631 h 259279"/>
              <a:gd name="connsiteX10" fmla="*/ 107277 w 340775"/>
              <a:gd name="connsiteY10" fmla="*/ 252298 h 259279"/>
              <a:gd name="connsiteX11" fmla="*/ 93235 w 340775"/>
              <a:gd name="connsiteY11" fmla="*/ 197688 h 259279"/>
              <a:gd name="connsiteX12" fmla="*/ 64113 w 340775"/>
              <a:gd name="connsiteY12" fmla="*/ 118120 h 259279"/>
              <a:gd name="connsiteX13" fmla="*/ 0 w 340775"/>
              <a:gd name="connsiteY13" fmla="*/ 0 h 2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0775" h="259279">
                <a:moveTo>
                  <a:pt x="0" y="0"/>
                </a:moveTo>
                <a:lnTo>
                  <a:pt x="53330" y="13713"/>
                </a:lnTo>
                <a:cubicBezTo>
                  <a:pt x="109708" y="25250"/>
                  <a:pt x="168080" y="31308"/>
                  <a:pt x="227868" y="31308"/>
                </a:cubicBezTo>
                <a:lnTo>
                  <a:pt x="273975" y="28980"/>
                </a:lnTo>
                <a:lnTo>
                  <a:pt x="274169" y="29383"/>
                </a:lnTo>
                <a:cubicBezTo>
                  <a:pt x="301849" y="94827"/>
                  <a:pt x="323343" y="163524"/>
                  <a:pt x="337916" y="234741"/>
                </a:cubicBezTo>
                <a:lnTo>
                  <a:pt x="340775" y="253471"/>
                </a:lnTo>
                <a:lnTo>
                  <a:pt x="339725" y="253631"/>
                </a:lnTo>
                <a:cubicBezTo>
                  <a:pt x="302947" y="257366"/>
                  <a:pt x="265631" y="259279"/>
                  <a:pt x="227868" y="259279"/>
                </a:cubicBezTo>
                <a:cubicBezTo>
                  <a:pt x="190105" y="259279"/>
                  <a:pt x="152789" y="257366"/>
                  <a:pt x="116011" y="253631"/>
                </a:cubicBezTo>
                <a:lnTo>
                  <a:pt x="107277" y="252298"/>
                </a:lnTo>
                <a:lnTo>
                  <a:pt x="93235" y="197688"/>
                </a:lnTo>
                <a:cubicBezTo>
                  <a:pt x="84801" y="170570"/>
                  <a:pt x="75069" y="144023"/>
                  <a:pt x="64113" y="11812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4769905" y="3763759"/>
            <a:ext cx="252865" cy="227394"/>
          </a:xfrm>
          <a:custGeom>
            <a:avLst/>
            <a:gdLst>
              <a:gd name="connsiteX0" fmla="*/ 229207 w 252865"/>
              <a:gd name="connsiteY0" fmla="*/ 0 h 227394"/>
              <a:gd name="connsiteX1" fmla="*/ 227971 w 252865"/>
              <a:gd name="connsiteY1" fmla="*/ 24469 h 227394"/>
              <a:gd name="connsiteX2" fmla="*/ 245566 w 252865"/>
              <a:gd name="connsiteY2" fmla="*/ 199007 h 227394"/>
              <a:gd name="connsiteX3" fmla="*/ 252865 w 252865"/>
              <a:gd name="connsiteY3" fmla="*/ 227394 h 227394"/>
              <a:gd name="connsiteX4" fmla="*/ 244131 w 252865"/>
              <a:gd name="connsiteY4" fmla="*/ 226061 h 227394"/>
              <a:gd name="connsiteX5" fmla="*/ 132274 w 252865"/>
              <a:gd name="connsiteY5" fmla="*/ 220413 h 227394"/>
              <a:gd name="connsiteX6" fmla="*/ 20417 w 252865"/>
              <a:gd name="connsiteY6" fmla="*/ 226061 h 227394"/>
              <a:gd name="connsiteX7" fmla="*/ 19368 w 252865"/>
              <a:gd name="connsiteY7" fmla="*/ 226221 h 227394"/>
              <a:gd name="connsiteX8" fmla="*/ 5648 w 252865"/>
              <a:gd name="connsiteY8" fmla="*/ 136326 h 227394"/>
              <a:gd name="connsiteX9" fmla="*/ 0 w 252865"/>
              <a:gd name="connsiteY9" fmla="*/ 24469 h 227394"/>
              <a:gd name="connsiteX10" fmla="*/ 220482 w 252865"/>
              <a:gd name="connsiteY10" fmla="*/ 2243 h 227394"/>
              <a:gd name="connsiteX11" fmla="*/ 229207 w 252865"/>
              <a:gd name="connsiteY11" fmla="*/ 0 h 22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865" h="227394">
                <a:moveTo>
                  <a:pt x="229207" y="0"/>
                </a:moveTo>
                <a:lnTo>
                  <a:pt x="227971" y="24469"/>
                </a:lnTo>
                <a:cubicBezTo>
                  <a:pt x="227971" y="84257"/>
                  <a:pt x="234030" y="142629"/>
                  <a:pt x="245566" y="199007"/>
                </a:cubicBezTo>
                <a:lnTo>
                  <a:pt x="252865" y="227394"/>
                </a:lnTo>
                <a:lnTo>
                  <a:pt x="244131" y="226061"/>
                </a:lnTo>
                <a:cubicBezTo>
                  <a:pt x="207353" y="222326"/>
                  <a:pt x="170037" y="220413"/>
                  <a:pt x="132274" y="220413"/>
                </a:cubicBezTo>
                <a:cubicBezTo>
                  <a:pt x="94511" y="220413"/>
                  <a:pt x="57195" y="222326"/>
                  <a:pt x="20417" y="226061"/>
                </a:cubicBezTo>
                <a:lnTo>
                  <a:pt x="19368" y="226221"/>
                </a:lnTo>
                <a:lnTo>
                  <a:pt x="5648" y="136326"/>
                </a:lnTo>
                <a:cubicBezTo>
                  <a:pt x="1913" y="99548"/>
                  <a:pt x="0" y="62232"/>
                  <a:pt x="0" y="24469"/>
                </a:cubicBezTo>
                <a:cubicBezTo>
                  <a:pt x="75526" y="24469"/>
                  <a:pt x="149264" y="16816"/>
                  <a:pt x="220482" y="2243"/>
                </a:cubicBezTo>
                <a:lnTo>
                  <a:pt x="229207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421090" y="2288969"/>
            <a:ext cx="6976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01</a:t>
            </a:r>
            <a:endParaRPr lang="en-US" sz="28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473559" y="3436704"/>
            <a:ext cx="6976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02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099640" y="3475075"/>
            <a:ext cx="6976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03</a:t>
            </a:r>
            <a:endParaRPr lang="en-US" sz="28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547523" y="4757697"/>
            <a:ext cx="6976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04</a:t>
            </a:r>
            <a:endParaRPr lang="en-US" sz="28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166" name="Straight Connector 165"/>
          <p:cNvCxnSpPr/>
          <p:nvPr/>
        </p:nvCxnSpPr>
        <p:spPr>
          <a:xfrm>
            <a:off x="8624462" y="3838809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6957933" y="2151523"/>
            <a:ext cx="1223313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6328082" y="2151523"/>
            <a:ext cx="629851" cy="593272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806879" y="5122451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2643593" y="2579260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8395633" y="1874524"/>
            <a:ext cx="2681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9736434" y="3407922"/>
            <a:ext cx="15411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50883" y="2186049"/>
            <a:ext cx="16931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909126" y="4691564"/>
            <a:ext cx="17743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0" name="Freeform 69"/>
          <p:cNvSpPr/>
          <p:nvPr/>
        </p:nvSpPr>
        <p:spPr bwMode="auto">
          <a:xfrm rot="5400000">
            <a:off x="3843337" y="3147219"/>
            <a:ext cx="1481138" cy="565150"/>
          </a:xfrm>
          <a:custGeom>
            <a:avLst/>
            <a:gdLst>
              <a:gd name="T0" fmla="*/ 465 w 933"/>
              <a:gd name="T1" fmla="*/ 356 h 356"/>
              <a:gd name="T2" fmla="*/ 0 w 933"/>
              <a:gd name="T3" fmla="*/ 178 h 356"/>
              <a:gd name="T4" fmla="*/ 465 w 933"/>
              <a:gd name="T5" fmla="*/ 0 h 356"/>
              <a:gd name="T6" fmla="*/ 933 w 933"/>
              <a:gd name="T7" fmla="*/ 178 h 356"/>
              <a:gd name="T8" fmla="*/ 465 w 933"/>
              <a:gd name="T9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356">
                <a:moveTo>
                  <a:pt x="465" y="356"/>
                </a:moveTo>
                <a:lnTo>
                  <a:pt x="0" y="178"/>
                </a:lnTo>
                <a:lnTo>
                  <a:pt x="465" y="0"/>
                </a:lnTo>
                <a:lnTo>
                  <a:pt x="933" y="178"/>
                </a:lnTo>
                <a:lnTo>
                  <a:pt x="465" y="35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1" name="Freeform 70"/>
          <p:cNvSpPr/>
          <p:nvPr/>
        </p:nvSpPr>
        <p:spPr bwMode="auto">
          <a:xfrm rot="5400000">
            <a:off x="3703637" y="2547144"/>
            <a:ext cx="738188" cy="1022350"/>
          </a:xfrm>
          <a:custGeom>
            <a:avLst/>
            <a:gdLst>
              <a:gd name="T0" fmla="*/ 465 w 465"/>
              <a:gd name="T1" fmla="*/ 178 h 644"/>
              <a:gd name="T2" fmla="*/ 0 w 465"/>
              <a:gd name="T3" fmla="*/ 0 h 644"/>
              <a:gd name="T4" fmla="*/ 0 w 465"/>
              <a:gd name="T5" fmla="*/ 364 h 644"/>
              <a:gd name="T6" fmla="*/ 465 w 465"/>
              <a:gd name="T7" fmla="*/ 644 h 644"/>
              <a:gd name="T8" fmla="*/ 465 w 465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2" name="Freeform 71"/>
          <p:cNvSpPr/>
          <p:nvPr/>
        </p:nvSpPr>
        <p:spPr bwMode="auto">
          <a:xfrm rot="5400000">
            <a:off x="3701256" y="3287713"/>
            <a:ext cx="742950" cy="1022350"/>
          </a:xfrm>
          <a:custGeom>
            <a:avLst/>
            <a:gdLst>
              <a:gd name="T0" fmla="*/ 0 w 468"/>
              <a:gd name="T1" fmla="*/ 178 h 644"/>
              <a:gd name="T2" fmla="*/ 468 w 468"/>
              <a:gd name="T3" fmla="*/ 0 h 644"/>
              <a:gd name="T4" fmla="*/ 468 w 468"/>
              <a:gd name="T5" fmla="*/ 364 h 644"/>
              <a:gd name="T6" fmla="*/ 0 w 468"/>
              <a:gd name="T7" fmla="*/ 644 h 644"/>
              <a:gd name="T8" fmla="*/ 0 w 468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644">
                <a:moveTo>
                  <a:pt x="0" y="178"/>
                </a:moveTo>
                <a:lnTo>
                  <a:pt x="468" y="0"/>
                </a:lnTo>
                <a:lnTo>
                  <a:pt x="468" y="364"/>
                </a:lnTo>
                <a:lnTo>
                  <a:pt x="0" y="644"/>
                </a:lnTo>
                <a:lnTo>
                  <a:pt x="0" y="1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3" name="Freeform 72"/>
          <p:cNvSpPr/>
          <p:nvPr/>
        </p:nvSpPr>
        <p:spPr bwMode="auto">
          <a:xfrm rot="5400000">
            <a:off x="4348956" y="3251200"/>
            <a:ext cx="2371725" cy="355600"/>
          </a:xfrm>
          <a:custGeom>
            <a:avLst/>
            <a:gdLst>
              <a:gd name="T0" fmla="*/ 746 w 1494"/>
              <a:gd name="T1" fmla="*/ 224 h 224"/>
              <a:gd name="T2" fmla="*/ 0 w 1494"/>
              <a:gd name="T3" fmla="*/ 112 h 224"/>
              <a:gd name="T4" fmla="*/ 746 w 1494"/>
              <a:gd name="T5" fmla="*/ 0 h 224"/>
              <a:gd name="T6" fmla="*/ 1494 w 1494"/>
              <a:gd name="T7" fmla="*/ 112 h 224"/>
              <a:gd name="T8" fmla="*/ 746 w 1494"/>
              <a:gd name="T9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4" h="224">
                <a:moveTo>
                  <a:pt x="746" y="224"/>
                </a:moveTo>
                <a:lnTo>
                  <a:pt x="0" y="112"/>
                </a:lnTo>
                <a:lnTo>
                  <a:pt x="746" y="0"/>
                </a:lnTo>
                <a:lnTo>
                  <a:pt x="1494" y="112"/>
                </a:lnTo>
                <a:lnTo>
                  <a:pt x="746" y="22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4" name="Freeform 73"/>
          <p:cNvSpPr/>
          <p:nvPr/>
        </p:nvSpPr>
        <p:spPr bwMode="auto">
          <a:xfrm rot="5400000">
            <a:off x="4452144" y="2344738"/>
            <a:ext cx="1184275" cy="981075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5" name="Freeform 74"/>
          <p:cNvSpPr/>
          <p:nvPr/>
        </p:nvSpPr>
        <p:spPr bwMode="auto">
          <a:xfrm rot="5400000">
            <a:off x="4450556" y="3530600"/>
            <a:ext cx="1187450" cy="981075"/>
          </a:xfrm>
          <a:custGeom>
            <a:avLst/>
            <a:gdLst>
              <a:gd name="T0" fmla="*/ 0 w 748"/>
              <a:gd name="T1" fmla="*/ 112 h 618"/>
              <a:gd name="T2" fmla="*/ 748 w 748"/>
              <a:gd name="T3" fmla="*/ 0 h 618"/>
              <a:gd name="T4" fmla="*/ 748 w 748"/>
              <a:gd name="T5" fmla="*/ 394 h 618"/>
              <a:gd name="T6" fmla="*/ 0 w 748"/>
              <a:gd name="T7" fmla="*/ 618 h 618"/>
              <a:gd name="T8" fmla="*/ 0 w 748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618">
                <a:moveTo>
                  <a:pt x="0" y="112"/>
                </a:moveTo>
                <a:lnTo>
                  <a:pt x="748" y="0"/>
                </a:lnTo>
                <a:lnTo>
                  <a:pt x="748" y="394"/>
                </a:lnTo>
                <a:lnTo>
                  <a:pt x="0" y="618"/>
                </a:lnTo>
                <a:lnTo>
                  <a:pt x="0" y="11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6" name="Freeform 75"/>
          <p:cNvSpPr/>
          <p:nvPr/>
        </p:nvSpPr>
        <p:spPr bwMode="auto">
          <a:xfrm rot="5400000">
            <a:off x="6866730" y="3148012"/>
            <a:ext cx="1481138" cy="563563"/>
          </a:xfrm>
          <a:custGeom>
            <a:avLst/>
            <a:gdLst>
              <a:gd name="T0" fmla="*/ 465 w 933"/>
              <a:gd name="T1" fmla="*/ 0 h 355"/>
              <a:gd name="T2" fmla="*/ 0 w 933"/>
              <a:gd name="T3" fmla="*/ 177 h 355"/>
              <a:gd name="T4" fmla="*/ 465 w 933"/>
              <a:gd name="T5" fmla="*/ 355 h 355"/>
              <a:gd name="T6" fmla="*/ 933 w 933"/>
              <a:gd name="T7" fmla="*/ 177 h 355"/>
              <a:gd name="T8" fmla="*/ 465 w 933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355">
                <a:moveTo>
                  <a:pt x="465" y="0"/>
                </a:moveTo>
                <a:lnTo>
                  <a:pt x="0" y="177"/>
                </a:lnTo>
                <a:lnTo>
                  <a:pt x="465" y="355"/>
                </a:lnTo>
                <a:lnTo>
                  <a:pt x="933" y="177"/>
                </a:lnTo>
                <a:lnTo>
                  <a:pt x="46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7" name="Freeform 76"/>
          <p:cNvSpPr/>
          <p:nvPr/>
        </p:nvSpPr>
        <p:spPr bwMode="auto">
          <a:xfrm rot="5400000">
            <a:off x="7750175" y="2547144"/>
            <a:ext cx="738188" cy="1022350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8" name="Freeform 77"/>
          <p:cNvSpPr/>
          <p:nvPr/>
        </p:nvSpPr>
        <p:spPr bwMode="auto">
          <a:xfrm rot="5400000">
            <a:off x="7747794" y="3287713"/>
            <a:ext cx="742950" cy="1022350"/>
          </a:xfrm>
          <a:custGeom>
            <a:avLst/>
            <a:gdLst>
              <a:gd name="T0" fmla="*/ 0 w 468"/>
              <a:gd name="T1" fmla="*/ 467 h 644"/>
              <a:gd name="T2" fmla="*/ 468 w 468"/>
              <a:gd name="T3" fmla="*/ 644 h 644"/>
              <a:gd name="T4" fmla="*/ 468 w 468"/>
              <a:gd name="T5" fmla="*/ 280 h 644"/>
              <a:gd name="T6" fmla="*/ 0 w 468"/>
              <a:gd name="T7" fmla="*/ 0 h 644"/>
              <a:gd name="T8" fmla="*/ 0 w 468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644">
                <a:moveTo>
                  <a:pt x="0" y="467"/>
                </a:moveTo>
                <a:lnTo>
                  <a:pt x="468" y="644"/>
                </a:lnTo>
                <a:lnTo>
                  <a:pt x="468" y="280"/>
                </a:lnTo>
                <a:lnTo>
                  <a:pt x="0" y="0"/>
                </a:lnTo>
                <a:lnTo>
                  <a:pt x="0" y="46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9" name="Freeform 78"/>
          <p:cNvSpPr/>
          <p:nvPr/>
        </p:nvSpPr>
        <p:spPr bwMode="auto">
          <a:xfrm rot="5400000">
            <a:off x="5469731" y="3251200"/>
            <a:ext cx="2371725" cy="355600"/>
          </a:xfrm>
          <a:custGeom>
            <a:avLst/>
            <a:gdLst>
              <a:gd name="T0" fmla="*/ 746 w 1494"/>
              <a:gd name="T1" fmla="*/ 0 h 224"/>
              <a:gd name="T2" fmla="*/ 0 w 1494"/>
              <a:gd name="T3" fmla="*/ 111 h 224"/>
              <a:gd name="T4" fmla="*/ 746 w 1494"/>
              <a:gd name="T5" fmla="*/ 224 h 224"/>
              <a:gd name="T6" fmla="*/ 1494 w 1494"/>
              <a:gd name="T7" fmla="*/ 111 h 224"/>
              <a:gd name="T8" fmla="*/ 746 w 1494"/>
              <a:gd name="T9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4" h="224">
                <a:moveTo>
                  <a:pt x="746" y="0"/>
                </a:moveTo>
                <a:lnTo>
                  <a:pt x="0" y="111"/>
                </a:lnTo>
                <a:lnTo>
                  <a:pt x="746" y="224"/>
                </a:lnTo>
                <a:lnTo>
                  <a:pt x="1494" y="111"/>
                </a:lnTo>
                <a:lnTo>
                  <a:pt x="74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0" name="Freeform 79"/>
          <p:cNvSpPr/>
          <p:nvPr/>
        </p:nvSpPr>
        <p:spPr bwMode="auto">
          <a:xfrm rot="5400000">
            <a:off x="6554787" y="2345531"/>
            <a:ext cx="1184275" cy="979488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1" name="Freeform 80"/>
          <p:cNvSpPr/>
          <p:nvPr/>
        </p:nvSpPr>
        <p:spPr bwMode="auto">
          <a:xfrm rot="5400000">
            <a:off x="6553200" y="3531394"/>
            <a:ext cx="1187450" cy="979488"/>
          </a:xfrm>
          <a:custGeom>
            <a:avLst/>
            <a:gdLst>
              <a:gd name="T0" fmla="*/ 0 w 748"/>
              <a:gd name="T1" fmla="*/ 506 h 617"/>
              <a:gd name="T2" fmla="*/ 748 w 748"/>
              <a:gd name="T3" fmla="*/ 617 h 617"/>
              <a:gd name="T4" fmla="*/ 748 w 748"/>
              <a:gd name="T5" fmla="*/ 224 h 617"/>
              <a:gd name="T6" fmla="*/ 0 w 748"/>
              <a:gd name="T7" fmla="*/ 0 h 617"/>
              <a:gd name="T8" fmla="*/ 0 w 748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617">
                <a:moveTo>
                  <a:pt x="0" y="506"/>
                </a:moveTo>
                <a:lnTo>
                  <a:pt x="748" y="617"/>
                </a:lnTo>
                <a:lnTo>
                  <a:pt x="748" y="224"/>
                </a:lnTo>
                <a:lnTo>
                  <a:pt x="0" y="0"/>
                </a:lnTo>
                <a:lnTo>
                  <a:pt x="0" y="50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" name="Freeform 81"/>
          <p:cNvSpPr/>
          <p:nvPr/>
        </p:nvSpPr>
        <p:spPr bwMode="auto">
          <a:xfrm rot="5400000">
            <a:off x="5274468" y="2103437"/>
            <a:ext cx="1630363" cy="1017588"/>
          </a:xfrm>
          <a:custGeom>
            <a:avLst/>
            <a:gdLst>
              <a:gd name="T0" fmla="*/ 1027 w 1027"/>
              <a:gd name="T1" fmla="*/ 641 h 641"/>
              <a:gd name="T2" fmla="*/ 0 w 1027"/>
              <a:gd name="T3" fmla="*/ 532 h 641"/>
              <a:gd name="T4" fmla="*/ 0 w 1027"/>
              <a:gd name="T5" fmla="*/ 111 h 641"/>
              <a:gd name="T6" fmla="*/ 1027 w 1027"/>
              <a:gd name="T7" fmla="*/ 0 h 641"/>
              <a:gd name="T8" fmla="*/ 1027 w 1027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3" name="Freeform 82"/>
          <p:cNvSpPr/>
          <p:nvPr/>
        </p:nvSpPr>
        <p:spPr bwMode="auto">
          <a:xfrm rot="5400000">
            <a:off x="5272881" y="3735388"/>
            <a:ext cx="1633538" cy="1017588"/>
          </a:xfrm>
          <a:custGeom>
            <a:avLst/>
            <a:gdLst>
              <a:gd name="T0" fmla="*/ 0 w 1029"/>
              <a:gd name="T1" fmla="*/ 641 h 641"/>
              <a:gd name="T2" fmla="*/ 1029 w 1029"/>
              <a:gd name="T3" fmla="*/ 532 h 641"/>
              <a:gd name="T4" fmla="*/ 1029 w 1029"/>
              <a:gd name="T5" fmla="*/ 111 h 641"/>
              <a:gd name="T6" fmla="*/ 0 w 1029"/>
              <a:gd name="T7" fmla="*/ 0 h 641"/>
              <a:gd name="T8" fmla="*/ 0 w 1029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9" h="641">
                <a:moveTo>
                  <a:pt x="0" y="641"/>
                </a:moveTo>
                <a:lnTo>
                  <a:pt x="1029" y="532"/>
                </a:lnTo>
                <a:lnTo>
                  <a:pt x="1029" y="111"/>
                </a:lnTo>
                <a:lnTo>
                  <a:pt x="0" y="0"/>
                </a:lnTo>
                <a:lnTo>
                  <a:pt x="0" y="6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4" name="Freeform 83"/>
          <p:cNvSpPr/>
          <p:nvPr/>
        </p:nvSpPr>
        <p:spPr bwMode="auto">
          <a:xfrm rot="5400000">
            <a:off x="8252619" y="3057525"/>
            <a:ext cx="12700" cy="742950"/>
          </a:xfrm>
          <a:custGeom>
            <a:avLst/>
            <a:gdLst>
              <a:gd name="T0" fmla="*/ 8 w 8"/>
              <a:gd name="T1" fmla="*/ 468 h 468"/>
              <a:gd name="T2" fmla="*/ 0 w 8"/>
              <a:gd name="T3" fmla="*/ 468 h 468"/>
              <a:gd name="T4" fmla="*/ 0 w 8"/>
              <a:gd name="T5" fmla="*/ 2 h 468"/>
              <a:gd name="T6" fmla="*/ 3 w 8"/>
              <a:gd name="T7" fmla="*/ 0 h 468"/>
              <a:gd name="T8" fmla="*/ 8 w 8"/>
              <a:gd name="T9" fmla="*/ 2 h 468"/>
              <a:gd name="T10" fmla="*/ 8 w 8"/>
              <a:gd name="T11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68">
                <a:moveTo>
                  <a:pt x="8" y="468"/>
                </a:moveTo>
                <a:lnTo>
                  <a:pt x="0" y="468"/>
                </a:lnTo>
                <a:lnTo>
                  <a:pt x="0" y="2"/>
                </a:lnTo>
                <a:lnTo>
                  <a:pt x="3" y="0"/>
                </a:lnTo>
                <a:lnTo>
                  <a:pt x="8" y="2"/>
                </a:lnTo>
                <a:lnTo>
                  <a:pt x="8" y="468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5" name="Freeform 84"/>
          <p:cNvSpPr/>
          <p:nvPr/>
        </p:nvSpPr>
        <p:spPr bwMode="auto">
          <a:xfrm rot="5400000">
            <a:off x="7228681" y="3027362"/>
            <a:ext cx="12700" cy="803275"/>
          </a:xfrm>
          <a:custGeom>
            <a:avLst/>
            <a:gdLst>
              <a:gd name="T0" fmla="*/ 8 w 8"/>
              <a:gd name="T1" fmla="*/ 506 h 506"/>
              <a:gd name="T2" fmla="*/ 0 w 8"/>
              <a:gd name="T3" fmla="*/ 506 h 506"/>
              <a:gd name="T4" fmla="*/ 0 w 8"/>
              <a:gd name="T5" fmla="*/ 1 h 506"/>
              <a:gd name="T6" fmla="*/ 3 w 8"/>
              <a:gd name="T7" fmla="*/ 0 h 506"/>
              <a:gd name="T8" fmla="*/ 8 w 8"/>
              <a:gd name="T9" fmla="*/ 1 h 506"/>
              <a:gd name="T10" fmla="*/ 8 w 8"/>
              <a:gd name="T11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506">
                <a:moveTo>
                  <a:pt x="8" y="506"/>
                </a:moveTo>
                <a:lnTo>
                  <a:pt x="0" y="506"/>
                </a:lnTo>
                <a:lnTo>
                  <a:pt x="0" y="1"/>
                </a:lnTo>
                <a:lnTo>
                  <a:pt x="3" y="0"/>
                </a:lnTo>
                <a:lnTo>
                  <a:pt x="8" y="1"/>
                </a:lnTo>
                <a:lnTo>
                  <a:pt x="8" y="506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6" name="Freeform 85"/>
          <p:cNvSpPr/>
          <p:nvPr/>
        </p:nvSpPr>
        <p:spPr bwMode="auto">
          <a:xfrm rot="5400000">
            <a:off x="3926681" y="3057525"/>
            <a:ext cx="12700" cy="742950"/>
          </a:xfrm>
          <a:custGeom>
            <a:avLst/>
            <a:gdLst>
              <a:gd name="T0" fmla="*/ 8 w 8"/>
              <a:gd name="T1" fmla="*/ 0 h 468"/>
              <a:gd name="T2" fmla="*/ 0 w 8"/>
              <a:gd name="T3" fmla="*/ 0 h 468"/>
              <a:gd name="T4" fmla="*/ 0 w 8"/>
              <a:gd name="T5" fmla="*/ 467 h 468"/>
              <a:gd name="T6" fmla="*/ 3 w 8"/>
              <a:gd name="T7" fmla="*/ 468 h 468"/>
              <a:gd name="T8" fmla="*/ 8 w 8"/>
              <a:gd name="T9" fmla="*/ 467 h 468"/>
              <a:gd name="T10" fmla="*/ 8 w 8"/>
              <a:gd name="T11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68">
                <a:moveTo>
                  <a:pt x="8" y="0"/>
                </a:moveTo>
                <a:lnTo>
                  <a:pt x="0" y="0"/>
                </a:lnTo>
                <a:lnTo>
                  <a:pt x="0" y="467"/>
                </a:lnTo>
                <a:lnTo>
                  <a:pt x="3" y="468"/>
                </a:lnTo>
                <a:lnTo>
                  <a:pt x="8" y="467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7" name="Freeform 86"/>
          <p:cNvSpPr/>
          <p:nvPr/>
        </p:nvSpPr>
        <p:spPr bwMode="auto">
          <a:xfrm rot="5400000">
            <a:off x="4949031" y="3027362"/>
            <a:ext cx="12700" cy="803275"/>
          </a:xfrm>
          <a:custGeom>
            <a:avLst/>
            <a:gdLst>
              <a:gd name="T0" fmla="*/ 8 w 8"/>
              <a:gd name="T1" fmla="*/ 0 h 506"/>
              <a:gd name="T2" fmla="*/ 0 w 8"/>
              <a:gd name="T3" fmla="*/ 0 h 506"/>
              <a:gd name="T4" fmla="*/ 0 w 8"/>
              <a:gd name="T5" fmla="*/ 504 h 506"/>
              <a:gd name="T6" fmla="*/ 3 w 8"/>
              <a:gd name="T7" fmla="*/ 506 h 506"/>
              <a:gd name="T8" fmla="*/ 8 w 8"/>
              <a:gd name="T9" fmla="*/ 504 h 506"/>
              <a:gd name="T10" fmla="*/ 8 w 8"/>
              <a:gd name="T11" fmla="*/ 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506">
                <a:moveTo>
                  <a:pt x="8" y="0"/>
                </a:moveTo>
                <a:lnTo>
                  <a:pt x="0" y="0"/>
                </a:lnTo>
                <a:lnTo>
                  <a:pt x="0" y="504"/>
                </a:lnTo>
                <a:lnTo>
                  <a:pt x="3" y="506"/>
                </a:lnTo>
                <a:lnTo>
                  <a:pt x="8" y="504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8" name="Freeform 87"/>
          <p:cNvSpPr/>
          <p:nvPr/>
        </p:nvSpPr>
        <p:spPr bwMode="auto">
          <a:xfrm rot="5400000">
            <a:off x="6083300" y="2920206"/>
            <a:ext cx="12700" cy="1017588"/>
          </a:xfrm>
          <a:custGeom>
            <a:avLst/>
            <a:gdLst>
              <a:gd name="T0" fmla="*/ 8 w 8"/>
              <a:gd name="T1" fmla="*/ 640 h 641"/>
              <a:gd name="T2" fmla="*/ 3 w 8"/>
              <a:gd name="T3" fmla="*/ 641 h 641"/>
              <a:gd name="T4" fmla="*/ 0 w 8"/>
              <a:gd name="T5" fmla="*/ 640 h 641"/>
              <a:gd name="T6" fmla="*/ 0 w 8"/>
              <a:gd name="T7" fmla="*/ 0 h 641"/>
              <a:gd name="T8" fmla="*/ 3 w 8"/>
              <a:gd name="T9" fmla="*/ 0 h 641"/>
              <a:gd name="T10" fmla="*/ 8 w 8"/>
              <a:gd name="T11" fmla="*/ 0 h 641"/>
              <a:gd name="T12" fmla="*/ 8 w 8"/>
              <a:gd name="T13" fmla="*/ 64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641">
                <a:moveTo>
                  <a:pt x="8" y="640"/>
                </a:moveTo>
                <a:lnTo>
                  <a:pt x="3" y="641"/>
                </a:lnTo>
                <a:lnTo>
                  <a:pt x="0" y="640"/>
                </a:lnTo>
                <a:lnTo>
                  <a:pt x="0" y="0"/>
                </a:lnTo>
                <a:lnTo>
                  <a:pt x="3" y="0"/>
                </a:lnTo>
                <a:lnTo>
                  <a:pt x="8" y="0"/>
                </a:lnTo>
                <a:lnTo>
                  <a:pt x="8" y="64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9" name="Freeform 88"/>
          <p:cNvSpPr/>
          <p:nvPr/>
        </p:nvSpPr>
        <p:spPr bwMode="auto">
          <a:xfrm rot="5400000">
            <a:off x="7663656" y="3203575"/>
            <a:ext cx="1481138" cy="452438"/>
          </a:xfrm>
          <a:custGeom>
            <a:avLst/>
            <a:gdLst>
              <a:gd name="T0" fmla="*/ 465 w 933"/>
              <a:gd name="T1" fmla="*/ 0 h 285"/>
              <a:gd name="T2" fmla="*/ 0 w 933"/>
              <a:gd name="T3" fmla="*/ 280 h 285"/>
              <a:gd name="T4" fmla="*/ 0 w 933"/>
              <a:gd name="T5" fmla="*/ 285 h 285"/>
              <a:gd name="T6" fmla="*/ 465 w 933"/>
              <a:gd name="T7" fmla="*/ 10 h 285"/>
              <a:gd name="T8" fmla="*/ 933 w 933"/>
              <a:gd name="T9" fmla="*/ 285 h 285"/>
              <a:gd name="T10" fmla="*/ 933 w 933"/>
              <a:gd name="T11" fmla="*/ 280 h 285"/>
              <a:gd name="T12" fmla="*/ 465 w 933"/>
              <a:gd name="T13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3" h="285">
                <a:moveTo>
                  <a:pt x="465" y="0"/>
                </a:moveTo>
                <a:lnTo>
                  <a:pt x="0" y="280"/>
                </a:lnTo>
                <a:lnTo>
                  <a:pt x="0" y="285"/>
                </a:lnTo>
                <a:lnTo>
                  <a:pt x="465" y="10"/>
                </a:lnTo>
                <a:lnTo>
                  <a:pt x="933" y="285"/>
                </a:lnTo>
                <a:lnTo>
                  <a:pt x="933" y="280"/>
                </a:lnTo>
                <a:lnTo>
                  <a:pt x="465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0" name="Freeform 89"/>
          <p:cNvSpPr/>
          <p:nvPr/>
        </p:nvSpPr>
        <p:spPr bwMode="auto">
          <a:xfrm rot="5400000">
            <a:off x="7012780" y="3284537"/>
            <a:ext cx="1481138" cy="290513"/>
          </a:xfrm>
          <a:custGeom>
            <a:avLst/>
            <a:gdLst>
              <a:gd name="T0" fmla="*/ 0 w 933"/>
              <a:gd name="T1" fmla="*/ 183 h 183"/>
              <a:gd name="T2" fmla="*/ 462 w 933"/>
              <a:gd name="T3" fmla="*/ 7 h 183"/>
              <a:gd name="T4" fmla="*/ 470 w 933"/>
              <a:gd name="T5" fmla="*/ 7 h 183"/>
              <a:gd name="T6" fmla="*/ 933 w 933"/>
              <a:gd name="T7" fmla="*/ 183 h 183"/>
              <a:gd name="T8" fmla="*/ 933 w 933"/>
              <a:gd name="T9" fmla="*/ 178 h 183"/>
              <a:gd name="T10" fmla="*/ 470 w 933"/>
              <a:gd name="T11" fmla="*/ 0 h 183"/>
              <a:gd name="T12" fmla="*/ 462 w 933"/>
              <a:gd name="T13" fmla="*/ 0 h 183"/>
              <a:gd name="T14" fmla="*/ 0 w 933"/>
              <a:gd name="T15" fmla="*/ 178 h 183"/>
              <a:gd name="T16" fmla="*/ 0 w 933"/>
              <a:gd name="T1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3" h="183">
                <a:moveTo>
                  <a:pt x="0" y="183"/>
                </a:moveTo>
                <a:lnTo>
                  <a:pt x="462" y="7"/>
                </a:lnTo>
                <a:lnTo>
                  <a:pt x="470" y="7"/>
                </a:lnTo>
                <a:lnTo>
                  <a:pt x="933" y="183"/>
                </a:lnTo>
                <a:lnTo>
                  <a:pt x="933" y="178"/>
                </a:lnTo>
                <a:lnTo>
                  <a:pt x="470" y="0"/>
                </a:lnTo>
                <a:lnTo>
                  <a:pt x="462" y="0"/>
                </a:lnTo>
                <a:lnTo>
                  <a:pt x="0" y="178"/>
                </a:lnTo>
                <a:lnTo>
                  <a:pt x="0" y="183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1" name="Freeform 90"/>
          <p:cNvSpPr/>
          <p:nvPr/>
        </p:nvSpPr>
        <p:spPr bwMode="auto">
          <a:xfrm rot="5400000">
            <a:off x="6266656" y="3244850"/>
            <a:ext cx="2371725" cy="368300"/>
          </a:xfrm>
          <a:custGeom>
            <a:avLst/>
            <a:gdLst>
              <a:gd name="T0" fmla="*/ 746 w 1494"/>
              <a:gd name="T1" fmla="*/ 0 h 232"/>
              <a:gd name="T2" fmla="*/ 0 w 1494"/>
              <a:gd name="T3" fmla="*/ 224 h 232"/>
              <a:gd name="T4" fmla="*/ 0 w 1494"/>
              <a:gd name="T5" fmla="*/ 232 h 232"/>
              <a:gd name="T6" fmla="*/ 746 w 1494"/>
              <a:gd name="T7" fmla="*/ 10 h 232"/>
              <a:gd name="T8" fmla="*/ 1494 w 1494"/>
              <a:gd name="T9" fmla="*/ 232 h 232"/>
              <a:gd name="T10" fmla="*/ 1494 w 1494"/>
              <a:gd name="T11" fmla="*/ 224 h 232"/>
              <a:gd name="T12" fmla="*/ 746 w 1494"/>
              <a:gd name="T13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4" h="232">
                <a:moveTo>
                  <a:pt x="746" y="0"/>
                </a:moveTo>
                <a:lnTo>
                  <a:pt x="0" y="224"/>
                </a:lnTo>
                <a:lnTo>
                  <a:pt x="0" y="232"/>
                </a:lnTo>
                <a:lnTo>
                  <a:pt x="746" y="10"/>
                </a:lnTo>
                <a:lnTo>
                  <a:pt x="1494" y="232"/>
                </a:lnTo>
                <a:lnTo>
                  <a:pt x="1494" y="224"/>
                </a:lnTo>
                <a:lnTo>
                  <a:pt x="746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2" name="Freeform 91"/>
          <p:cNvSpPr/>
          <p:nvPr/>
        </p:nvSpPr>
        <p:spPr bwMode="auto">
          <a:xfrm rot="5400000">
            <a:off x="5568156" y="3332163"/>
            <a:ext cx="2371725" cy="193675"/>
          </a:xfrm>
          <a:custGeom>
            <a:avLst/>
            <a:gdLst>
              <a:gd name="T0" fmla="*/ 743 w 1494"/>
              <a:gd name="T1" fmla="*/ 0 h 122"/>
              <a:gd name="T2" fmla="*/ 0 w 1494"/>
              <a:gd name="T3" fmla="*/ 113 h 122"/>
              <a:gd name="T4" fmla="*/ 0 w 1494"/>
              <a:gd name="T5" fmla="*/ 122 h 122"/>
              <a:gd name="T6" fmla="*/ 743 w 1494"/>
              <a:gd name="T7" fmla="*/ 11 h 122"/>
              <a:gd name="T8" fmla="*/ 751 w 1494"/>
              <a:gd name="T9" fmla="*/ 11 h 122"/>
              <a:gd name="T10" fmla="*/ 1494 w 1494"/>
              <a:gd name="T11" fmla="*/ 122 h 122"/>
              <a:gd name="T12" fmla="*/ 1494 w 1494"/>
              <a:gd name="T13" fmla="*/ 113 h 122"/>
              <a:gd name="T14" fmla="*/ 751 w 1494"/>
              <a:gd name="T15" fmla="*/ 0 h 122"/>
              <a:gd name="T16" fmla="*/ 743 w 1494"/>
              <a:gd name="T1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4" h="122">
                <a:moveTo>
                  <a:pt x="743" y="0"/>
                </a:moveTo>
                <a:lnTo>
                  <a:pt x="0" y="113"/>
                </a:lnTo>
                <a:lnTo>
                  <a:pt x="0" y="122"/>
                </a:lnTo>
                <a:lnTo>
                  <a:pt x="743" y="11"/>
                </a:lnTo>
                <a:lnTo>
                  <a:pt x="751" y="11"/>
                </a:lnTo>
                <a:lnTo>
                  <a:pt x="1494" y="122"/>
                </a:lnTo>
                <a:lnTo>
                  <a:pt x="1494" y="113"/>
                </a:lnTo>
                <a:lnTo>
                  <a:pt x="751" y="0"/>
                </a:lnTo>
                <a:lnTo>
                  <a:pt x="743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3" name="Freeform 92"/>
          <p:cNvSpPr/>
          <p:nvPr/>
        </p:nvSpPr>
        <p:spPr bwMode="auto">
          <a:xfrm rot="5400000">
            <a:off x="3047206" y="3203575"/>
            <a:ext cx="1481138" cy="452438"/>
          </a:xfrm>
          <a:custGeom>
            <a:avLst/>
            <a:gdLst>
              <a:gd name="T0" fmla="*/ 465 w 933"/>
              <a:gd name="T1" fmla="*/ 285 h 285"/>
              <a:gd name="T2" fmla="*/ 0 w 933"/>
              <a:gd name="T3" fmla="*/ 5 h 285"/>
              <a:gd name="T4" fmla="*/ 0 w 933"/>
              <a:gd name="T5" fmla="*/ 0 h 285"/>
              <a:gd name="T6" fmla="*/ 465 w 933"/>
              <a:gd name="T7" fmla="*/ 275 h 285"/>
              <a:gd name="T8" fmla="*/ 933 w 933"/>
              <a:gd name="T9" fmla="*/ 0 h 285"/>
              <a:gd name="T10" fmla="*/ 933 w 933"/>
              <a:gd name="T11" fmla="*/ 5 h 285"/>
              <a:gd name="T12" fmla="*/ 465 w 933"/>
              <a:gd name="T1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3" h="285">
                <a:moveTo>
                  <a:pt x="465" y="285"/>
                </a:moveTo>
                <a:lnTo>
                  <a:pt x="0" y="5"/>
                </a:lnTo>
                <a:lnTo>
                  <a:pt x="0" y="0"/>
                </a:lnTo>
                <a:lnTo>
                  <a:pt x="465" y="275"/>
                </a:lnTo>
                <a:lnTo>
                  <a:pt x="933" y="0"/>
                </a:lnTo>
                <a:lnTo>
                  <a:pt x="933" y="5"/>
                </a:lnTo>
                <a:lnTo>
                  <a:pt x="465" y="285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4" name="Freeform 93"/>
          <p:cNvSpPr/>
          <p:nvPr/>
        </p:nvSpPr>
        <p:spPr bwMode="auto">
          <a:xfrm rot="5400000">
            <a:off x="3698080" y="3284537"/>
            <a:ext cx="1481138" cy="290513"/>
          </a:xfrm>
          <a:custGeom>
            <a:avLst/>
            <a:gdLst>
              <a:gd name="T0" fmla="*/ 0 w 933"/>
              <a:gd name="T1" fmla="*/ 0 h 183"/>
              <a:gd name="T2" fmla="*/ 462 w 933"/>
              <a:gd name="T3" fmla="*/ 176 h 183"/>
              <a:gd name="T4" fmla="*/ 470 w 933"/>
              <a:gd name="T5" fmla="*/ 176 h 183"/>
              <a:gd name="T6" fmla="*/ 933 w 933"/>
              <a:gd name="T7" fmla="*/ 0 h 183"/>
              <a:gd name="T8" fmla="*/ 933 w 933"/>
              <a:gd name="T9" fmla="*/ 5 h 183"/>
              <a:gd name="T10" fmla="*/ 470 w 933"/>
              <a:gd name="T11" fmla="*/ 183 h 183"/>
              <a:gd name="T12" fmla="*/ 462 w 933"/>
              <a:gd name="T13" fmla="*/ 183 h 183"/>
              <a:gd name="T14" fmla="*/ 0 w 933"/>
              <a:gd name="T15" fmla="*/ 5 h 183"/>
              <a:gd name="T16" fmla="*/ 0 w 933"/>
              <a:gd name="T17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3" h="183">
                <a:moveTo>
                  <a:pt x="0" y="0"/>
                </a:moveTo>
                <a:lnTo>
                  <a:pt x="462" y="176"/>
                </a:lnTo>
                <a:lnTo>
                  <a:pt x="470" y="176"/>
                </a:lnTo>
                <a:lnTo>
                  <a:pt x="933" y="0"/>
                </a:lnTo>
                <a:lnTo>
                  <a:pt x="933" y="5"/>
                </a:lnTo>
                <a:lnTo>
                  <a:pt x="470" y="183"/>
                </a:lnTo>
                <a:lnTo>
                  <a:pt x="462" y="183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5" name="Freeform 94"/>
          <p:cNvSpPr/>
          <p:nvPr/>
        </p:nvSpPr>
        <p:spPr bwMode="auto">
          <a:xfrm rot="5400000">
            <a:off x="3552824" y="3244056"/>
            <a:ext cx="2371725" cy="369888"/>
          </a:xfrm>
          <a:custGeom>
            <a:avLst/>
            <a:gdLst>
              <a:gd name="T0" fmla="*/ 746 w 1494"/>
              <a:gd name="T1" fmla="*/ 233 h 233"/>
              <a:gd name="T2" fmla="*/ 0 w 1494"/>
              <a:gd name="T3" fmla="*/ 9 h 233"/>
              <a:gd name="T4" fmla="*/ 0 w 1494"/>
              <a:gd name="T5" fmla="*/ 0 h 233"/>
              <a:gd name="T6" fmla="*/ 746 w 1494"/>
              <a:gd name="T7" fmla="*/ 222 h 233"/>
              <a:gd name="T8" fmla="*/ 1494 w 1494"/>
              <a:gd name="T9" fmla="*/ 0 h 233"/>
              <a:gd name="T10" fmla="*/ 1494 w 1494"/>
              <a:gd name="T11" fmla="*/ 9 h 233"/>
              <a:gd name="T12" fmla="*/ 746 w 1494"/>
              <a:gd name="T13" fmla="*/ 23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4" h="233">
                <a:moveTo>
                  <a:pt x="746" y="233"/>
                </a:moveTo>
                <a:lnTo>
                  <a:pt x="0" y="9"/>
                </a:lnTo>
                <a:lnTo>
                  <a:pt x="0" y="0"/>
                </a:lnTo>
                <a:lnTo>
                  <a:pt x="746" y="222"/>
                </a:lnTo>
                <a:lnTo>
                  <a:pt x="1494" y="0"/>
                </a:lnTo>
                <a:lnTo>
                  <a:pt x="1494" y="9"/>
                </a:lnTo>
                <a:lnTo>
                  <a:pt x="746" y="233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6" name="Freeform 95"/>
          <p:cNvSpPr/>
          <p:nvPr/>
        </p:nvSpPr>
        <p:spPr bwMode="auto">
          <a:xfrm rot="5400000">
            <a:off x="4252119" y="3332163"/>
            <a:ext cx="2371725" cy="193675"/>
          </a:xfrm>
          <a:custGeom>
            <a:avLst/>
            <a:gdLst>
              <a:gd name="T0" fmla="*/ 743 w 1494"/>
              <a:gd name="T1" fmla="*/ 122 h 122"/>
              <a:gd name="T2" fmla="*/ 0 w 1494"/>
              <a:gd name="T3" fmla="*/ 9 h 122"/>
              <a:gd name="T4" fmla="*/ 0 w 1494"/>
              <a:gd name="T5" fmla="*/ 0 h 122"/>
              <a:gd name="T6" fmla="*/ 743 w 1494"/>
              <a:gd name="T7" fmla="*/ 112 h 122"/>
              <a:gd name="T8" fmla="*/ 751 w 1494"/>
              <a:gd name="T9" fmla="*/ 112 h 122"/>
              <a:gd name="T10" fmla="*/ 1494 w 1494"/>
              <a:gd name="T11" fmla="*/ 0 h 122"/>
              <a:gd name="T12" fmla="*/ 1494 w 1494"/>
              <a:gd name="T13" fmla="*/ 9 h 122"/>
              <a:gd name="T14" fmla="*/ 751 w 1494"/>
              <a:gd name="T15" fmla="*/ 122 h 122"/>
              <a:gd name="T16" fmla="*/ 743 w 1494"/>
              <a:gd name="T1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94" h="122">
                <a:moveTo>
                  <a:pt x="743" y="122"/>
                </a:moveTo>
                <a:lnTo>
                  <a:pt x="0" y="9"/>
                </a:lnTo>
                <a:lnTo>
                  <a:pt x="0" y="0"/>
                </a:lnTo>
                <a:lnTo>
                  <a:pt x="743" y="112"/>
                </a:lnTo>
                <a:lnTo>
                  <a:pt x="751" y="112"/>
                </a:lnTo>
                <a:lnTo>
                  <a:pt x="1494" y="0"/>
                </a:lnTo>
                <a:lnTo>
                  <a:pt x="1494" y="9"/>
                </a:lnTo>
                <a:lnTo>
                  <a:pt x="751" y="122"/>
                </a:lnTo>
                <a:lnTo>
                  <a:pt x="743" y="12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7" name="Freeform 96"/>
          <p:cNvSpPr/>
          <p:nvPr/>
        </p:nvSpPr>
        <p:spPr bwMode="auto">
          <a:xfrm rot="5400000">
            <a:off x="4868862" y="3331368"/>
            <a:ext cx="3263900" cy="195263"/>
          </a:xfrm>
          <a:custGeom>
            <a:avLst/>
            <a:gdLst>
              <a:gd name="T0" fmla="*/ 1027 w 2056"/>
              <a:gd name="T1" fmla="*/ 0 h 123"/>
              <a:gd name="T2" fmla="*/ 0 w 2056"/>
              <a:gd name="T3" fmla="*/ 111 h 123"/>
              <a:gd name="T4" fmla="*/ 0 w 2056"/>
              <a:gd name="T5" fmla="*/ 123 h 123"/>
              <a:gd name="T6" fmla="*/ 1027 w 2056"/>
              <a:gd name="T7" fmla="*/ 14 h 123"/>
              <a:gd name="T8" fmla="*/ 2056 w 2056"/>
              <a:gd name="T9" fmla="*/ 123 h 123"/>
              <a:gd name="T10" fmla="*/ 2056 w 2056"/>
              <a:gd name="T11" fmla="*/ 111 h 123"/>
              <a:gd name="T12" fmla="*/ 1027 w 2056"/>
              <a:gd name="T13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6" h="123">
                <a:moveTo>
                  <a:pt x="1027" y="0"/>
                </a:moveTo>
                <a:lnTo>
                  <a:pt x="0" y="111"/>
                </a:lnTo>
                <a:lnTo>
                  <a:pt x="0" y="123"/>
                </a:lnTo>
                <a:lnTo>
                  <a:pt x="1027" y="14"/>
                </a:lnTo>
                <a:lnTo>
                  <a:pt x="2056" y="123"/>
                </a:lnTo>
                <a:lnTo>
                  <a:pt x="2056" y="111"/>
                </a:lnTo>
                <a:lnTo>
                  <a:pt x="1027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38" name="Freeform 97"/>
          <p:cNvSpPr/>
          <p:nvPr/>
        </p:nvSpPr>
        <p:spPr bwMode="auto">
          <a:xfrm rot="5400000">
            <a:off x="4043362" y="3334543"/>
            <a:ext cx="3263900" cy="188913"/>
          </a:xfrm>
          <a:custGeom>
            <a:avLst/>
            <a:gdLst>
              <a:gd name="T0" fmla="*/ 1027 w 2056"/>
              <a:gd name="T1" fmla="*/ 119 h 119"/>
              <a:gd name="T2" fmla="*/ 0 w 2056"/>
              <a:gd name="T3" fmla="*/ 10 h 119"/>
              <a:gd name="T4" fmla="*/ 0 w 2056"/>
              <a:gd name="T5" fmla="*/ 0 h 119"/>
              <a:gd name="T6" fmla="*/ 1027 w 2056"/>
              <a:gd name="T7" fmla="*/ 104 h 119"/>
              <a:gd name="T8" fmla="*/ 2056 w 2056"/>
              <a:gd name="T9" fmla="*/ 0 h 119"/>
              <a:gd name="T10" fmla="*/ 2056 w 2056"/>
              <a:gd name="T11" fmla="*/ 10 h 119"/>
              <a:gd name="T12" fmla="*/ 1027 w 2056"/>
              <a:gd name="T13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6" h="119">
                <a:moveTo>
                  <a:pt x="1027" y="119"/>
                </a:moveTo>
                <a:lnTo>
                  <a:pt x="0" y="10"/>
                </a:lnTo>
                <a:lnTo>
                  <a:pt x="0" y="0"/>
                </a:lnTo>
                <a:lnTo>
                  <a:pt x="1027" y="104"/>
                </a:lnTo>
                <a:lnTo>
                  <a:pt x="2056" y="0"/>
                </a:lnTo>
                <a:lnTo>
                  <a:pt x="2056" y="10"/>
                </a:lnTo>
                <a:lnTo>
                  <a:pt x="1027" y="119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4400" y="167392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01</a:t>
            </a:r>
            <a:endParaRPr lang="en-US" sz="3200" b="1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67143" y="1689314"/>
            <a:ext cx="1764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4400" y="313661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02</a:t>
            </a:r>
            <a:endParaRPr lang="en-US" sz="3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67143" y="3152001"/>
            <a:ext cx="1764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4400" y="4583911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03</a:t>
            </a:r>
            <a:endParaRPr lang="en-US" sz="3200" b="1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67143" y="4599299"/>
            <a:ext cx="1764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624857" y="167854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04</a:t>
            </a:r>
            <a:endParaRPr lang="en-US" sz="3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860639" y="1711868"/>
            <a:ext cx="1764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24857" y="3152001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05</a:t>
            </a:r>
            <a:endParaRPr lang="en-US" sz="3200" b="1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860639" y="3185329"/>
            <a:ext cx="1764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860639" y="4742121"/>
            <a:ext cx="3331361" cy="14300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63694" y="4887773"/>
            <a:ext cx="2338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解决方案</a:t>
            </a:r>
            <a:r>
              <a:rPr lang="en-US" sz="14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 &amp; </a:t>
            </a:r>
            <a:r>
              <a:rPr lang="zh-CN" altLang="en-US" sz="14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品牌</a:t>
            </a:r>
            <a:endParaRPr lang="en-US" sz="14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843930" y="2586738"/>
            <a:ext cx="2504140" cy="2504140"/>
          </a:xfrm>
          <a:custGeom>
            <a:avLst/>
            <a:gdLst>
              <a:gd name="connsiteX0" fmla="*/ 0 w 2504140"/>
              <a:gd name="connsiteY0" fmla="*/ 1252070 h 2504140"/>
              <a:gd name="connsiteX1" fmla="*/ 1252070 w 2504140"/>
              <a:gd name="connsiteY1" fmla="*/ 0 h 2504140"/>
              <a:gd name="connsiteX2" fmla="*/ 2504140 w 2504140"/>
              <a:gd name="connsiteY2" fmla="*/ 1252070 h 2504140"/>
              <a:gd name="connsiteX3" fmla="*/ 1252070 w 2504140"/>
              <a:gd name="connsiteY3" fmla="*/ 2504140 h 2504140"/>
              <a:gd name="connsiteX4" fmla="*/ 0 w 2504140"/>
              <a:gd name="connsiteY4" fmla="*/ 1252070 h 25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140" h="2504140">
                <a:moveTo>
                  <a:pt x="0" y="1252070"/>
                </a:moveTo>
                <a:cubicBezTo>
                  <a:pt x="0" y="560571"/>
                  <a:pt x="560571" y="0"/>
                  <a:pt x="1252070" y="0"/>
                </a:cubicBezTo>
                <a:cubicBezTo>
                  <a:pt x="1943569" y="0"/>
                  <a:pt x="2504140" y="560571"/>
                  <a:pt x="2504140" y="1252070"/>
                </a:cubicBezTo>
                <a:cubicBezTo>
                  <a:pt x="2504140" y="1943569"/>
                  <a:pt x="1943569" y="2504140"/>
                  <a:pt x="1252070" y="2504140"/>
                </a:cubicBezTo>
                <a:cubicBezTo>
                  <a:pt x="560571" y="2504140"/>
                  <a:pt x="0" y="1943569"/>
                  <a:pt x="0" y="1252070"/>
                </a:cubicBezTo>
                <a:close/>
              </a:path>
            </a:pathLst>
          </a:custGeom>
          <a:solidFill>
            <a:schemeClr val="accent6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7843" tIns="437843" rIns="437843" bIns="437843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600" kern="1200">
              <a:latin typeface="+mn-ea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469965" y="1582002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100737" y="3212773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chemeClr val="accent6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469965" y="4843545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839194" y="3212773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chemeClr val="accent6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1832" y="3192477"/>
            <a:ext cx="1968335" cy="98488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执行</a:t>
            </a:r>
            <a:r>
              <a:rPr lang="en-US" sz="14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4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50378" y="2576049"/>
            <a:ext cx="392048" cy="39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4920" y="2495074"/>
            <a:ext cx="3031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50378" y="4548407"/>
            <a:ext cx="392048" cy="39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4920" y="4467432"/>
            <a:ext cx="3031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881211" y="2576049"/>
            <a:ext cx="392048" cy="39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62054" y="2495074"/>
            <a:ext cx="3031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881211" y="4563795"/>
            <a:ext cx="392048" cy="39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62054" y="4482820"/>
            <a:ext cx="3031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23461" y="2643136"/>
            <a:ext cx="262732" cy="262733"/>
            <a:chOff x="1628775" y="3155950"/>
            <a:chExt cx="552450" cy="552451"/>
          </a:xfrm>
          <a:solidFill>
            <a:schemeClr val="bg1"/>
          </a:solidFill>
        </p:grpSpPr>
        <p:sp>
          <p:nvSpPr>
            <p:cNvPr id="29" name="Freeform 55"/>
            <p:cNvSpPr/>
            <p:nvPr/>
          </p:nvSpPr>
          <p:spPr bwMode="auto">
            <a:xfrm>
              <a:off x="1787525" y="3159125"/>
              <a:ext cx="106363" cy="111125"/>
            </a:xfrm>
            <a:custGeom>
              <a:avLst/>
              <a:gdLst>
                <a:gd name="T0" fmla="*/ 0 w 37"/>
                <a:gd name="T1" fmla="*/ 39 h 39"/>
                <a:gd name="T2" fmla="*/ 37 w 37"/>
                <a:gd name="T3" fmla="*/ 39 h 39"/>
                <a:gd name="T4" fmla="*/ 37 w 37"/>
                <a:gd name="T5" fmla="*/ 0 h 39"/>
                <a:gd name="T6" fmla="*/ 0 w 37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9">
                  <a:moveTo>
                    <a:pt x="0" y="39"/>
                  </a:moveTo>
                  <a:cubicBezTo>
                    <a:pt x="37" y="39"/>
                    <a:pt x="37" y="39"/>
                    <a:pt x="37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2"/>
                    <a:pt x="9" y="17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0" name="Freeform 56"/>
            <p:cNvSpPr/>
            <p:nvPr/>
          </p:nvSpPr>
          <p:spPr bwMode="auto">
            <a:xfrm>
              <a:off x="1760538" y="3297238"/>
              <a:ext cx="133350" cy="123825"/>
            </a:xfrm>
            <a:custGeom>
              <a:avLst/>
              <a:gdLst>
                <a:gd name="T0" fmla="*/ 46 w 46"/>
                <a:gd name="T1" fmla="*/ 43 h 43"/>
                <a:gd name="T2" fmla="*/ 46 w 46"/>
                <a:gd name="T3" fmla="*/ 0 h 43"/>
                <a:gd name="T4" fmla="*/ 7 w 46"/>
                <a:gd name="T5" fmla="*/ 0 h 43"/>
                <a:gd name="T6" fmla="*/ 0 w 46"/>
                <a:gd name="T7" fmla="*/ 43 h 43"/>
                <a:gd name="T8" fmla="*/ 46 w 4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43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7"/>
                    <a:pt x="0" y="43"/>
                  </a:cubicBezTo>
                  <a:lnTo>
                    <a:pt x="4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1" name="Freeform 57"/>
            <p:cNvSpPr/>
            <p:nvPr/>
          </p:nvSpPr>
          <p:spPr bwMode="auto">
            <a:xfrm>
              <a:off x="1916113" y="3159125"/>
              <a:ext cx="103188" cy="111125"/>
            </a:xfrm>
            <a:custGeom>
              <a:avLst/>
              <a:gdLst>
                <a:gd name="T0" fmla="*/ 0 w 36"/>
                <a:gd name="T1" fmla="*/ 0 h 39"/>
                <a:gd name="T2" fmla="*/ 0 w 36"/>
                <a:gd name="T3" fmla="*/ 39 h 39"/>
                <a:gd name="T4" fmla="*/ 36 w 36"/>
                <a:gd name="T5" fmla="*/ 39 h 39"/>
                <a:gd name="T6" fmla="*/ 0 w 36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7" y="17"/>
                    <a:pt x="14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2" name="Freeform 58"/>
            <p:cNvSpPr/>
            <p:nvPr/>
          </p:nvSpPr>
          <p:spPr bwMode="auto">
            <a:xfrm>
              <a:off x="1628775" y="3446463"/>
              <a:ext cx="127000" cy="123825"/>
            </a:xfrm>
            <a:custGeom>
              <a:avLst/>
              <a:gdLst>
                <a:gd name="T0" fmla="*/ 38 w 44"/>
                <a:gd name="T1" fmla="*/ 0 h 43"/>
                <a:gd name="T2" fmla="*/ 0 w 44"/>
                <a:gd name="T3" fmla="*/ 0 h 43"/>
                <a:gd name="T4" fmla="*/ 12 w 44"/>
                <a:gd name="T5" fmla="*/ 43 h 43"/>
                <a:gd name="T6" fmla="*/ 13 w 44"/>
                <a:gd name="T7" fmla="*/ 43 h 43"/>
                <a:gd name="T8" fmla="*/ 44 w 44"/>
                <a:gd name="T9" fmla="*/ 43 h 43"/>
                <a:gd name="T10" fmla="*/ 38 w 4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3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4" y="30"/>
                    <a:pt x="12" y="43"/>
                  </a:cubicBezTo>
                  <a:cubicBezTo>
                    <a:pt x="12" y="43"/>
                    <a:pt x="12" y="43"/>
                    <a:pt x="1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1" y="30"/>
                    <a:pt x="38" y="15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3" name="Freeform 59"/>
            <p:cNvSpPr/>
            <p:nvPr/>
          </p:nvSpPr>
          <p:spPr bwMode="auto">
            <a:xfrm>
              <a:off x="2051050" y="3446463"/>
              <a:ext cx="130175" cy="123825"/>
            </a:xfrm>
            <a:custGeom>
              <a:avLst/>
              <a:gdLst>
                <a:gd name="T0" fmla="*/ 6 w 45"/>
                <a:gd name="T1" fmla="*/ 0 h 43"/>
                <a:gd name="T2" fmla="*/ 0 w 45"/>
                <a:gd name="T3" fmla="*/ 43 h 43"/>
                <a:gd name="T4" fmla="*/ 31 w 45"/>
                <a:gd name="T5" fmla="*/ 43 h 43"/>
                <a:gd name="T6" fmla="*/ 33 w 45"/>
                <a:gd name="T7" fmla="*/ 43 h 43"/>
                <a:gd name="T8" fmla="*/ 45 w 45"/>
                <a:gd name="T9" fmla="*/ 0 h 43"/>
                <a:gd name="T10" fmla="*/ 6 w 4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3">
                  <a:moveTo>
                    <a:pt x="6" y="0"/>
                  </a:moveTo>
                  <a:cubicBezTo>
                    <a:pt x="6" y="15"/>
                    <a:pt x="4" y="30"/>
                    <a:pt x="0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2" y="43"/>
                    <a:pt x="33" y="43"/>
                  </a:cubicBezTo>
                  <a:cubicBezTo>
                    <a:pt x="40" y="30"/>
                    <a:pt x="44" y="15"/>
                    <a:pt x="4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4" name="Freeform 60"/>
            <p:cNvSpPr/>
            <p:nvPr/>
          </p:nvSpPr>
          <p:spPr bwMode="auto">
            <a:xfrm>
              <a:off x="1760538" y="3446463"/>
              <a:ext cx="133350" cy="123825"/>
            </a:xfrm>
            <a:custGeom>
              <a:avLst/>
              <a:gdLst>
                <a:gd name="T0" fmla="*/ 46 w 46"/>
                <a:gd name="T1" fmla="*/ 0 h 43"/>
                <a:gd name="T2" fmla="*/ 0 w 46"/>
                <a:gd name="T3" fmla="*/ 0 h 43"/>
                <a:gd name="T4" fmla="*/ 7 w 46"/>
                <a:gd name="T5" fmla="*/ 43 h 43"/>
                <a:gd name="T6" fmla="*/ 46 w 46"/>
                <a:gd name="T7" fmla="*/ 43 h 43"/>
                <a:gd name="T8" fmla="*/ 46 w 4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5"/>
                    <a:pt x="3" y="30"/>
                    <a:pt x="7" y="43"/>
                  </a:cubicBezTo>
                  <a:cubicBezTo>
                    <a:pt x="46" y="43"/>
                    <a:pt x="46" y="43"/>
                    <a:pt x="46" y="43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5" name="Freeform 61"/>
            <p:cNvSpPr/>
            <p:nvPr/>
          </p:nvSpPr>
          <p:spPr bwMode="auto">
            <a:xfrm>
              <a:off x="1628775" y="3294063"/>
              <a:ext cx="127000" cy="127000"/>
            </a:xfrm>
            <a:custGeom>
              <a:avLst/>
              <a:gdLst>
                <a:gd name="T0" fmla="*/ 38 w 44"/>
                <a:gd name="T1" fmla="*/ 44 h 44"/>
                <a:gd name="T2" fmla="*/ 44 w 44"/>
                <a:gd name="T3" fmla="*/ 1 h 44"/>
                <a:gd name="T4" fmla="*/ 13 w 44"/>
                <a:gd name="T5" fmla="*/ 1 h 44"/>
                <a:gd name="T6" fmla="*/ 12 w 44"/>
                <a:gd name="T7" fmla="*/ 0 h 44"/>
                <a:gd name="T8" fmla="*/ 0 w 44"/>
                <a:gd name="T9" fmla="*/ 44 h 44"/>
                <a:gd name="T10" fmla="*/ 38 w 44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38" y="44"/>
                  </a:moveTo>
                  <a:cubicBezTo>
                    <a:pt x="38" y="29"/>
                    <a:pt x="41" y="14"/>
                    <a:pt x="4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4" y="14"/>
                    <a:pt x="0" y="28"/>
                    <a:pt x="0" y="44"/>
                  </a:cubicBezTo>
                  <a:lnTo>
                    <a:pt x="3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6" name="Freeform 62"/>
            <p:cNvSpPr/>
            <p:nvPr/>
          </p:nvSpPr>
          <p:spPr bwMode="auto">
            <a:xfrm>
              <a:off x="1916113" y="3297238"/>
              <a:ext cx="130175" cy="123825"/>
            </a:xfrm>
            <a:custGeom>
              <a:avLst/>
              <a:gdLst>
                <a:gd name="T0" fmla="*/ 45 w 45"/>
                <a:gd name="T1" fmla="*/ 43 h 43"/>
                <a:gd name="T2" fmla="*/ 38 w 45"/>
                <a:gd name="T3" fmla="*/ 0 h 43"/>
                <a:gd name="T4" fmla="*/ 0 w 45"/>
                <a:gd name="T5" fmla="*/ 0 h 43"/>
                <a:gd name="T6" fmla="*/ 0 w 45"/>
                <a:gd name="T7" fmla="*/ 43 h 43"/>
                <a:gd name="T8" fmla="*/ 45 w 4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43"/>
                  </a:moveTo>
                  <a:cubicBezTo>
                    <a:pt x="45" y="27"/>
                    <a:pt x="42" y="13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4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7" name="Freeform 63"/>
            <p:cNvSpPr/>
            <p:nvPr/>
          </p:nvSpPr>
          <p:spPr bwMode="auto">
            <a:xfrm>
              <a:off x="1674813" y="3155950"/>
              <a:ext cx="163513" cy="114300"/>
            </a:xfrm>
            <a:custGeom>
              <a:avLst/>
              <a:gdLst>
                <a:gd name="T0" fmla="*/ 31 w 57"/>
                <a:gd name="T1" fmla="*/ 40 h 40"/>
                <a:gd name="T2" fmla="*/ 57 w 57"/>
                <a:gd name="T3" fmla="*/ 0 h 40"/>
                <a:gd name="T4" fmla="*/ 0 w 57"/>
                <a:gd name="T5" fmla="*/ 40 h 40"/>
                <a:gd name="T6" fmla="*/ 31 w 5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31" y="40"/>
                  </a:moveTo>
                  <a:cubicBezTo>
                    <a:pt x="37" y="23"/>
                    <a:pt x="46" y="9"/>
                    <a:pt x="57" y="0"/>
                  </a:cubicBezTo>
                  <a:cubicBezTo>
                    <a:pt x="34" y="6"/>
                    <a:pt x="14" y="21"/>
                    <a:pt x="0" y="40"/>
                  </a:cubicBezTo>
                  <a:lnTo>
                    <a:pt x="3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8" name="Freeform 64"/>
            <p:cNvSpPr/>
            <p:nvPr/>
          </p:nvSpPr>
          <p:spPr bwMode="auto">
            <a:xfrm>
              <a:off x="1674813" y="3592513"/>
              <a:ext cx="163513" cy="115888"/>
            </a:xfrm>
            <a:custGeom>
              <a:avLst/>
              <a:gdLst>
                <a:gd name="T0" fmla="*/ 31 w 57"/>
                <a:gd name="T1" fmla="*/ 0 h 40"/>
                <a:gd name="T2" fmla="*/ 0 w 57"/>
                <a:gd name="T3" fmla="*/ 0 h 40"/>
                <a:gd name="T4" fmla="*/ 57 w 57"/>
                <a:gd name="T5" fmla="*/ 40 h 40"/>
                <a:gd name="T6" fmla="*/ 31 w 5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20"/>
                    <a:pt x="34" y="35"/>
                    <a:pt x="57" y="40"/>
                  </a:cubicBezTo>
                  <a:cubicBezTo>
                    <a:pt x="46" y="32"/>
                    <a:pt x="37" y="1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9" name="Freeform 65"/>
            <p:cNvSpPr/>
            <p:nvPr/>
          </p:nvSpPr>
          <p:spPr bwMode="auto">
            <a:xfrm>
              <a:off x="1968500" y="3155950"/>
              <a:ext cx="163513" cy="114300"/>
            </a:xfrm>
            <a:custGeom>
              <a:avLst/>
              <a:gdLst>
                <a:gd name="T0" fmla="*/ 26 w 57"/>
                <a:gd name="T1" fmla="*/ 40 h 40"/>
                <a:gd name="T2" fmla="*/ 57 w 57"/>
                <a:gd name="T3" fmla="*/ 40 h 40"/>
                <a:gd name="T4" fmla="*/ 0 w 57"/>
                <a:gd name="T5" fmla="*/ 0 h 40"/>
                <a:gd name="T6" fmla="*/ 26 w 5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26" y="40"/>
                  </a:moveTo>
                  <a:cubicBezTo>
                    <a:pt x="57" y="40"/>
                    <a:pt x="57" y="40"/>
                    <a:pt x="57" y="40"/>
                  </a:cubicBezTo>
                  <a:cubicBezTo>
                    <a:pt x="43" y="21"/>
                    <a:pt x="23" y="6"/>
                    <a:pt x="0" y="0"/>
                  </a:cubicBezTo>
                  <a:cubicBezTo>
                    <a:pt x="11" y="9"/>
                    <a:pt x="20" y="23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0" name="Freeform 66"/>
            <p:cNvSpPr/>
            <p:nvPr/>
          </p:nvSpPr>
          <p:spPr bwMode="auto">
            <a:xfrm>
              <a:off x="1968500" y="3592513"/>
              <a:ext cx="163513" cy="115888"/>
            </a:xfrm>
            <a:custGeom>
              <a:avLst/>
              <a:gdLst>
                <a:gd name="T0" fmla="*/ 26 w 57"/>
                <a:gd name="T1" fmla="*/ 0 h 40"/>
                <a:gd name="T2" fmla="*/ 0 w 57"/>
                <a:gd name="T3" fmla="*/ 40 h 40"/>
                <a:gd name="T4" fmla="*/ 57 w 57"/>
                <a:gd name="T5" fmla="*/ 0 h 40"/>
                <a:gd name="T6" fmla="*/ 26 w 5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26" y="0"/>
                  </a:moveTo>
                  <a:cubicBezTo>
                    <a:pt x="20" y="18"/>
                    <a:pt x="11" y="32"/>
                    <a:pt x="0" y="40"/>
                  </a:cubicBezTo>
                  <a:cubicBezTo>
                    <a:pt x="23" y="35"/>
                    <a:pt x="43" y="20"/>
                    <a:pt x="57" y="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1" name="Freeform 67"/>
            <p:cNvSpPr/>
            <p:nvPr/>
          </p:nvSpPr>
          <p:spPr bwMode="auto">
            <a:xfrm>
              <a:off x="2051050" y="3294063"/>
              <a:ext cx="130175" cy="127000"/>
            </a:xfrm>
            <a:custGeom>
              <a:avLst/>
              <a:gdLst>
                <a:gd name="T0" fmla="*/ 31 w 45"/>
                <a:gd name="T1" fmla="*/ 1 h 44"/>
                <a:gd name="T2" fmla="*/ 0 w 45"/>
                <a:gd name="T3" fmla="*/ 1 h 44"/>
                <a:gd name="T4" fmla="*/ 6 w 45"/>
                <a:gd name="T5" fmla="*/ 44 h 44"/>
                <a:gd name="T6" fmla="*/ 45 w 45"/>
                <a:gd name="T7" fmla="*/ 44 h 44"/>
                <a:gd name="T8" fmla="*/ 33 w 45"/>
                <a:gd name="T9" fmla="*/ 0 h 44"/>
                <a:gd name="T10" fmla="*/ 31 w 45"/>
                <a:gd name="T1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4">
                  <a:moveTo>
                    <a:pt x="3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4"/>
                    <a:pt x="6" y="29"/>
                    <a:pt x="6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4" y="28"/>
                    <a:pt x="40" y="14"/>
                    <a:pt x="33" y="0"/>
                  </a:cubicBezTo>
                  <a:cubicBezTo>
                    <a:pt x="32" y="1"/>
                    <a:pt x="32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2" name="Freeform 68"/>
            <p:cNvSpPr/>
            <p:nvPr/>
          </p:nvSpPr>
          <p:spPr bwMode="auto">
            <a:xfrm>
              <a:off x="1916113" y="3592513"/>
              <a:ext cx="103188" cy="115888"/>
            </a:xfrm>
            <a:custGeom>
              <a:avLst/>
              <a:gdLst>
                <a:gd name="T0" fmla="*/ 36 w 36"/>
                <a:gd name="T1" fmla="*/ 0 h 40"/>
                <a:gd name="T2" fmla="*/ 0 w 36"/>
                <a:gd name="T3" fmla="*/ 0 h 40"/>
                <a:gd name="T4" fmla="*/ 0 w 36"/>
                <a:gd name="T5" fmla="*/ 40 h 40"/>
                <a:gd name="T6" fmla="*/ 36 w 3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0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38"/>
                    <a:pt x="27" y="23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3" name="Freeform 69"/>
            <p:cNvSpPr/>
            <p:nvPr/>
          </p:nvSpPr>
          <p:spPr bwMode="auto">
            <a:xfrm>
              <a:off x="1916113" y="3446463"/>
              <a:ext cx="130175" cy="123825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43 h 43"/>
                <a:gd name="T4" fmla="*/ 38 w 45"/>
                <a:gd name="T5" fmla="*/ 43 h 43"/>
                <a:gd name="T6" fmla="*/ 45 w 45"/>
                <a:gd name="T7" fmla="*/ 0 h 43"/>
                <a:gd name="T8" fmla="*/ 0 w 4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2" y="30"/>
                    <a:pt x="45" y="15"/>
                    <a:pt x="4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4" name="Freeform 70"/>
            <p:cNvSpPr/>
            <p:nvPr/>
          </p:nvSpPr>
          <p:spPr bwMode="auto">
            <a:xfrm>
              <a:off x="1787525" y="3592513"/>
              <a:ext cx="106363" cy="115888"/>
            </a:xfrm>
            <a:custGeom>
              <a:avLst/>
              <a:gdLst>
                <a:gd name="T0" fmla="*/ 37 w 37"/>
                <a:gd name="T1" fmla="*/ 40 h 40"/>
                <a:gd name="T2" fmla="*/ 37 w 37"/>
                <a:gd name="T3" fmla="*/ 0 h 40"/>
                <a:gd name="T4" fmla="*/ 0 w 37"/>
                <a:gd name="T5" fmla="*/ 0 h 40"/>
                <a:gd name="T6" fmla="*/ 37 w 3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0">
                  <a:moveTo>
                    <a:pt x="37" y="4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23"/>
                    <a:pt x="22" y="38"/>
                    <a:pt x="3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45" name="Freeform 81"/>
          <p:cNvSpPr/>
          <p:nvPr/>
        </p:nvSpPr>
        <p:spPr bwMode="auto">
          <a:xfrm>
            <a:off x="10945869" y="4628454"/>
            <a:ext cx="262732" cy="262732"/>
          </a:xfrm>
          <a:custGeom>
            <a:avLst/>
            <a:gdLst>
              <a:gd name="T0" fmla="*/ 172 w 192"/>
              <a:gd name="T1" fmla="*/ 0 h 192"/>
              <a:gd name="T2" fmla="*/ 151 w 192"/>
              <a:gd name="T3" fmla="*/ 21 h 192"/>
              <a:gd name="T4" fmla="*/ 159 w 192"/>
              <a:gd name="T5" fmla="*/ 36 h 192"/>
              <a:gd name="T6" fmla="*/ 131 w 192"/>
              <a:gd name="T7" fmla="*/ 153 h 192"/>
              <a:gd name="T8" fmla="*/ 126 w 192"/>
              <a:gd name="T9" fmla="*/ 152 h 192"/>
              <a:gd name="T10" fmla="*/ 123 w 192"/>
              <a:gd name="T11" fmla="*/ 153 h 192"/>
              <a:gd name="T12" fmla="*/ 95 w 192"/>
              <a:gd name="T13" fmla="*/ 71 h 192"/>
              <a:gd name="T14" fmla="*/ 103 w 192"/>
              <a:gd name="T15" fmla="*/ 55 h 192"/>
              <a:gd name="T16" fmla="*/ 83 w 192"/>
              <a:gd name="T17" fmla="*/ 35 h 192"/>
              <a:gd name="T18" fmla="*/ 63 w 192"/>
              <a:gd name="T19" fmla="*/ 55 h 192"/>
              <a:gd name="T20" fmla="*/ 65 w 192"/>
              <a:gd name="T21" fmla="*/ 61 h 192"/>
              <a:gd name="T22" fmla="*/ 32 w 192"/>
              <a:gd name="T23" fmla="*/ 90 h 192"/>
              <a:gd name="T24" fmla="*/ 20 w 192"/>
              <a:gd name="T25" fmla="*/ 86 h 192"/>
              <a:gd name="T26" fmla="*/ 0 w 192"/>
              <a:gd name="T27" fmla="*/ 106 h 192"/>
              <a:gd name="T28" fmla="*/ 20 w 192"/>
              <a:gd name="T29" fmla="*/ 126 h 192"/>
              <a:gd name="T30" fmla="*/ 40 w 192"/>
              <a:gd name="T31" fmla="*/ 106 h 192"/>
              <a:gd name="T32" fmla="*/ 39 w 192"/>
              <a:gd name="T33" fmla="*/ 100 h 192"/>
              <a:gd name="T34" fmla="*/ 72 w 192"/>
              <a:gd name="T35" fmla="*/ 71 h 192"/>
              <a:gd name="T36" fmla="*/ 83 w 192"/>
              <a:gd name="T37" fmla="*/ 75 h 192"/>
              <a:gd name="T38" fmla="*/ 84 w 192"/>
              <a:gd name="T39" fmla="*/ 75 h 192"/>
              <a:gd name="T40" fmla="*/ 112 w 192"/>
              <a:gd name="T41" fmla="*/ 158 h 192"/>
              <a:gd name="T42" fmla="*/ 106 w 192"/>
              <a:gd name="T43" fmla="*/ 172 h 192"/>
              <a:gd name="T44" fmla="*/ 126 w 192"/>
              <a:gd name="T45" fmla="*/ 192 h 192"/>
              <a:gd name="T46" fmla="*/ 146 w 192"/>
              <a:gd name="T47" fmla="*/ 172 h 192"/>
              <a:gd name="T48" fmla="*/ 142 w 192"/>
              <a:gd name="T49" fmla="*/ 161 h 192"/>
              <a:gd name="T50" fmla="*/ 171 w 192"/>
              <a:gd name="T51" fmla="*/ 41 h 192"/>
              <a:gd name="T52" fmla="*/ 172 w 192"/>
              <a:gd name="T53" fmla="*/ 41 h 192"/>
              <a:gd name="T54" fmla="*/ 192 w 192"/>
              <a:gd name="T55" fmla="*/ 21 h 192"/>
              <a:gd name="T56" fmla="*/ 172 w 192"/>
              <a:gd name="T5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2" h="192">
                <a:moveTo>
                  <a:pt x="172" y="0"/>
                </a:moveTo>
                <a:cubicBezTo>
                  <a:pt x="160" y="0"/>
                  <a:pt x="151" y="9"/>
                  <a:pt x="151" y="21"/>
                </a:cubicBezTo>
                <a:cubicBezTo>
                  <a:pt x="151" y="27"/>
                  <a:pt x="155" y="33"/>
                  <a:pt x="159" y="36"/>
                </a:cubicBezTo>
                <a:cubicBezTo>
                  <a:pt x="141" y="110"/>
                  <a:pt x="134" y="141"/>
                  <a:pt x="131" y="153"/>
                </a:cubicBezTo>
                <a:cubicBezTo>
                  <a:pt x="130" y="153"/>
                  <a:pt x="128" y="152"/>
                  <a:pt x="126" y="152"/>
                </a:cubicBezTo>
                <a:cubicBezTo>
                  <a:pt x="125" y="152"/>
                  <a:pt x="124" y="152"/>
                  <a:pt x="123" y="153"/>
                </a:cubicBezTo>
                <a:cubicBezTo>
                  <a:pt x="95" y="71"/>
                  <a:pt x="95" y="71"/>
                  <a:pt x="95" y="71"/>
                </a:cubicBezTo>
                <a:cubicBezTo>
                  <a:pt x="100" y="67"/>
                  <a:pt x="103" y="61"/>
                  <a:pt x="103" y="55"/>
                </a:cubicBezTo>
                <a:cubicBezTo>
                  <a:pt x="103" y="44"/>
                  <a:pt x="94" y="35"/>
                  <a:pt x="83" y="35"/>
                </a:cubicBezTo>
                <a:cubicBezTo>
                  <a:pt x="72" y="35"/>
                  <a:pt x="63" y="44"/>
                  <a:pt x="63" y="55"/>
                </a:cubicBezTo>
                <a:cubicBezTo>
                  <a:pt x="63" y="57"/>
                  <a:pt x="64" y="59"/>
                  <a:pt x="65" y="61"/>
                </a:cubicBezTo>
                <a:cubicBezTo>
                  <a:pt x="32" y="90"/>
                  <a:pt x="32" y="90"/>
                  <a:pt x="32" y="90"/>
                </a:cubicBezTo>
                <a:cubicBezTo>
                  <a:pt x="29" y="87"/>
                  <a:pt x="24" y="86"/>
                  <a:pt x="20" y="86"/>
                </a:cubicBezTo>
                <a:cubicBezTo>
                  <a:pt x="9" y="86"/>
                  <a:pt x="0" y="95"/>
                  <a:pt x="0" y="106"/>
                </a:cubicBezTo>
                <a:cubicBezTo>
                  <a:pt x="0" y="117"/>
                  <a:pt x="9" y="126"/>
                  <a:pt x="20" y="126"/>
                </a:cubicBezTo>
                <a:cubicBezTo>
                  <a:pt x="31" y="126"/>
                  <a:pt x="40" y="117"/>
                  <a:pt x="40" y="106"/>
                </a:cubicBezTo>
                <a:cubicBezTo>
                  <a:pt x="40" y="104"/>
                  <a:pt x="39" y="102"/>
                  <a:pt x="39" y="100"/>
                </a:cubicBezTo>
                <a:cubicBezTo>
                  <a:pt x="72" y="71"/>
                  <a:pt x="72" y="71"/>
                  <a:pt x="72" y="71"/>
                </a:cubicBezTo>
                <a:cubicBezTo>
                  <a:pt x="75" y="73"/>
                  <a:pt x="79" y="75"/>
                  <a:pt x="83" y="75"/>
                </a:cubicBezTo>
                <a:cubicBezTo>
                  <a:pt x="84" y="75"/>
                  <a:pt x="84" y="75"/>
                  <a:pt x="84" y="75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08" y="161"/>
                  <a:pt x="106" y="167"/>
                  <a:pt x="106" y="172"/>
                </a:cubicBezTo>
                <a:cubicBezTo>
                  <a:pt x="106" y="183"/>
                  <a:pt x="115" y="192"/>
                  <a:pt x="126" y="192"/>
                </a:cubicBezTo>
                <a:cubicBezTo>
                  <a:pt x="137" y="192"/>
                  <a:pt x="146" y="183"/>
                  <a:pt x="146" y="172"/>
                </a:cubicBezTo>
                <a:cubicBezTo>
                  <a:pt x="146" y="168"/>
                  <a:pt x="145" y="164"/>
                  <a:pt x="142" y="161"/>
                </a:cubicBezTo>
                <a:cubicBezTo>
                  <a:pt x="145" y="147"/>
                  <a:pt x="160" y="85"/>
                  <a:pt x="171" y="41"/>
                </a:cubicBezTo>
                <a:cubicBezTo>
                  <a:pt x="171" y="41"/>
                  <a:pt x="171" y="41"/>
                  <a:pt x="172" y="41"/>
                </a:cubicBezTo>
                <a:cubicBezTo>
                  <a:pt x="183" y="41"/>
                  <a:pt x="192" y="32"/>
                  <a:pt x="192" y="21"/>
                </a:cubicBezTo>
                <a:cubicBezTo>
                  <a:pt x="192" y="9"/>
                  <a:pt x="183" y="0"/>
                  <a:pt x="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049990" y="4644442"/>
            <a:ext cx="199103" cy="199103"/>
            <a:chOff x="2825750" y="5321300"/>
            <a:chExt cx="552450" cy="552450"/>
          </a:xfrm>
          <a:solidFill>
            <a:schemeClr val="bg1"/>
          </a:solidFill>
        </p:grpSpPr>
        <p:sp>
          <p:nvSpPr>
            <p:cNvPr id="47" name="Rectangle 90"/>
            <p:cNvSpPr>
              <a:spLocks noChangeArrowheads="1"/>
            </p:cNvSpPr>
            <p:nvPr/>
          </p:nvSpPr>
          <p:spPr bwMode="auto">
            <a:xfrm>
              <a:off x="2825750" y="5784850"/>
              <a:ext cx="5524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8" name="Freeform 91"/>
            <p:cNvSpPr/>
            <p:nvPr/>
          </p:nvSpPr>
          <p:spPr bwMode="auto">
            <a:xfrm>
              <a:off x="2825750" y="5321300"/>
              <a:ext cx="120650" cy="400050"/>
            </a:xfrm>
            <a:custGeom>
              <a:avLst/>
              <a:gdLst>
                <a:gd name="T0" fmla="*/ 1 w 42"/>
                <a:gd name="T1" fmla="*/ 139 h 139"/>
                <a:gd name="T2" fmla="*/ 41 w 42"/>
                <a:gd name="T3" fmla="*/ 139 h 139"/>
                <a:gd name="T4" fmla="*/ 42 w 42"/>
                <a:gd name="T5" fmla="*/ 138 h 139"/>
                <a:gd name="T6" fmla="*/ 42 w 42"/>
                <a:gd name="T7" fmla="*/ 1 h 139"/>
                <a:gd name="T8" fmla="*/ 41 w 42"/>
                <a:gd name="T9" fmla="*/ 0 h 139"/>
                <a:gd name="T10" fmla="*/ 1 w 42"/>
                <a:gd name="T11" fmla="*/ 0 h 139"/>
                <a:gd name="T12" fmla="*/ 0 w 42"/>
                <a:gd name="T13" fmla="*/ 1 h 139"/>
                <a:gd name="T14" fmla="*/ 0 w 42"/>
                <a:gd name="T15" fmla="*/ 138 h 139"/>
                <a:gd name="T16" fmla="*/ 1 w 42"/>
                <a:gd name="T1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39">
                  <a:moveTo>
                    <a:pt x="1" y="139"/>
                  </a:moveTo>
                  <a:cubicBezTo>
                    <a:pt x="41" y="139"/>
                    <a:pt x="41" y="139"/>
                    <a:pt x="41" y="139"/>
                  </a:cubicBezTo>
                  <a:cubicBezTo>
                    <a:pt x="41" y="139"/>
                    <a:pt x="42" y="138"/>
                    <a:pt x="42" y="138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1" y="0"/>
                    <a:pt x="4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9"/>
                    <a:pt x="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9" name="Freeform 92"/>
            <p:cNvSpPr/>
            <p:nvPr/>
          </p:nvSpPr>
          <p:spPr bwMode="auto">
            <a:xfrm>
              <a:off x="3038475" y="5448300"/>
              <a:ext cx="123825" cy="273050"/>
            </a:xfrm>
            <a:custGeom>
              <a:avLst/>
              <a:gdLst>
                <a:gd name="T0" fmla="*/ 1 w 43"/>
                <a:gd name="T1" fmla="*/ 95 h 95"/>
                <a:gd name="T2" fmla="*/ 42 w 43"/>
                <a:gd name="T3" fmla="*/ 95 h 95"/>
                <a:gd name="T4" fmla="*/ 43 w 43"/>
                <a:gd name="T5" fmla="*/ 94 h 95"/>
                <a:gd name="T6" fmla="*/ 43 w 43"/>
                <a:gd name="T7" fmla="*/ 1 h 95"/>
                <a:gd name="T8" fmla="*/ 42 w 43"/>
                <a:gd name="T9" fmla="*/ 0 h 95"/>
                <a:gd name="T10" fmla="*/ 1 w 43"/>
                <a:gd name="T11" fmla="*/ 0 h 95"/>
                <a:gd name="T12" fmla="*/ 0 w 43"/>
                <a:gd name="T13" fmla="*/ 1 h 95"/>
                <a:gd name="T14" fmla="*/ 0 w 43"/>
                <a:gd name="T15" fmla="*/ 94 h 95"/>
                <a:gd name="T16" fmla="*/ 1 w 43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95">
                  <a:moveTo>
                    <a:pt x="1" y="95"/>
                  </a:move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43" y="94"/>
                    <a:pt x="43" y="9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2" y="0"/>
                    <a:pt x="4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0" name="Freeform 93"/>
            <p:cNvSpPr/>
            <p:nvPr/>
          </p:nvSpPr>
          <p:spPr bwMode="auto">
            <a:xfrm>
              <a:off x="3254375" y="5556250"/>
              <a:ext cx="123825" cy="165100"/>
            </a:xfrm>
            <a:custGeom>
              <a:avLst/>
              <a:gdLst>
                <a:gd name="T0" fmla="*/ 42 w 43"/>
                <a:gd name="T1" fmla="*/ 0 h 57"/>
                <a:gd name="T2" fmla="*/ 1 w 43"/>
                <a:gd name="T3" fmla="*/ 0 h 57"/>
                <a:gd name="T4" fmla="*/ 0 w 43"/>
                <a:gd name="T5" fmla="*/ 1 h 57"/>
                <a:gd name="T6" fmla="*/ 0 w 43"/>
                <a:gd name="T7" fmla="*/ 56 h 57"/>
                <a:gd name="T8" fmla="*/ 1 w 43"/>
                <a:gd name="T9" fmla="*/ 57 h 57"/>
                <a:gd name="T10" fmla="*/ 42 w 43"/>
                <a:gd name="T11" fmla="*/ 57 h 57"/>
                <a:gd name="T12" fmla="*/ 43 w 43"/>
                <a:gd name="T13" fmla="*/ 56 h 57"/>
                <a:gd name="T14" fmla="*/ 43 w 43"/>
                <a:gd name="T15" fmla="*/ 1 h 57"/>
                <a:gd name="T16" fmla="*/ 42 w 4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7">
                  <a:moveTo>
                    <a:pt x="4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7"/>
                    <a:pt x="1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3" y="56"/>
                    <a:pt x="43" y="5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2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51" name="Freeform 102"/>
          <p:cNvSpPr>
            <a:spLocks noEditPoints="1"/>
          </p:cNvSpPr>
          <p:nvPr/>
        </p:nvSpPr>
        <p:spPr bwMode="auto">
          <a:xfrm>
            <a:off x="10949644" y="2640707"/>
            <a:ext cx="258957" cy="262732"/>
          </a:xfrm>
          <a:custGeom>
            <a:avLst/>
            <a:gdLst>
              <a:gd name="T0" fmla="*/ 188 w 189"/>
              <a:gd name="T1" fmla="*/ 120 h 192"/>
              <a:gd name="T2" fmla="*/ 160 w 189"/>
              <a:gd name="T3" fmla="*/ 34 h 192"/>
              <a:gd name="T4" fmla="*/ 169 w 189"/>
              <a:gd name="T5" fmla="*/ 34 h 192"/>
              <a:gd name="T6" fmla="*/ 175 w 189"/>
              <a:gd name="T7" fmla="*/ 29 h 192"/>
              <a:gd name="T8" fmla="*/ 169 w 189"/>
              <a:gd name="T9" fmla="*/ 23 h 192"/>
              <a:gd name="T10" fmla="*/ 100 w 189"/>
              <a:gd name="T11" fmla="*/ 23 h 192"/>
              <a:gd name="T12" fmla="*/ 100 w 189"/>
              <a:gd name="T13" fmla="*/ 6 h 192"/>
              <a:gd name="T14" fmla="*/ 95 w 189"/>
              <a:gd name="T15" fmla="*/ 0 h 192"/>
              <a:gd name="T16" fmla="*/ 89 w 189"/>
              <a:gd name="T17" fmla="*/ 6 h 192"/>
              <a:gd name="T18" fmla="*/ 89 w 189"/>
              <a:gd name="T19" fmla="*/ 23 h 192"/>
              <a:gd name="T20" fmla="*/ 20 w 189"/>
              <a:gd name="T21" fmla="*/ 23 h 192"/>
              <a:gd name="T22" fmla="*/ 14 w 189"/>
              <a:gd name="T23" fmla="*/ 29 h 192"/>
              <a:gd name="T24" fmla="*/ 20 w 189"/>
              <a:gd name="T25" fmla="*/ 34 h 192"/>
              <a:gd name="T26" fmla="*/ 29 w 189"/>
              <a:gd name="T27" fmla="*/ 34 h 192"/>
              <a:gd name="T28" fmla="*/ 1 w 189"/>
              <a:gd name="T29" fmla="*/ 120 h 192"/>
              <a:gd name="T30" fmla="*/ 1 w 189"/>
              <a:gd name="T31" fmla="*/ 122 h 192"/>
              <a:gd name="T32" fmla="*/ 1 w 189"/>
              <a:gd name="T33" fmla="*/ 124 h 192"/>
              <a:gd name="T34" fmla="*/ 34 w 189"/>
              <a:gd name="T35" fmla="*/ 162 h 192"/>
              <a:gd name="T36" fmla="*/ 68 w 189"/>
              <a:gd name="T37" fmla="*/ 124 h 192"/>
              <a:gd name="T38" fmla="*/ 68 w 189"/>
              <a:gd name="T39" fmla="*/ 122 h 192"/>
              <a:gd name="T40" fmla="*/ 68 w 189"/>
              <a:gd name="T41" fmla="*/ 120 h 192"/>
              <a:gd name="T42" fmla="*/ 40 w 189"/>
              <a:gd name="T43" fmla="*/ 34 h 192"/>
              <a:gd name="T44" fmla="*/ 89 w 189"/>
              <a:gd name="T45" fmla="*/ 34 h 192"/>
              <a:gd name="T46" fmla="*/ 89 w 189"/>
              <a:gd name="T47" fmla="*/ 181 h 192"/>
              <a:gd name="T48" fmla="*/ 56 w 189"/>
              <a:gd name="T49" fmla="*/ 181 h 192"/>
              <a:gd name="T50" fmla="*/ 50 w 189"/>
              <a:gd name="T51" fmla="*/ 187 h 192"/>
              <a:gd name="T52" fmla="*/ 56 w 189"/>
              <a:gd name="T53" fmla="*/ 192 h 192"/>
              <a:gd name="T54" fmla="*/ 133 w 189"/>
              <a:gd name="T55" fmla="*/ 192 h 192"/>
              <a:gd name="T56" fmla="*/ 139 w 189"/>
              <a:gd name="T57" fmla="*/ 187 h 192"/>
              <a:gd name="T58" fmla="*/ 133 w 189"/>
              <a:gd name="T59" fmla="*/ 181 h 192"/>
              <a:gd name="T60" fmla="*/ 100 w 189"/>
              <a:gd name="T61" fmla="*/ 181 h 192"/>
              <a:gd name="T62" fmla="*/ 100 w 189"/>
              <a:gd name="T63" fmla="*/ 34 h 192"/>
              <a:gd name="T64" fmla="*/ 149 w 189"/>
              <a:gd name="T65" fmla="*/ 34 h 192"/>
              <a:gd name="T66" fmla="*/ 121 w 189"/>
              <a:gd name="T67" fmla="*/ 120 h 192"/>
              <a:gd name="T68" fmla="*/ 121 w 189"/>
              <a:gd name="T69" fmla="*/ 122 h 192"/>
              <a:gd name="T70" fmla="*/ 121 w 189"/>
              <a:gd name="T71" fmla="*/ 124 h 192"/>
              <a:gd name="T72" fmla="*/ 155 w 189"/>
              <a:gd name="T73" fmla="*/ 162 h 192"/>
              <a:gd name="T74" fmla="*/ 188 w 189"/>
              <a:gd name="T75" fmla="*/ 124 h 192"/>
              <a:gd name="T76" fmla="*/ 188 w 189"/>
              <a:gd name="T77" fmla="*/ 122 h 192"/>
              <a:gd name="T78" fmla="*/ 188 w 189"/>
              <a:gd name="T79" fmla="*/ 120 h 192"/>
              <a:gd name="T80" fmla="*/ 10 w 189"/>
              <a:gd name="T81" fmla="*/ 118 h 192"/>
              <a:gd name="T82" fmla="*/ 34 w 189"/>
              <a:gd name="T83" fmla="*/ 42 h 192"/>
              <a:gd name="T84" fmla="*/ 59 w 189"/>
              <a:gd name="T85" fmla="*/ 118 h 192"/>
              <a:gd name="T86" fmla="*/ 10 w 189"/>
              <a:gd name="T87" fmla="*/ 118 h 192"/>
              <a:gd name="T88" fmla="*/ 130 w 189"/>
              <a:gd name="T89" fmla="*/ 118 h 192"/>
              <a:gd name="T90" fmla="*/ 155 w 189"/>
              <a:gd name="T91" fmla="*/ 42 h 192"/>
              <a:gd name="T92" fmla="*/ 180 w 189"/>
              <a:gd name="T93" fmla="*/ 118 h 192"/>
              <a:gd name="T94" fmla="*/ 130 w 189"/>
              <a:gd name="T95" fmla="*/ 11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9" h="192">
                <a:moveTo>
                  <a:pt x="188" y="120"/>
                </a:moveTo>
                <a:cubicBezTo>
                  <a:pt x="160" y="34"/>
                  <a:pt x="160" y="34"/>
                  <a:pt x="160" y="34"/>
                </a:cubicBezTo>
                <a:cubicBezTo>
                  <a:pt x="169" y="34"/>
                  <a:pt x="169" y="34"/>
                  <a:pt x="169" y="34"/>
                </a:cubicBezTo>
                <a:cubicBezTo>
                  <a:pt x="172" y="34"/>
                  <a:pt x="175" y="32"/>
                  <a:pt x="175" y="29"/>
                </a:cubicBezTo>
                <a:cubicBezTo>
                  <a:pt x="175" y="25"/>
                  <a:pt x="172" y="23"/>
                  <a:pt x="169" y="23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3"/>
                  <a:pt x="98" y="0"/>
                  <a:pt x="95" y="0"/>
                </a:cubicBezTo>
                <a:cubicBezTo>
                  <a:pt x="91" y="0"/>
                  <a:pt x="89" y="3"/>
                  <a:pt x="89" y="6"/>
                </a:cubicBezTo>
                <a:cubicBezTo>
                  <a:pt x="89" y="23"/>
                  <a:pt x="89" y="23"/>
                  <a:pt x="89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7" y="23"/>
                  <a:pt x="14" y="25"/>
                  <a:pt x="14" y="29"/>
                </a:cubicBezTo>
                <a:cubicBezTo>
                  <a:pt x="14" y="32"/>
                  <a:pt x="17" y="34"/>
                  <a:pt x="20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1" y="120"/>
                  <a:pt x="1" y="120"/>
                  <a:pt x="1" y="120"/>
                </a:cubicBezTo>
                <a:cubicBezTo>
                  <a:pt x="0" y="121"/>
                  <a:pt x="0" y="122"/>
                  <a:pt x="1" y="122"/>
                </a:cubicBezTo>
                <a:cubicBezTo>
                  <a:pt x="1" y="123"/>
                  <a:pt x="1" y="123"/>
                  <a:pt x="1" y="124"/>
                </a:cubicBezTo>
                <a:cubicBezTo>
                  <a:pt x="1" y="145"/>
                  <a:pt x="16" y="162"/>
                  <a:pt x="34" y="162"/>
                </a:cubicBezTo>
                <a:cubicBezTo>
                  <a:pt x="53" y="162"/>
                  <a:pt x="68" y="145"/>
                  <a:pt x="68" y="124"/>
                </a:cubicBezTo>
                <a:cubicBezTo>
                  <a:pt x="68" y="123"/>
                  <a:pt x="68" y="123"/>
                  <a:pt x="68" y="122"/>
                </a:cubicBezTo>
                <a:cubicBezTo>
                  <a:pt x="68" y="122"/>
                  <a:pt x="68" y="121"/>
                  <a:pt x="68" y="120"/>
                </a:cubicBezTo>
                <a:cubicBezTo>
                  <a:pt x="40" y="34"/>
                  <a:pt x="40" y="34"/>
                  <a:pt x="40" y="34"/>
                </a:cubicBezTo>
                <a:cubicBezTo>
                  <a:pt x="89" y="34"/>
                  <a:pt x="89" y="34"/>
                  <a:pt x="89" y="34"/>
                </a:cubicBezTo>
                <a:cubicBezTo>
                  <a:pt x="89" y="181"/>
                  <a:pt x="89" y="181"/>
                  <a:pt x="89" y="181"/>
                </a:cubicBezTo>
                <a:cubicBezTo>
                  <a:pt x="56" y="181"/>
                  <a:pt x="56" y="181"/>
                  <a:pt x="56" y="181"/>
                </a:cubicBezTo>
                <a:cubicBezTo>
                  <a:pt x="53" y="181"/>
                  <a:pt x="50" y="184"/>
                  <a:pt x="50" y="187"/>
                </a:cubicBezTo>
                <a:cubicBezTo>
                  <a:pt x="50" y="190"/>
                  <a:pt x="53" y="192"/>
                  <a:pt x="56" y="192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36" y="192"/>
                  <a:pt x="139" y="190"/>
                  <a:pt x="139" y="187"/>
                </a:cubicBezTo>
                <a:cubicBezTo>
                  <a:pt x="139" y="184"/>
                  <a:pt x="136" y="181"/>
                  <a:pt x="133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1" y="121"/>
                  <a:pt x="121" y="122"/>
                  <a:pt x="121" y="122"/>
                </a:cubicBezTo>
                <a:cubicBezTo>
                  <a:pt x="121" y="123"/>
                  <a:pt x="121" y="123"/>
                  <a:pt x="121" y="124"/>
                </a:cubicBezTo>
                <a:cubicBezTo>
                  <a:pt x="121" y="145"/>
                  <a:pt x="136" y="162"/>
                  <a:pt x="155" y="162"/>
                </a:cubicBezTo>
                <a:cubicBezTo>
                  <a:pt x="173" y="162"/>
                  <a:pt x="188" y="145"/>
                  <a:pt x="188" y="124"/>
                </a:cubicBezTo>
                <a:cubicBezTo>
                  <a:pt x="188" y="123"/>
                  <a:pt x="188" y="123"/>
                  <a:pt x="188" y="122"/>
                </a:cubicBezTo>
                <a:cubicBezTo>
                  <a:pt x="189" y="122"/>
                  <a:pt x="189" y="121"/>
                  <a:pt x="188" y="120"/>
                </a:cubicBezTo>
                <a:close/>
                <a:moveTo>
                  <a:pt x="10" y="118"/>
                </a:moveTo>
                <a:cubicBezTo>
                  <a:pt x="34" y="42"/>
                  <a:pt x="34" y="42"/>
                  <a:pt x="34" y="42"/>
                </a:cubicBezTo>
                <a:cubicBezTo>
                  <a:pt x="59" y="118"/>
                  <a:pt x="59" y="118"/>
                  <a:pt x="59" y="118"/>
                </a:cubicBezTo>
                <a:lnTo>
                  <a:pt x="10" y="118"/>
                </a:lnTo>
                <a:close/>
                <a:moveTo>
                  <a:pt x="130" y="118"/>
                </a:moveTo>
                <a:cubicBezTo>
                  <a:pt x="155" y="42"/>
                  <a:pt x="155" y="42"/>
                  <a:pt x="155" y="42"/>
                </a:cubicBezTo>
                <a:cubicBezTo>
                  <a:pt x="180" y="118"/>
                  <a:pt x="180" y="118"/>
                  <a:pt x="180" y="118"/>
                </a:cubicBezTo>
                <a:lnTo>
                  <a:pt x="13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819774" y="1904781"/>
            <a:ext cx="552450" cy="552451"/>
            <a:chOff x="1628775" y="3155950"/>
            <a:chExt cx="552450" cy="552451"/>
          </a:xfrm>
          <a:solidFill>
            <a:schemeClr val="bg1"/>
          </a:solidFill>
        </p:grpSpPr>
        <p:sp>
          <p:nvSpPr>
            <p:cNvPr id="53" name="Freeform 55"/>
            <p:cNvSpPr/>
            <p:nvPr/>
          </p:nvSpPr>
          <p:spPr bwMode="auto">
            <a:xfrm>
              <a:off x="1787525" y="3159125"/>
              <a:ext cx="106363" cy="111125"/>
            </a:xfrm>
            <a:custGeom>
              <a:avLst/>
              <a:gdLst>
                <a:gd name="T0" fmla="*/ 0 w 37"/>
                <a:gd name="T1" fmla="*/ 39 h 39"/>
                <a:gd name="T2" fmla="*/ 37 w 37"/>
                <a:gd name="T3" fmla="*/ 39 h 39"/>
                <a:gd name="T4" fmla="*/ 37 w 37"/>
                <a:gd name="T5" fmla="*/ 0 h 39"/>
                <a:gd name="T6" fmla="*/ 0 w 37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9">
                  <a:moveTo>
                    <a:pt x="0" y="39"/>
                  </a:moveTo>
                  <a:cubicBezTo>
                    <a:pt x="37" y="39"/>
                    <a:pt x="37" y="39"/>
                    <a:pt x="37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2"/>
                    <a:pt x="9" y="17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1760538" y="3297238"/>
              <a:ext cx="133350" cy="123825"/>
            </a:xfrm>
            <a:custGeom>
              <a:avLst/>
              <a:gdLst>
                <a:gd name="T0" fmla="*/ 46 w 46"/>
                <a:gd name="T1" fmla="*/ 43 h 43"/>
                <a:gd name="T2" fmla="*/ 46 w 46"/>
                <a:gd name="T3" fmla="*/ 0 h 43"/>
                <a:gd name="T4" fmla="*/ 7 w 46"/>
                <a:gd name="T5" fmla="*/ 0 h 43"/>
                <a:gd name="T6" fmla="*/ 0 w 46"/>
                <a:gd name="T7" fmla="*/ 43 h 43"/>
                <a:gd name="T8" fmla="*/ 46 w 4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43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7"/>
                    <a:pt x="0" y="43"/>
                  </a:cubicBezTo>
                  <a:lnTo>
                    <a:pt x="4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916113" y="3159125"/>
              <a:ext cx="103188" cy="111125"/>
            </a:xfrm>
            <a:custGeom>
              <a:avLst/>
              <a:gdLst>
                <a:gd name="T0" fmla="*/ 0 w 36"/>
                <a:gd name="T1" fmla="*/ 0 h 39"/>
                <a:gd name="T2" fmla="*/ 0 w 36"/>
                <a:gd name="T3" fmla="*/ 39 h 39"/>
                <a:gd name="T4" fmla="*/ 36 w 36"/>
                <a:gd name="T5" fmla="*/ 39 h 39"/>
                <a:gd name="T6" fmla="*/ 0 w 36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7" y="17"/>
                    <a:pt x="14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1628775" y="3446463"/>
              <a:ext cx="127000" cy="123825"/>
            </a:xfrm>
            <a:custGeom>
              <a:avLst/>
              <a:gdLst>
                <a:gd name="T0" fmla="*/ 38 w 44"/>
                <a:gd name="T1" fmla="*/ 0 h 43"/>
                <a:gd name="T2" fmla="*/ 0 w 44"/>
                <a:gd name="T3" fmla="*/ 0 h 43"/>
                <a:gd name="T4" fmla="*/ 12 w 44"/>
                <a:gd name="T5" fmla="*/ 43 h 43"/>
                <a:gd name="T6" fmla="*/ 13 w 44"/>
                <a:gd name="T7" fmla="*/ 43 h 43"/>
                <a:gd name="T8" fmla="*/ 44 w 44"/>
                <a:gd name="T9" fmla="*/ 43 h 43"/>
                <a:gd name="T10" fmla="*/ 38 w 4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3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4" y="30"/>
                    <a:pt x="12" y="43"/>
                  </a:cubicBezTo>
                  <a:cubicBezTo>
                    <a:pt x="12" y="43"/>
                    <a:pt x="12" y="43"/>
                    <a:pt x="1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1" y="30"/>
                    <a:pt x="38" y="15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2051050" y="3446463"/>
              <a:ext cx="130175" cy="123825"/>
            </a:xfrm>
            <a:custGeom>
              <a:avLst/>
              <a:gdLst>
                <a:gd name="T0" fmla="*/ 6 w 45"/>
                <a:gd name="T1" fmla="*/ 0 h 43"/>
                <a:gd name="T2" fmla="*/ 0 w 45"/>
                <a:gd name="T3" fmla="*/ 43 h 43"/>
                <a:gd name="T4" fmla="*/ 31 w 45"/>
                <a:gd name="T5" fmla="*/ 43 h 43"/>
                <a:gd name="T6" fmla="*/ 33 w 45"/>
                <a:gd name="T7" fmla="*/ 43 h 43"/>
                <a:gd name="T8" fmla="*/ 45 w 45"/>
                <a:gd name="T9" fmla="*/ 0 h 43"/>
                <a:gd name="T10" fmla="*/ 6 w 4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3">
                  <a:moveTo>
                    <a:pt x="6" y="0"/>
                  </a:moveTo>
                  <a:cubicBezTo>
                    <a:pt x="6" y="15"/>
                    <a:pt x="4" y="30"/>
                    <a:pt x="0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2" y="43"/>
                    <a:pt x="33" y="43"/>
                  </a:cubicBezTo>
                  <a:cubicBezTo>
                    <a:pt x="40" y="30"/>
                    <a:pt x="44" y="15"/>
                    <a:pt x="4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1760538" y="3446463"/>
              <a:ext cx="133350" cy="123825"/>
            </a:xfrm>
            <a:custGeom>
              <a:avLst/>
              <a:gdLst>
                <a:gd name="T0" fmla="*/ 46 w 46"/>
                <a:gd name="T1" fmla="*/ 0 h 43"/>
                <a:gd name="T2" fmla="*/ 0 w 46"/>
                <a:gd name="T3" fmla="*/ 0 h 43"/>
                <a:gd name="T4" fmla="*/ 7 w 46"/>
                <a:gd name="T5" fmla="*/ 43 h 43"/>
                <a:gd name="T6" fmla="*/ 46 w 46"/>
                <a:gd name="T7" fmla="*/ 43 h 43"/>
                <a:gd name="T8" fmla="*/ 46 w 4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5"/>
                    <a:pt x="3" y="30"/>
                    <a:pt x="7" y="43"/>
                  </a:cubicBezTo>
                  <a:cubicBezTo>
                    <a:pt x="46" y="43"/>
                    <a:pt x="46" y="43"/>
                    <a:pt x="46" y="43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1628775" y="3294063"/>
              <a:ext cx="127000" cy="127000"/>
            </a:xfrm>
            <a:custGeom>
              <a:avLst/>
              <a:gdLst>
                <a:gd name="T0" fmla="*/ 38 w 44"/>
                <a:gd name="T1" fmla="*/ 44 h 44"/>
                <a:gd name="T2" fmla="*/ 44 w 44"/>
                <a:gd name="T3" fmla="*/ 1 h 44"/>
                <a:gd name="T4" fmla="*/ 13 w 44"/>
                <a:gd name="T5" fmla="*/ 1 h 44"/>
                <a:gd name="T6" fmla="*/ 12 w 44"/>
                <a:gd name="T7" fmla="*/ 0 h 44"/>
                <a:gd name="T8" fmla="*/ 0 w 44"/>
                <a:gd name="T9" fmla="*/ 44 h 44"/>
                <a:gd name="T10" fmla="*/ 38 w 44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38" y="44"/>
                  </a:moveTo>
                  <a:cubicBezTo>
                    <a:pt x="38" y="29"/>
                    <a:pt x="41" y="14"/>
                    <a:pt x="4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4" y="14"/>
                    <a:pt x="0" y="28"/>
                    <a:pt x="0" y="44"/>
                  </a:cubicBezTo>
                  <a:lnTo>
                    <a:pt x="3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1916113" y="3297238"/>
              <a:ext cx="130175" cy="123825"/>
            </a:xfrm>
            <a:custGeom>
              <a:avLst/>
              <a:gdLst>
                <a:gd name="T0" fmla="*/ 45 w 45"/>
                <a:gd name="T1" fmla="*/ 43 h 43"/>
                <a:gd name="T2" fmla="*/ 38 w 45"/>
                <a:gd name="T3" fmla="*/ 0 h 43"/>
                <a:gd name="T4" fmla="*/ 0 w 45"/>
                <a:gd name="T5" fmla="*/ 0 h 43"/>
                <a:gd name="T6" fmla="*/ 0 w 45"/>
                <a:gd name="T7" fmla="*/ 43 h 43"/>
                <a:gd name="T8" fmla="*/ 45 w 4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43"/>
                  </a:moveTo>
                  <a:cubicBezTo>
                    <a:pt x="45" y="27"/>
                    <a:pt x="42" y="13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4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1674813" y="3155950"/>
              <a:ext cx="163513" cy="114300"/>
            </a:xfrm>
            <a:custGeom>
              <a:avLst/>
              <a:gdLst>
                <a:gd name="T0" fmla="*/ 31 w 57"/>
                <a:gd name="T1" fmla="*/ 40 h 40"/>
                <a:gd name="T2" fmla="*/ 57 w 57"/>
                <a:gd name="T3" fmla="*/ 0 h 40"/>
                <a:gd name="T4" fmla="*/ 0 w 57"/>
                <a:gd name="T5" fmla="*/ 40 h 40"/>
                <a:gd name="T6" fmla="*/ 31 w 5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31" y="40"/>
                  </a:moveTo>
                  <a:cubicBezTo>
                    <a:pt x="37" y="23"/>
                    <a:pt x="46" y="9"/>
                    <a:pt x="57" y="0"/>
                  </a:cubicBezTo>
                  <a:cubicBezTo>
                    <a:pt x="34" y="6"/>
                    <a:pt x="14" y="21"/>
                    <a:pt x="0" y="40"/>
                  </a:cubicBezTo>
                  <a:lnTo>
                    <a:pt x="3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1674813" y="3592513"/>
              <a:ext cx="163513" cy="115888"/>
            </a:xfrm>
            <a:custGeom>
              <a:avLst/>
              <a:gdLst>
                <a:gd name="T0" fmla="*/ 31 w 57"/>
                <a:gd name="T1" fmla="*/ 0 h 40"/>
                <a:gd name="T2" fmla="*/ 0 w 57"/>
                <a:gd name="T3" fmla="*/ 0 h 40"/>
                <a:gd name="T4" fmla="*/ 57 w 57"/>
                <a:gd name="T5" fmla="*/ 40 h 40"/>
                <a:gd name="T6" fmla="*/ 31 w 5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20"/>
                    <a:pt x="34" y="35"/>
                    <a:pt x="57" y="40"/>
                  </a:cubicBezTo>
                  <a:cubicBezTo>
                    <a:pt x="46" y="32"/>
                    <a:pt x="37" y="1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1968500" y="3155950"/>
              <a:ext cx="163513" cy="114300"/>
            </a:xfrm>
            <a:custGeom>
              <a:avLst/>
              <a:gdLst>
                <a:gd name="T0" fmla="*/ 26 w 57"/>
                <a:gd name="T1" fmla="*/ 40 h 40"/>
                <a:gd name="T2" fmla="*/ 57 w 57"/>
                <a:gd name="T3" fmla="*/ 40 h 40"/>
                <a:gd name="T4" fmla="*/ 0 w 57"/>
                <a:gd name="T5" fmla="*/ 0 h 40"/>
                <a:gd name="T6" fmla="*/ 26 w 5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26" y="40"/>
                  </a:moveTo>
                  <a:cubicBezTo>
                    <a:pt x="57" y="40"/>
                    <a:pt x="57" y="40"/>
                    <a:pt x="57" y="40"/>
                  </a:cubicBezTo>
                  <a:cubicBezTo>
                    <a:pt x="43" y="21"/>
                    <a:pt x="23" y="6"/>
                    <a:pt x="0" y="0"/>
                  </a:cubicBezTo>
                  <a:cubicBezTo>
                    <a:pt x="11" y="9"/>
                    <a:pt x="20" y="23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1968500" y="3592513"/>
              <a:ext cx="163513" cy="115888"/>
            </a:xfrm>
            <a:custGeom>
              <a:avLst/>
              <a:gdLst>
                <a:gd name="T0" fmla="*/ 26 w 57"/>
                <a:gd name="T1" fmla="*/ 0 h 40"/>
                <a:gd name="T2" fmla="*/ 0 w 57"/>
                <a:gd name="T3" fmla="*/ 40 h 40"/>
                <a:gd name="T4" fmla="*/ 57 w 57"/>
                <a:gd name="T5" fmla="*/ 0 h 40"/>
                <a:gd name="T6" fmla="*/ 26 w 5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26" y="0"/>
                  </a:moveTo>
                  <a:cubicBezTo>
                    <a:pt x="20" y="18"/>
                    <a:pt x="11" y="32"/>
                    <a:pt x="0" y="40"/>
                  </a:cubicBezTo>
                  <a:cubicBezTo>
                    <a:pt x="23" y="35"/>
                    <a:pt x="43" y="20"/>
                    <a:pt x="57" y="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2051050" y="3294063"/>
              <a:ext cx="130175" cy="127000"/>
            </a:xfrm>
            <a:custGeom>
              <a:avLst/>
              <a:gdLst>
                <a:gd name="T0" fmla="*/ 31 w 45"/>
                <a:gd name="T1" fmla="*/ 1 h 44"/>
                <a:gd name="T2" fmla="*/ 0 w 45"/>
                <a:gd name="T3" fmla="*/ 1 h 44"/>
                <a:gd name="T4" fmla="*/ 6 w 45"/>
                <a:gd name="T5" fmla="*/ 44 h 44"/>
                <a:gd name="T6" fmla="*/ 45 w 45"/>
                <a:gd name="T7" fmla="*/ 44 h 44"/>
                <a:gd name="T8" fmla="*/ 33 w 45"/>
                <a:gd name="T9" fmla="*/ 0 h 44"/>
                <a:gd name="T10" fmla="*/ 31 w 45"/>
                <a:gd name="T1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4">
                  <a:moveTo>
                    <a:pt x="3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4"/>
                    <a:pt x="6" y="29"/>
                    <a:pt x="6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4" y="28"/>
                    <a:pt x="40" y="14"/>
                    <a:pt x="33" y="0"/>
                  </a:cubicBezTo>
                  <a:cubicBezTo>
                    <a:pt x="32" y="1"/>
                    <a:pt x="32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1916113" y="3592513"/>
              <a:ext cx="103188" cy="115888"/>
            </a:xfrm>
            <a:custGeom>
              <a:avLst/>
              <a:gdLst>
                <a:gd name="T0" fmla="*/ 36 w 36"/>
                <a:gd name="T1" fmla="*/ 0 h 40"/>
                <a:gd name="T2" fmla="*/ 0 w 36"/>
                <a:gd name="T3" fmla="*/ 0 h 40"/>
                <a:gd name="T4" fmla="*/ 0 w 36"/>
                <a:gd name="T5" fmla="*/ 40 h 40"/>
                <a:gd name="T6" fmla="*/ 36 w 3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0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38"/>
                    <a:pt x="27" y="23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1916113" y="3446463"/>
              <a:ext cx="130175" cy="123825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43 h 43"/>
                <a:gd name="T4" fmla="*/ 38 w 45"/>
                <a:gd name="T5" fmla="*/ 43 h 43"/>
                <a:gd name="T6" fmla="*/ 45 w 45"/>
                <a:gd name="T7" fmla="*/ 0 h 43"/>
                <a:gd name="T8" fmla="*/ 0 w 4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2" y="30"/>
                    <a:pt x="45" y="15"/>
                    <a:pt x="4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1787525" y="3592513"/>
              <a:ext cx="106363" cy="115888"/>
            </a:xfrm>
            <a:custGeom>
              <a:avLst/>
              <a:gdLst>
                <a:gd name="T0" fmla="*/ 37 w 37"/>
                <a:gd name="T1" fmla="*/ 40 h 40"/>
                <a:gd name="T2" fmla="*/ 37 w 37"/>
                <a:gd name="T3" fmla="*/ 0 h 40"/>
                <a:gd name="T4" fmla="*/ 0 w 37"/>
                <a:gd name="T5" fmla="*/ 0 h 40"/>
                <a:gd name="T6" fmla="*/ 37 w 3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0">
                  <a:moveTo>
                    <a:pt x="37" y="4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23"/>
                    <a:pt x="22" y="38"/>
                    <a:pt x="3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69" name="Freeform 81"/>
          <p:cNvSpPr/>
          <p:nvPr/>
        </p:nvSpPr>
        <p:spPr bwMode="auto">
          <a:xfrm>
            <a:off x="5799429" y="5193355"/>
            <a:ext cx="552450" cy="552450"/>
          </a:xfrm>
          <a:custGeom>
            <a:avLst/>
            <a:gdLst>
              <a:gd name="T0" fmla="*/ 172 w 192"/>
              <a:gd name="T1" fmla="*/ 0 h 192"/>
              <a:gd name="T2" fmla="*/ 151 w 192"/>
              <a:gd name="T3" fmla="*/ 21 h 192"/>
              <a:gd name="T4" fmla="*/ 159 w 192"/>
              <a:gd name="T5" fmla="*/ 36 h 192"/>
              <a:gd name="T6" fmla="*/ 131 w 192"/>
              <a:gd name="T7" fmla="*/ 153 h 192"/>
              <a:gd name="T8" fmla="*/ 126 w 192"/>
              <a:gd name="T9" fmla="*/ 152 h 192"/>
              <a:gd name="T10" fmla="*/ 123 w 192"/>
              <a:gd name="T11" fmla="*/ 153 h 192"/>
              <a:gd name="T12" fmla="*/ 95 w 192"/>
              <a:gd name="T13" fmla="*/ 71 h 192"/>
              <a:gd name="T14" fmla="*/ 103 w 192"/>
              <a:gd name="T15" fmla="*/ 55 h 192"/>
              <a:gd name="T16" fmla="*/ 83 w 192"/>
              <a:gd name="T17" fmla="*/ 35 h 192"/>
              <a:gd name="T18" fmla="*/ 63 w 192"/>
              <a:gd name="T19" fmla="*/ 55 h 192"/>
              <a:gd name="T20" fmla="*/ 65 w 192"/>
              <a:gd name="T21" fmla="*/ 61 h 192"/>
              <a:gd name="T22" fmla="*/ 32 w 192"/>
              <a:gd name="T23" fmla="*/ 90 h 192"/>
              <a:gd name="T24" fmla="*/ 20 w 192"/>
              <a:gd name="T25" fmla="*/ 86 h 192"/>
              <a:gd name="T26" fmla="*/ 0 w 192"/>
              <a:gd name="T27" fmla="*/ 106 h 192"/>
              <a:gd name="T28" fmla="*/ 20 w 192"/>
              <a:gd name="T29" fmla="*/ 126 h 192"/>
              <a:gd name="T30" fmla="*/ 40 w 192"/>
              <a:gd name="T31" fmla="*/ 106 h 192"/>
              <a:gd name="T32" fmla="*/ 39 w 192"/>
              <a:gd name="T33" fmla="*/ 100 h 192"/>
              <a:gd name="T34" fmla="*/ 72 w 192"/>
              <a:gd name="T35" fmla="*/ 71 h 192"/>
              <a:gd name="T36" fmla="*/ 83 w 192"/>
              <a:gd name="T37" fmla="*/ 75 h 192"/>
              <a:gd name="T38" fmla="*/ 84 w 192"/>
              <a:gd name="T39" fmla="*/ 75 h 192"/>
              <a:gd name="T40" fmla="*/ 112 w 192"/>
              <a:gd name="T41" fmla="*/ 158 h 192"/>
              <a:gd name="T42" fmla="*/ 106 w 192"/>
              <a:gd name="T43" fmla="*/ 172 h 192"/>
              <a:gd name="T44" fmla="*/ 126 w 192"/>
              <a:gd name="T45" fmla="*/ 192 h 192"/>
              <a:gd name="T46" fmla="*/ 146 w 192"/>
              <a:gd name="T47" fmla="*/ 172 h 192"/>
              <a:gd name="T48" fmla="*/ 142 w 192"/>
              <a:gd name="T49" fmla="*/ 161 h 192"/>
              <a:gd name="T50" fmla="*/ 171 w 192"/>
              <a:gd name="T51" fmla="*/ 41 h 192"/>
              <a:gd name="T52" fmla="*/ 172 w 192"/>
              <a:gd name="T53" fmla="*/ 41 h 192"/>
              <a:gd name="T54" fmla="*/ 192 w 192"/>
              <a:gd name="T55" fmla="*/ 21 h 192"/>
              <a:gd name="T56" fmla="*/ 172 w 192"/>
              <a:gd name="T5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2" h="192">
                <a:moveTo>
                  <a:pt x="172" y="0"/>
                </a:moveTo>
                <a:cubicBezTo>
                  <a:pt x="160" y="0"/>
                  <a:pt x="151" y="9"/>
                  <a:pt x="151" y="21"/>
                </a:cubicBezTo>
                <a:cubicBezTo>
                  <a:pt x="151" y="27"/>
                  <a:pt x="155" y="33"/>
                  <a:pt x="159" y="36"/>
                </a:cubicBezTo>
                <a:cubicBezTo>
                  <a:pt x="141" y="110"/>
                  <a:pt x="134" y="141"/>
                  <a:pt x="131" y="153"/>
                </a:cubicBezTo>
                <a:cubicBezTo>
                  <a:pt x="130" y="153"/>
                  <a:pt x="128" y="152"/>
                  <a:pt x="126" y="152"/>
                </a:cubicBezTo>
                <a:cubicBezTo>
                  <a:pt x="125" y="152"/>
                  <a:pt x="124" y="152"/>
                  <a:pt x="123" y="153"/>
                </a:cubicBezTo>
                <a:cubicBezTo>
                  <a:pt x="95" y="71"/>
                  <a:pt x="95" y="71"/>
                  <a:pt x="95" y="71"/>
                </a:cubicBezTo>
                <a:cubicBezTo>
                  <a:pt x="100" y="67"/>
                  <a:pt x="103" y="61"/>
                  <a:pt x="103" y="55"/>
                </a:cubicBezTo>
                <a:cubicBezTo>
                  <a:pt x="103" y="44"/>
                  <a:pt x="94" y="35"/>
                  <a:pt x="83" y="35"/>
                </a:cubicBezTo>
                <a:cubicBezTo>
                  <a:pt x="72" y="35"/>
                  <a:pt x="63" y="44"/>
                  <a:pt x="63" y="55"/>
                </a:cubicBezTo>
                <a:cubicBezTo>
                  <a:pt x="63" y="57"/>
                  <a:pt x="64" y="59"/>
                  <a:pt x="65" y="61"/>
                </a:cubicBezTo>
                <a:cubicBezTo>
                  <a:pt x="32" y="90"/>
                  <a:pt x="32" y="90"/>
                  <a:pt x="32" y="90"/>
                </a:cubicBezTo>
                <a:cubicBezTo>
                  <a:pt x="29" y="87"/>
                  <a:pt x="24" y="86"/>
                  <a:pt x="20" y="86"/>
                </a:cubicBezTo>
                <a:cubicBezTo>
                  <a:pt x="9" y="86"/>
                  <a:pt x="0" y="95"/>
                  <a:pt x="0" y="106"/>
                </a:cubicBezTo>
                <a:cubicBezTo>
                  <a:pt x="0" y="117"/>
                  <a:pt x="9" y="126"/>
                  <a:pt x="20" y="126"/>
                </a:cubicBezTo>
                <a:cubicBezTo>
                  <a:pt x="31" y="126"/>
                  <a:pt x="40" y="117"/>
                  <a:pt x="40" y="106"/>
                </a:cubicBezTo>
                <a:cubicBezTo>
                  <a:pt x="40" y="104"/>
                  <a:pt x="39" y="102"/>
                  <a:pt x="39" y="100"/>
                </a:cubicBezTo>
                <a:cubicBezTo>
                  <a:pt x="72" y="71"/>
                  <a:pt x="72" y="71"/>
                  <a:pt x="72" y="71"/>
                </a:cubicBezTo>
                <a:cubicBezTo>
                  <a:pt x="75" y="73"/>
                  <a:pt x="79" y="75"/>
                  <a:pt x="83" y="75"/>
                </a:cubicBezTo>
                <a:cubicBezTo>
                  <a:pt x="84" y="75"/>
                  <a:pt x="84" y="75"/>
                  <a:pt x="84" y="75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08" y="161"/>
                  <a:pt x="106" y="167"/>
                  <a:pt x="106" y="172"/>
                </a:cubicBezTo>
                <a:cubicBezTo>
                  <a:pt x="106" y="183"/>
                  <a:pt x="115" y="192"/>
                  <a:pt x="126" y="192"/>
                </a:cubicBezTo>
                <a:cubicBezTo>
                  <a:pt x="137" y="192"/>
                  <a:pt x="146" y="183"/>
                  <a:pt x="146" y="172"/>
                </a:cubicBezTo>
                <a:cubicBezTo>
                  <a:pt x="146" y="168"/>
                  <a:pt x="145" y="164"/>
                  <a:pt x="142" y="161"/>
                </a:cubicBezTo>
                <a:cubicBezTo>
                  <a:pt x="145" y="147"/>
                  <a:pt x="160" y="85"/>
                  <a:pt x="171" y="41"/>
                </a:cubicBezTo>
                <a:cubicBezTo>
                  <a:pt x="171" y="41"/>
                  <a:pt x="171" y="41"/>
                  <a:pt x="172" y="41"/>
                </a:cubicBezTo>
                <a:cubicBezTo>
                  <a:pt x="183" y="41"/>
                  <a:pt x="192" y="32"/>
                  <a:pt x="192" y="21"/>
                </a:cubicBezTo>
                <a:cubicBezTo>
                  <a:pt x="192" y="9"/>
                  <a:pt x="183" y="0"/>
                  <a:pt x="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4233449" y="3562583"/>
            <a:ext cx="552450" cy="552450"/>
            <a:chOff x="2825750" y="5321300"/>
            <a:chExt cx="552450" cy="552450"/>
          </a:xfrm>
          <a:solidFill>
            <a:schemeClr val="bg1"/>
          </a:solidFill>
        </p:grpSpPr>
        <p:sp>
          <p:nvSpPr>
            <p:cNvPr id="71" name="Rectangle 90"/>
            <p:cNvSpPr>
              <a:spLocks noChangeArrowheads="1"/>
            </p:cNvSpPr>
            <p:nvPr/>
          </p:nvSpPr>
          <p:spPr bwMode="auto">
            <a:xfrm>
              <a:off x="2825750" y="5784850"/>
              <a:ext cx="5524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2" name="Freeform 91"/>
            <p:cNvSpPr/>
            <p:nvPr/>
          </p:nvSpPr>
          <p:spPr bwMode="auto">
            <a:xfrm>
              <a:off x="2825750" y="5321300"/>
              <a:ext cx="120650" cy="400050"/>
            </a:xfrm>
            <a:custGeom>
              <a:avLst/>
              <a:gdLst>
                <a:gd name="T0" fmla="*/ 1 w 42"/>
                <a:gd name="T1" fmla="*/ 139 h 139"/>
                <a:gd name="T2" fmla="*/ 41 w 42"/>
                <a:gd name="T3" fmla="*/ 139 h 139"/>
                <a:gd name="T4" fmla="*/ 42 w 42"/>
                <a:gd name="T5" fmla="*/ 138 h 139"/>
                <a:gd name="T6" fmla="*/ 42 w 42"/>
                <a:gd name="T7" fmla="*/ 1 h 139"/>
                <a:gd name="T8" fmla="*/ 41 w 42"/>
                <a:gd name="T9" fmla="*/ 0 h 139"/>
                <a:gd name="T10" fmla="*/ 1 w 42"/>
                <a:gd name="T11" fmla="*/ 0 h 139"/>
                <a:gd name="T12" fmla="*/ 0 w 42"/>
                <a:gd name="T13" fmla="*/ 1 h 139"/>
                <a:gd name="T14" fmla="*/ 0 w 42"/>
                <a:gd name="T15" fmla="*/ 138 h 139"/>
                <a:gd name="T16" fmla="*/ 1 w 42"/>
                <a:gd name="T1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39">
                  <a:moveTo>
                    <a:pt x="1" y="139"/>
                  </a:moveTo>
                  <a:cubicBezTo>
                    <a:pt x="41" y="139"/>
                    <a:pt x="41" y="139"/>
                    <a:pt x="41" y="139"/>
                  </a:cubicBezTo>
                  <a:cubicBezTo>
                    <a:pt x="41" y="139"/>
                    <a:pt x="42" y="138"/>
                    <a:pt x="42" y="138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1" y="0"/>
                    <a:pt x="4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9"/>
                    <a:pt x="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3" name="Freeform 92"/>
            <p:cNvSpPr/>
            <p:nvPr/>
          </p:nvSpPr>
          <p:spPr bwMode="auto">
            <a:xfrm>
              <a:off x="3038475" y="5448300"/>
              <a:ext cx="123825" cy="273050"/>
            </a:xfrm>
            <a:custGeom>
              <a:avLst/>
              <a:gdLst>
                <a:gd name="T0" fmla="*/ 1 w 43"/>
                <a:gd name="T1" fmla="*/ 95 h 95"/>
                <a:gd name="T2" fmla="*/ 42 w 43"/>
                <a:gd name="T3" fmla="*/ 95 h 95"/>
                <a:gd name="T4" fmla="*/ 43 w 43"/>
                <a:gd name="T5" fmla="*/ 94 h 95"/>
                <a:gd name="T6" fmla="*/ 43 w 43"/>
                <a:gd name="T7" fmla="*/ 1 h 95"/>
                <a:gd name="T8" fmla="*/ 42 w 43"/>
                <a:gd name="T9" fmla="*/ 0 h 95"/>
                <a:gd name="T10" fmla="*/ 1 w 43"/>
                <a:gd name="T11" fmla="*/ 0 h 95"/>
                <a:gd name="T12" fmla="*/ 0 w 43"/>
                <a:gd name="T13" fmla="*/ 1 h 95"/>
                <a:gd name="T14" fmla="*/ 0 w 43"/>
                <a:gd name="T15" fmla="*/ 94 h 95"/>
                <a:gd name="T16" fmla="*/ 1 w 43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95">
                  <a:moveTo>
                    <a:pt x="1" y="95"/>
                  </a:move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43" y="94"/>
                    <a:pt x="43" y="9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2" y="0"/>
                    <a:pt x="4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74" name="Freeform 93"/>
            <p:cNvSpPr/>
            <p:nvPr/>
          </p:nvSpPr>
          <p:spPr bwMode="auto">
            <a:xfrm>
              <a:off x="3254375" y="5556250"/>
              <a:ext cx="123825" cy="165100"/>
            </a:xfrm>
            <a:custGeom>
              <a:avLst/>
              <a:gdLst>
                <a:gd name="T0" fmla="*/ 42 w 43"/>
                <a:gd name="T1" fmla="*/ 0 h 57"/>
                <a:gd name="T2" fmla="*/ 1 w 43"/>
                <a:gd name="T3" fmla="*/ 0 h 57"/>
                <a:gd name="T4" fmla="*/ 0 w 43"/>
                <a:gd name="T5" fmla="*/ 1 h 57"/>
                <a:gd name="T6" fmla="*/ 0 w 43"/>
                <a:gd name="T7" fmla="*/ 56 h 57"/>
                <a:gd name="T8" fmla="*/ 1 w 43"/>
                <a:gd name="T9" fmla="*/ 57 h 57"/>
                <a:gd name="T10" fmla="*/ 42 w 43"/>
                <a:gd name="T11" fmla="*/ 57 h 57"/>
                <a:gd name="T12" fmla="*/ 43 w 43"/>
                <a:gd name="T13" fmla="*/ 56 h 57"/>
                <a:gd name="T14" fmla="*/ 43 w 43"/>
                <a:gd name="T15" fmla="*/ 1 h 57"/>
                <a:gd name="T16" fmla="*/ 42 w 4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7">
                  <a:moveTo>
                    <a:pt x="4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7"/>
                    <a:pt x="1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3" y="56"/>
                    <a:pt x="43" y="5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2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75" name="Freeform 102"/>
          <p:cNvSpPr>
            <a:spLocks noEditPoints="1"/>
          </p:cNvSpPr>
          <p:nvPr/>
        </p:nvSpPr>
        <p:spPr bwMode="auto">
          <a:xfrm>
            <a:off x="7496793" y="3562583"/>
            <a:ext cx="544513" cy="552450"/>
          </a:xfrm>
          <a:custGeom>
            <a:avLst/>
            <a:gdLst>
              <a:gd name="T0" fmla="*/ 188 w 189"/>
              <a:gd name="T1" fmla="*/ 120 h 192"/>
              <a:gd name="T2" fmla="*/ 160 w 189"/>
              <a:gd name="T3" fmla="*/ 34 h 192"/>
              <a:gd name="T4" fmla="*/ 169 w 189"/>
              <a:gd name="T5" fmla="*/ 34 h 192"/>
              <a:gd name="T6" fmla="*/ 175 w 189"/>
              <a:gd name="T7" fmla="*/ 29 h 192"/>
              <a:gd name="T8" fmla="*/ 169 w 189"/>
              <a:gd name="T9" fmla="*/ 23 h 192"/>
              <a:gd name="T10" fmla="*/ 100 w 189"/>
              <a:gd name="T11" fmla="*/ 23 h 192"/>
              <a:gd name="T12" fmla="*/ 100 w 189"/>
              <a:gd name="T13" fmla="*/ 6 h 192"/>
              <a:gd name="T14" fmla="*/ 95 w 189"/>
              <a:gd name="T15" fmla="*/ 0 h 192"/>
              <a:gd name="T16" fmla="*/ 89 w 189"/>
              <a:gd name="T17" fmla="*/ 6 h 192"/>
              <a:gd name="T18" fmla="*/ 89 w 189"/>
              <a:gd name="T19" fmla="*/ 23 h 192"/>
              <a:gd name="T20" fmla="*/ 20 w 189"/>
              <a:gd name="T21" fmla="*/ 23 h 192"/>
              <a:gd name="T22" fmla="*/ 14 w 189"/>
              <a:gd name="T23" fmla="*/ 29 h 192"/>
              <a:gd name="T24" fmla="*/ 20 w 189"/>
              <a:gd name="T25" fmla="*/ 34 h 192"/>
              <a:gd name="T26" fmla="*/ 29 w 189"/>
              <a:gd name="T27" fmla="*/ 34 h 192"/>
              <a:gd name="T28" fmla="*/ 1 w 189"/>
              <a:gd name="T29" fmla="*/ 120 h 192"/>
              <a:gd name="T30" fmla="*/ 1 w 189"/>
              <a:gd name="T31" fmla="*/ 122 h 192"/>
              <a:gd name="T32" fmla="*/ 1 w 189"/>
              <a:gd name="T33" fmla="*/ 124 h 192"/>
              <a:gd name="T34" fmla="*/ 34 w 189"/>
              <a:gd name="T35" fmla="*/ 162 h 192"/>
              <a:gd name="T36" fmla="*/ 68 w 189"/>
              <a:gd name="T37" fmla="*/ 124 h 192"/>
              <a:gd name="T38" fmla="*/ 68 w 189"/>
              <a:gd name="T39" fmla="*/ 122 h 192"/>
              <a:gd name="T40" fmla="*/ 68 w 189"/>
              <a:gd name="T41" fmla="*/ 120 h 192"/>
              <a:gd name="T42" fmla="*/ 40 w 189"/>
              <a:gd name="T43" fmla="*/ 34 h 192"/>
              <a:gd name="T44" fmla="*/ 89 w 189"/>
              <a:gd name="T45" fmla="*/ 34 h 192"/>
              <a:gd name="T46" fmla="*/ 89 w 189"/>
              <a:gd name="T47" fmla="*/ 181 h 192"/>
              <a:gd name="T48" fmla="*/ 56 w 189"/>
              <a:gd name="T49" fmla="*/ 181 h 192"/>
              <a:gd name="T50" fmla="*/ 50 w 189"/>
              <a:gd name="T51" fmla="*/ 187 h 192"/>
              <a:gd name="T52" fmla="*/ 56 w 189"/>
              <a:gd name="T53" fmla="*/ 192 h 192"/>
              <a:gd name="T54" fmla="*/ 133 w 189"/>
              <a:gd name="T55" fmla="*/ 192 h 192"/>
              <a:gd name="T56" fmla="*/ 139 w 189"/>
              <a:gd name="T57" fmla="*/ 187 h 192"/>
              <a:gd name="T58" fmla="*/ 133 w 189"/>
              <a:gd name="T59" fmla="*/ 181 h 192"/>
              <a:gd name="T60" fmla="*/ 100 w 189"/>
              <a:gd name="T61" fmla="*/ 181 h 192"/>
              <a:gd name="T62" fmla="*/ 100 w 189"/>
              <a:gd name="T63" fmla="*/ 34 h 192"/>
              <a:gd name="T64" fmla="*/ 149 w 189"/>
              <a:gd name="T65" fmla="*/ 34 h 192"/>
              <a:gd name="T66" fmla="*/ 121 w 189"/>
              <a:gd name="T67" fmla="*/ 120 h 192"/>
              <a:gd name="T68" fmla="*/ 121 w 189"/>
              <a:gd name="T69" fmla="*/ 122 h 192"/>
              <a:gd name="T70" fmla="*/ 121 w 189"/>
              <a:gd name="T71" fmla="*/ 124 h 192"/>
              <a:gd name="T72" fmla="*/ 155 w 189"/>
              <a:gd name="T73" fmla="*/ 162 h 192"/>
              <a:gd name="T74" fmla="*/ 188 w 189"/>
              <a:gd name="T75" fmla="*/ 124 h 192"/>
              <a:gd name="T76" fmla="*/ 188 w 189"/>
              <a:gd name="T77" fmla="*/ 122 h 192"/>
              <a:gd name="T78" fmla="*/ 188 w 189"/>
              <a:gd name="T79" fmla="*/ 120 h 192"/>
              <a:gd name="T80" fmla="*/ 10 w 189"/>
              <a:gd name="T81" fmla="*/ 118 h 192"/>
              <a:gd name="T82" fmla="*/ 34 w 189"/>
              <a:gd name="T83" fmla="*/ 42 h 192"/>
              <a:gd name="T84" fmla="*/ 59 w 189"/>
              <a:gd name="T85" fmla="*/ 118 h 192"/>
              <a:gd name="T86" fmla="*/ 10 w 189"/>
              <a:gd name="T87" fmla="*/ 118 h 192"/>
              <a:gd name="T88" fmla="*/ 130 w 189"/>
              <a:gd name="T89" fmla="*/ 118 h 192"/>
              <a:gd name="T90" fmla="*/ 155 w 189"/>
              <a:gd name="T91" fmla="*/ 42 h 192"/>
              <a:gd name="T92" fmla="*/ 180 w 189"/>
              <a:gd name="T93" fmla="*/ 118 h 192"/>
              <a:gd name="T94" fmla="*/ 130 w 189"/>
              <a:gd name="T95" fmla="*/ 11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9" h="192">
                <a:moveTo>
                  <a:pt x="188" y="120"/>
                </a:moveTo>
                <a:cubicBezTo>
                  <a:pt x="160" y="34"/>
                  <a:pt x="160" y="34"/>
                  <a:pt x="160" y="34"/>
                </a:cubicBezTo>
                <a:cubicBezTo>
                  <a:pt x="169" y="34"/>
                  <a:pt x="169" y="34"/>
                  <a:pt x="169" y="34"/>
                </a:cubicBezTo>
                <a:cubicBezTo>
                  <a:pt x="172" y="34"/>
                  <a:pt x="175" y="32"/>
                  <a:pt x="175" y="29"/>
                </a:cubicBezTo>
                <a:cubicBezTo>
                  <a:pt x="175" y="25"/>
                  <a:pt x="172" y="23"/>
                  <a:pt x="169" y="23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3"/>
                  <a:pt x="98" y="0"/>
                  <a:pt x="95" y="0"/>
                </a:cubicBezTo>
                <a:cubicBezTo>
                  <a:pt x="91" y="0"/>
                  <a:pt x="89" y="3"/>
                  <a:pt x="89" y="6"/>
                </a:cubicBezTo>
                <a:cubicBezTo>
                  <a:pt x="89" y="23"/>
                  <a:pt x="89" y="23"/>
                  <a:pt x="89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7" y="23"/>
                  <a:pt x="14" y="25"/>
                  <a:pt x="14" y="29"/>
                </a:cubicBezTo>
                <a:cubicBezTo>
                  <a:pt x="14" y="32"/>
                  <a:pt x="17" y="34"/>
                  <a:pt x="20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1" y="120"/>
                  <a:pt x="1" y="120"/>
                  <a:pt x="1" y="120"/>
                </a:cubicBezTo>
                <a:cubicBezTo>
                  <a:pt x="0" y="121"/>
                  <a:pt x="0" y="122"/>
                  <a:pt x="1" y="122"/>
                </a:cubicBezTo>
                <a:cubicBezTo>
                  <a:pt x="1" y="123"/>
                  <a:pt x="1" y="123"/>
                  <a:pt x="1" y="124"/>
                </a:cubicBezTo>
                <a:cubicBezTo>
                  <a:pt x="1" y="145"/>
                  <a:pt x="16" y="162"/>
                  <a:pt x="34" y="162"/>
                </a:cubicBezTo>
                <a:cubicBezTo>
                  <a:pt x="53" y="162"/>
                  <a:pt x="68" y="145"/>
                  <a:pt x="68" y="124"/>
                </a:cubicBezTo>
                <a:cubicBezTo>
                  <a:pt x="68" y="123"/>
                  <a:pt x="68" y="123"/>
                  <a:pt x="68" y="122"/>
                </a:cubicBezTo>
                <a:cubicBezTo>
                  <a:pt x="68" y="122"/>
                  <a:pt x="68" y="121"/>
                  <a:pt x="68" y="120"/>
                </a:cubicBezTo>
                <a:cubicBezTo>
                  <a:pt x="40" y="34"/>
                  <a:pt x="40" y="34"/>
                  <a:pt x="40" y="34"/>
                </a:cubicBezTo>
                <a:cubicBezTo>
                  <a:pt x="89" y="34"/>
                  <a:pt x="89" y="34"/>
                  <a:pt x="89" y="34"/>
                </a:cubicBezTo>
                <a:cubicBezTo>
                  <a:pt x="89" y="181"/>
                  <a:pt x="89" y="181"/>
                  <a:pt x="89" y="181"/>
                </a:cubicBezTo>
                <a:cubicBezTo>
                  <a:pt x="56" y="181"/>
                  <a:pt x="56" y="181"/>
                  <a:pt x="56" y="181"/>
                </a:cubicBezTo>
                <a:cubicBezTo>
                  <a:pt x="53" y="181"/>
                  <a:pt x="50" y="184"/>
                  <a:pt x="50" y="187"/>
                </a:cubicBezTo>
                <a:cubicBezTo>
                  <a:pt x="50" y="190"/>
                  <a:pt x="53" y="192"/>
                  <a:pt x="56" y="192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36" y="192"/>
                  <a:pt x="139" y="190"/>
                  <a:pt x="139" y="187"/>
                </a:cubicBezTo>
                <a:cubicBezTo>
                  <a:pt x="139" y="184"/>
                  <a:pt x="136" y="181"/>
                  <a:pt x="133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1" y="121"/>
                  <a:pt x="121" y="122"/>
                  <a:pt x="121" y="122"/>
                </a:cubicBezTo>
                <a:cubicBezTo>
                  <a:pt x="121" y="123"/>
                  <a:pt x="121" y="123"/>
                  <a:pt x="121" y="124"/>
                </a:cubicBezTo>
                <a:cubicBezTo>
                  <a:pt x="121" y="145"/>
                  <a:pt x="136" y="162"/>
                  <a:pt x="155" y="162"/>
                </a:cubicBezTo>
                <a:cubicBezTo>
                  <a:pt x="173" y="162"/>
                  <a:pt x="188" y="145"/>
                  <a:pt x="188" y="124"/>
                </a:cubicBezTo>
                <a:cubicBezTo>
                  <a:pt x="188" y="123"/>
                  <a:pt x="188" y="123"/>
                  <a:pt x="188" y="122"/>
                </a:cubicBezTo>
                <a:cubicBezTo>
                  <a:pt x="189" y="122"/>
                  <a:pt x="189" y="121"/>
                  <a:pt x="188" y="120"/>
                </a:cubicBezTo>
                <a:close/>
                <a:moveTo>
                  <a:pt x="10" y="118"/>
                </a:moveTo>
                <a:cubicBezTo>
                  <a:pt x="34" y="42"/>
                  <a:pt x="34" y="42"/>
                  <a:pt x="34" y="42"/>
                </a:cubicBezTo>
                <a:cubicBezTo>
                  <a:pt x="59" y="118"/>
                  <a:pt x="59" y="118"/>
                  <a:pt x="59" y="118"/>
                </a:cubicBezTo>
                <a:lnTo>
                  <a:pt x="10" y="118"/>
                </a:lnTo>
                <a:close/>
                <a:moveTo>
                  <a:pt x="130" y="118"/>
                </a:moveTo>
                <a:cubicBezTo>
                  <a:pt x="155" y="42"/>
                  <a:pt x="155" y="42"/>
                  <a:pt x="155" y="42"/>
                </a:cubicBezTo>
                <a:cubicBezTo>
                  <a:pt x="180" y="118"/>
                  <a:pt x="180" y="118"/>
                  <a:pt x="180" y="118"/>
                </a:cubicBezTo>
                <a:lnTo>
                  <a:pt x="13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4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Right Arrow 8"/>
          <p:cNvSpPr/>
          <p:nvPr/>
        </p:nvSpPr>
        <p:spPr>
          <a:xfrm>
            <a:off x="7284035" y="2876107"/>
            <a:ext cx="2292830" cy="1105786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Right Arrow 8"/>
          <p:cNvSpPr/>
          <p:nvPr/>
        </p:nvSpPr>
        <p:spPr>
          <a:xfrm>
            <a:off x="5727735" y="2876107"/>
            <a:ext cx="2292830" cy="1105786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Right Arrow 8"/>
          <p:cNvSpPr/>
          <p:nvPr/>
        </p:nvSpPr>
        <p:spPr>
          <a:xfrm>
            <a:off x="4171435" y="2876107"/>
            <a:ext cx="2292830" cy="1105786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15135" y="2876107"/>
            <a:ext cx="2292830" cy="1105786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2707" y="327511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14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5037" y="327511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品牌</a:t>
            </a:r>
            <a:endParaRPr lang="en-US" sz="14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1000" y="327510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团队组建</a:t>
            </a:r>
            <a:endParaRPr lang="en-US" sz="14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62131" y="327510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成功</a:t>
            </a:r>
            <a:endParaRPr lang="en-US" sz="14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533553" y="3976450"/>
            <a:ext cx="0" cy="850604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59280" y="4837940"/>
            <a:ext cx="474273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426146" y="3976450"/>
            <a:ext cx="0" cy="850604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438063" y="4837940"/>
            <a:ext cx="474273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81600" y="1839306"/>
            <a:ext cx="0" cy="850604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84450" y="1828674"/>
            <a:ext cx="0" cy="850604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84450" y="1828674"/>
            <a:ext cx="474273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07327" y="1839306"/>
            <a:ext cx="474273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44366" y="4721761"/>
            <a:ext cx="191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06208" y="4721761"/>
            <a:ext cx="191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84035" y="1738034"/>
            <a:ext cx="191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62043" y="1738034"/>
            <a:ext cx="191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42960" y="5464314"/>
            <a:ext cx="3706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信息图表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7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" name="Chord 6"/>
          <p:cNvSpPr/>
          <p:nvPr/>
        </p:nvSpPr>
        <p:spPr>
          <a:xfrm>
            <a:off x="1493507" y="2865814"/>
            <a:ext cx="1754377" cy="987728"/>
          </a:xfrm>
          <a:custGeom>
            <a:avLst/>
            <a:gdLst>
              <a:gd name="connsiteX0" fmla="*/ 1753824 w 1754372"/>
              <a:gd name="connsiteY0" fmla="*/ 846190 h 1754372"/>
              <a:gd name="connsiteX1" fmla="*/ 1322010 w 1754372"/>
              <a:gd name="connsiteY1" fmla="*/ 1633219 h 1754372"/>
              <a:gd name="connsiteX2" fmla="*/ 424315 w 1754372"/>
              <a:gd name="connsiteY2" fmla="*/ 1628427 h 1754372"/>
              <a:gd name="connsiteX3" fmla="*/ 929 w 1754372"/>
              <a:gd name="connsiteY3" fmla="*/ 836832 h 1754372"/>
              <a:gd name="connsiteX4" fmla="*/ 1753824 w 1754372"/>
              <a:gd name="connsiteY4" fmla="*/ 846190 h 1754372"/>
              <a:gd name="connsiteX0-1" fmla="*/ 1753827 w 1754377"/>
              <a:gd name="connsiteY0-2" fmla="*/ 9358 h 917539"/>
              <a:gd name="connsiteX1-3" fmla="*/ 1322013 w 1754377"/>
              <a:gd name="connsiteY1-4" fmla="*/ 796387 h 917539"/>
              <a:gd name="connsiteX2-5" fmla="*/ 424318 w 1754377"/>
              <a:gd name="connsiteY2-6" fmla="*/ 791595 h 917539"/>
              <a:gd name="connsiteX3-7" fmla="*/ 932 w 1754377"/>
              <a:gd name="connsiteY3-8" fmla="*/ 0 h 917539"/>
              <a:gd name="connsiteX4-9" fmla="*/ 1753827 w 1754377"/>
              <a:gd name="connsiteY4-10" fmla="*/ 9358 h 917539"/>
              <a:gd name="connsiteX0-11" fmla="*/ 1753827 w 1754377"/>
              <a:gd name="connsiteY0-12" fmla="*/ 79547 h 987728"/>
              <a:gd name="connsiteX1-13" fmla="*/ 1322013 w 1754377"/>
              <a:gd name="connsiteY1-14" fmla="*/ 866576 h 987728"/>
              <a:gd name="connsiteX2-15" fmla="*/ 424318 w 1754377"/>
              <a:gd name="connsiteY2-16" fmla="*/ 861784 h 987728"/>
              <a:gd name="connsiteX3-17" fmla="*/ 932 w 1754377"/>
              <a:gd name="connsiteY3-18" fmla="*/ 70189 h 987728"/>
              <a:gd name="connsiteX4-19" fmla="*/ 1753827 w 1754377"/>
              <a:gd name="connsiteY4-20" fmla="*/ 79547 h 9877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4377" h="987728">
                <a:moveTo>
                  <a:pt x="1753827" y="79547"/>
                </a:moveTo>
                <a:cubicBezTo>
                  <a:pt x="1765202" y="401249"/>
                  <a:pt x="1599457" y="703338"/>
                  <a:pt x="1322013" y="866576"/>
                </a:cubicBezTo>
                <a:cubicBezTo>
                  <a:pt x="1044569" y="1029814"/>
                  <a:pt x="700003" y="1027975"/>
                  <a:pt x="424318" y="861784"/>
                </a:cubicBezTo>
                <a:cubicBezTo>
                  <a:pt x="148633" y="695593"/>
                  <a:pt x="-13877" y="391751"/>
                  <a:pt x="932" y="70189"/>
                </a:cubicBezTo>
                <a:cubicBezTo>
                  <a:pt x="510802" y="371019"/>
                  <a:pt x="1382180" y="-200018"/>
                  <a:pt x="1753827" y="795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n-ea"/>
                <a:cs typeface="Open Sans" panose="020B0606030504020204" pitchFamily="34" charset="0"/>
              </a:rPr>
              <a:t>60%</a:t>
            </a:r>
            <a:endParaRPr lang="en-US" b="1"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93507" y="2097894"/>
            <a:ext cx="1755648" cy="1755648"/>
          </a:xfrm>
          <a:prstGeom prst="ellipse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460251" y="2865815"/>
            <a:ext cx="1774182" cy="1005328"/>
          </a:xfrm>
          <a:custGeom>
            <a:avLst/>
            <a:gdLst>
              <a:gd name="connsiteX0" fmla="*/ 1566215 w 1628832"/>
              <a:gd name="connsiteY0" fmla="*/ 825 h 672806"/>
              <a:gd name="connsiteX1" fmla="*/ 1628832 w 1628832"/>
              <a:gd name="connsiteY1" fmla="*/ 7793 h 672806"/>
              <a:gd name="connsiteX2" fmla="*/ 1616432 w 1628832"/>
              <a:gd name="connsiteY2" fmla="*/ 56020 h 672806"/>
              <a:gd name="connsiteX3" fmla="*/ 778073 w 1628832"/>
              <a:gd name="connsiteY3" fmla="*/ 672806 h 672806"/>
              <a:gd name="connsiteX4" fmla="*/ 50168 w 1628832"/>
              <a:gd name="connsiteY4" fmla="*/ 285782 h 672806"/>
              <a:gd name="connsiteX5" fmla="*/ 0 w 1628832"/>
              <a:gd name="connsiteY5" fmla="*/ 193355 h 672806"/>
              <a:gd name="connsiteX6" fmla="*/ 70648 w 1628832"/>
              <a:gd name="connsiteY6" fmla="*/ 201691 h 672806"/>
              <a:gd name="connsiteX7" fmla="*/ 1566215 w 1628832"/>
              <a:gd name="connsiteY7" fmla="*/ 825 h 672806"/>
              <a:gd name="connsiteX0-1" fmla="*/ 1566215 w 1628832"/>
              <a:gd name="connsiteY0-2" fmla="*/ 825 h 680049"/>
              <a:gd name="connsiteX1-3" fmla="*/ 1628832 w 1628832"/>
              <a:gd name="connsiteY1-4" fmla="*/ 7793 h 680049"/>
              <a:gd name="connsiteX2-5" fmla="*/ 1616432 w 1628832"/>
              <a:gd name="connsiteY2-6" fmla="*/ 56020 h 680049"/>
              <a:gd name="connsiteX3-7" fmla="*/ 807667 w 1628832"/>
              <a:gd name="connsiteY3-8" fmla="*/ 680049 h 680049"/>
              <a:gd name="connsiteX4-9" fmla="*/ 50168 w 1628832"/>
              <a:gd name="connsiteY4-10" fmla="*/ 285782 h 680049"/>
              <a:gd name="connsiteX5-11" fmla="*/ 0 w 1628832"/>
              <a:gd name="connsiteY5-12" fmla="*/ 193355 h 680049"/>
              <a:gd name="connsiteX6-13" fmla="*/ 70648 w 1628832"/>
              <a:gd name="connsiteY6-14" fmla="*/ 201691 h 680049"/>
              <a:gd name="connsiteX7-15" fmla="*/ 1566215 w 1628832"/>
              <a:gd name="connsiteY7-16" fmla="*/ 825 h 680049"/>
              <a:gd name="connsiteX0-17" fmla="*/ 1566215 w 1628832"/>
              <a:gd name="connsiteY0-18" fmla="*/ 825 h 682011"/>
              <a:gd name="connsiteX1-19" fmla="*/ 1628832 w 1628832"/>
              <a:gd name="connsiteY1-20" fmla="*/ 7793 h 682011"/>
              <a:gd name="connsiteX2-21" fmla="*/ 1616432 w 1628832"/>
              <a:gd name="connsiteY2-22" fmla="*/ 56020 h 682011"/>
              <a:gd name="connsiteX3-23" fmla="*/ 807667 w 1628832"/>
              <a:gd name="connsiteY3-24" fmla="*/ 680049 h 682011"/>
              <a:gd name="connsiteX4-25" fmla="*/ 50168 w 1628832"/>
              <a:gd name="connsiteY4-26" fmla="*/ 285782 h 682011"/>
              <a:gd name="connsiteX5-27" fmla="*/ 0 w 1628832"/>
              <a:gd name="connsiteY5-28" fmla="*/ 193355 h 682011"/>
              <a:gd name="connsiteX6-29" fmla="*/ 70648 w 1628832"/>
              <a:gd name="connsiteY6-30" fmla="*/ 201691 h 682011"/>
              <a:gd name="connsiteX7-31" fmla="*/ 1566215 w 1628832"/>
              <a:gd name="connsiteY7-32" fmla="*/ 825 h 682011"/>
              <a:gd name="connsiteX0-33" fmla="*/ 1566215 w 1646026"/>
              <a:gd name="connsiteY0-34" fmla="*/ 825 h 684795"/>
              <a:gd name="connsiteX1-35" fmla="*/ 1628832 w 1646026"/>
              <a:gd name="connsiteY1-36" fmla="*/ 7793 h 684795"/>
              <a:gd name="connsiteX2-37" fmla="*/ 1646026 w 1646026"/>
              <a:gd name="connsiteY2-38" fmla="*/ 56020 h 684795"/>
              <a:gd name="connsiteX3-39" fmla="*/ 807667 w 1646026"/>
              <a:gd name="connsiteY3-40" fmla="*/ 680049 h 684795"/>
              <a:gd name="connsiteX4-41" fmla="*/ 50168 w 1646026"/>
              <a:gd name="connsiteY4-42" fmla="*/ 285782 h 684795"/>
              <a:gd name="connsiteX5-43" fmla="*/ 0 w 1646026"/>
              <a:gd name="connsiteY5-44" fmla="*/ 193355 h 684795"/>
              <a:gd name="connsiteX6-45" fmla="*/ 70648 w 1646026"/>
              <a:gd name="connsiteY6-46" fmla="*/ 201691 h 684795"/>
              <a:gd name="connsiteX7-47" fmla="*/ 1566215 w 1646026"/>
              <a:gd name="connsiteY7-48" fmla="*/ 825 h 684795"/>
              <a:gd name="connsiteX0-49" fmla="*/ 1566215 w 1646026"/>
              <a:gd name="connsiteY0-50" fmla="*/ 825 h 684795"/>
              <a:gd name="connsiteX1-51" fmla="*/ 1628832 w 1646026"/>
              <a:gd name="connsiteY1-52" fmla="*/ 7793 h 684795"/>
              <a:gd name="connsiteX2-53" fmla="*/ 1646026 w 1646026"/>
              <a:gd name="connsiteY2-54" fmla="*/ 56020 h 684795"/>
              <a:gd name="connsiteX3-55" fmla="*/ 807667 w 1646026"/>
              <a:gd name="connsiteY3-56" fmla="*/ 680049 h 684795"/>
              <a:gd name="connsiteX4-57" fmla="*/ 50168 w 1646026"/>
              <a:gd name="connsiteY4-58" fmla="*/ 285782 h 684795"/>
              <a:gd name="connsiteX5-59" fmla="*/ 0 w 1646026"/>
              <a:gd name="connsiteY5-60" fmla="*/ 193355 h 684795"/>
              <a:gd name="connsiteX6-61" fmla="*/ 70648 w 1646026"/>
              <a:gd name="connsiteY6-62" fmla="*/ 201691 h 684795"/>
              <a:gd name="connsiteX7-63" fmla="*/ 1566215 w 1646026"/>
              <a:gd name="connsiteY7-64" fmla="*/ 825 h 6847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646026" h="684795">
                <a:moveTo>
                  <a:pt x="1566215" y="825"/>
                </a:moveTo>
                <a:lnTo>
                  <a:pt x="1628832" y="7793"/>
                </a:lnTo>
                <a:lnTo>
                  <a:pt x="1646026" y="56020"/>
                </a:lnTo>
                <a:cubicBezTo>
                  <a:pt x="1633529" y="427840"/>
                  <a:pt x="1073643" y="641755"/>
                  <a:pt x="807667" y="680049"/>
                </a:cubicBezTo>
                <a:cubicBezTo>
                  <a:pt x="541691" y="718343"/>
                  <a:pt x="207919" y="519285"/>
                  <a:pt x="50168" y="285782"/>
                </a:cubicBezTo>
                <a:lnTo>
                  <a:pt x="0" y="193355"/>
                </a:lnTo>
                <a:lnTo>
                  <a:pt x="70648" y="201691"/>
                </a:lnTo>
                <a:cubicBezTo>
                  <a:pt x="558950" y="229026"/>
                  <a:pt x="1146488" y="-15960"/>
                  <a:pt x="1566215" y="8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n-ea"/>
                <a:cs typeface="Open Sans" panose="020B0606030504020204" pitchFamily="34" charset="0"/>
              </a:rPr>
              <a:t>25%</a:t>
            </a:r>
            <a:endParaRPr lang="en-US" b="1"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60251" y="2101878"/>
            <a:ext cx="1755648" cy="1747681"/>
          </a:xfrm>
          <a:prstGeom prst="ellipse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943623" y="2481855"/>
            <a:ext cx="1755648" cy="1363915"/>
          </a:xfrm>
          <a:custGeom>
            <a:avLst/>
            <a:gdLst>
              <a:gd name="connsiteX0" fmla="*/ 1604485 w 1755648"/>
              <a:gd name="connsiteY0" fmla="*/ 0 h 1363915"/>
              <a:gd name="connsiteX1" fmla="*/ 1605730 w 1755648"/>
              <a:gd name="connsiteY1" fmla="*/ 1501 h 1363915"/>
              <a:gd name="connsiteX2" fmla="*/ 1755648 w 1755648"/>
              <a:gd name="connsiteY2" fmla="*/ 490074 h 1363915"/>
              <a:gd name="connsiteX3" fmla="*/ 877824 w 1755648"/>
              <a:gd name="connsiteY3" fmla="*/ 1363915 h 1363915"/>
              <a:gd name="connsiteX4" fmla="*/ 0 w 1755648"/>
              <a:gd name="connsiteY4" fmla="*/ 490074 h 1363915"/>
              <a:gd name="connsiteX5" fmla="*/ 17835 w 1755648"/>
              <a:gd name="connsiteY5" fmla="*/ 313965 h 1363915"/>
              <a:gd name="connsiteX6" fmla="*/ 19210 w 1755648"/>
              <a:gd name="connsiteY6" fmla="*/ 309556 h 1363915"/>
              <a:gd name="connsiteX7" fmla="*/ 465497 w 1755648"/>
              <a:gd name="connsiteY7" fmla="*/ 217496 h 1363915"/>
              <a:gd name="connsiteX8" fmla="*/ 1386872 w 1755648"/>
              <a:gd name="connsiteY8" fmla="*/ 32627 h 1363915"/>
              <a:gd name="connsiteX0-1" fmla="*/ 1604485 w 1755648"/>
              <a:gd name="connsiteY0-2" fmla="*/ 0 h 1363915"/>
              <a:gd name="connsiteX1-3" fmla="*/ 1605730 w 1755648"/>
              <a:gd name="connsiteY1-4" fmla="*/ 1501 h 1363915"/>
              <a:gd name="connsiteX2-5" fmla="*/ 1755648 w 1755648"/>
              <a:gd name="connsiteY2-6" fmla="*/ 490074 h 1363915"/>
              <a:gd name="connsiteX3-7" fmla="*/ 877824 w 1755648"/>
              <a:gd name="connsiteY3-8" fmla="*/ 1363915 h 1363915"/>
              <a:gd name="connsiteX4-9" fmla="*/ 0 w 1755648"/>
              <a:gd name="connsiteY4-10" fmla="*/ 490074 h 1363915"/>
              <a:gd name="connsiteX5-11" fmla="*/ 17835 w 1755648"/>
              <a:gd name="connsiteY5-12" fmla="*/ 313965 h 1363915"/>
              <a:gd name="connsiteX6-13" fmla="*/ 19210 w 1755648"/>
              <a:gd name="connsiteY6-14" fmla="*/ 309556 h 1363915"/>
              <a:gd name="connsiteX7-15" fmla="*/ 465497 w 1755648"/>
              <a:gd name="connsiteY7-16" fmla="*/ 111171 h 1363915"/>
              <a:gd name="connsiteX8-17" fmla="*/ 1386872 w 1755648"/>
              <a:gd name="connsiteY8-18" fmla="*/ 32627 h 1363915"/>
              <a:gd name="connsiteX9" fmla="*/ 1604485 w 1755648"/>
              <a:gd name="connsiteY9" fmla="*/ 0 h 13639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" y="connsiteY9"/>
              </a:cxn>
            </a:cxnLst>
            <a:rect l="l" t="t" r="r" b="b"/>
            <a:pathLst>
              <a:path w="1755648" h="1363915">
                <a:moveTo>
                  <a:pt x="1604485" y="0"/>
                </a:moveTo>
                <a:lnTo>
                  <a:pt x="1605730" y="1501"/>
                </a:lnTo>
                <a:cubicBezTo>
                  <a:pt x="1700381" y="140967"/>
                  <a:pt x="1755648" y="309096"/>
                  <a:pt x="1755648" y="490074"/>
                </a:cubicBezTo>
                <a:cubicBezTo>
                  <a:pt x="1755648" y="972683"/>
                  <a:pt x="1362633" y="1363915"/>
                  <a:pt x="877824" y="1363915"/>
                </a:cubicBezTo>
                <a:cubicBezTo>
                  <a:pt x="393015" y="1363915"/>
                  <a:pt x="0" y="972683"/>
                  <a:pt x="0" y="490074"/>
                </a:cubicBezTo>
                <a:cubicBezTo>
                  <a:pt x="0" y="429748"/>
                  <a:pt x="6141" y="370850"/>
                  <a:pt x="17835" y="313965"/>
                </a:cubicBezTo>
                <a:lnTo>
                  <a:pt x="19210" y="309556"/>
                </a:lnTo>
                <a:cubicBezTo>
                  <a:pt x="167972" y="278869"/>
                  <a:pt x="316735" y="141858"/>
                  <a:pt x="465497" y="111171"/>
                </a:cubicBezTo>
                <a:cubicBezTo>
                  <a:pt x="781191" y="43603"/>
                  <a:pt x="1091689" y="81559"/>
                  <a:pt x="1386872" y="32627"/>
                </a:cubicBezTo>
                <a:lnTo>
                  <a:pt x="1604485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n-ea"/>
                <a:cs typeface="Open Sans" panose="020B0606030504020204" pitchFamily="34" charset="0"/>
              </a:rPr>
              <a:t>90%</a:t>
            </a:r>
            <a:endParaRPr lang="en-US" b="1"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943623" y="2101878"/>
            <a:ext cx="1755648" cy="1747681"/>
          </a:xfrm>
          <a:prstGeom prst="ellipse">
            <a:avLst/>
          </a:prstGeom>
          <a:noFill/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279532" y="3391544"/>
            <a:ext cx="1318438" cy="395496"/>
          </a:xfrm>
          <a:custGeom>
            <a:avLst/>
            <a:gdLst>
              <a:gd name="connsiteX0" fmla="*/ 1527957 w 1527957"/>
              <a:gd name="connsiteY0" fmla="*/ 0 h 623770"/>
              <a:gd name="connsiteX1" fmla="*/ 1499871 w 1527957"/>
              <a:gd name="connsiteY1" fmla="*/ 90068 h 623770"/>
              <a:gd name="connsiteX2" fmla="*/ 691030 w 1527957"/>
              <a:gd name="connsiteY2" fmla="*/ 623770 h 623770"/>
              <a:gd name="connsiteX3" fmla="*/ 70315 w 1527957"/>
              <a:gd name="connsiteY3" fmla="*/ 367828 h 623770"/>
              <a:gd name="connsiteX4" fmla="*/ 0 w 1527957"/>
              <a:gd name="connsiteY4" fmla="*/ 282992 h 623770"/>
              <a:gd name="connsiteX5" fmla="*/ 164586 w 1527957"/>
              <a:gd name="connsiteY5" fmla="*/ 254714 h 623770"/>
              <a:gd name="connsiteX6" fmla="*/ 1388267 w 1527957"/>
              <a:gd name="connsiteY6" fmla="*/ 15544 h 623770"/>
              <a:gd name="connsiteX0-1" fmla="*/ 1527957 w 1527957"/>
              <a:gd name="connsiteY0-2" fmla="*/ 0 h 623770"/>
              <a:gd name="connsiteX1-3" fmla="*/ 1499871 w 1527957"/>
              <a:gd name="connsiteY1-4" fmla="*/ 90068 h 623770"/>
              <a:gd name="connsiteX2-5" fmla="*/ 691030 w 1527957"/>
              <a:gd name="connsiteY2-6" fmla="*/ 623770 h 623770"/>
              <a:gd name="connsiteX3-7" fmla="*/ 70315 w 1527957"/>
              <a:gd name="connsiteY3-8" fmla="*/ 367828 h 623770"/>
              <a:gd name="connsiteX4-9" fmla="*/ 0 w 1527957"/>
              <a:gd name="connsiteY4-10" fmla="*/ 282992 h 623770"/>
              <a:gd name="connsiteX5-11" fmla="*/ 164586 w 1527957"/>
              <a:gd name="connsiteY5-12" fmla="*/ 254713 h 623770"/>
              <a:gd name="connsiteX6-13" fmla="*/ 1388267 w 1527957"/>
              <a:gd name="connsiteY6-14" fmla="*/ 15544 h 623770"/>
              <a:gd name="connsiteX7" fmla="*/ 1527957 w 1527957"/>
              <a:gd name="connsiteY7" fmla="*/ 0 h 623770"/>
              <a:gd name="connsiteX0-15" fmla="*/ 1527957 w 1527957"/>
              <a:gd name="connsiteY0-16" fmla="*/ 0 h 623770"/>
              <a:gd name="connsiteX1-17" fmla="*/ 1499871 w 1527957"/>
              <a:gd name="connsiteY1-18" fmla="*/ 90068 h 623770"/>
              <a:gd name="connsiteX2-19" fmla="*/ 691030 w 1527957"/>
              <a:gd name="connsiteY2-20" fmla="*/ 623770 h 623770"/>
              <a:gd name="connsiteX3-21" fmla="*/ 70315 w 1527957"/>
              <a:gd name="connsiteY3-22" fmla="*/ 367828 h 623770"/>
              <a:gd name="connsiteX4-23" fmla="*/ 0 w 1527957"/>
              <a:gd name="connsiteY4-24" fmla="*/ 282992 h 623770"/>
              <a:gd name="connsiteX5-25" fmla="*/ 164586 w 1527957"/>
              <a:gd name="connsiteY5-26" fmla="*/ 254713 h 623770"/>
              <a:gd name="connsiteX6-27" fmla="*/ 1388267 w 1527957"/>
              <a:gd name="connsiteY6-28" fmla="*/ 15544 h 623770"/>
              <a:gd name="connsiteX7-29" fmla="*/ 1527957 w 1527957"/>
              <a:gd name="connsiteY7-30" fmla="*/ 0 h 623770"/>
              <a:gd name="connsiteX0-31" fmla="*/ 1527957 w 1527957"/>
              <a:gd name="connsiteY0-32" fmla="*/ 3472 h 627242"/>
              <a:gd name="connsiteX1-33" fmla="*/ 1499871 w 1527957"/>
              <a:gd name="connsiteY1-34" fmla="*/ 93540 h 627242"/>
              <a:gd name="connsiteX2-35" fmla="*/ 691030 w 1527957"/>
              <a:gd name="connsiteY2-36" fmla="*/ 627242 h 627242"/>
              <a:gd name="connsiteX3-37" fmla="*/ 70315 w 1527957"/>
              <a:gd name="connsiteY3-38" fmla="*/ 371300 h 627242"/>
              <a:gd name="connsiteX4-39" fmla="*/ 0 w 1527957"/>
              <a:gd name="connsiteY4-40" fmla="*/ 286464 h 627242"/>
              <a:gd name="connsiteX5-41" fmla="*/ 176907 w 1527957"/>
              <a:gd name="connsiteY5-42" fmla="*/ 123284 h 627242"/>
              <a:gd name="connsiteX6-43" fmla="*/ 1388267 w 1527957"/>
              <a:gd name="connsiteY6-44" fmla="*/ 19016 h 627242"/>
              <a:gd name="connsiteX7-45" fmla="*/ 1527957 w 1527957"/>
              <a:gd name="connsiteY7-46" fmla="*/ 3472 h 6272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1527957" h="627242">
                <a:moveTo>
                  <a:pt x="1527957" y="3472"/>
                </a:moveTo>
                <a:lnTo>
                  <a:pt x="1499871" y="93540"/>
                </a:lnTo>
                <a:cubicBezTo>
                  <a:pt x="1366610" y="407174"/>
                  <a:pt x="1054637" y="627242"/>
                  <a:pt x="691030" y="627242"/>
                </a:cubicBezTo>
                <a:cubicBezTo>
                  <a:pt x="448626" y="627242"/>
                  <a:pt x="229170" y="529434"/>
                  <a:pt x="70315" y="371300"/>
                </a:cubicBezTo>
                <a:lnTo>
                  <a:pt x="0" y="286464"/>
                </a:lnTo>
                <a:lnTo>
                  <a:pt x="176907" y="123284"/>
                </a:lnTo>
                <a:cubicBezTo>
                  <a:pt x="623453" y="-110261"/>
                  <a:pt x="1008067" y="69307"/>
                  <a:pt x="1388267" y="19016"/>
                </a:cubicBezTo>
                <a:lnTo>
                  <a:pt x="1527957" y="34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+mn-ea"/>
                <a:cs typeface="Open Sans" panose="020B0606030504020204" pitchFamily="34" charset="0"/>
              </a:rPr>
              <a:t>10%</a:t>
            </a:r>
            <a:endParaRPr lang="en-US" b="1"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76879" y="2101878"/>
            <a:ext cx="1755648" cy="1747681"/>
          </a:xfrm>
          <a:prstGeom prst="ellipse">
            <a:avLst/>
          </a:prstGeom>
          <a:noFill/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11629" y="4413568"/>
            <a:ext cx="191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5637" y="4413568"/>
            <a:ext cx="191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9009" y="4414624"/>
            <a:ext cx="191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62238" y="4415999"/>
            <a:ext cx="191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93392" y="1865080"/>
            <a:ext cx="1573618" cy="1573618"/>
          </a:xfrm>
          <a:prstGeom prst="ellipse">
            <a:avLst/>
          </a:prstGeom>
          <a:noFill/>
          <a:ln w="101600" cap="sq" cmpd="sng">
            <a:solidFill>
              <a:schemeClr val="bg1">
                <a:lumMod val="85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1392373" y="2064061"/>
            <a:ext cx="1175657" cy="11756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0" name="Arc 9"/>
          <p:cNvSpPr/>
          <p:nvPr/>
        </p:nvSpPr>
        <p:spPr>
          <a:xfrm>
            <a:off x="1193392" y="1865080"/>
            <a:ext cx="1573618" cy="1573618"/>
          </a:xfrm>
          <a:prstGeom prst="arc">
            <a:avLst>
              <a:gd name="adj1" fmla="val 16018236"/>
              <a:gd name="adj2" fmla="val 9832525"/>
            </a:avLst>
          </a:prstGeom>
          <a:noFill/>
          <a:ln w="101600" cap="sq" cmpd="sng">
            <a:solidFill>
              <a:schemeClr val="accent6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93392" y="4152435"/>
            <a:ext cx="1573618" cy="1573618"/>
          </a:xfrm>
          <a:prstGeom prst="ellipse">
            <a:avLst/>
          </a:prstGeom>
          <a:noFill/>
          <a:ln w="101600" cap="sq" cmpd="sng">
            <a:solidFill>
              <a:schemeClr val="bg1">
                <a:lumMod val="85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92373" y="4351416"/>
            <a:ext cx="1175657" cy="11756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1193392" y="4152435"/>
            <a:ext cx="1573618" cy="1573618"/>
          </a:xfrm>
          <a:prstGeom prst="arc">
            <a:avLst>
              <a:gd name="adj1" fmla="val 16018236"/>
              <a:gd name="adj2" fmla="val 13332288"/>
            </a:avLst>
          </a:prstGeom>
          <a:noFill/>
          <a:ln w="101600" cap="sq" cmpd="sng">
            <a:solidFill>
              <a:schemeClr val="tx1">
                <a:lumMod val="65000"/>
                <a:lumOff val="35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30537" y="1865080"/>
            <a:ext cx="1573618" cy="1573618"/>
          </a:xfrm>
          <a:prstGeom prst="ellipse">
            <a:avLst/>
          </a:prstGeom>
          <a:noFill/>
          <a:ln w="101600" cap="sq" cmpd="sng">
            <a:solidFill>
              <a:schemeClr val="bg1">
                <a:lumMod val="85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29518" y="2064061"/>
            <a:ext cx="1175657" cy="117565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6230537" y="1865080"/>
            <a:ext cx="1573618" cy="1573618"/>
          </a:xfrm>
          <a:prstGeom prst="arc">
            <a:avLst>
              <a:gd name="adj1" fmla="val 16018236"/>
              <a:gd name="adj2" fmla="val 1720885"/>
            </a:avLst>
          </a:prstGeom>
          <a:noFill/>
          <a:ln w="101600" cap="sq" cmpd="sng">
            <a:solidFill>
              <a:schemeClr val="tx1">
                <a:lumMod val="65000"/>
                <a:lumOff val="35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30537" y="4152435"/>
            <a:ext cx="1573618" cy="1573618"/>
          </a:xfrm>
          <a:prstGeom prst="ellipse">
            <a:avLst/>
          </a:prstGeom>
          <a:noFill/>
          <a:ln w="101600" cap="sq" cmpd="sng">
            <a:solidFill>
              <a:schemeClr val="bg1">
                <a:lumMod val="85000"/>
              </a:schemeClr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29518" y="4351416"/>
            <a:ext cx="1175657" cy="11756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6230537" y="4152435"/>
            <a:ext cx="1573618" cy="1573618"/>
          </a:xfrm>
          <a:prstGeom prst="arc">
            <a:avLst>
              <a:gd name="adj1" fmla="val 16018236"/>
              <a:gd name="adj2" fmla="val 3035"/>
            </a:avLst>
          </a:prstGeom>
          <a:noFill/>
          <a:ln w="101600" cap="sq" cmpd="sng">
            <a:solidFill>
              <a:schemeClr val="accent6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4483" y="2159446"/>
            <a:ext cx="306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85% </a:t>
            </a:r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商务合作</a:t>
            </a:r>
            <a:endParaRPr lang="en-US" sz="28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3136" y="2159445"/>
            <a:ext cx="306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45% 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企业标识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2736" y="4446801"/>
            <a:ext cx="306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95% 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3136" y="4446800"/>
            <a:ext cx="306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35% </a:t>
            </a:r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商务咨询</a:t>
            </a:r>
            <a:endParaRPr lang="en-US" sz="28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703976" y="2375664"/>
            <a:ext cx="552450" cy="552451"/>
            <a:chOff x="1628775" y="3155950"/>
            <a:chExt cx="552450" cy="552451"/>
          </a:xfrm>
          <a:solidFill>
            <a:schemeClr val="bg1"/>
          </a:solidFill>
        </p:grpSpPr>
        <p:sp>
          <p:nvSpPr>
            <p:cNvPr id="34" name="Freeform 55"/>
            <p:cNvSpPr/>
            <p:nvPr/>
          </p:nvSpPr>
          <p:spPr bwMode="auto">
            <a:xfrm>
              <a:off x="1787525" y="3159125"/>
              <a:ext cx="106363" cy="111125"/>
            </a:xfrm>
            <a:custGeom>
              <a:avLst/>
              <a:gdLst>
                <a:gd name="T0" fmla="*/ 0 w 37"/>
                <a:gd name="T1" fmla="*/ 39 h 39"/>
                <a:gd name="T2" fmla="*/ 37 w 37"/>
                <a:gd name="T3" fmla="*/ 39 h 39"/>
                <a:gd name="T4" fmla="*/ 37 w 37"/>
                <a:gd name="T5" fmla="*/ 0 h 39"/>
                <a:gd name="T6" fmla="*/ 0 w 37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9">
                  <a:moveTo>
                    <a:pt x="0" y="39"/>
                  </a:moveTo>
                  <a:cubicBezTo>
                    <a:pt x="37" y="39"/>
                    <a:pt x="37" y="39"/>
                    <a:pt x="37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2"/>
                    <a:pt x="9" y="17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5" name="Freeform 56"/>
            <p:cNvSpPr/>
            <p:nvPr/>
          </p:nvSpPr>
          <p:spPr bwMode="auto">
            <a:xfrm>
              <a:off x="1760538" y="3297238"/>
              <a:ext cx="133350" cy="123825"/>
            </a:xfrm>
            <a:custGeom>
              <a:avLst/>
              <a:gdLst>
                <a:gd name="T0" fmla="*/ 46 w 46"/>
                <a:gd name="T1" fmla="*/ 43 h 43"/>
                <a:gd name="T2" fmla="*/ 46 w 46"/>
                <a:gd name="T3" fmla="*/ 0 h 43"/>
                <a:gd name="T4" fmla="*/ 7 w 46"/>
                <a:gd name="T5" fmla="*/ 0 h 43"/>
                <a:gd name="T6" fmla="*/ 0 w 46"/>
                <a:gd name="T7" fmla="*/ 43 h 43"/>
                <a:gd name="T8" fmla="*/ 46 w 4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43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7"/>
                    <a:pt x="0" y="43"/>
                  </a:cubicBezTo>
                  <a:lnTo>
                    <a:pt x="4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6" name="Freeform 57"/>
            <p:cNvSpPr/>
            <p:nvPr/>
          </p:nvSpPr>
          <p:spPr bwMode="auto">
            <a:xfrm>
              <a:off x="1916113" y="3159125"/>
              <a:ext cx="103188" cy="111125"/>
            </a:xfrm>
            <a:custGeom>
              <a:avLst/>
              <a:gdLst>
                <a:gd name="T0" fmla="*/ 0 w 36"/>
                <a:gd name="T1" fmla="*/ 0 h 39"/>
                <a:gd name="T2" fmla="*/ 0 w 36"/>
                <a:gd name="T3" fmla="*/ 39 h 39"/>
                <a:gd name="T4" fmla="*/ 36 w 36"/>
                <a:gd name="T5" fmla="*/ 39 h 39"/>
                <a:gd name="T6" fmla="*/ 0 w 36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7" y="17"/>
                    <a:pt x="14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7" name="Freeform 58"/>
            <p:cNvSpPr/>
            <p:nvPr/>
          </p:nvSpPr>
          <p:spPr bwMode="auto">
            <a:xfrm>
              <a:off x="1628775" y="3446463"/>
              <a:ext cx="127000" cy="123825"/>
            </a:xfrm>
            <a:custGeom>
              <a:avLst/>
              <a:gdLst>
                <a:gd name="T0" fmla="*/ 38 w 44"/>
                <a:gd name="T1" fmla="*/ 0 h 43"/>
                <a:gd name="T2" fmla="*/ 0 w 44"/>
                <a:gd name="T3" fmla="*/ 0 h 43"/>
                <a:gd name="T4" fmla="*/ 12 w 44"/>
                <a:gd name="T5" fmla="*/ 43 h 43"/>
                <a:gd name="T6" fmla="*/ 13 w 44"/>
                <a:gd name="T7" fmla="*/ 43 h 43"/>
                <a:gd name="T8" fmla="*/ 44 w 44"/>
                <a:gd name="T9" fmla="*/ 43 h 43"/>
                <a:gd name="T10" fmla="*/ 38 w 4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3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4" y="30"/>
                    <a:pt x="12" y="43"/>
                  </a:cubicBezTo>
                  <a:cubicBezTo>
                    <a:pt x="12" y="43"/>
                    <a:pt x="12" y="43"/>
                    <a:pt x="1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1" y="30"/>
                    <a:pt x="38" y="15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8" name="Freeform 59"/>
            <p:cNvSpPr/>
            <p:nvPr/>
          </p:nvSpPr>
          <p:spPr bwMode="auto">
            <a:xfrm>
              <a:off x="2051050" y="3446463"/>
              <a:ext cx="130175" cy="123825"/>
            </a:xfrm>
            <a:custGeom>
              <a:avLst/>
              <a:gdLst>
                <a:gd name="T0" fmla="*/ 6 w 45"/>
                <a:gd name="T1" fmla="*/ 0 h 43"/>
                <a:gd name="T2" fmla="*/ 0 w 45"/>
                <a:gd name="T3" fmla="*/ 43 h 43"/>
                <a:gd name="T4" fmla="*/ 31 w 45"/>
                <a:gd name="T5" fmla="*/ 43 h 43"/>
                <a:gd name="T6" fmla="*/ 33 w 45"/>
                <a:gd name="T7" fmla="*/ 43 h 43"/>
                <a:gd name="T8" fmla="*/ 45 w 45"/>
                <a:gd name="T9" fmla="*/ 0 h 43"/>
                <a:gd name="T10" fmla="*/ 6 w 4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3">
                  <a:moveTo>
                    <a:pt x="6" y="0"/>
                  </a:moveTo>
                  <a:cubicBezTo>
                    <a:pt x="6" y="15"/>
                    <a:pt x="4" y="30"/>
                    <a:pt x="0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2" y="43"/>
                    <a:pt x="33" y="43"/>
                  </a:cubicBezTo>
                  <a:cubicBezTo>
                    <a:pt x="40" y="30"/>
                    <a:pt x="44" y="15"/>
                    <a:pt x="4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9" name="Freeform 60"/>
            <p:cNvSpPr/>
            <p:nvPr/>
          </p:nvSpPr>
          <p:spPr bwMode="auto">
            <a:xfrm>
              <a:off x="1760538" y="3446463"/>
              <a:ext cx="133350" cy="123825"/>
            </a:xfrm>
            <a:custGeom>
              <a:avLst/>
              <a:gdLst>
                <a:gd name="T0" fmla="*/ 46 w 46"/>
                <a:gd name="T1" fmla="*/ 0 h 43"/>
                <a:gd name="T2" fmla="*/ 0 w 46"/>
                <a:gd name="T3" fmla="*/ 0 h 43"/>
                <a:gd name="T4" fmla="*/ 7 w 46"/>
                <a:gd name="T5" fmla="*/ 43 h 43"/>
                <a:gd name="T6" fmla="*/ 46 w 46"/>
                <a:gd name="T7" fmla="*/ 43 h 43"/>
                <a:gd name="T8" fmla="*/ 46 w 4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5"/>
                    <a:pt x="3" y="30"/>
                    <a:pt x="7" y="43"/>
                  </a:cubicBezTo>
                  <a:cubicBezTo>
                    <a:pt x="46" y="43"/>
                    <a:pt x="46" y="43"/>
                    <a:pt x="46" y="43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0" name="Freeform 61"/>
            <p:cNvSpPr/>
            <p:nvPr/>
          </p:nvSpPr>
          <p:spPr bwMode="auto">
            <a:xfrm>
              <a:off x="1628775" y="3294063"/>
              <a:ext cx="127000" cy="127000"/>
            </a:xfrm>
            <a:custGeom>
              <a:avLst/>
              <a:gdLst>
                <a:gd name="T0" fmla="*/ 38 w 44"/>
                <a:gd name="T1" fmla="*/ 44 h 44"/>
                <a:gd name="T2" fmla="*/ 44 w 44"/>
                <a:gd name="T3" fmla="*/ 1 h 44"/>
                <a:gd name="T4" fmla="*/ 13 w 44"/>
                <a:gd name="T5" fmla="*/ 1 h 44"/>
                <a:gd name="T6" fmla="*/ 12 w 44"/>
                <a:gd name="T7" fmla="*/ 0 h 44"/>
                <a:gd name="T8" fmla="*/ 0 w 44"/>
                <a:gd name="T9" fmla="*/ 44 h 44"/>
                <a:gd name="T10" fmla="*/ 38 w 44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38" y="44"/>
                  </a:moveTo>
                  <a:cubicBezTo>
                    <a:pt x="38" y="29"/>
                    <a:pt x="41" y="14"/>
                    <a:pt x="4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4" y="14"/>
                    <a:pt x="0" y="28"/>
                    <a:pt x="0" y="44"/>
                  </a:cubicBezTo>
                  <a:lnTo>
                    <a:pt x="3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1" name="Freeform 62"/>
            <p:cNvSpPr/>
            <p:nvPr/>
          </p:nvSpPr>
          <p:spPr bwMode="auto">
            <a:xfrm>
              <a:off x="1916113" y="3297238"/>
              <a:ext cx="130175" cy="123825"/>
            </a:xfrm>
            <a:custGeom>
              <a:avLst/>
              <a:gdLst>
                <a:gd name="T0" fmla="*/ 45 w 45"/>
                <a:gd name="T1" fmla="*/ 43 h 43"/>
                <a:gd name="T2" fmla="*/ 38 w 45"/>
                <a:gd name="T3" fmla="*/ 0 h 43"/>
                <a:gd name="T4" fmla="*/ 0 w 45"/>
                <a:gd name="T5" fmla="*/ 0 h 43"/>
                <a:gd name="T6" fmla="*/ 0 w 45"/>
                <a:gd name="T7" fmla="*/ 43 h 43"/>
                <a:gd name="T8" fmla="*/ 45 w 4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43"/>
                  </a:moveTo>
                  <a:cubicBezTo>
                    <a:pt x="45" y="27"/>
                    <a:pt x="42" y="13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4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2" name="Freeform 63"/>
            <p:cNvSpPr/>
            <p:nvPr/>
          </p:nvSpPr>
          <p:spPr bwMode="auto">
            <a:xfrm>
              <a:off x="1674813" y="3155950"/>
              <a:ext cx="163513" cy="114300"/>
            </a:xfrm>
            <a:custGeom>
              <a:avLst/>
              <a:gdLst>
                <a:gd name="T0" fmla="*/ 31 w 57"/>
                <a:gd name="T1" fmla="*/ 40 h 40"/>
                <a:gd name="T2" fmla="*/ 57 w 57"/>
                <a:gd name="T3" fmla="*/ 0 h 40"/>
                <a:gd name="T4" fmla="*/ 0 w 57"/>
                <a:gd name="T5" fmla="*/ 40 h 40"/>
                <a:gd name="T6" fmla="*/ 31 w 5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31" y="40"/>
                  </a:moveTo>
                  <a:cubicBezTo>
                    <a:pt x="37" y="23"/>
                    <a:pt x="46" y="9"/>
                    <a:pt x="57" y="0"/>
                  </a:cubicBezTo>
                  <a:cubicBezTo>
                    <a:pt x="34" y="6"/>
                    <a:pt x="14" y="21"/>
                    <a:pt x="0" y="40"/>
                  </a:cubicBezTo>
                  <a:lnTo>
                    <a:pt x="3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3" name="Freeform 64"/>
            <p:cNvSpPr/>
            <p:nvPr/>
          </p:nvSpPr>
          <p:spPr bwMode="auto">
            <a:xfrm>
              <a:off x="1674813" y="3592513"/>
              <a:ext cx="163513" cy="115888"/>
            </a:xfrm>
            <a:custGeom>
              <a:avLst/>
              <a:gdLst>
                <a:gd name="T0" fmla="*/ 31 w 57"/>
                <a:gd name="T1" fmla="*/ 0 h 40"/>
                <a:gd name="T2" fmla="*/ 0 w 57"/>
                <a:gd name="T3" fmla="*/ 0 h 40"/>
                <a:gd name="T4" fmla="*/ 57 w 57"/>
                <a:gd name="T5" fmla="*/ 40 h 40"/>
                <a:gd name="T6" fmla="*/ 31 w 5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20"/>
                    <a:pt x="34" y="35"/>
                    <a:pt x="57" y="40"/>
                  </a:cubicBezTo>
                  <a:cubicBezTo>
                    <a:pt x="46" y="32"/>
                    <a:pt x="37" y="1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4" name="Freeform 65"/>
            <p:cNvSpPr/>
            <p:nvPr/>
          </p:nvSpPr>
          <p:spPr bwMode="auto">
            <a:xfrm>
              <a:off x="1968500" y="3155950"/>
              <a:ext cx="163513" cy="114300"/>
            </a:xfrm>
            <a:custGeom>
              <a:avLst/>
              <a:gdLst>
                <a:gd name="T0" fmla="*/ 26 w 57"/>
                <a:gd name="T1" fmla="*/ 40 h 40"/>
                <a:gd name="T2" fmla="*/ 57 w 57"/>
                <a:gd name="T3" fmla="*/ 40 h 40"/>
                <a:gd name="T4" fmla="*/ 0 w 57"/>
                <a:gd name="T5" fmla="*/ 0 h 40"/>
                <a:gd name="T6" fmla="*/ 26 w 5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26" y="40"/>
                  </a:moveTo>
                  <a:cubicBezTo>
                    <a:pt x="57" y="40"/>
                    <a:pt x="57" y="40"/>
                    <a:pt x="57" y="40"/>
                  </a:cubicBezTo>
                  <a:cubicBezTo>
                    <a:pt x="43" y="21"/>
                    <a:pt x="23" y="6"/>
                    <a:pt x="0" y="0"/>
                  </a:cubicBezTo>
                  <a:cubicBezTo>
                    <a:pt x="11" y="9"/>
                    <a:pt x="20" y="23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5" name="Freeform 66"/>
            <p:cNvSpPr/>
            <p:nvPr/>
          </p:nvSpPr>
          <p:spPr bwMode="auto">
            <a:xfrm>
              <a:off x="1968500" y="3592513"/>
              <a:ext cx="163513" cy="115888"/>
            </a:xfrm>
            <a:custGeom>
              <a:avLst/>
              <a:gdLst>
                <a:gd name="T0" fmla="*/ 26 w 57"/>
                <a:gd name="T1" fmla="*/ 0 h 40"/>
                <a:gd name="T2" fmla="*/ 0 w 57"/>
                <a:gd name="T3" fmla="*/ 40 h 40"/>
                <a:gd name="T4" fmla="*/ 57 w 57"/>
                <a:gd name="T5" fmla="*/ 0 h 40"/>
                <a:gd name="T6" fmla="*/ 26 w 5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26" y="0"/>
                  </a:moveTo>
                  <a:cubicBezTo>
                    <a:pt x="20" y="18"/>
                    <a:pt x="11" y="32"/>
                    <a:pt x="0" y="40"/>
                  </a:cubicBezTo>
                  <a:cubicBezTo>
                    <a:pt x="23" y="35"/>
                    <a:pt x="43" y="20"/>
                    <a:pt x="57" y="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6" name="Freeform 67"/>
            <p:cNvSpPr/>
            <p:nvPr/>
          </p:nvSpPr>
          <p:spPr bwMode="auto">
            <a:xfrm>
              <a:off x="2051050" y="3294063"/>
              <a:ext cx="130175" cy="127000"/>
            </a:xfrm>
            <a:custGeom>
              <a:avLst/>
              <a:gdLst>
                <a:gd name="T0" fmla="*/ 31 w 45"/>
                <a:gd name="T1" fmla="*/ 1 h 44"/>
                <a:gd name="T2" fmla="*/ 0 w 45"/>
                <a:gd name="T3" fmla="*/ 1 h 44"/>
                <a:gd name="T4" fmla="*/ 6 w 45"/>
                <a:gd name="T5" fmla="*/ 44 h 44"/>
                <a:gd name="T6" fmla="*/ 45 w 45"/>
                <a:gd name="T7" fmla="*/ 44 h 44"/>
                <a:gd name="T8" fmla="*/ 33 w 45"/>
                <a:gd name="T9" fmla="*/ 0 h 44"/>
                <a:gd name="T10" fmla="*/ 31 w 45"/>
                <a:gd name="T1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4">
                  <a:moveTo>
                    <a:pt x="3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4"/>
                    <a:pt x="6" y="29"/>
                    <a:pt x="6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4" y="28"/>
                    <a:pt x="40" y="14"/>
                    <a:pt x="33" y="0"/>
                  </a:cubicBezTo>
                  <a:cubicBezTo>
                    <a:pt x="32" y="1"/>
                    <a:pt x="32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7" name="Freeform 68"/>
            <p:cNvSpPr/>
            <p:nvPr/>
          </p:nvSpPr>
          <p:spPr bwMode="auto">
            <a:xfrm>
              <a:off x="1916113" y="3592513"/>
              <a:ext cx="103188" cy="115888"/>
            </a:xfrm>
            <a:custGeom>
              <a:avLst/>
              <a:gdLst>
                <a:gd name="T0" fmla="*/ 36 w 36"/>
                <a:gd name="T1" fmla="*/ 0 h 40"/>
                <a:gd name="T2" fmla="*/ 0 w 36"/>
                <a:gd name="T3" fmla="*/ 0 h 40"/>
                <a:gd name="T4" fmla="*/ 0 w 36"/>
                <a:gd name="T5" fmla="*/ 40 h 40"/>
                <a:gd name="T6" fmla="*/ 36 w 3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0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38"/>
                    <a:pt x="27" y="23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8" name="Freeform 69"/>
            <p:cNvSpPr/>
            <p:nvPr/>
          </p:nvSpPr>
          <p:spPr bwMode="auto">
            <a:xfrm>
              <a:off x="1916113" y="3446463"/>
              <a:ext cx="130175" cy="123825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43 h 43"/>
                <a:gd name="T4" fmla="*/ 38 w 45"/>
                <a:gd name="T5" fmla="*/ 43 h 43"/>
                <a:gd name="T6" fmla="*/ 45 w 45"/>
                <a:gd name="T7" fmla="*/ 0 h 43"/>
                <a:gd name="T8" fmla="*/ 0 w 4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2" y="30"/>
                    <a:pt x="45" y="15"/>
                    <a:pt x="4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9" name="Freeform 70"/>
            <p:cNvSpPr/>
            <p:nvPr/>
          </p:nvSpPr>
          <p:spPr bwMode="auto">
            <a:xfrm>
              <a:off x="1787525" y="3592513"/>
              <a:ext cx="106363" cy="115888"/>
            </a:xfrm>
            <a:custGeom>
              <a:avLst/>
              <a:gdLst>
                <a:gd name="T0" fmla="*/ 37 w 37"/>
                <a:gd name="T1" fmla="*/ 40 h 40"/>
                <a:gd name="T2" fmla="*/ 37 w 37"/>
                <a:gd name="T3" fmla="*/ 0 h 40"/>
                <a:gd name="T4" fmla="*/ 0 w 37"/>
                <a:gd name="T5" fmla="*/ 0 h 40"/>
                <a:gd name="T6" fmla="*/ 37 w 3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0">
                  <a:moveTo>
                    <a:pt x="37" y="4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23"/>
                    <a:pt x="22" y="38"/>
                    <a:pt x="3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50" name="Freeform 81"/>
          <p:cNvSpPr/>
          <p:nvPr/>
        </p:nvSpPr>
        <p:spPr bwMode="auto">
          <a:xfrm>
            <a:off x="6737152" y="4682164"/>
            <a:ext cx="552450" cy="552450"/>
          </a:xfrm>
          <a:custGeom>
            <a:avLst/>
            <a:gdLst>
              <a:gd name="T0" fmla="*/ 172 w 192"/>
              <a:gd name="T1" fmla="*/ 0 h 192"/>
              <a:gd name="T2" fmla="*/ 151 w 192"/>
              <a:gd name="T3" fmla="*/ 21 h 192"/>
              <a:gd name="T4" fmla="*/ 159 w 192"/>
              <a:gd name="T5" fmla="*/ 36 h 192"/>
              <a:gd name="T6" fmla="*/ 131 w 192"/>
              <a:gd name="T7" fmla="*/ 153 h 192"/>
              <a:gd name="T8" fmla="*/ 126 w 192"/>
              <a:gd name="T9" fmla="*/ 152 h 192"/>
              <a:gd name="T10" fmla="*/ 123 w 192"/>
              <a:gd name="T11" fmla="*/ 153 h 192"/>
              <a:gd name="T12" fmla="*/ 95 w 192"/>
              <a:gd name="T13" fmla="*/ 71 h 192"/>
              <a:gd name="T14" fmla="*/ 103 w 192"/>
              <a:gd name="T15" fmla="*/ 55 h 192"/>
              <a:gd name="T16" fmla="*/ 83 w 192"/>
              <a:gd name="T17" fmla="*/ 35 h 192"/>
              <a:gd name="T18" fmla="*/ 63 w 192"/>
              <a:gd name="T19" fmla="*/ 55 h 192"/>
              <a:gd name="T20" fmla="*/ 65 w 192"/>
              <a:gd name="T21" fmla="*/ 61 h 192"/>
              <a:gd name="T22" fmla="*/ 32 w 192"/>
              <a:gd name="T23" fmla="*/ 90 h 192"/>
              <a:gd name="T24" fmla="*/ 20 w 192"/>
              <a:gd name="T25" fmla="*/ 86 h 192"/>
              <a:gd name="T26" fmla="*/ 0 w 192"/>
              <a:gd name="T27" fmla="*/ 106 h 192"/>
              <a:gd name="T28" fmla="*/ 20 w 192"/>
              <a:gd name="T29" fmla="*/ 126 h 192"/>
              <a:gd name="T30" fmla="*/ 40 w 192"/>
              <a:gd name="T31" fmla="*/ 106 h 192"/>
              <a:gd name="T32" fmla="*/ 39 w 192"/>
              <a:gd name="T33" fmla="*/ 100 h 192"/>
              <a:gd name="T34" fmla="*/ 72 w 192"/>
              <a:gd name="T35" fmla="*/ 71 h 192"/>
              <a:gd name="T36" fmla="*/ 83 w 192"/>
              <a:gd name="T37" fmla="*/ 75 h 192"/>
              <a:gd name="T38" fmla="*/ 84 w 192"/>
              <a:gd name="T39" fmla="*/ 75 h 192"/>
              <a:gd name="T40" fmla="*/ 112 w 192"/>
              <a:gd name="T41" fmla="*/ 158 h 192"/>
              <a:gd name="T42" fmla="*/ 106 w 192"/>
              <a:gd name="T43" fmla="*/ 172 h 192"/>
              <a:gd name="T44" fmla="*/ 126 w 192"/>
              <a:gd name="T45" fmla="*/ 192 h 192"/>
              <a:gd name="T46" fmla="*/ 146 w 192"/>
              <a:gd name="T47" fmla="*/ 172 h 192"/>
              <a:gd name="T48" fmla="*/ 142 w 192"/>
              <a:gd name="T49" fmla="*/ 161 h 192"/>
              <a:gd name="T50" fmla="*/ 171 w 192"/>
              <a:gd name="T51" fmla="*/ 41 h 192"/>
              <a:gd name="T52" fmla="*/ 172 w 192"/>
              <a:gd name="T53" fmla="*/ 41 h 192"/>
              <a:gd name="T54" fmla="*/ 192 w 192"/>
              <a:gd name="T55" fmla="*/ 21 h 192"/>
              <a:gd name="T56" fmla="*/ 172 w 192"/>
              <a:gd name="T5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2" h="192">
                <a:moveTo>
                  <a:pt x="172" y="0"/>
                </a:moveTo>
                <a:cubicBezTo>
                  <a:pt x="160" y="0"/>
                  <a:pt x="151" y="9"/>
                  <a:pt x="151" y="21"/>
                </a:cubicBezTo>
                <a:cubicBezTo>
                  <a:pt x="151" y="27"/>
                  <a:pt x="155" y="33"/>
                  <a:pt x="159" y="36"/>
                </a:cubicBezTo>
                <a:cubicBezTo>
                  <a:pt x="141" y="110"/>
                  <a:pt x="134" y="141"/>
                  <a:pt x="131" y="153"/>
                </a:cubicBezTo>
                <a:cubicBezTo>
                  <a:pt x="130" y="153"/>
                  <a:pt x="128" y="152"/>
                  <a:pt x="126" y="152"/>
                </a:cubicBezTo>
                <a:cubicBezTo>
                  <a:pt x="125" y="152"/>
                  <a:pt x="124" y="152"/>
                  <a:pt x="123" y="153"/>
                </a:cubicBezTo>
                <a:cubicBezTo>
                  <a:pt x="95" y="71"/>
                  <a:pt x="95" y="71"/>
                  <a:pt x="95" y="71"/>
                </a:cubicBezTo>
                <a:cubicBezTo>
                  <a:pt x="100" y="67"/>
                  <a:pt x="103" y="61"/>
                  <a:pt x="103" y="55"/>
                </a:cubicBezTo>
                <a:cubicBezTo>
                  <a:pt x="103" y="44"/>
                  <a:pt x="94" y="35"/>
                  <a:pt x="83" y="35"/>
                </a:cubicBezTo>
                <a:cubicBezTo>
                  <a:pt x="72" y="35"/>
                  <a:pt x="63" y="44"/>
                  <a:pt x="63" y="55"/>
                </a:cubicBezTo>
                <a:cubicBezTo>
                  <a:pt x="63" y="57"/>
                  <a:pt x="64" y="59"/>
                  <a:pt x="65" y="61"/>
                </a:cubicBezTo>
                <a:cubicBezTo>
                  <a:pt x="32" y="90"/>
                  <a:pt x="32" y="90"/>
                  <a:pt x="32" y="90"/>
                </a:cubicBezTo>
                <a:cubicBezTo>
                  <a:pt x="29" y="87"/>
                  <a:pt x="24" y="86"/>
                  <a:pt x="20" y="86"/>
                </a:cubicBezTo>
                <a:cubicBezTo>
                  <a:pt x="9" y="86"/>
                  <a:pt x="0" y="95"/>
                  <a:pt x="0" y="106"/>
                </a:cubicBezTo>
                <a:cubicBezTo>
                  <a:pt x="0" y="117"/>
                  <a:pt x="9" y="126"/>
                  <a:pt x="20" y="126"/>
                </a:cubicBezTo>
                <a:cubicBezTo>
                  <a:pt x="31" y="126"/>
                  <a:pt x="40" y="117"/>
                  <a:pt x="40" y="106"/>
                </a:cubicBezTo>
                <a:cubicBezTo>
                  <a:pt x="40" y="104"/>
                  <a:pt x="39" y="102"/>
                  <a:pt x="39" y="100"/>
                </a:cubicBezTo>
                <a:cubicBezTo>
                  <a:pt x="72" y="71"/>
                  <a:pt x="72" y="71"/>
                  <a:pt x="72" y="71"/>
                </a:cubicBezTo>
                <a:cubicBezTo>
                  <a:pt x="75" y="73"/>
                  <a:pt x="79" y="75"/>
                  <a:pt x="83" y="75"/>
                </a:cubicBezTo>
                <a:cubicBezTo>
                  <a:pt x="84" y="75"/>
                  <a:pt x="84" y="75"/>
                  <a:pt x="84" y="75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08" y="161"/>
                  <a:pt x="106" y="167"/>
                  <a:pt x="106" y="172"/>
                </a:cubicBezTo>
                <a:cubicBezTo>
                  <a:pt x="106" y="183"/>
                  <a:pt x="115" y="192"/>
                  <a:pt x="126" y="192"/>
                </a:cubicBezTo>
                <a:cubicBezTo>
                  <a:pt x="137" y="192"/>
                  <a:pt x="146" y="183"/>
                  <a:pt x="146" y="172"/>
                </a:cubicBezTo>
                <a:cubicBezTo>
                  <a:pt x="146" y="168"/>
                  <a:pt x="145" y="164"/>
                  <a:pt x="142" y="161"/>
                </a:cubicBezTo>
                <a:cubicBezTo>
                  <a:pt x="145" y="147"/>
                  <a:pt x="160" y="85"/>
                  <a:pt x="171" y="41"/>
                </a:cubicBezTo>
                <a:cubicBezTo>
                  <a:pt x="171" y="41"/>
                  <a:pt x="171" y="41"/>
                  <a:pt x="172" y="41"/>
                </a:cubicBezTo>
                <a:cubicBezTo>
                  <a:pt x="183" y="41"/>
                  <a:pt x="192" y="32"/>
                  <a:pt x="192" y="21"/>
                </a:cubicBezTo>
                <a:cubicBezTo>
                  <a:pt x="192" y="9"/>
                  <a:pt x="183" y="0"/>
                  <a:pt x="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730550" y="4663019"/>
            <a:ext cx="552450" cy="552450"/>
            <a:chOff x="2825750" y="5321300"/>
            <a:chExt cx="552450" cy="552450"/>
          </a:xfrm>
          <a:solidFill>
            <a:schemeClr val="bg1"/>
          </a:solidFill>
        </p:grpSpPr>
        <p:sp>
          <p:nvSpPr>
            <p:cNvPr id="52" name="Rectangle 90"/>
            <p:cNvSpPr>
              <a:spLocks noChangeArrowheads="1"/>
            </p:cNvSpPr>
            <p:nvPr/>
          </p:nvSpPr>
          <p:spPr bwMode="auto">
            <a:xfrm>
              <a:off x="2825750" y="5784850"/>
              <a:ext cx="5524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3" name="Freeform 91"/>
            <p:cNvSpPr/>
            <p:nvPr/>
          </p:nvSpPr>
          <p:spPr bwMode="auto">
            <a:xfrm>
              <a:off x="2825750" y="5321300"/>
              <a:ext cx="120650" cy="400050"/>
            </a:xfrm>
            <a:custGeom>
              <a:avLst/>
              <a:gdLst>
                <a:gd name="T0" fmla="*/ 1 w 42"/>
                <a:gd name="T1" fmla="*/ 139 h 139"/>
                <a:gd name="T2" fmla="*/ 41 w 42"/>
                <a:gd name="T3" fmla="*/ 139 h 139"/>
                <a:gd name="T4" fmla="*/ 42 w 42"/>
                <a:gd name="T5" fmla="*/ 138 h 139"/>
                <a:gd name="T6" fmla="*/ 42 w 42"/>
                <a:gd name="T7" fmla="*/ 1 h 139"/>
                <a:gd name="T8" fmla="*/ 41 w 42"/>
                <a:gd name="T9" fmla="*/ 0 h 139"/>
                <a:gd name="T10" fmla="*/ 1 w 42"/>
                <a:gd name="T11" fmla="*/ 0 h 139"/>
                <a:gd name="T12" fmla="*/ 0 w 42"/>
                <a:gd name="T13" fmla="*/ 1 h 139"/>
                <a:gd name="T14" fmla="*/ 0 w 42"/>
                <a:gd name="T15" fmla="*/ 138 h 139"/>
                <a:gd name="T16" fmla="*/ 1 w 42"/>
                <a:gd name="T1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39">
                  <a:moveTo>
                    <a:pt x="1" y="139"/>
                  </a:moveTo>
                  <a:cubicBezTo>
                    <a:pt x="41" y="139"/>
                    <a:pt x="41" y="139"/>
                    <a:pt x="41" y="139"/>
                  </a:cubicBezTo>
                  <a:cubicBezTo>
                    <a:pt x="41" y="139"/>
                    <a:pt x="42" y="138"/>
                    <a:pt x="42" y="138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1" y="0"/>
                    <a:pt x="4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9"/>
                    <a:pt x="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4" name="Freeform 92"/>
            <p:cNvSpPr/>
            <p:nvPr/>
          </p:nvSpPr>
          <p:spPr bwMode="auto">
            <a:xfrm>
              <a:off x="3038475" y="5448300"/>
              <a:ext cx="123825" cy="273050"/>
            </a:xfrm>
            <a:custGeom>
              <a:avLst/>
              <a:gdLst>
                <a:gd name="T0" fmla="*/ 1 w 43"/>
                <a:gd name="T1" fmla="*/ 95 h 95"/>
                <a:gd name="T2" fmla="*/ 42 w 43"/>
                <a:gd name="T3" fmla="*/ 95 h 95"/>
                <a:gd name="T4" fmla="*/ 43 w 43"/>
                <a:gd name="T5" fmla="*/ 94 h 95"/>
                <a:gd name="T6" fmla="*/ 43 w 43"/>
                <a:gd name="T7" fmla="*/ 1 h 95"/>
                <a:gd name="T8" fmla="*/ 42 w 43"/>
                <a:gd name="T9" fmla="*/ 0 h 95"/>
                <a:gd name="T10" fmla="*/ 1 w 43"/>
                <a:gd name="T11" fmla="*/ 0 h 95"/>
                <a:gd name="T12" fmla="*/ 0 w 43"/>
                <a:gd name="T13" fmla="*/ 1 h 95"/>
                <a:gd name="T14" fmla="*/ 0 w 43"/>
                <a:gd name="T15" fmla="*/ 94 h 95"/>
                <a:gd name="T16" fmla="*/ 1 w 43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95">
                  <a:moveTo>
                    <a:pt x="1" y="95"/>
                  </a:move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43" y="94"/>
                    <a:pt x="43" y="9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2" y="0"/>
                    <a:pt x="4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5" name="Freeform 93"/>
            <p:cNvSpPr/>
            <p:nvPr/>
          </p:nvSpPr>
          <p:spPr bwMode="auto">
            <a:xfrm>
              <a:off x="3254375" y="5556250"/>
              <a:ext cx="123825" cy="165100"/>
            </a:xfrm>
            <a:custGeom>
              <a:avLst/>
              <a:gdLst>
                <a:gd name="T0" fmla="*/ 42 w 43"/>
                <a:gd name="T1" fmla="*/ 0 h 57"/>
                <a:gd name="T2" fmla="*/ 1 w 43"/>
                <a:gd name="T3" fmla="*/ 0 h 57"/>
                <a:gd name="T4" fmla="*/ 0 w 43"/>
                <a:gd name="T5" fmla="*/ 1 h 57"/>
                <a:gd name="T6" fmla="*/ 0 w 43"/>
                <a:gd name="T7" fmla="*/ 56 h 57"/>
                <a:gd name="T8" fmla="*/ 1 w 43"/>
                <a:gd name="T9" fmla="*/ 57 h 57"/>
                <a:gd name="T10" fmla="*/ 42 w 43"/>
                <a:gd name="T11" fmla="*/ 57 h 57"/>
                <a:gd name="T12" fmla="*/ 43 w 43"/>
                <a:gd name="T13" fmla="*/ 56 h 57"/>
                <a:gd name="T14" fmla="*/ 43 w 43"/>
                <a:gd name="T15" fmla="*/ 1 h 57"/>
                <a:gd name="T16" fmla="*/ 42 w 4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7">
                  <a:moveTo>
                    <a:pt x="4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7"/>
                    <a:pt x="1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3" y="56"/>
                    <a:pt x="43" y="5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2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56" name="Freeform 102"/>
          <p:cNvSpPr>
            <a:spLocks noEditPoints="1"/>
          </p:cNvSpPr>
          <p:nvPr/>
        </p:nvSpPr>
        <p:spPr bwMode="auto">
          <a:xfrm>
            <a:off x="6745089" y="2341344"/>
            <a:ext cx="544513" cy="552450"/>
          </a:xfrm>
          <a:custGeom>
            <a:avLst/>
            <a:gdLst>
              <a:gd name="T0" fmla="*/ 188 w 189"/>
              <a:gd name="T1" fmla="*/ 120 h 192"/>
              <a:gd name="T2" fmla="*/ 160 w 189"/>
              <a:gd name="T3" fmla="*/ 34 h 192"/>
              <a:gd name="T4" fmla="*/ 169 w 189"/>
              <a:gd name="T5" fmla="*/ 34 h 192"/>
              <a:gd name="T6" fmla="*/ 175 w 189"/>
              <a:gd name="T7" fmla="*/ 29 h 192"/>
              <a:gd name="T8" fmla="*/ 169 w 189"/>
              <a:gd name="T9" fmla="*/ 23 h 192"/>
              <a:gd name="T10" fmla="*/ 100 w 189"/>
              <a:gd name="T11" fmla="*/ 23 h 192"/>
              <a:gd name="T12" fmla="*/ 100 w 189"/>
              <a:gd name="T13" fmla="*/ 6 h 192"/>
              <a:gd name="T14" fmla="*/ 95 w 189"/>
              <a:gd name="T15" fmla="*/ 0 h 192"/>
              <a:gd name="T16" fmla="*/ 89 w 189"/>
              <a:gd name="T17" fmla="*/ 6 h 192"/>
              <a:gd name="T18" fmla="*/ 89 w 189"/>
              <a:gd name="T19" fmla="*/ 23 h 192"/>
              <a:gd name="T20" fmla="*/ 20 w 189"/>
              <a:gd name="T21" fmla="*/ 23 h 192"/>
              <a:gd name="T22" fmla="*/ 14 w 189"/>
              <a:gd name="T23" fmla="*/ 29 h 192"/>
              <a:gd name="T24" fmla="*/ 20 w 189"/>
              <a:gd name="T25" fmla="*/ 34 h 192"/>
              <a:gd name="T26" fmla="*/ 29 w 189"/>
              <a:gd name="T27" fmla="*/ 34 h 192"/>
              <a:gd name="T28" fmla="*/ 1 w 189"/>
              <a:gd name="T29" fmla="*/ 120 h 192"/>
              <a:gd name="T30" fmla="*/ 1 w 189"/>
              <a:gd name="T31" fmla="*/ 122 h 192"/>
              <a:gd name="T32" fmla="*/ 1 w 189"/>
              <a:gd name="T33" fmla="*/ 124 h 192"/>
              <a:gd name="T34" fmla="*/ 34 w 189"/>
              <a:gd name="T35" fmla="*/ 162 h 192"/>
              <a:gd name="T36" fmla="*/ 68 w 189"/>
              <a:gd name="T37" fmla="*/ 124 h 192"/>
              <a:gd name="T38" fmla="*/ 68 w 189"/>
              <a:gd name="T39" fmla="*/ 122 h 192"/>
              <a:gd name="T40" fmla="*/ 68 w 189"/>
              <a:gd name="T41" fmla="*/ 120 h 192"/>
              <a:gd name="T42" fmla="*/ 40 w 189"/>
              <a:gd name="T43" fmla="*/ 34 h 192"/>
              <a:gd name="T44" fmla="*/ 89 w 189"/>
              <a:gd name="T45" fmla="*/ 34 h 192"/>
              <a:gd name="T46" fmla="*/ 89 w 189"/>
              <a:gd name="T47" fmla="*/ 181 h 192"/>
              <a:gd name="T48" fmla="*/ 56 w 189"/>
              <a:gd name="T49" fmla="*/ 181 h 192"/>
              <a:gd name="T50" fmla="*/ 50 w 189"/>
              <a:gd name="T51" fmla="*/ 187 h 192"/>
              <a:gd name="T52" fmla="*/ 56 w 189"/>
              <a:gd name="T53" fmla="*/ 192 h 192"/>
              <a:gd name="T54" fmla="*/ 133 w 189"/>
              <a:gd name="T55" fmla="*/ 192 h 192"/>
              <a:gd name="T56" fmla="*/ 139 w 189"/>
              <a:gd name="T57" fmla="*/ 187 h 192"/>
              <a:gd name="T58" fmla="*/ 133 w 189"/>
              <a:gd name="T59" fmla="*/ 181 h 192"/>
              <a:gd name="T60" fmla="*/ 100 w 189"/>
              <a:gd name="T61" fmla="*/ 181 h 192"/>
              <a:gd name="T62" fmla="*/ 100 w 189"/>
              <a:gd name="T63" fmla="*/ 34 h 192"/>
              <a:gd name="T64" fmla="*/ 149 w 189"/>
              <a:gd name="T65" fmla="*/ 34 h 192"/>
              <a:gd name="T66" fmla="*/ 121 w 189"/>
              <a:gd name="T67" fmla="*/ 120 h 192"/>
              <a:gd name="T68" fmla="*/ 121 w 189"/>
              <a:gd name="T69" fmla="*/ 122 h 192"/>
              <a:gd name="T70" fmla="*/ 121 w 189"/>
              <a:gd name="T71" fmla="*/ 124 h 192"/>
              <a:gd name="T72" fmla="*/ 155 w 189"/>
              <a:gd name="T73" fmla="*/ 162 h 192"/>
              <a:gd name="T74" fmla="*/ 188 w 189"/>
              <a:gd name="T75" fmla="*/ 124 h 192"/>
              <a:gd name="T76" fmla="*/ 188 w 189"/>
              <a:gd name="T77" fmla="*/ 122 h 192"/>
              <a:gd name="T78" fmla="*/ 188 w 189"/>
              <a:gd name="T79" fmla="*/ 120 h 192"/>
              <a:gd name="T80" fmla="*/ 10 w 189"/>
              <a:gd name="T81" fmla="*/ 118 h 192"/>
              <a:gd name="T82" fmla="*/ 34 w 189"/>
              <a:gd name="T83" fmla="*/ 42 h 192"/>
              <a:gd name="T84" fmla="*/ 59 w 189"/>
              <a:gd name="T85" fmla="*/ 118 h 192"/>
              <a:gd name="T86" fmla="*/ 10 w 189"/>
              <a:gd name="T87" fmla="*/ 118 h 192"/>
              <a:gd name="T88" fmla="*/ 130 w 189"/>
              <a:gd name="T89" fmla="*/ 118 h 192"/>
              <a:gd name="T90" fmla="*/ 155 w 189"/>
              <a:gd name="T91" fmla="*/ 42 h 192"/>
              <a:gd name="T92" fmla="*/ 180 w 189"/>
              <a:gd name="T93" fmla="*/ 118 h 192"/>
              <a:gd name="T94" fmla="*/ 130 w 189"/>
              <a:gd name="T95" fmla="*/ 11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9" h="192">
                <a:moveTo>
                  <a:pt x="188" y="120"/>
                </a:moveTo>
                <a:cubicBezTo>
                  <a:pt x="160" y="34"/>
                  <a:pt x="160" y="34"/>
                  <a:pt x="160" y="34"/>
                </a:cubicBezTo>
                <a:cubicBezTo>
                  <a:pt x="169" y="34"/>
                  <a:pt x="169" y="34"/>
                  <a:pt x="169" y="34"/>
                </a:cubicBezTo>
                <a:cubicBezTo>
                  <a:pt x="172" y="34"/>
                  <a:pt x="175" y="32"/>
                  <a:pt x="175" y="29"/>
                </a:cubicBezTo>
                <a:cubicBezTo>
                  <a:pt x="175" y="25"/>
                  <a:pt x="172" y="23"/>
                  <a:pt x="169" y="23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3"/>
                  <a:pt x="98" y="0"/>
                  <a:pt x="95" y="0"/>
                </a:cubicBezTo>
                <a:cubicBezTo>
                  <a:pt x="91" y="0"/>
                  <a:pt x="89" y="3"/>
                  <a:pt x="89" y="6"/>
                </a:cubicBezTo>
                <a:cubicBezTo>
                  <a:pt x="89" y="23"/>
                  <a:pt x="89" y="23"/>
                  <a:pt x="89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7" y="23"/>
                  <a:pt x="14" y="25"/>
                  <a:pt x="14" y="29"/>
                </a:cubicBezTo>
                <a:cubicBezTo>
                  <a:pt x="14" y="32"/>
                  <a:pt x="17" y="34"/>
                  <a:pt x="20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1" y="120"/>
                  <a:pt x="1" y="120"/>
                  <a:pt x="1" y="120"/>
                </a:cubicBezTo>
                <a:cubicBezTo>
                  <a:pt x="0" y="121"/>
                  <a:pt x="0" y="122"/>
                  <a:pt x="1" y="122"/>
                </a:cubicBezTo>
                <a:cubicBezTo>
                  <a:pt x="1" y="123"/>
                  <a:pt x="1" y="123"/>
                  <a:pt x="1" y="124"/>
                </a:cubicBezTo>
                <a:cubicBezTo>
                  <a:pt x="1" y="145"/>
                  <a:pt x="16" y="162"/>
                  <a:pt x="34" y="162"/>
                </a:cubicBezTo>
                <a:cubicBezTo>
                  <a:pt x="53" y="162"/>
                  <a:pt x="68" y="145"/>
                  <a:pt x="68" y="124"/>
                </a:cubicBezTo>
                <a:cubicBezTo>
                  <a:pt x="68" y="123"/>
                  <a:pt x="68" y="123"/>
                  <a:pt x="68" y="122"/>
                </a:cubicBezTo>
                <a:cubicBezTo>
                  <a:pt x="68" y="122"/>
                  <a:pt x="68" y="121"/>
                  <a:pt x="68" y="120"/>
                </a:cubicBezTo>
                <a:cubicBezTo>
                  <a:pt x="40" y="34"/>
                  <a:pt x="40" y="34"/>
                  <a:pt x="40" y="34"/>
                </a:cubicBezTo>
                <a:cubicBezTo>
                  <a:pt x="89" y="34"/>
                  <a:pt x="89" y="34"/>
                  <a:pt x="89" y="34"/>
                </a:cubicBezTo>
                <a:cubicBezTo>
                  <a:pt x="89" y="181"/>
                  <a:pt x="89" y="181"/>
                  <a:pt x="89" y="181"/>
                </a:cubicBezTo>
                <a:cubicBezTo>
                  <a:pt x="56" y="181"/>
                  <a:pt x="56" y="181"/>
                  <a:pt x="56" y="181"/>
                </a:cubicBezTo>
                <a:cubicBezTo>
                  <a:pt x="53" y="181"/>
                  <a:pt x="50" y="184"/>
                  <a:pt x="50" y="187"/>
                </a:cubicBezTo>
                <a:cubicBezTo>
                  <a:pt x="50" y="190"/>
                  <a:pt x="53" y="192"/>
                  <a:pt x="56" y="192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36" y="192"/>
                  <a:pt x="139" y="190"/>
                  <a:pt x="139" y="187"/>
                </a:cubicBezTo>
                <a:cubicBezTo>
                  <a:pt x="139" y="184"/>
                  <a:pt x="136" y="181"/>
                  <a:pt x="133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1" y="121"/>
                  <a:pt x="121" y="122"/>
                  <a:pt x="121" y="122"/>
                </a:cubicBezTo>
                <a:cubicBezTo>
                  <a:pt x="121" y="123"/>
                  <a:pt x="121" y="123"/>
                  <a:pt x="121" y="124"/>
                </a:cubicBezTo>
                <a:cubicBezTo>
                  <a:pt x="121" y="145"/>
                  <a:pt x="136" y="162"/>
                  <a:pt x="155" y="162"/>
                </a:cubicBezTo>
                <a:cubicBezTo>
                  <a:pt x="173" y="162"/>
                  <a:pt x="188" y="145"/>
                  <a:pt x="188" y="124"/>
                </a:cubicBezTo>
                <a:cubicBezTo>
                  <a:pt x="188" y="123"/>
                  <a:pt x="188" y="123"/>
                  <a:pt x="188" y="122"/>
                </a:cubicBezTo>
                <a:cubicBezTo>
                  <a:pt x="189" y="122"/>
                  <a:pt x="189" y="121"/>
                  <a:pt x="188" y="120"/>
                </a:cubicBezTo>
                <a:close/>
                <a:moveTo>
                  <a:pt x="10" y="118"/>
                </a:moveTo>
                <a:cubicBezTo>
                  <a:pt x="34" y="42"/>
                  <a:pt x="34" y="42"/>
                  <a:pt x="34" y="42"/>
                </a:cubicBezTo>
                <a:cubicBezTo>
                  <a:pt x="59" y="118"/>
                  <a:pt x="59" y="118"/>
                  <a:pt x="59" y="118"/>
                </a:cubicBezTo>
                <a:lnTo>
                  <a:pt x="10" y="118"/>
                </a:lnTo>
                <a:close/>
                <a:moveTo>
                  <a:pt x="130" y="118"/>
                </a:moveTo>
                <a:cubicBezTo>
                  <a:pt x="155" y="42"/>
                  <a:pt x="155" y="42"/>
                  <a:pt x="155" y="42"/>
                </a:cubicBezTo>
                <a:cubicBezTo>
                  <a:pt x="180" y="118"/>
                  <a:pt x="180" y="118"/>
                  <a:pt x="180" y="118"/>
                </a:cubicBezTo>
                <a:lnTo>
                  <a:pt x="13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134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此处添加标题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698247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580293"/>
            <a:ext cx="4869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200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5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200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5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分钟之内。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" b="3243"/>
          <a:stretch>
            <a:fillRect/>
          </a:stretch>
        </p:blipFill>
        <p:spPr>
          <a:xfrm>
            <a:off x="6294438" y="1600200"/>
            <a:ext cx="5897562" cy="3662363"/>
          </a:xfrm>
          <a:prstGeom prst="roundRect">
            <a:avLst>
              <a:gd name="adj" fmla="val 2153"/>
            </a:avLst>
          </a:prstGeom>
          <a:solidFill>
            <a:schemeClr val="bg1">
              <a:lumMod val="85000"/>
            </a:schemeClr>
          </a:solidFill>
        </p:spPr>
      </p:pic>
      <p:sp>
        <p:nvSpPr>
          <p:cNvPr id="18" name="文本框 1"/>
          <p:cNvSpPr txBox="1"/>
          <p:nvPr/>
        </p:nvSpPr>
        <p:spPr>
          <a:xfrm>
            <a:off x="2462352" y="67478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849451" y="1682549"/>
            <a:ext cx="446314" cy="2242457"/>
          </a:xfrm>
          <a:custGeom>
            <a:avLst/>
            <a:gdLst>
              <a:gd name="connsiteX0" fmla="*/ 446314 w 446314"/>
              <a:gd name="connsiteY0" fmla="*/ 0 h 2242457"/>
              <a:gd name="connsiteX1" fmla="*/ 446314 w 446314"/>
              <a:gd name="connsiteY1" fmla="*/ 5410 h 2242457"/>
              <a:gd name="connsiteX2" fmla="*/ 2721 w 446314"/>
              <a:gd name="connsiteY2" fmla="*/ 446313 h 2242457"/>
              <a:gd name="connsiteX3" fmla="*/ 446314 w 446314"/>
              <a:gd name="connsiteY3" fmla="*/ 446313 h 2242457"/>
              <a:gd name="connsiteX4" fmla="*/ 446314 w 446314"/>
              <a:gd name="connsiteY4" fmla="*/ 1796142 h 2242457"/>
              <a:gd name="connsiteX5" fmla="*/ 2721 w 446314"/>
              <a:gd name="connsiteY5" fmla="*/ 1796142 h 2242457"/>
              <a:gd name="connsiteX6" fmla="*/ 2722 w 446314"/>
              <a:gd name="connsiteY6" fmla="*/ 1796143 h 2242457"/>
              <a:gd name="connsiteX7" fmla="*/ 446314 w 446314"/>
              <a:gd name="connsiteY7" fmla="*/ 1796143 h 2242457"/>
              <a:gd name="connsiteX8" fmla="*/ 446314 w 446314"/>
              <a:gd name="connsiteY8" fmla="*/ 2237045 h 2242457"/>
              <a:gd name="connsiteX9" fmla="*/ 446314 w 446314"/>
              <a:gd name="connsiteY9" fmla="*/ 2237046 h 2242457"/>
              <a:gd name="connsiteX10" fmla="*/ 446314 w 446314"/>
              <a:gd name="connsiteY10" fmla="*/ 2242457 h 2242457"/>
              <a:gd name="connsiteX11" fmla="*/ 0 w 446314"/>
              <a:gd name="connsiteY11" fmla="*/ 1793420 h 2242457"/>
              <a:gd name="connsiteX12" fmla="*/ 0 w 446314"/>
              <a:gd name="connsiteY12" fmla="*/ 449037 h 22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314" h="2242457">
                <a:moveTo>
                  <a:pt x="446314" y="0"/>
                </a:moveTo>
                <a:lnTo>
                  <a:pt x="446314" y="5410"/>
                </a:lnTo>
                <a:lnTo>
                  <a:pt x="2721" y="446313"/>
                </a:lnTo>
                <a:lnTo>
                  <a:pt x="446314" y="446313"/>
                </a:lnTo>
                <a:lnTo>
                  <a:pt x="446314" y="1796142"/>
                </a:lnTo>
                <a:lnTo>
                  <a:pt x="2721" y="1796142"/>
                </a:lnTo>
                <a:lnTo>
                  <a:pt x="2722" y="1796143"/>
                </a:lnTo>
                <a:lnTo>
                  <a:pt x="446314" y="1796143"/>
                </a:lnTo>
                <a:lnTo>
                  <a:pt x="446314" y="2237045"/>
                </a:lnTo>
                <a:lnTo>
                  <a:pt x="446314" y="2237046"/>
                </a:lnTo>
                <a:lnTo>
                  <a:pt x="446314" y="2242457"/>
                </a:lnTo>
                <a:lnTo>
                  <a:pt x="0" y="1793420"/>
                </a:lnTo>
                <a:lnTo>
                  <a:pt x="0" y="44903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3852173" y="1682548"/>
            <a:ext cx="1796143" cy="446315"/>
          </a:xfrm>
          <a:custGeom>
            <a:avLst/>
            <a:gdLst>
              <a:gd name="connsiteX0" fmla="*/ 449037 w 1796143"/>
              <a:gd name="connsiteY0" fmla="*/ 0 h 446315"/>
              <a:gd name="connsiteX1" fmla="*/ 1793420 w 1796143"/>
              <a:gd name="connsiteY1" fmla="*/ 0 h 446315"/>
              <a:gd name="connsiteX2" fmla="*/ 1796143 w 1796143"/>
              <a:gd name="connsiteY2" fmla="*/ 2707 h 446315"/>
              <a:gd name="connsiteX3" fmla="*/ 1796143 w 1796143"/>
              <a:gd name="connsiteY3" fmla="*/ 446314 h 446315"/>
              <a:gd name="connsiteX4" fmla="*/ 443593 w 1796143"/>
              <a:gd name="connsiteY4" fmla="*/ 446314 h 446315"/>
              <a:gd name="connsiteX5" fmla="*/ 443593 w 1796143"/>
              <a:gd name="connsiteY5" fmla="*/ 446315 h 446315"/>
              <a:gd name="connsiteX6" fmla="*/ 0 w 1796143"/>
              <a:gd name="connsiteY6" fmla="*/ 446315 h 446315"/>
              <a:gd name="connsiteX7" fmla="*/ 443593 w 1796143"/>
              <a:gd name="connsiteY7" fmla="*/ 5412 h 446315"/>
              <a:gd name="connsiteX8" fmla="*/ 443593 w 1796143"/>
              <a:gd name="connsiteY8" fmla="*/ 5411 h 44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6143" h="446315">
                <a:moveTo>
                  <a:pt x="449037" y="0"/>
                </a:moveTo>
                <a:lnTo>
                  <a:pt x="1793420" y="0"/>
                </a:lnTo>
                <a:lnTo>
                  <a:pt x="1796143" y="2707"/>
                </a:lnTo>
                <a:lnTo>
                  <a:pt x="1796143" y="446314"/>
                </a:lnTo>
                <a:lnTo>
                  <a:pt x="443593" y="446314"/>
                </a:lnTo>
                <a:lnTo>
                  <a:pt x="443593" y="446315"/>
                </a:lnTo>
                <a:lnTo>
                  <a:pt x="0" y="446315"/>
                </a:lnTo>
                <a:lnTo>
                  <a:pt x="443593" y="5412"/>
                </a:lnTo>
                <a:lnTo>
                  <a:pt x="443593" y="541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48316" y="1682548"/>
            <a:ext cx="222479" cy="223836"/>
          </a:xfrm>
          <a:custGeom>
            <a:avLst/>
            <a:gdLst>
              <a:gd name="connsiteX0" fmla="*/ 0 w 222479"/>
              <a:gd name="connsiteY0" fmla="*/ 0 h 223836"/>
              <a:gd name="connsiteX1" fmla="*/ 222479 w 222479"/>
              <a:gd name="connsiteY1" fmla="*/ 223836 h 223836"/>
              <a:gd name="connsiteX2" fmla="*/ 0 w 222479"/>
              <a:gd name="connsiteY2" fmla="*/ 2707 h 223836"/>
              <a:gd name="connsiteX3" fmla="*/ 0 w 222479"/>
              <a:gd name="connsiteY3" fmla="*/ 0 h 2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79" h="223836">
                <a:moveTo>
                  <a:pt x="0" y="0"/>
                </a:moveTo>
                <a:lnTo>
                  <a:pt x="222479" y="223836"/>
                </a:lnTo>
                <a:lnTo>
                  <a:pt x="0" y="2707"/>
                </a:lnTo>
                <a:lnTo>
                  <a:pt x="0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870795" y="1906384"/>
            <a:ext cx="223835" cy="222478"/>
          </a:xfrm>
          <a:custGeom>
            <a:avLst/>
            <a:gdLst>
              <a:gd name="connsiteX0" fmla="*/ 0 w 223835"/>
              <a:gd name="connsiteY0" fmla="*/ 0 h 222478"/>
              <a:gd name="connsiteX1" fmla="*/ 223835 w 223835"/>
              <a:gd name="connsiteY1" fmla="*/ 222478 h 222478"/>
              <a:gd name="connsiteX2" fmla="*/ 221129 w 223835"/>
              <a:gd name="connsiteY2" fmla="*/ 222478 h 222478"/>
              <a:gd name="connsiteX3" fmla="*/ 0 w 223835"/>
              <a:gd name="connsiteY3" fmla="*/ 0 h 2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35" h="222478">
                <a:moveTo>
                  <a:pt x="0" y="0"/>
                </a:moveTo>
                <a:lnTo>
                  <a:pt x="223835" y="222478"/>
                </a:lnTo>
                <a:lnTo>
                  <a:pt x="221129" y="222478"/>
                </a:lnTo>
                <a:lnTo>
                  <a:pt x="0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870795" y="3478692"/>
            <a:ext cx="223835" cy="222479"/>
          </a:xfrm>
          <a:custGeom>
            <a:avLst/>
            <a:gdLst>
              <a:gd name="connsiteX0" fmla="*/ 221129 w 223835"/>
              <a:gd name="connsiteY0" fmla="*/ 0 h 222479"/>
              <a:gd name="connsiteX1" fmla="*/ 223835 w 223835"/>
              <a:gd name="connsiteY1" fmla="*/ 0 h 222479"/>
              <a:gd name="connsiteX2" fmla="*/ 0 w 223835"/>
              <a:gd name="connsiteY2" fmla="*/ 222479 h 222479"/>
              <a:gd name="connsiteX3" fmla="*/ 221129 w 223835"/>
              <a:gd name="connsiteY3" fmla="*/ 0 h 2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35" h="222479">
                <a:moveTo>
                  <a:pt x="221129" y="0"/>
                </a:moveTo>
                <a:lnTo>
                  <a:pt x="223835" y="0"/>
                </a:lnTo>
                <a:lnTo>
                  <a:pt x="0" y="222479"/>
                </a:lnTo>
                <a:lnTo>
                  <a:pt x="221129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648316" y="3701171"/>
            <a:ext cx="222479" cy="223835"/>
          </a:xfrm>
          <a:custGeom>
            <a:avLst/>
            <a:gdLst>
              <a:gd name="connsiteX0" fmla="*/ 222479 w 222479"/>
              <a:gd name="connsiteY0" fmla="*/ 0 h 223835"/>
              <a:gd name="connsiteX1" fmla="*/ 0 w 222479"/>
              <a:gd name="connsiteY1" fmla="*/ 223835 h 223835"/>
              <a:gd name="connsiteX2" fmla="*/ 0 w 222479"/>
              <a:gd name="connsiteY2" fmla="*/ 221129 h 223835"/>
              <a:gd name="connsiteX3" fmla="*/ 222479 w 222479"/>
              <a:gd name="connsiteY3" fmla="*/ 0 h 22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79" h="223835">
                <a:moveTo>
                  <a:pt x="222479" y="0"/>
                </a:moveTo>
                <a:lnTo>
                  <a:pt x="0" y="223835"/>
                </a:lnTo>
                <a:lnTo>
                  <a:pt x="0" y="221129"/>
                </a:lnTo>
                <a:lnTo>
                  <a:pt x="222479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6" name="Right Triangle 35"/>
          <p:cNvSpPr/>
          <p:nvPr/>
        </p:nvSpPr>
        <p:spPr>
          <a:xfrm flipH="1">
            <a:off x="5532988" y="1679841"/>
            <a:ext cx="116681" cy="446314"/>
          </a:xfrm>
          <a:prstGeom prst="rtTriangle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7" name="Right Triangle 36"/>
          <p:cNvSpPr/>
          <p:nvPr/>
        </p:nvSpPr>
        <p:spPr>
          <a:xfrm rot="5400000" flipH="1">
            <a:off x="5813132" y="3194485"/>
            <a:ext cx="116681" cy="446314"/>
          </a:xfrm>
          <a:prstGeom prst="rtTriangle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8" name="Right Triangle 37"/>
          <p:cNvSpPr/>
          <p:nvPr/>
        </p:nvSpPr>
        <p:spPr>
          <a:xfrm rot="16200000" flipH="1">
            <a:off x="4011563" y="1961339"/>
            <a:ext cx="116681" cy="446314"/>
          </a:xfrm>
          <a:prstGeom prst="rtTriangle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9" name="Right Triangle 38"/>
          <p:cNvSpPr/>
          <p:nvPr/>
        </p:nvSpPr>
        <p:spPr>
          <a:xfrm flipV="1">
            <a:off x="4295766" y="3481399"/>
            <a:ext cx="116681" cy="446314"/>
          </a:xfrm>
          <a:prstGeom prst="rtTriangle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5648316" y="2749189"/>
            <a:ext cx="446314" cy="446314"/>
          </a:xfrm>
          <a:custGeom>
            <a:avLst/>
            <a:gdLst>
              <a:gd name="connsiteX0" fmla="*/ 0 w 446314"/>
              <a:gd name="connsiteY0" fmla="*/ 0 h 446314"/>
              <a:gd name="connsiteX1" fmla="*/ 446314 w 446314"/>
              <a:gd name="connsiteY1" fmla="*/ 0 h 446314"/>
              <a:gd name="connsiteX2" fmla="*/ 446314 w 446314"/>
              <a:gd name="connsiteY2" fmla="*/ 446314 h 446314"/>
              <a:gd name="connsiteX3" fmla="*/ 0 w 446314"/>
              <a:gd name="connsiteY3" fmla="*/ 446314 h 446314"/>
              <a:gd name="connsiteX4" fmla="*/ 0 w 446314"/>
              <a:gd name="connsiteY4" fmla="*/ 0 h 4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314" h="446314">
                <a:moveTo>
                  <a:pt x="0" y="0"/>
                </a:moveTo>
                <a:lnTo>
                  <a:pt x="446314" y="0"/>
                </a:lnTo>
                <a:lnTo>
                  <a:pt x="446314" y="446314"/>
                </a:lnTo>
                <a:lnTo>
                  <a:pt x="0" y="4463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4970001" y="3478691"/>
            <a:ext cx="446314" cy="446314"/>
          </a:xfrm>
          <a:custGeom>
            <a:avLst/>
            <a:gdLst>
              <a:gd name="connsiteX0" fmla="*/ 0 w 446314"/>
              <a:gd name="connsiteY0" fmla="*/ 0 h 446314"/>
              <a:gd name="connsiteX1" fmla="*/ 446314 w 446314"/>
              <a:gd name="connsiteY1" fmla="*/ 0 h 446314"/>
              <a:gd name="connsiteX2" fmla="*/ 446314 w 446314"/>
              <a:gd name="connsiteY2" fmla="*/ 446314 h 446314"/>
              <a:gd name="connsiteX3" fmla="*/ 0 w 446314"/>
              <a:gd name="connsiteY3" fmla="*/ 446314 h 446314"/>
              <a:gd name="connsiteX4" fmla="*/ 0 w 446314"/>
              <a:gd name="connsiteY4" fmla="*/ 0 h 4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314" h="446314">
                <a:moveTo>
                  <a:pt x="0" y="0"/>
                </a:moveTo>
                <a:lnTo>
                  <a:pt x="446314" y="0"/>
                </a:lnTo>
                <a:lnTo>
                  <a:pt x="446314" y="446314"/>
                </a:lnTo>
                <a:lnTo>
                  <a:pt x="0" y="446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6768866" y="3752612"/>
            <a:ext cx="446314" cy="446314"/>
          </a:xfrm>
          <a:custGeom>
            <a:avLst/>
            <a:gdLst>
              <a:gd name="connsiteX0" fmla="*/ 0 w 446314"/>
              <a:gd name="connsiteY0" fmla="*/ 0 h 446314"/>
              <a:gd name="connsiteX1" fmla="*/ 446314 w 446314"/>
              <a:gd name="connsiteY1" fmla="*/ 0 h 446314"/>
              <a:gd name="connsiteX2" fmla="*/ 446314 w 446314"/>
              <a:gd name="connsiteY2" fmla="*/ 446314 h 446314"/>
              <a:gd name="connsiteX3" fmla="*/ 0 w 446314"/>
              <a:gd name="connsiteY3" fmla="*/ 446314 h 446314"/>
              <a:gd name="connsiteX4" fmla="*/ 0 w 446314"/>
              <a:gd name="connsiteY4" fmla="*/ 0 h 4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314" h="446314">
                <a:moveTo>
                  <a:pt x="0" y="0"/>
                </a:moveTo>
                <a:lnTo>
                  <a:pt x="446314" y="0"/>
                </a:lnTo>
                <a:lnTo>
                  <a:pt x="446314" y="446314"/>
                </a:lnTo>
                <a:lnTo>
                  <a:pt x="0" y="446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6100074" y="4545332"/>
            <a:ext cx="446314" cy="446314"/>
          </a:xfrm>
          <a:custGeom>
            <a:avLst/>
            <a:gdLst>
              <a:gd name="connsiteX0" fmla="*/ 0 w 446314"/>
              <a:gd name="connsiteY0" fmla="*/ 0 h 446314"/>
              <a:gd name="connsiteX1" fmla="*/ 446314 w 446314"/>
              <a:gd name="connsiteY1" fmla="*/ 0 h 446314"/>
              <a:gd name="connsiteX2" fmla="*/ 446314 w 446314"/>
              <a:gd name="connsiteY2" fmla="*/ 446314 h 446314"/>
              <a:gd name="connsiteX3" fmla="*/ 0 w 446314"/>
              <a:gd name="connsiteY3" fmla="*/ 446314 h 446314"/>
              <a:gd name="connsiteX4" fmla="*/ 0 w 446314"/>
              <a:gd name="connsiteY4" fmla="*/ 0 h 4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314" h="446314">
                <a:moveTo>
                  <a:pt x="0" y="0"/>
                </a:moveTo>
                <a:lnTo>
                  <a:pt x="446314" y="0"/>
                </a:lnTo>
                <a:lnTo>
                  <a:pt x="446314" y="446314"/>
                </a:lnTo>
                <a:lnTo>
                  <a:pt x="0" y="4463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5648316" y="1685256"/>
            <a:ext cx="446314" cy="1063933"/>
          </a:xfrm>
          <a:custGeom>
            <a:avLst/>
            <a:gdLst>
              <a:gd name="connsiteX0" fmla="*/ 0 w 446314"/>
              <a:gd name="connsiteY0" fmla="*/ 0 h 1063933"/>
              <a:gd name="connsiteX1" fmla="*/ 222479 w 446314"/>
              <a:gd name="connsiteY1" fmla="*/ 221129 h 1063933"/>
              <a:gd name="connsiteX2" fmla="*/ 443607 w 446314"/>
              <a:gd name="connsiteY2" fmla="*/ 443606 h 1063933"/>
              <a:gd name="connsiteX3" fmla="*/ 443608 w 446314"/>
              <a:gd name="connsiteY3" fmla="*/ 443606 h 1063933"/>
              <a:gd name="connsiteX4" fmla="*/ 446314 w 446314"/>
              <a:gd name="connsiteY4" fmla="*/ 446329 h 1063933"/>
              <a:gd name="connsiteX5" fmla="*/ 446314 w 446314"/>
              <a:gd name="connsiteY5" fmla="*/ 1063933 h 1063933"/>
              <a:gd name="connsiteX6" fmla="*/ 0 w 446314"/>
              <a:gd name="connsiteY6" fmla="*/ 1063933 h 1063933"/>
              <a:gd name="connsiteX7" fmla="*/ 0 w 446314"/>
              <a:gd name="connsiteY7" fmla="*/ 443607 h 1063933"/>
              <a:gd name="connsiteX8" fmla="*/ 0 w 446314"/>
              <a:gd name="connsiteY8" fmla="*/ 443606 h 1063933"/>
              <a:gd name="connsiteX9" fmla="*/ 0 w 446314"/>
              <a:gd name="connsiteY9" fmla="*/ 0 h 106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314" h="1063933">
                <a:moveTo>
                  <a:pt x="0" y="0"/>
                </a:moveTo>
                <a:lnTo>
                  <a:pt x="222479" y="221129"/>
                </a:lnTo>
                <a:lnTo>
                  <a:pt x="443607" y="443606"/>
                </a:lnTo>
                <a:lnTo>
                  <a:pt x="443608" y="443606"/>
                </a:lnTo>
                <a:lnTo>
                  <a:pt x="446314" y="446329"/>
                </a:lnTo>
                <a:lnTo>
                  <a:pt x="446314" y="1063933"/>
                </a:lnTo>
                <a:lnTo>
                  <a:pt x="0" y="1063933"/>
                </a:lnTo>
                <a:lnTo>
                  <a:pt x="0" y="443607"/>
                </a:lnTo>
                <a:lnTo>
                  <a:pt x="0" y="4436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4972724" y="2749189"/>
            <a:ext cx="675592" cy="446315"/>
          </a:xfrm>
          <a:custGeom>
            <a:avLst/>
            <a:gdLst>
              <a:gd name="connsiteX0" fmla="*/ 449036 w 675592"/>
              <a:gd name="connsiteY0" fmla="*/ 0 h 446315"/>
              <a:gd name="connsiteX1" fmla="*/ 675592 w 675592"/>
              <a:gd name="connsiteY1" fmla="*/ 0 h 446315"/>
              <a:gd name="connsiteX2" fmla="*/ 675592 w 675592"/>
              <a:gd name="connsiteY2" fmla="*/ 446314 h 446315"/>
              <a:gd name="connsiteX3" fmla="*/ 443592 w 675592"/>
              <a:gd name="connsiteY3" fmla="*/ 446314 h 446315"/>
              <a:gd name="connsiteX4" fmla="*/ 443592 w 675592"/>
              <a:gd name="connsiteY4" fmla="*/ 446315 h 446315"/>
              <a:gd name="connsiteX5" fmla="*/ 443591 w 675592"/>
              <a:gd name="connsiteY5" fmla="*/ 446315 h 446315"/>
              <a:gd name="connsiteX6" fmla="*/ 443591 w 675592"/>
              <a:gd name="connsiteY6" fmla="*/ 446314 h 446315"/>
              <a:gd name="connsiteX7" fmla="*/ 0 w 675592"/>
              <a:gd name="connsiteY7" fmla="*/ 446314 h 446315"/>
              <a:gd name="connsiteX8" fmla="*/ 443592 w 675592"/>
              <a:gd name="connsiteY8" fmla="*/ 5412 h 446315"/>
              <a:gd name="connsiteX9" fmla="*/ 443592 w 675592"/>
              <a:gd name="connsiteY9" fmla="*/ 5411 h 446315"/>
              <a:gd name="connsiteX10" fmla="*/ 449036 w 675592"/>
              <a:gd name="connsiteY10" fmla="*/ 0 h 44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5592" h="446315">
                <a:moveTo>
                  <a:pt x="449036" y="0"/>
                </a:moveTo>
                <a:lnTo>
                  <a:pt x="675592" y="0"/>
                </a:lnTo>
                <a:lnTo>
                  <a:pt x="675592" y="446314"/>
                </a:lnTo>
                <a:lnTo>
                  <a:pt x="443592" y="446314"/>
                </a:lnTo>
                <a:lnTo>
                  <a:pt x="443592" y="446315"/>
                </a:lnTo>
                <a:lnTo>
                  <a:pt x="443591" y="446315"/>
                </a:lnTo>
                <a:lnTo>
                  <a:pt x="443591" y="446314"/>
                </a:lnTo>
                <a:lnTo>
                  <a:pt x="0" y="446314"/>
                </a:lnTo>
                <a:lnTo>
                  <a:pt x="443592" y="5412"/>
                </a:lnTo>
                <a:lnTo>
                  <a:pt x="443592" y="5411"/>
                </a:lnTo>
                <a:lnTo>
                  <a:pt x="44903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6094630" y="2749189"/>
            <a:ext cx="1120550" cy="1003423"/>
          </a:xfrm>
          <a:custGeom>
            <a:avLst/>
            <a:gdLst>
              <a:gd name="connsiteX0" fmla="*/ 0 w 1120550"/>
              <a:gd name="connsiteY0" fmla="*/ 0 h 1003423"/>
              <a:gd name="connsiteX1" fmla="*/ 671513 w 1120550"/>
              <a:gd name="connsiteY1" fmla="*/ 0 h 1003423"/>
              <a:gd name="connsiteX2" fmla="*/ 674236 w 1120550"/>
              <a:gd name="connsiteY2" fmla="*/ 2707 h 1003423"/>
              <a:gd name="connsiteX3" fmla="*/ 674236 w 1120550"/>
              <a:gd name="connsiteY3" fmla="*/ 2708 h 1003423"/>
              <a:gd name="connsiteX4" fmla="*/ 896715 w 1120550"/>
              <a:gd name="connsiteY4" fmla="*/ 223837 h 1003423"/>
              <a:gd name="connsiteX5" fmla="*/ 1117843 w 1120550"/>
              <a:gd name="connsiteY5" fmla="*/ 446314 h 1003423"/>
              <a:gd name="connsiteX6" fmla="*/ 1117844 w 1120550"/>
              <a:gd name="connsiteY6" fmla="*/ 446314 h 1003423"/>
              <a:gd name="connsiteX7" fmla="*/ 1120550 w 1120550"/>
              <a:gd name="connsiteY7" fmla="*/ 449037 h 1003423"/>
              <a:gd name="connsiteX8" fmla="*/ 1120550 w 1120550"/>
              <a:gd name="connsiteY8" fmla="*/ 1003423 h 1003423"/>
              <a:gd name="connsiteX9" fmla="*/ 674236 w 1120550"/>
              <a:gd name="connsiteY9" fmla="*/ 1003423 h 1003423"/>
              <a:gd name="connsiteX10" fmla="*/ 674236 w 1120550"/>
              <a:gd name="connsiteY10" fmla="*/ 446315 h 1003423"/>
              <a:gd name="connsiteX11" fmla="*/ 674236 w 1120550"/>
              <a:gd name="connsiteY11" fmla="*/ 446314 h 1003423"/>
              <a:gd name="connsiteX12" fmla="*/ 0 w 1120550"/>
              <a:gd name="connsiteY12" fmla="*/ 446314 h 1003423"/>
              <a:gd name="connsiteX13" fmla="*/ 0 w 1120550"/>
              <a:gd name="connsiteY13" fmla="*/ 0 h 100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0550" h="1003423">
                <a:moveTo>
                  <a:pt x="0" y="0"/>
                </a:moveTo>
                <a:lnTo>
                  <a:pt x="671513" y="0"/>
                </a:lnTo>
                <a:lnTo>
                  <a:pt x="674236" y="2707"/>
                </a:lnTo>
                <a:lnTo>
                  <a:pt x="674236" y="2708"/>
                </a:lnTo>
                <a:lnTo>
                  <a:pt x="896715" y="223837"/>
                </a:lnTo>
                <a:lnTo>
                  <a:pt x="1117843" y="446314"/>
                </a:lnTo>
                <a:lnTo>
                  <a:pt x="1117844" y="446314"/>
                </a:lnTo>
                <a:lnTo>
                  <a:pt x="1120550" y="449037"/>
                </a:lnTo>
                <a:lnTo>
                  <a:pt x="1120550" y="1003423"/>
                </a:lnTo>
                <a:lnTo>
                  <a:pt x="674236" y="1003423"/>
                </a:lnTo>
                <a:lnTo>
                  <a:pt x="674236" y="446315"/>
                </a:lnTo>
                <a:lnTo>
                  <a:pt x="674236" y="446314"/>
                </a:lnTo>
                <a:lnTo>
                  <a:pt x="0" y="44631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4970001" y="2749190"/>
            <a:ext cx="446314" cy="729501"/>
          </a:xfrm>
          <a:custGeom>
            <a:avLst/>
            <a:gdLst>
              <a:gd name="connsiteX0" fmla="*/ 446314 w 446314"/>
              <a:gd name="connsiteY0" fmla="*/ 0 h 729501"/>
              <a:gd name="connsiteX1" fmla="*/ 446314 w 446314"/>
              <a:gd name="connsiteY1" fmla="*/ 5410 h 729501"/>
              <a:gd name="connsiteX2" fmla="*/ 2721 w 446314"/>
              <a:gd name="connsiteY2" fmla="*/ 446313 h 729501"/>
              <a:gd name="connsiteX3" fmla="*/ 2723 w 446314"/>
              <a:gd name="connsiteY3" fmla="*/ 446313 h 729501"/>
              <a:gd name="connsiteX4" fmla="*/ 2722 w 446314"/>
              <a:gd name="connsiteY4" fmla="*/ 446314 h 729501"/>
              <a:gd name="connsiteX5" fmla="*/ 446314 w 446314"/>
              <a:gd name="connsiteY5" fmla="*/ 446314 h 729501"/>
              <a:gd name="connsiteX6" fmla="*/ 446314 w 446314"/>
              <a:gd name="connsiteY6" fmla="*/ 729501 h 729501"/>
              <a:gd name="connsiteX7" fmla="*/ 0 w 446314"/>
              <a:gd name="connsiteY7" fmla="*/ 729501 h 729501"/>
              <a:gd name="connsiteX8" fmla="*/ 0 w 446314"/>
              <a:gd name="connsiteY8" fmla="*/ 449037 h 729501"/>
              <a:gd name="connsiteX9" fmla="*/ 446314 w 446314"/>
              <a:gd name="connsiteY9" fmla="*/ 0 h 72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314" h="729501">
                <a:moveTo>
                  <a:pt x="446314" y="0"/>
                </a:moveTo>
                <a:lnTo>
                  <a:pt x="446314" y="5410"/>
                </a:lnTo>
                <a:lnTo>
                  <a:pt x="2721" y="446313"/>
                </a:lnTo>
                <a:lnTo>
                  <a:pt x="2723" y="446313"/>
                </a:lnTo>
                <a:lnTo>
                  <a:pt x="2722" y="446314"/>
                </a:lnTo>
                <a:lnTo>
                  <a:pt x="446314" y="446314"/>
                </a:lnTo>
                <a:lnTo>
                  <a:pt x="446314" y="729501"/>
                </a:lnTo>
                <a:lnTo>
                  <a:pt x="0" y="729501"/>
                </a:lnTo>
                <a:lnTo>
                  <a:pt x="0" y="449037"/>
                </a:lnTo>
                <a:lnTo>
                  <a:pt x="44631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5416315" y="3195503"/>
            <a:ext cx="678315" cy="729502"/>
          </a:xfrm>
          <a:custGeom>
            <a:avLst/>
            <a:gdLst>
              <a:gd name="connsiteX0" fmla="*/ 232001 w 678315"/>
              <a:gd name="connsiteY0" fmla="*/ 0 h 729502"/>
              <a:gd name="connsiteX1" fmla="*/ 678315 w 678315"/>
              <a:gd name="connsiteY1" fmla="*/ 0 h 729502"/>
              <a:gd name="connsiteX2" fmla="*/ 678315 w 678315"/>
              <a:gd name="connsiteY2" fmla="*/ 280465 h 729502"/>
              <a:gd name="connsiteX3" fmla="*/ 675609 w 678315"/>
              <a:gd name="connsiteY3" fmla="*/ 283188 h 729502"/>
              <a:gd name="connsiteX4" fmla="*/ 454480 w 678315"/>
              <a:gd name="connsiteY4" fmla="*/ 505667 h 729502"/>
              <a:gd name="connsiteX5" fmla="*/ 232001 w 678315"/>
              <a:gd name="connsiteY5" fmla="*/ 726796 h 729502"/>
              <a:gd name="connsiteX6" fmla="*/ 229278 w 678315"/>
              <a:gd name="connsiteY6" fmla="*/ 729502 h 729502"/>
              <a:gd name="connsiteX7" fmla="*/ 0 w 678315"/>
              <a:gd name="connsiteY7" fmla="*/ 729502 h 729502"/>
              <a:gd name="connsiteX8" fmla="*/ 0 w 678315"/>
              <a:gd name="connsiteY8" fmla="*/ 283188 h 729502"/>
              <a:gd name="connsiteX9" fmla="*/ 232001 w 678315"/>
              <a:gd name="connsiteY9" fmla="*/ 283188 h 729502"/>
              <a:gd name="connsiteX10" fmla="*/ 232001 w 678315"/>
              <a:gd name="connsiteY10" fmla="*/ 0 h 72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315" h="729502">
                <a:moveTo>
                  <a:pt x="232001" y="0"/>
                </a:moveTo>
                <a:lnTo>
                  <a:pt x="678315" y="0"/>
                </a:lnTo>
                <a:lnTo>
                  <a:pt x="678315" y="280465"/>
                </a:lnTo>
                <a:lnTo>
                  <a:pt x="675609" y="283188"/>
                </a:lnTo>
                <a:lnTo>
                  <a:pt x="454480" y="505667"/>
                </a:lnTo>
                <a:lnTo>
                  <a:pt x="232001" y="726796"/>
                </a:lnTo>
                <a:lnTo>
                  <a:pt x="229278" y="729502"/>
                </a:lnTo>
                <a:lnTo>
                  <a:pt x="0" y="729502"/>
                </a:lnTo>
                <a:lnTo>
                  <a:pt x="0" y="283188"/>
                </a:lnTo>
                <a:lnTo>
                  <a:pt x="232001" y="283188"/>
                </a:lnTo>
                <a:lnTo>
                  <a:pt x="23200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4295766" y="3478691"/>
            <a:ext cx="674235" cy="446314"/>
          </a:xfrm>
          <a:custGeom>
            <a:avLst/>
            <a:gdLst>
              <a:gd name="connsiteX0" fmla="*/ 0 w 674235"/>
              <a:gd name="connsiteY0" fmla="*/ 0 h 446314"/>
              <a:gd name="connsiteX1" fmla="*/ 674235 w 674235"/>
              <a:gd name="connsiteY1" fmla="*/ 0 h 446314"/>
              <a:gd name="connsiteX2" fmla="*/ 674235 w 674235"/>
              <a:gd name="connsiteY2" fmla="*/ 446314 h 446314"/>
              <a:gd name="connsiteX3" fmla="*/ 5444 w 674235"/>
              <a:gd name="connsiteY3" fmla="*/ 446314 h 446314"/>
              <a:gd name="connsiteX4" fmla="*/ 0 w 674235"/>
              <a:gd name="connsiteY4" fmla="*/ 440903 h 446314"/>
              <a:gd name="connsiteX5" fmla="*/ 0 w 674235"/>
              <a:gd name="connsiteY5" fmla="*/ 0 h 4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235" h="446314">
                <a:moveTo>
                  <a:pt x="0" y="0"/>
                </a:moveTo>
                <a:lnTo>
                  <a:pt x="674235" y="0"/>
                </a:lnTo>
                <a:lnTo>
                  <a:pt x="674235" y="446314"/>
                </a:lnTo>
                <a:lnTo>
                  <a:pt x="5444" y="446314"/>
                </a:lnTo>
                <a:lnTo>
                  <a:pt x="0" y="4409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6102797" y="3752612"/>
            <a:ext cx="666069" cy="446315"/>
          </a:xfrm>
          <a:custGeom>
            <a:avLst/>
            <a:gdLst>
              <a:gd name="connsiteX0" fmla="*/ 449036 w 666069"/>
              <a:gd name="connsiteY0" fmla="*/ 0 h 446315"/>
              <a:gd name="connsiteX1" fmla="*/ 666069 w 666069"/>
              <a:gd name="connsiteY1" fmla="*/ 0 h 446315"/>
              <a:gd name="connsiteX2" fmla="*/ 666069 w 666069"/>
              <a:gd name="connsiteY2" fmla="*/ 446314 h 446315"/>
              <a:gd name="connsiteX3" fmla="*/ 443592 w 666069"/>
              <a:gd name="connsiteY3" fmla="*/ 446314 h 446315"/>
              <a:gd name="connsiteX4" fmla="*/ 443592 w 666069"/>
              <a:gd name="connsiteY4" fmla="*/ 446315 h 446315"/>
              <a:gd name="connsiteX5" fmla="*/ 443591 w 666069"/>
              <a:gd name="connsiteY5" fmla="*/ 446315 h 446315"/>
              <a:gd name="connsiteX6" fmla="*/ 443591 w 666069"/>
              <a:gd name="connsiteY6" fmla="*/ 446314 h 446315"/>
              <a:gd name="connsiteX7" fmla="*/ 0 w 666069"/>
              <a:gd name="connsiteY7" fmla="*/ 446314 h 446315"/>
              <a:gd name="connsiteX8" fmla="*/ 443592 w 666069"/>
              <a:gd name="connsiteY8" fmla="*/ 5412 h 446315"/>
              <a:gd name="connsiteX9" fmla="*/ 443592 w 666069"/>
              <a:gd name="connsiteY9" fmla="*/ 5411 h 446315"/>
              <a:gd name="connsiteX10" fmla="*/ 449036 w 666069"/>
              <a:gd name="connsiteY10" fmla="*/ 0 h 44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069" h="446315">
                <a:moveTo>
                  <a:pt x="449036" y="0"/>
                </a:moveTo>
                <a:lnTo>
                  <a:pt x="666069" y="0"/>
                </a:lnTo>
                <a:lnTo>
                  <a:pt x="666069" y="446314"/>
                </a:lnTo>
                <a:lnTo>
                  <a:pt x="443592" y="446314"/>
                </a:lnTo>
                <a:lnTo>
                  <a:pt x="443592" y="446315"/>
                </a:lnTo>
                <a:lnTo>
                  <a:pt x="443591" y="446315"/>
                </a:lnTo>
                <a:lnTo>
                  <a:pt x="443591" y="446314"/>
                </a:lnTo>
                <a:lnTo>
                  <a:pt x="0" y="446314"/>
                </a:lnTo>
                <a:lnTo>
                  <a:pt x="443592" y="5412"/>
                </a:lnTo>
                <a:lnTo>
                  <a:pt x="443592" y="5411"/>
                </a:lnTo>
                <a:lnTo>
                  <a:pt x="44903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6546389" y="3752612"/>
            <a:ext cx="1798864" cy="2242457"/>
          </a:xfrm>
          <a:custGeom>
            <a:avLst/>
            <a:gdLst>
              <a:gd name="connsiteX0" fmla="*/ 668791 w 1798864"/>
              <a:gd name="connsiteY0" fmla="*/ 0 h 2242457"/>
              <a:gd name="connsiteX1" fmla="*/ 1349827 w 1798864"/>
              <a:gd name="connsiteY1" fmla="*/ 0 h 2242457"/>
              <a:gd name="connsiteX2" fmla="*/ 1352550 w 1798864"/>
              <a:gd name="connsiteY2" fmla="*/ 2707 h 2242457"/>
              <a:gd name="connsiteX3" fmla="*/ 1352550 w 1798864"/>
              <a:gd name="connsiteY3" fmla="*/ 2708 h 2242457"/>
              <a:gd name="connsiteX4" fmla="*/ 1575029 w 1798864"/>
              <a:gd name="connsiteY4" fmla="*/ 223837 h 2242457"/>
              <a:gd name="connsiteX5" fmla="*/ 1796157 w 1798864"/>
              <a:gd name="connsiteY5" fmla="*/ 446314 h 2242457"/>
              <a:gd name="connsiteX6" fmla="*/ 1796158 w 1798864"/>
              <a:gd name="connsiteY6" fmla="*/ 446314 h 2242457"/>
              <a:gd name="connsiteX7" fmla="*/ 1798864 w 1798864"/>
              <a:gd name="connsiteY7" fmla="*/ 449037 h 2242457"/>
              <a:gd name="connsiteX8" fmla="*/ 1798864 w 1798864"/>
              <a:gd name="connsiteY8" fmla="*/ 1793420 h 2242457"/>
              <a:gd name="connsiteX9" fmla="*/ 1796158 w 1798864"/>
              <a:gd name="connsiteY9" fmla="*/ 1796143 h 2242457"/>
              <a:gd name="connsiteX10" fmla="*/ 1575029 w 1798864"/>
              <a:gd name="connsiteY10" fmla="*/ 2018622 h 2242457"/>
              <a:gd name="connsiteX11" fmla="*/ 1352550 w 1798864"/>
              <a:gd name="connsiteY11" fmla="*/ 2239751 h 2242457"/>
              <a:gd name="connsiteX12" fmla="*/ 1349827 w 1798864"/>
              <a:gd name="connsiteY12" fmla="*/ 2242457 h 2242457"/>
              <a:gd name="connsiteX13" fmla="*/ 5444 w 1798864"/>
              <a:gd name="connsiteY13" fmla="*/ 2242457 h 2242457"/>
              <a:gd name="connsiteX14" fmla="*/ 0 w 1798864"/>
              <a:gd name="connsiteY14" fmla="*/ 2237046 h 2242457"/>
              <a:gd name="connsiteX15" fmla="*/ 0 w 1798864"/>
              <a:gd name="connsiteY15" fmla="*/ 1796143 h 2242457"/>
              <a:gd name="connsiteX16" fmla="*/ 1352550 w 1798864"/>
              <a:gd name="connsiteY16" fmla="*/ 1796143 h 2242457"/>
              <a:gd name="connsiteX17" fmla="*/ 1352550 w 1798864"/>
              <a:gd name="connsiteY17" fmla="*/ 446315 h 2242457"/>
              <a:gd name="connsiteX18" fmla="*/ 1352550 w 1798864"/>
              <a:gd name="connsiteY18" fmla="*/ 446314 h 2242457"/>
              <a:gd name="connsiteX19" fmla="*/ 668791 w 1798864"/>
              <a:gd name="connsiteY19" fmla="*/ 446314 h 2242457"/>
              <a:gd name="connsiteX20" fmla="*/ 668791 w 1798864"/>
              <a:gd name="connsiteY20" fmla="*/ 0 h 22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98864" h="2242457">
                <a:moveTo>
                  <a:pt x="668791" y="0"/>
                </a:moveTo>
                <a:lnTo>
                  <a:pt x="1349827" y="0"/>
                </a:lnTo>
                <a:lnTo>
                  <a:pt x="1352550" y="2707"/>
                </a:lnTo>
                <a:lnTo>
                  <a:pt x="1352550" y="2708"/>
                </a:lnTo>
                <a:lnTo>
                  <a:pt x="1575029" y="223837"/>
                </a:lnTo>
                <a:lnTo>
                  <a:pt x="1796157" y="446314"/>
                </a:lnTo>
                <a:lnTo>
                  <a:pt x="1796158" y="446314"/>
                </a:lnTo>
                <a:lnTo>
                  <a:pt x="1798864" y="449037"/>
                </a:lnTo>
                <a:lnTo>
                  <a:pt x="1798864" y="1793420"/>
                </a:lnTo>
                <a:lnTo>
                  <a:pt x="1796158" y="1796143"/>
                </a:lnTo>
                <a:lnTo>
                  <a:pt x="1575029" y="2018622"/>
                </a:lnTo>
                <a:lnTo>
                  <a:pt x="1352550" y="2239751"/>
                </a:lnTo>
                <a:lnTo>
                  <a:pt x="1349827" y="2242457"/>
                </a:lnTo>
                <a:lnTo>
                  <a:pt x="5444" y="2242457"/>
                </a:lnTo>
                <a:lnTo>
                  <a:pt x="0" y="2237046"/>
                </a:lnTo>
                <a:lnTo>
                  <a:pt x="0" y="1796143"/>
                </a:lnTo>
                <a:lnTo>
                  <a:pt x="1352550" y="1796143"/>
                </a:lnTo>
                <a:lnTo>
                  <a:pt x="1352550" y="446315"/>
                </a:lnTo>
                <a:lnTo>
                  <a:pt x="1352550" y="446314"/>
                </a:lnTo>
                <a:lnTo>
                  <a:pt x="668791" y="446314"/>
                </a:lnTo>
                <a:lnTo>
                  <a:pt x="66879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100074" y="3752613"/>
            <a:ext cx="446314" cy="792719"/>
          </a:xfrm>
          <a:custGeom>
            <a:avLst/>
            <a:gdLst>
              <a:gd name="connsiteX0" fmla="*/ 446314 w 446314"/>
              <a:gd name="connsiteY0" fmla="*/ 0 h 792719"/>
              <a:gd name="connsiteX1" fmla="*/ 446314 w 446314"/>
              <a:gd name="connsiteY1" fmla="*/ 5410 h 792719"/>
              <a:gd name="connsiteX2" fmla="*/ 2721 w 446314"/>
              <a:gd name="connsiteY2" fmla="*/ 446313 h 792719"/>
              <a:gd name="connsiteX3" fmla="*/ 2723 w 446314"/>
              <a:gd name="connsiteY3" fmla="*/ 446313 h 792719"/>
              <a:gd name="connsiteX4" fmla="*/ 2722 w 446314"/>
              <a:gd name="connsiteY4" fmla="*/ 446314 h 792719"/>
              <a:gd name="connsiteX5" fmla="*/ 446314 w 446314"/>
              <a:gd name="connsiteY5" fmla="*/ 446314 h 792719"/>
              <a:gd name="connsiteX6" fmla="*/ 446314 w 446314"/>
              <a:gd name="connsiteY6" fmla="*/ 792719 h 792719"/>
              <a:gd name="connsiteX7" fmla="*/ 0 w 446314"/>
              <a:gd name="connsiteY7" fmla="*/ 792719 h 792719"/>
              <a:gd name="connsiteX8" fmla="*/ 0 w 446314"/>
              <a:gd name="connsiteY8" fmla="*/ 449037 h 792719"/>
              <a:gd name="connsiteX9" fmla="*/ 446314 w 446314"/>
              <a:gd name="connsiteY9" fmla="*/ 0 h 79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314" h="792719">
                <a:moveTo>
                  <a:pt x="446314" y="0"/>
                </a:moveTo>
                <a:lnTo>
                  <a:pt x="446314" y="5410"/>
                </a:lnTo>
                <a:lnTo>
                  <a:pt x="2721" y="446313"/>
                </a:lnTo>
                <a:lnTo>
                  <a:pt x="2723" y="446313"/>
                </a:lnTo>
                <a:lnTo>
                  <a:pt x="2722" y="446314"/>
                </a:lnTo>
                <a:lnTo>
                  <a:pt x="446314" y="446314"/>
                </a:lnTo>
                <a:lnTo>
                  <a:pt x="446314" y="792719"/>
                </a:lnTo>
                <a:lnTo>
                  <a:pt x="0" y="792719"/>
                </a:lnTo>
                <a:lnTo>
                  <a:pt x="0" y="449037"/>
                </a:lnTo>
                <a:lnTo>
                  <a:pt x="44631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4970001" y="3925005"/>
            <a:ext cx="446314" cy="1066642"/>
          </a:xfrm>
          <a:custGeom>
            <a:avLst/>
            <a:gdLst>
              <a:gd name="connsiteX0" fmla="*/ 0 w 446314"/>
              <a:gd name="connsiteY0" fmla="*/ 0 h 1066642"/>
              <a:gd name="connsiteX1" fmla="*/ 446314 w 446314"/>
              <a:gd name="connsiteY1" fmla="*/ 0 h 1066642"/>
              <a:gd name="connsiteX2" fmla="*/ 446314 w 446314"/>
              <a:gd name="connsiteY2" fmla="*/ 620327 h 1066642"/>
              <a:gd name="connsiteX3" fmla="*/ 2721 w 446314"/>
              <a:gd name="connsiteY3" fmla="*/ 620327 h 1066642"/>
              <a:gd name="connsiteX4" fmla="*/ 2722 w 446314"/>
              <a:gd name="connsiteY4" fmla="*/ 620328 h 1066642"/>
              <a:gd name="connsiteX5" fmla="*/ 446314 w 446314"/>
              <a:gd name="connsiteY5" fmla="*/ 620328 h 1066642"/>
              <a:gd name="connsiteX6" fmla="*/ 446314 w 446314"/>
              <a:gd name="connsiteY6" fmla="*/ 1061230 h 1066642"/>
              <a:gd name="connsiteX7" fmla="*/ 446314 w 446314"/>
              <a:gd name="connsiteY7" fmla="*/ 1061231 h 1066642"/>
              <a:gd name="connsiteX8" fmla="*/ 446314 w 446314"/>
              <a:gd name="connsiteY8" fmla="*/ 1066642 h 1066642"/>
              <a:gd name="connsiteX9" fmla="*/ 0 w 446314"/>
              <a:gd name="connsiteY9" fmla="*/ 617605 h 1066642"/>
              <a:gd name="connsiteX10" fmla="*/ 0 w 446314"/>
              <a:gd name="connsiteY10" fmla="*/ 0 h 106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314" h="1066642">
                <a:moveTo>
                  <a:pt x="0" y="0"/>
                </a:moveTo>
                <a:lnTo>
                  <a:pt x="446314" y="0"/>
                </a:lnTo>
                <a:lnTo>
                  <a:pt x="446314" y="620327"/>
                </a:lnTo>
                <a:lnTo>
                  <a:pt x="2721" y="620327"/>
                </a:lnTo>
                <a:lnTo>
                  <a:pt x="2722" y="620328"/>
                </a:lnTo>
                <a:lnTo>
                  <a:pt x="446314" y="620328"/>
                </a:lnTo>
                <a:lnTo>
                  <a:pt x="446314" y="1061230"/>
                </a:lnTo>
                <a:lnTo>
                  <a:pt x="446314" y="1061231"/>
                </a:lnTo>
                <a:lnTo>
                  <a:pt x="446314" y="1066642"/>
                </a:lnTo>
                <a:lnTo>
                  <a:pt x="0" y="6176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6546388" y="4198926"/>
            <a:ext cx="668792" cy="792720"/>
          </a:xfrm>
          <a:custGeom>
            <a:avLst/>
            <a:gdLst>
              <a:gd name="connsiteX0" fmla="*/ 222478 w 668792"/>
              <a:gd name="connsiteY0" fmla="*/ 0 h 792720"/>
              <a:gd name="connsiteX1" fmla="*/ 668792 w 668792"/>
              <a:gd name="connsiteY1" fmla="*/ 0 h 792720"/>
              <a:gd name="connsiteX2" fmla="*/ 668792 w 668792"/>
              <a:gd name="connsiteY2" fmla="*/ 343683 h 792720"/>
              <a:gd name="connsiteX3" fmla="*/ 666086 w 668792"/>
              <a:gd name="connsiteY3" fmla="*/ 346406 h 792720"/>
              <a:gd name="connsiteX4" fmla="*/ 444957 w 668792"/>
              <a:gd name="connsiteY4" fmla="*/ 568885 h 792720"/>
              <a:gd name="connsiteX5" fmla="*/ 222478 w 668792"/>
              <a:gd name="connsiteY5" fmla="*/ 790014 h 792720"/>
              <a:gd name="connsiteX6" fmla="*/ 219755 w 668792"/>
              <a:gd name="connsiteY6" fmla="*/ 792720 h 792720"/>
              <a:gd name="connsiteX7" fmla="*/ 0 w 668792"/>
              <a:gd name="connsiteY7" fmla="*/ 792720 h 792720"/>
              <a:gd name="connsiteX8" fmla="*/ 0 w 668792"/>
              <a:gd name="connsiteY8" fmla="*/ 346406 h 792720"/>
              <a:gd name="connsiteX9" fmla="*/ 222478 w 668792"/>
              <a:gd name="connsiteY9" fmla="*/ 346406 h 792720"/>
              <a:gd name="connsiteX10" fmla="*/ 222478 w 668792"/>
              <a:gd name="connsiteY10" fmla="*/ 0 h 79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8792" h="792720">
                <a:moveTo>
                  <a:pt x="222478" y="0"/>
                </a:moveTo>
                <a:lnTo>
                  <a:pt x="668792" y="0"/>
                </a:lnTo>
                <a:lnTo>
                  <a:pt x="668792" y="343683"/>
                </a:lnTo>
                <a:lnTo>
                  <a:pt x="666086" y="346406"/>
                </a:lnTo>
                <a:lnTo>
                  <a:pt x="444957" y="568885"/>
                </a:lnTo>
                <a:lnTo>
                  <a:pt x="222478" y="790014"/>
                </a:lnTo>
                <a:lnTo>
                  <a:pt x="219755" y="792720"/>
                </a:lnTo>
                <a:lnTo>
                  <a:pt x="0" y="792720"/>
                </a:lnTo>
                <a:lnTo>
                  <a:pt x="0" y="346406"/>
                </a:lnTo>
                <a:lnTo>
                  <a:pt x="222478" y="346406"/>
                </a:lnTo>
                <a:lnTo>
                  <a:pt x="22247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416316" y="4545332"/>
            <a:ext cx="683758" cy="446314"/>
          </a:xfrm>
          <a:custGeom>
            <a:avLst/>
            <a:gdLst>
              <a:gd name="connsiteX0" fmla="*/ 0 w 683758"/>
              <a:gd name="connsiteY0" fmla="*/ 0 h 446314"/>
              <a:gd name="connsiteX1" fmla="*/ 683758 w 683758"/>
              <a:gd name="connsiteY1" fmla="*/ 0 h 446314"/>
              <a:gd name="connsiteX2" fmla="*/ 683758 w 683758"/>
              <a:gd name="connsiteY2" fmla="*/ 446314 h 446314"/>
              <a:gd name="connsiteX3" fmla="*/ 5444 w 683758"/>
              <a:gd name="connsiteY3" fmla="*/ 446314 h 446314"/>
              <a:gd name="connsiteX4" fmla="*/ 0 w 683758"/>
              <a:gd name="connsiteY4" fmla="*/ 440903 h 446314"/>
              <a:gd name="connsiteX5" fmla="*/ 0 w 683758"/>
              <a:gd name="connsiteY5" fmla="*/ 0 h 4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758" h="446314">
                <a:moveTo>
                  <a:pt x="0" y="0"/>
                </a:moveTo>
                <a:lnTo>
                  <a:pt x="683758" y="0"/>
                </a:lnTo>
                <a:lnTo>
                  <a:pt x="683758" y="446314"/>
                </a:lnTo>
                <a:lnTo>
                  <a:pt x="5444" y="446314"/>
                </a:lnTo>
                <a:lnTo>
                  <a:pt x="0" y="44090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6100074" y="4991646"/>
            <a:ext cx="446314" cy="1003424"/>
          </a:xfrm>
          <a:custGeom>
            <a:avLst/>
            <a:gdLst>
              <a:gd name="connsiteX0" fmla="*/ 0 w 446314"/>
              <a:gd name="connsiteY0" fmla="*/ 0 h 1003424"/>
              <a:gd name="connsiteX1" fmla="*/ 446314 w 446314"/>
              <a:gd name="connsiteY1" fmla="*/ 0 h 1003424"/>
              <a:gd name="connsiteX2" fmla="*/ 446314 w 446314"/>
              <a:gd name="connsiteY2" fmla="*/ 557109 h 1003424"/>
              <a:gd name="connsiteX3" fmla="*/ 2721 w 446314"/>
              <a:gd name="connsiteY3" fmla="*/ 557109 h 1003424"/>
              <a:gd name="connsiteX4" fmla="*/ 2722 w 446314"/>
              <a:gd name="connsiteY4" fmla="*/ 557110 h 1003424"/>
              <a:gd name="connsiteX5" fmla="*/ 446314 w 446314"/>
              <a:gd name="connsiteY5" fmla="*/ 557110 h 1003424"/>
              <a:gd name="connsiteX6" fmla="*/ 446314 w 446314"/>
              <a:gd name="connsiteY6" fmla="*/ 998012 h 1003424"/>
              <a:gd name="connsiteX7" fmla="*/ 446314 w 446314"/>
              <a:gd name="connsiteY7" fmla="*/ 998013 h 1003424"/>
              <a:gd name="connsiteX8" fmla="*/ 446314 w 446314"/>
              <a:gd name="connsiteY8" fmla="*/ 1003424 h 1003424"/>
              <a:gd name="connsiteX9" fmla="*/ 0 w 446314"/>
              <a:gd name="connsiteY9" fmla="*/ 554387 h 1003424"/>
              <a:gd name="connsiteX10" fmla="*/ 0 w 446314"/>
              <a:gd name="connsiteY10" fmla="*/ 0 h 100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6314" h="1003424">
                <a:moveTo>
                  <a:pt x="0" y="0"/>
                </a:moveTo>
                <a:lnTo>
                  <a:pt x="446314" y="0"/>
                </a:lnTo>
                <a:lnTo>
                  <a:pt x="446314" y="557109"/>
                </a:lnTo>
                <a:lnTo>
                  <a:pt x="2721" y="557109"/>
                </a:lnTo>
                <a:lnTo>
                  <a:pt x="2722" y="557110"/>
                </a:lnTo>
                <a:lnTo>
                  <a:pt x="446314" y="557110"/>
                </a:lnTo>
                <a:lnTo>
                  <a:pt x="446314" y="998012"/>
                </a:lnTo>
                <a:lnTo>
                  <a:pt x="446314" y="998013"/>
                </a:lnTo>
                <a:lnTo>
                  <a:pt x="446314" y="1003424"/>
                </a:lnTo>
                <a:lnTo>
                  <a:pt x="0" y="554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6768866" y="2749189"/>
            <a:ext cx="222479" cy="223836"/>
          </a:xfrm>
          <a:custGeom>
            <a:avLst/>
            <a:gdLst>
              <a:gd name="connsiteX0" fmla="*/ 0 w 222479"/>
              <a:gd name="connsiteY0" fmla="*/ 0 h 223836"/>
              <a:gd name="connsiteX1" fmla="*/ 222479 w 222479"/>
              <a:gd name="connsiteY1" fmla="*/ 223836 h 223836"/>
              <a:gd name="connsiteX2" fmla="*/ 0 w 222479"/>
              <a:gd name="connsiteY2" fmla="*/ 2707 h 223836"/>
              <a:gd name="connsiteX3" fmla="*/ 0 w 222479"/>
              <a:gd name="connsiteY3" fmla="*/ 0 h 2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79" h="223836">
                <a:moveTo>
                  <a:pt x="0" y="0"/>
                </a:moveTo>
                <a:lnTo>
                  <a:pt x="222479" y="223836"/>
                </a:lnTo>
                <a:lnTo>
                  <a:pt x="0" y="2707"/>
                </a:lnTo>
                <a:lnTo>
                  <a:pt x="0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6991345" y="2973025"/>
            <a:ext cx="223835" cy="222478"/>
          </a:xfrm>
          <a:custGeom>
            <a:avLst/>
            <a:gdLst>
              <a:gd name="connsiteX0" fmla="*/ 0 w 223835"/>
              <a:gd name="connsiteY0" fmla="*/ 0 h 222478"/>
              <a:gd name="connsiteX1" fmla="*/ 223835 w 223835"/>
              <a:gd name="connsiteY1" fmla="*/ 222478 h 222478"/>
              <a:gd name="connsiteX2" fmla="*/ 221129 w 223835"/>
              <a:gd name="connsiteY2" fmla="*/ 222478 h 222478"/>
              <a:gd name="connsiteX3" fmla="*/ 0 w 223835"/>
              <a:gd name="connsiteY3" fmla="*/ 0 h 2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35" h="222478">
                <a:moveTo>
                  <a:pt x="0" y="0"/>
                </a:moveTo>
                <a:lnTo>
                  <a:pt x="223835" y="222478"/>
                </a:lnTo>
                <a:lnTo>
                  <a:pt x="221129" y="222478"/>
                </a:lnTo>
                <a:lnTo>
                  <a:pt x="0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6991345" y="4545333"/>
            <a:ext cx="223835" cy="222479"/>
          </a:xfrm>
          <a:custGeom>
            <a:avLst/>
            <a:gdLst>
              <a:gd name="connsiteX0" fmla="*/ 221129 w 223835"/>
              <a:gd name="connsiteY0" fmla="*/ 0 h 222479"/>
              <a:gd name="connsiteX1" fmla="*/ 223835 w 223835"/>
              <a:gd name="connsiteY1" fmla="*/ 0 h 222479"/>
              <a:gd name="connsiteX2" fmla="*/ 0 w 223835"/>
              <a:gd name="connsiteY2" fmla="*/ 222479 h 222479"/>
              <a:gd name="connsiteX3" fmla="*/ 221129 w 223835"/>
              <a:gd name="connsiteY3" fmla="*/ 0 h 2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35" h="222479">
                <a:moveTo>
                  <a:pt x="221129" y="0"/>
                </a:moveTo>
                <a:lnTo>
                  <a:pt x="223835" y="0"/>
                </a:lnTo>
                <a:lnTo>
                  <a:pt x="0" y="222479"/>
                </a:lnTo>
                <a:lnTo>
                  <a:pt x="221129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6768866" y="4767812"/>
            <a:ext cx="222479" cy="223835"/>
          </a:xfrm>
          <a:custGeom>
            <a:avLst/>
            <a:gdLst>
              <a:gd name="connsiteX0" fmla="*/ 222479 w 222479"/>
              <a:gd name="connsiteY0" fmla="*/ 0 h 223835"/>
              <a:gd name="connsiteX1" fmla="*/ 0 w 222479"/>
              <a:gd name="connsiteY1" fmla="*/ 223835 h 223835"/>
              <a:gd name="connsiteX2" fmla="*/ 0 w 222479"/>
              <a:gd name="connsiteY2" fmla="*/ 221129 h 223835"/>
              <a:gd name="connsiteX3" fmla="*/ 222479 w 222479"/>
              <a:gd name="connsiteY3" fmla="*/ 0 h 22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79" h="223835">
                <a:moveTo>
                  <a:pt x="222479" y="0"/>
                </a:moveTo>
                <a:lnTo>
                  <a:pt x="0" y="223835"/>
                </a:lnTo>
                <a:lnTo>
                  <a:pt x="0" y="221129"/>
                </a:lnTo>
                <a:lnTo>
                  <a:pt x="222479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2" name="Right Triangle 51"/>
          <p:cNvSpPr/>
          <p:nvPr/>
        </p:nvSpPr>
        <p:spPr>
          <a:xfrm flipH="1">
            <a:off x="6653538" y="2746482"/>
            <a:ext cx="116681" cy="446314"/>
          </a:xfrm>
          <a:prstGeom prst="rtTriangle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3" name="Right Triangle 52"/>
          <p:cNvSpPr/>
          <p:nvPr/>
        </p:nvSpPr>
        <p:spPr>
          <a:xfrm rot="5400000" flipH="1">
            <a:off x="6933682" y="4261126"/>
            <a:ext cx="116681" cy="446314"/>
          </a:xfrm>
          <a:prstGeom prst="rtTriangle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4" name="Right Triangle 53"/>
          <p:cNvSpPr/>
          <p:nvPr/>
        </p:nvSpPr>
        <p:spPr>
          <a:xfrm rot="16200000" flipH="1">
            <a:off x="5132113" y="3027980"/>
            <a:ext cx="116681" cy="446314"/>
          </a:xfrm>
          <a:prstGeom prst="rtTriangle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5" name="Right Triangle 54"/>
          <p:cNvSpPr/>
          <p:nvPr/>
        </p:nvSpPr>
        <p:spPr>
          <a:xfrm flipV="1">
            <a:off x="5416316" y="4548040"/>
            <a:ext cx="116681" cy="446314"/>
          </a:xfrm>
          <a:prstGeom prst="rtTriangle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7898939" y="3752612"/>
            <a:ext cx="222479" cy="223836"/>
          </a:xfrm>
          <a:custGeom>
            <a:avLst/>
            <a:gdLst>
              <a:gd name="connsiteX0" fmla="*/ 0 w 222479"/>
              <a:gd name="connsiteY0" fmla="*/ 0 h 223836"/>
              <a:gd name="connsiteX1" fmla="*/ 222479 w 222479"/>
              <a:gd name="connsiteY1" fmla="*/ 223836 h 223836"/>
              <a:gd name="connsiteX2" fmla="*/ 0 w 222479"/>
              <a:gd name="connsiteY2" fmla="*/ 2707 h 223836"/>
              <a:gd name="connsiteX3" fmla="*/ 0 w 222479"/>
              <a:gd name="connsiteY3" fmla="*/ 0 h 2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79" h="223836">
                <a:moveTo>
                  <a:pt x="0" y="0"/>
                </a:moveTo>
                <a:lnTo>
                  <a:pt x="222479" y="223836"/>
                </a:lnTo>
                <a:lnTo>
                  <a:pt x="0" y="2707"/>
                </a:lnTo>
                <a:lnTo>
                  <a:pt x="0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8121418" y="3976448"/>
            <a:ext cx="223835" cy="222478"/>
          </a:xfrm>
          <a:custGeom>
            <a:avLst/>
            <a:gdLst>
              <a:gd name="connsiteX0" fmla="*/ 0 w 223835"/>
              <a:gd name="connsiteY0" fmla="*/ 0 h 222478"/>
              <a:gd name="connsiteX1" fmla="*/ 223835 w 223835"/>
              <a:gd name="connsiteY1" fmla="*/ 222478 h 222478"/>
              <a:gd name="connsiteX2" fmla="*/ 221129 w 223835"/>
              <a:gd name="connsiteY2" fmla="*/ 222478 h 222478"/>
              <a:gd name="connsiteX3" fmla="*/ 0 w 223835"/>
              <a:gd name="connsiteY3" fmla="*/ 0 h 2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35" h="222478">
                <a:moveTo>
                  <a:pt x="0" y="0"/>
                </a:moveTo>
                <a:lnTo>
                  <a:pt x="223835" y="222478"/>
                </a:lnTo>
                <a:lnTo>
                  <a:pt x="221129" y="222478"/>
                </a:lnTo>
                <a:lnTo>
                  <a:pt x="0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8121418" y="5548756"/>
            <a:ext cx="223835" cy="222479"/>
          </a:xfrm>
          <a:custGeom>
            <a:avLst/>
            <a:gdLst>
              <a:gd name="connsiteX0" fmla="*/ 221129 w 223835"/>
              <a:gd name="connsiteY0" fmla="*/ 0 h 222479"/>
              <a:gd name="connsiteX1" fmla="*/ 223835 w 223835"/>
              <a:gd name="connsiteY1" fmla="*/ 0 h 222479"/>
              <a:gd name="connsiteX2" fmla="*/ 0 w 223835"/>
              <a:gd name="connsiteY2" fmla="*/ 222479 h 222479"/>
              <a:gd name="connsiteX3" fmla="*/ 221129 w 223835"/>
              <a:gd name="connsiteY3" fmla="*/ 0 h 2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35" h="222479">
                <a:moveTo>
                  <a:pt x="221129" y="0"/>
                </a:moveTo>
                <a:lnTo>
                  <a:pt x="223835" y="0"/>
                </a:lnTo>
                <a:lnTo>
                  <a:pt x="0" y="222479"/>
                </a:lnTo>
                <a:lnTo>
                  <a:pt x="221129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7898939" y="5771235"/>
            <a:ext cx="222479" cy="223835"/>
          </a:xfrm>
          <a:custGeom>
            <a:avLst/>
            <a:gdLst>
              <a:gd name="connsiteX0" fmla="*/ 222479 w 222479"/>
              <a:gd name="connsiteY0" fmla="*/ 0 h 223835"/>
              <a:gd name="connsiteX1" fmla="*/ 0 w 222479"/>
              <a:gd name="connsiteY1" fmla="*/ 223835 h 223835"/>
              <a:gd name="connsiteX2" fmla="*/ 0 w 222479"/>
              <a:gd name="connsiteY2" fmla="*/ 221129 h 223835"/>
              <a:gd name="connsiteX3" fmla="*/ 222479 w 222479"/>
              <a:gd name="connsiteY3" fmla="*/ 0 h 22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79" h="223835">
                <a:moveTo>
                  <a:pt x="222479" y="0"/>
                </a:moveTo>
                <a:lnTo>
                  <a:pt x="0" y="223835"/>
                </a:lnTo>
                <a:lnTo>
                  <a:pt x="0" y="221129"/>
                </a:lnTo>
                <a:lnTo>
                  <a:pt x="222479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4" name="Right Triangle 63"/>
          <p:cNvSpPr/>
          <p:nvPr/>
        </p:nvSpPr>
        <p:spPr>
          <a:xfrm flipH="1">
            <a:off x="7783611" y="3749905"/>
            <a:ext cx="116681" cy="446314"/>
          </a:xfrm>
          <a:prstGeom prst="rtTriangle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5" name="Right Triangle 64"/>
          <p:cNvSpPr/>
          <p:nvPr/>
        </p:nvSpPr>
        <p:spPr>
          <a:xfrm rot="5400000" flipH="1">
            <a:off x="8063755" y="5264549"/>
            <a:ext cx="116681" cy="446314"/>
          </a:xfrm>
          <a:prstGeom prst="rtTriangle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6" name="Right Triangle 65"/>
          <p:cNvSpPr/>
          <p:nvPr/>
        </p:nvSpPr>
        <p:spPr>
          <a:xfrm rot="16200000" flipH="1">
            <a:off x="6262186" y="4031403"/>
            <a:ext cx="116681" cy="446314"/>
          </a:xfrm>
          <a:prstGeom prst="rtTriangle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7" name="Right Triangle 66"/>
          <p:cNvSpPr/>
          <p:nvPr/>
        </p:nvSpPr>
        <p:spPr>
          <a:xfrm flipV="1">
            <a:off x="6546389" y="5551463"/>
            <a:ext cx="116681" cy="446314"/>
          </a:xfrm>
          <a:prstGeom prst="rtTriangle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7" name="Right Triangle 86"/>
          <p:cNvSpPr/>
          <p:nvPr/>
        </p:nvSpPr>
        <p:spPr>
          <a:xfrm rot="5400000" flipH="1">
            <a:off x="5817897" y="3186234"/>
            <a:ext cx="116681" cy="446314"/>
          </a:xfrm>
          <a:prstGeom prst="rtTriangle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8" name="Right Triangle 87"/>
          <p:cNvSpPr/>
          <p:nvPr/>
        </p:nvSpPr>
        <p:spPr>
          <a:xfrm flipV="1">
            <a:off x="4284889" y="3478691"/>
            <a:ext cx="116681" cy="446314"/>
          </a:xfrm>
          <a:prstGeom prst="rtTriangle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529980" y="1679841"/>
            <a:ext cx="232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48043" y="1741397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01</a:t>
            </a:r>
            <a:endParaRPr lang="en-US" sz="3200" b="1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33377" y="3395962"/>
            <a:ext cx="232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1440" y="3457518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02</a:t>
            </a:r>
            <a:endParaRPr lang="en-US" sz="3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525907" y="5235194"/>
            <a:ext cx="2320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43970" y="529675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03</a:t>
            </a:r>
            <a:endParaRPr lang="en-US" sz="3200" b="1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841951" y="1679841"/>
            <a:ext cx="3435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r>
              <a:rPr lang="zh-CN" altLang="en-US" sz="16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解决方案</a:t>
            </a:r>
            <a:endParaRPr lang="en-US" sz="16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3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7442" y="1977656"/>
            <a:ext cx="2977116" cy="2977116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89968" y="2160182"/>
            <a:ext cx="2612065" cy="2612065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71288" y="2341502"/>
            <a:ext cx="2249424" cy="2249424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54168" y="2524382"/>
            <a:ext cx="1883664" cy="1883664"/>
          </a:xfrm>
          <a:prstGeom prst="ellipse">
            <a:avLst/>
          </a:prstGeom>
          <a:noFill/>
          <a:ln w="127000" cap="rnd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" name="Arc 11"/>
          <p:cNvSpPr/>
          <p:nvPr/>
        </p:nvSpPr>
        <p:spPr>
          <a:xfrm>
            <a:off x="4607442" y="1977656"/>
            <a:ext cx="2977116" cy="2977116"/>
          </a:xfrm>
          <a:prstGeom prst="arc">
            <a:avLst>
              <a:gd name="adj1" fmla="val 16200000"/>
              <a:gd name="adj2" fmla="val 21257035"/>
            </a:avLst>
          </a:prstGeom>
          <a:noFill/>
          <a:ln w="1270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Arc 12"/>
          <p:cNvSpPr/>
          <p:nvPr/>
        </p:nvSpPr>
        <p:spPr>
          <a:xfrm>
            <a:off x="4789968" y="2160181"/>
            <a:ext cx="2612065" cy="2612065"/>
          </a:xfrm>
          <a:prstGeom prst="arc">
            <a:avLst>
              <a:gd name="adj1" fmla="val 16200000"/>
              <a:gd name="adj2" fmla="val 2624571"/>
            </a:avLst>
          </a:prstGeom>
          <a:noFill/>
          <a:ln w="1270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Arc 13"/>
          <p:cNvSpPr/>
          <p:nvPr/>
        </p:nvSpPr>
        <p:spPr>
          <a:xfrm>
            <a:off x="4971288" y="2341502"/>
            <a:ext cx="2249424" cy="2249424"/>
          </a:xfrm>
          <a:prstGeom prst="arc">
            <a:avLst>
              <a:gd name="adj1" fmla="val 16200000"/>
              <a:gd name="adj2" fmla="val 8081276"/>
            </a:avLst>
          </a:prstGeom>
          <a:noFill/>
          <a:ln w="1270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" name="Arc 14"/>
          <p:cNvSpPr/>
          <p:nvPr/>
        </p:nvSpPr>
        <p:spPr>
          <a:xfrm>
            <a:off x="5154168" y="2524382"/>
            <a:ext cx="1883664" cy="1883664"/>
          </a:xfrm>
          <a:prstGeom prst="arc">
            <a:avLst>
              <a:gd name="adj1" fmla="val 16200000"/>
              <a:gd name="adj2" fmla="val 12374596"/>
            </a:avLst>
          </a:prstGeom>
          <a:noFill/>
          <a:ln w="1270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467" y="3050714"/>
            <a:ext cx="15230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执行品牌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584558" y="3333307"/>
            <a:ext cx="1280160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37832" y="4408046"/>
            <a:ext cx="1828800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12575" y="4214544"/>
            <a:ext cx="128016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67362" y="3050714"/>
            <a:ext cx="128016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62183" y="3163186"/>
            <a:ext cx="223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解决方案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62183" y="4251759"/>
            <a:ext cx="223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解决方案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45565" y="2906054"/>
            <a:ext cx="223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解决方案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45565" y="4076490"/>
            <a:ext cx="223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解决方案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50688" y="5622789"/>
            <a:ext cx="769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结论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802425" y="1878008"/>
            <a:ext cx="1282183" cy="1473772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247" tIns="321103" rIns="291248" bIns="3211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35%</a:t>
            </a:r>
            <a:endParaRPr lang="en-US" sz="2400" b="1" kern="120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417668" y="1878008"/>
            <a:ext cx="1282182" cy="1473772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807" tIns="229663" rIns="199807" bIns="22966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60%</a:t>
            </a:r>
            <a:endParaRPr lang="en-US" sz="2400" b="1" kern="120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107394" y="3128947"/>
            <a:ext cx="1282182" cy="1473772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247" tIns="321103" rIns="291247" bIns="3211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50%</a:t>
            </a:r>
            <a:endParaRPr lang="en-US" sz="2400" b="1" kern="120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492151" y="3128947"/>
            <a:ext cx="1282182" cy="1473772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807" tIns="229663" rIns="199807" bIns="22966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60%</a:t>
            </a:r>
            <a:endParaRPr lang="en-US" sz="2400" b="1" kern="120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802425" y="4379885"/>
            <a:ext cx="1282183" cy="1473773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247" tIns="321103" rIns="291248" bIns="3211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35%</a:t>
            </a:r>
            <a:endParaRPr lang="en-US" sz="2400" b="1" kern="120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417668" y="4379885"/>
            <a:ext cx="1282182" cy="1473772"/>
          </a:xfrm>
          <a:custGeom>
            <a:avLst/>
            <a:gdLst>
              <a:gd name="connsiteX0" fmla="*/ 0 w 1473772"/>
              <a:gd name="connsiteY0" fmla="*/ 641091 h 1282182"/>
              <a:gd name="connsiteX1" fmla="*/ 320546 w 1473772"/>
              <a:gd name="connsiteY1" fmla="*/ 0 h 1282182"/>
              <a:gd name="connsiteX2" fmla="*/ 1153227 w 1473772"/>
              <a:gd name="connsiteY2" fmla="*/ 0 h 1282182"/>
              <a:gd name="connsiteX3" fmla="*/ 1473772 w 1473772"/>
              <a:gd name="connsiteY3" fmla="*/ 641091 h 1282182"/>
              <a:gd name="connsiteX4" fmla="*/ 1153227 w 1473772"/>
              <a:gd name="connsiteY4" fmla="*/ 1282182 h 1282182"/>
              <a:gd name="connsiteX5" fmla="*/ 320546 w 1473772"/>
              <a:gd name="connsiteY5" fmla="*/ 1282182 h 1282182"/>
              <a:gd name="connsiteX6" fmla="*/ 0 w 1473772"/>
              <a:gd name="connsiteY6" fmla="*/ 641091 h 128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772" h="1282182">
                <a:moveTo>
                  <a:pt x="736886" y="0"/>
                </a:moveTo>
                <a:lnTo>
                  <a:pt x="1473772" y="278875"/>
                </a:lnTo>
                <a:lnTo>
                  <a:pt x="1473772" y="1003308"/>
                </a:lnTo>
                <a:lnTo>
                  <a:pt x="736886" y="1282182"/>
                </a:lnTo>
                <a:lnTo>
                  <a:pt x="0" y="1003308"/>
                </a:lnTo>
                <a:lnTo>
                  <a:pt x="0" y="278875"/>
                </a:lnTo>
                <a:lnTo>
                  <a:pt x="73688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807" tIns="229663" rIns="199807" bIns="22966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80</a:t>
            </a:r>
            <a:endParaRPr lang="en-US" sz="2400" b="1" kern="120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123693" y="2614894"/>
            <a:ext cx="1751048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23693" y="5116771"/>
            <a:ext cx="1751048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04155" y="3865833"/>
            <a:ext cx="1751048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77161" y="2614894"/>
            <a:ext cx="1751048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07711" y="3865833"/>
            <a:ext cx="1751048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36797" y="5116771"/>
            <a:ext cx="1751048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20634" y="236867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市场推广团队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57576" y="3612913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管理团队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77114" y="487055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社交团队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7161" y="236867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服务团队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07711" y="3619611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设计团队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36797" y="487054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+mn-ea"/>
                <a:cs typeface="Open Sans" panose="020B0606030504020204" pitchFamily="34" charset="0"/>
              </a:rPr>
              <a:t>产品开发团队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70720" y="2724040"/>
            <a:ext cx="232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56273" y="3999057"/>
            <a:ext cx="232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70719" y="5274074"/>
            <a:ext cx="232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5969" y="2724040"/>
            <a:ext cx="232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83771" y="3999057"/>
            <a:ext cx="232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8519" y="5274074"/>
            <a:ext cx="232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7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119626" y="1855492"/>
            <a:ext cx="1952749" cy="1952749"/>
          </a:xfrm>
          <a:custGeom>
            <a:avLst/>
            <a:gdLst>
              <a:gd name="connsiteX0" fmla="*/ 0 w 2709333"/>
              <a:gd name="connsiteY0" fmla="*/ 2709333 h 2709333"/>
              <a:gd name="connsiteX1" fmla="*/ 1354667 w 2709333"/>
              <a:gd name="connsiteY1" fmla="*/ 0 h 2709333"/>
              <a:gd name="connsiteX2" fmla="*/ 2709333 w 2709333"/>
              <a:gd name="connsiteY2" fmla="*/ 2709333 h 2709333"/>
              <a:gd name="connsiteX3" fmla="*/ 0 w 2709333"/>
              <a:gd name="connsiteY3" fmla="*/ 2709333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333" h="2709333">
                <a:moveTo>
                  <a:pt x="0" y="2709333"/>
                </a:moveTo>
                <a:lnTo>
                  <a:pt x="1354667" y="0"/>
                </a:lnTo>
                <a:lnTo>
                  <a:pt x="2709333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303" tIns="1495637" rIns="818303" bIns="140970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kern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43251" y="3808241"/>
            <a:ext cx="1952749" cy="1952749"/>
          </a:xfrm>
          <a:custGeom>
            <a:avLst/>
            <a:gdLst>
              <a:gd name="connsiteX0" fmla="*/ 0 w 2709333"/>
              <a:gd name="connsiteY0" fmla="*/ 2709333 h 2709333"/>
              <a:gd name="connsiteX1" fmla="*/ 1354667 w 2709333"/>
              <a:gd name="connsiteY1" fmla="*/ 0 h 2709333"/>
              <a:gd name="connsiteX2" fmla="*/ 2709333 w 2709333"/>
              <a:gd name="connsiteY2" fmla="*/ 2709333 h 2709333"/>
              <a:gd name="connsiteX3" fmla="*/ 0 w 2709333"/>
              <a:gd name="connsiteY3" fmla="*/ 2709333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333" h="2709333">
                <a:moveTo>
                  <a:pt x="0" y="2709333"/>
                </a:moveTo>
                <a:lnTo>
                  <a:pt x="1354667" y="0"/>
                </a:lnTo>
                <a:lnTo>
                  <a:pt x="2709333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303" tIns="1495637" rIns="818303" bIns="140970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kern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119626" y="3808240"/>
            <a:ext cx="1952749" cy="1952749"/>
          </a:xfrm>
          <a:custGeom>
            <a:avLst/>
            <a:gdLst>
              <a:gd name="connsiteX0" fmla="*/ 0 w 2709333"/>
              <a:gd name="connsiteY0" fmla="*/ 2709333 h 2709333"/>
              <a:gd name="connsiteX1" fmla="*/ 1354667 w 2709333"/>
              <a:gd name="connsiteY1" fmla="*/ 0 h 2709333"/>
              <a:gd name="connsiteX2" fmla="*/ 2709333 w 2709333"/>
              <a:gd name="connsiteY2" fmla="*/ 2709333 h 2709333"/>
              <a:gd name="connsiteX3" fmla="*/ 0 w 2709333"/>
              <a:gd name="connsiteY3" fmla="*/ 2709333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333" h="2709333">
                <a:moveTo>
                  <a:pt x="2709333" y="0"/>
                </a:moveTo>
                <a:lnTo>
                  <a:pt x="1354666" y="2709333"/>
                </a:lnTo>
                <a:lnTo>
                  <a:pt x="0" y="0"/>
                </a:lnTo>
                <a:lnTo>
                  <a:pt x="270933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303" tIns="140971" rIns="818303" bIns="1495637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kern="1200">
              <a:latin typeface="+mn-ea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096000" y="3808241"/>
            <a:ext cx="1952749" cy="1952749"/>
          </a:xfrm>
          <a:custGeom>
            <a:avLst/>
            <a:gdLst>
              <a:gd name="connsiteX0" fmla="*/ 0 w 2709333"/>
              <a:gd name="connsiteY0" fmla="*/ 2709333 h 2709333"/>
              <a:gd name="connsiteX1" fmla="*/ 1354667 w 2709333"/>
              <a:gd name="connsiteY1" fmla="*/ 0 h 2709333"/>
              <a:gd name="connsiteX2" fmla="*/ 2709333 w 2709333"/>
              <a:gd name="connsiteY2" fmla="*/ 2709333 h 2709333"/>
              <a:gd name="connsiteX3" fmla="*/ 0 w 2709333"/>
              <a:gd name="connsiteY3" fmla="*/ 2709333 h 27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333" h="2709333">
                <a:moveTo>
                  <a:pt x="0" y="2709333"/>
                </a:moveTo>
                <a:lnTo>
                  <a:pt x="1354667" y="0"/>
                </a:lnTo>
                <a:lnTo>
                  <a:pt x="2709333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303" tIns="1495637" rIns="818303" bIns="140970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700" kern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8890" y="4058267"/>
            <a:ext cx="12742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解决方案</a:t>
            </a:r>
            <a:endParaRPr lang="en-US" sz="1400" b="1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16" name="Straight Connector 15"/>
          <p:cNvCxnSpPr>
            <a:stCxn id="10" idx="2"/>
          </p:cNvCxnSpPr>
          <p:nvPr/>
        </p:nvCxnSpPr>
        <p:spPr>
          <a:xfrm flipV="1">
            <a:off x="7072375" y="3808240"/>
            <a:ext cx="2018462" cy="1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101163" y="3808240"/>
            <a:ext cx="2018462" cy="1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470721" y="3976474"/>
            <a:ext cx="2806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0017" y="3976474"/>
            <a:ext cx="2806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产品特征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89218" y="3562019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执行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5076" y="3567335"/>
            <a:ext cx="441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元素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470932" y="2097994"/>
            <a:ext cx="788712" cy="788712"/>
          </a:xfrm>
          <a:prstGeom prst="ellipse">
            <a:avLst/>
          </a:prstGeom>
          <a:noFill/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Open Sans" panose="020B0606030504020204" pitchFamily="34" charset="0"/>
              </a:rPr>
              <a:t>85%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8470721" y="2097783"/>
            <a:ext cx="788947" cy="788947"/>
          </a:xfrm>
          <a:prstGeom prst="arc">
            <a:avLst>
              <a:gd name="adj1" fmla="val 16200000"/>
              <a:gd name="adj2" fmla="val 11287514"/>
            </a:avLst>
          </a:prstGeom>
          <a:ln w="635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17150" y="2392589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解决方案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48160" y="2094812"/>
            <a:ext cx="788712" cy="788712"/>
          </a:xfrm>
          <a:prstGeom prst="ellipse">
            <a:avLst/>
          </a:prstGeom>
          <a:noFill/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Agency FB" panose="020B0503020202020204" pitchFamily="34" charset="0"/>
                <a:cs typeface="Open Sans" panose="020B0606030504020204" pitchFamily="34" charset="0"/>
              </a:rPr>
              <a:t>85%</a:t>
            </a:r>
            <a:endParaRPr lang="en-US" sz="1400" b="1" dirty="0">
              <a:solidFill>
                <a:schemeClr val="accent6"/>
              </a:solidFill>
              <a:latin typeface="Agency FB" panose="020B0503020202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2947949" y="2094601"/>
            <a:ext cx="788947" cy="788947"/>
          </a:xfrm>
          <a:prstGeom prst="arc">
            <a:avLst>
              <a:gd name="adj1" fmla="val 16200000"/>
              <a:gd name="adj2" fmla="val 1106041"/>
            </a:avLst>
          </a:prstGeom>
          <a:ln w="635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2840" y="2392588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产品设计</a:t>
            </a:r>
            <a:endParaRPr lang="en-US" sz="10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080" y="2638809"/>
            <a:ext cx="204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17150" y="2638809"/>
            <a:ext cx="2045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52161" y="2818211"/>
            <a:ext cx="1670994" cy="1062166"/>
          </a:xfrm>
          <a:custGeom>
            <a:avLst/>
            <a:gdLst>
              <a:gd name="connsiteX0" fmla="*/ 1680519 w 1680519"/>
              <a:gd name="connsiteY0" fmla="*/ 1081216 h 1081216"/>
              <a:gd name="connsiteX1" fmla="*/ 0 w 1680519"/>
              <a:gd name="connsiteY1" fmla="*/ 376881 h 1081216"/>
              <a:gd name="connsiteX2" fmla="*/ 222422 w 1680519"/>
              <a:gd name="connsiteY2" fmla="*/ 0 h 1081216"/>
              <a:gd name="connsiteX3" fmla="*/ 1383957 w 1680519"/>
              <a:gd name="connsiteY3" fmla="*/ 574589 h 1081216"/>
              <a:gd name="connsiteX4" fmla="*/ 1680519 w 1680519"/>
              <a:gd name="connsiteY4" fmla="*/ 1081216 h 1081216"/>
              <a:gd name="connsiteX0-1" fmla="*/ 1680519 w 1680519"/>
              <a:gd name="connsiteY0-2" fmla="*/ 1043116 h 1043116"/>
              <a:gd name="connsiteX1-3" fmla="*/ 0 w 1680519"/>
              <a:gd name="connsiteY1-4" fmla="*/ 338781 h 1043116"/>
              <a:gd name="connsiteX2-5" fmla="*/ 298622 w 1680519"/>
              <a:gd name="connsiteY2-6" fmla="*/ 0 h 1043116"/>
              <a:gd name="connsiteX3-7" fmla="*/ 1383957 w 1680519"/>
              <a:gd name="connsiteY3-8" fmla="*/ 536489 h 1043116"/>
              <a:gd name="connsiteX4-9" fmla="*/ 1680519 w 1680519"/>
              <a:gd name="connsiteY4-10" fmla="*/ 1043116 h 1043116"/>
              <a:gd name="connsiteX0-11" fmla="*/ 1680519 w 1680519"/>
              <a:gd name="connsiteY0-12" fmla="*/ 1043116 h 1043116"/>
              <a:gd name="connsiteX1-13" fmla="*/ 0 w 1680519"/>
              <a:gd name="connsiteY1-14" fmla="*/ 338781 h 1043116"/>
              <a:gd name="connsiteX2-15" fmla="*/ 298622 w 1680519"/>
              <a:gd name="connsiteY2-16" fmla="*/ 0 h 1043116"/>
              <a:gd name="connsiteX3-17" fmla="*/ 1383957 w 1680519"/>
              <a:gd name="connsiteY3-18" fmla="*/ 536489 h 1043116"/>
              <a:gd name="connsiteX4-19" fmla="*/ 1680519 w 1680519"/>
              <a:gd name="connsiteY4-20" fmla="*/ 1043116 h 1043116"/>
              <a:gd name="connsiteX0-21" fmla="*/ 1680519 w 1680519"/>
              <a:gd name="connsiteY0-22" fmla="*/ 1055816 h 1055816"/>
              <a:gd name="connsiteX1-23" fmla="*/ 0 w 1680519"/>
              <a:gd name="connsiteY1-24" fmla="*/ 351481 h 1055816"/>
              <a:gd name="connsiteX2-25" fmla="*/ 279572 w 1680519"/>
              <a:gd name="connsiteY2-26" fmla="*/ 0 h 1055816"/>
              <a:gd name="connsiteX3-27" fmla="*/ 1383957 w 1680519"/>
              <a:gd name="connsiteY3-28" fmla="*/ 549189 h 1055816"/>
              <a:gd name="connsiteX4-29" fmla="*/ 1680519 w 1680519"/>
              <a:gd name="connsiteY4-30" fmla="*/ 1055816 h 1055816"/>
              <a:gd name="connsiteX0-31" fmla="*/ 1680519 w 1680519"/>
              <a:gd name="connsiteY0-32" fmla="*/ 1055816 h 1055816"/>
              <a:gd name="connsiteX1-33" fmla="*/ 0 w 1680519"/>
              <a:gd name="connsiteY1-34" fmla="*/ 351481 h 1055816"/>
              <a:gd name="connsiteX2-35" fmla="*/ 279572 w 1680519"/>
              <a:gd name="connsiteY2-36" fmla="*/ 0 h 1055816"/>
              <a:gd name="connsiteX3-37" fmla="*/ 1383957 w 1680519"/>
              <a:gd name="connsiteY3-38" fmla="*/ 549189 h 1055816"/>
              <a:gd name="connsiteX4-39" fmla="*/ 1680519 w 1680519"/>
              <a:gd name="connsiteY4-40" fmla="*/ 1055816 h 1055816"/>
              <a:gd name="connsiteX0-41" fmla="*/ 1690044 w 1690044"/>
              <a:gd name="connsiteY0-42" fmla="*/ 1055816 h 1055816"/>
              <a:gd name="connsiteX1-43" fmla="*/ 0 w 1690044"/>
              <a:gd name="connsiteY1-44" fmla="*/ 351481 h 1055816"/>
              <a:gd name="connsiteX2-45" fmla="*/ 289097 w 1690044"/>
              <a:gd name="connsiteY2-46" fmla="*/ 0 h 1055816"/>
              <a:gd name="connsiteX3-47" fmla="*/ 1393482 w 1690044"/>
              <a:gd name="connsiteY3-48" fmla="*/ 549189 h 1055816"/>
              <a:gd name="connsiteX4-49" fmla="*/ 1690044 w 1690044"/>
              <a:gd name="connsiteY4-50" fmla="*/ 1055816 h 1055816"/>
              <a:gd name="connsiteX0-51" fmla="*/ 1690044 w 1690044"/>
              <a:gd name="connsiteY0-52" fmla="*/ 1055816 h 1055816"/>
              <a:gd name="connsiteX1-53" fmla="*/ 0 w 1690044"/>
              <a:gd name="connsiteY1-54" fmla="*/ 351481 h 1055816"/>
              <a:gd name="connsiteX2-55" fmla="*/ 289097 w 1690044"/>
              <a:gd name="connsiteY2-56" fmla="*/ 0 h 1055816"/>
              <a:gd name="connsiteX3-57" fmla="*/ 1393482 w 1690044"/>
              <a:gd name="connsiteY3-58" fmla="*/ 549189 h 1055816"/>
              <a:gd name="connsiteX4-59" fmla="*/ 1690044 w 1690044"/>
              <a:gd name="connsiteY4-60" fmla="*/ 1055816 h 1055816"/>
              <a:gd name="connsiteX0-61" fmla="*/ 1670994 w 1670994"/>
              <a:gd name="connsiteY0-62" fmla="*/ 1062166 h 1062166"/>
              <a:gd name="connsiteX1-63" fmla="*/ 0 w 1670994"/>
              <a:gd name="connsiteY1-64" fmla="*/ 351481 h 1062166"/>
              <a:gd name="connsiteX2-65" fmla="*/ 289097 w 1670994"/>
              <a:gd name="connsiteY2-66" fmla="*/ 0 h 1062166"/>
              <a:gd name="connsiteX3-67" fmla="*/ 1393482 w 1670994"/>
              <a:gd name="connsiteY3-68" fmla="*/ 549189 h 1062166"/>
              <a:gd name="connsiteX4-69" fmla="*/ 1670994 w 1670994"/>
              <a:gd name="connsiteY4-70" fmla="*/ 1062166 h 1062166"/>
              <a:gd name="connsiteX0-71" fmla="*/ 1670994 w 1670994"/>
              <a:gd name="connsiteY0-72" fmla="*/ 1062166 h 1062166"/>
              <a:gd name="connsiteX1-73" fmla="*/ 0 w 1670994"/>
              <a:gd name="connsiteY1-74" fmla="*/ 351481 h 1062166"/>
              <a:gd name="connsiteX2-75" fmla="*/ 289097 w 1670994"/>
              <a:gd name="connsiteY2-76" fmla="*/ 0 h 1062166"/>
              <a:gd name="connsiteX3-77" fmla="*/ 1393482 w 1670994"/>
              <a:gd name="connsiteY3-78" fmla="*/ 549189 h 1062166"/>
              <a:gd name="connsiteX4-79" fmla="*/ 1670994 w 1670994"/>
              <a:gd name="connsiteY4-80" fmla="*/ 1062166 h 1062166"/>
              <a:gd name="connsiteX0-81" fmla="*/ 1670994 w 1670994"/>
              <a:gd name="connsiteY0-82" fmla="*/ 1062166 h 1062166"/>
              <a:gd name="connsiteX1-83" fmla="*/ 0 w 1670994"/>
              <a:gd name="connsiteY1-84" fmla="*/ 351481 h 1062166"/>
              <a:gd name="connsiteX2-85" fmla="*/ 289097 w 1670994"/>
              <a:gd name="connsiteY2-86" fmla="*/ 0 h 1062166"/>
              <a:gd name="connsiteX3-87" fmla="*/ 1399832 w 1670994"/>
              <a:gd name="connsiteY3-88" fmla="*/ 552364 h 1062166"/>
              <a:gd name="connsiteX4-89" fmla="*/ 1670994 w 1670994"/>
              <a:gd name="connsiteY4-90" fmla="*/ 1062166 h 10621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70994" h="1062166">
                <a:moveTo>
                  <a:pt x="1670994" y="1062166"/>
                </a:moveTo>
                <a:lnTo>
                  <a:pt x="0" y="351481"/>
                </a:lnTo>
                <a:cubicBezTo>
                  <a:pt x="143991" y="254429"/>
                  <a:pt x="227656" y="157377"/>
                  <a:pt x="289097" y="0"/>
                </a:cubicBezTo>
                <a:lnTo>
                  <a:pt x="1399832" y="552364"/>
                </a:lnTo>
                <a:cubicBezTo>
                  <a:pt x="1498686" y="721240"/>
                  <a:pt x="1489590" y="899640"/>
                  <a:pt x="1670994" y="106216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452589" y="2065822"/>
            <a:ext cx="1286823" cy="1109330"/>
          </a:xfrm>
          <a:custGeom>
            <a:avLst/>
            <a:gdLst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  <a:gd name="connsiteX0-1" fmla="*/ 643411 w 1286823"/>
              <a:gd name="connsiteY0-2" fmla="*/ 0 h 1109330"/>
              <a:gd name="connsiteX1-3" fmla="*/ 1286823 w 1286823"/>
              <a:gd name="connsiteY1-4" fmla="*/ 1109330 h 1109330"/>
              <a:gd name="connsiteX2-5" fmla="*/ 0 w 1286823"/>
              <a:gd name="connsiteY2-6" fmla="*/ 1109330 h 1109330"/>
              <a:gd name="connsiteX3-7" fmla="*/ 643411 w 1286823"/>
              <a:gd name="connsiteY3-8" fmla="*/ 0 h 1109330"/>
              <a:gd name="connsiteX0-9" fmla="*/ 643411 w 1286823"/>
              <a:gd name="connsiteY0-10" fmla="*/ 0 h 1109330"/>
              <a:gd name="connsiteX1-11" fmla="*/ 1286823 w 1286823"/>
              <a:gd name="connsiteY1-12" fmla="*/ 1109330 h 1109330"/>
              <a:gd name="connsiteX2-13" fmla="*/ 0 w 1286823"/>
              <a:gd name="connsiteY2-14" fmla="*/ 1109330 h 1109330"/>
              <a:gd name="connsiteX3-15" fmla="*/ 643411 w 1286823"/>
              <a:gd name="connsiteY3-16" fmla="*/ 0 h 11093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6823" h="1109330">
                <a:moveTo>
                  <a:pt x="643411" y="0"/>
                </a:moveTo>
                <a:cubicBezTo>
                  <a:pt x="857882" y="369777"/>
                  <a:pt x="966026" y="813981"/>
                  <a:pt x="1286823" y="1109330"/>
                </a:cubicBezTo>
                <a:lnTo>
                  <a:pt x="0" y="1109330"/>
                </a:lnTo>
                <a:cubicBezTo>
                  <a:pt x="320796" y="867144"/>
                  <a:pt x="428941" y="369777"/>
                  <a:pt x="6434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47735" y="3367400"/>
            <a:ext cx="2508422" cy="1229498"/>
          </a:xfrm>
          <a:custGeom>
            <a:avLst/>
            <a:gdLst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  <a:gd name="connsiteX0-1" fmla="*/ 2508422 w 2508422"/>
              <a:gd name="connsiteY0-2" fmla="*/ 1229498 h 1229498"/>
              <a:gd name="connsiteX1-3" fmla="*/ 0 w 2508422"/>
              <a:gd name="connsiteY1-4" fmla="*/ 512806 h 1229498"/>
              <a:gd name="connsiteX2-5" fmla="*/ 296562 w 2508422"/>
              <a:gd name="connsiteY2-6" fmla="*/ 0 h 1229498"/>
              <a:gd name="connsiteX3-7" fmla="*/ 2211860 w 2508422"/>
              <a:gd name="connsiteY3-8" fmla="*/ 710514 h 1229498"/>
              <a:gd name="connsiteX4-9" fmla="*/ 2508422 w 2508422"/>
              <a:gd name="connsiteY4-10" fmla="*/ 1229498 h 1229498"/>
              <a:gd name="connsiteX0-11" fmla="*/ 2508422 w 2508422"/>
              <a:gd name="connsiteY0-12" fmla="*/ 1229498 h 1229498"/>
              <a:gd name="connsiteX1-13" fmla="*/ 0 w 2508422"/>
              <a:gd name="connsiteY1-14" fmla="*/ 512806 h 1229498"/>
              <a:gd name="connsiteX2-15" fmla="*/ 296562 w 2508422"/>
              <a:gd name="connsiteY2-16" fmla="*/ 0 h 1229498"/>
              <a:gd name="connsiteX3-17" fmla="*/ 2211860 w 2508422"/>
              <a:gd name="connsiteY3-18" fmla="*/ 710514 h 1229498"/>
              <a:gd name="connsiteX4-19" fmla="*/ 2508422 w 2508422"/>
              <a:gd name="connsiteY4-20" fmla="*/ 1229498 h 12294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8422" h="1229498">
                <a:moveTo>
                  <a:pt x="2508422" y="1229498"/>
                </a:moveTo>
                <a:lnTo>
                  <a:pt x="0" y="512806"/>
                </a:lnTo>
                <a:cubicBezTo>
                  <a:pt x="232204" y="392671"/>
                  <a:pt x="197708" y="170935"/>
                  <a:pt x="296562" y="0"/>
                </a:cubicBezTo>
                <a:lnTo>
                  <a:pt x="2211860" y="710514"/>
                </a:lnTo>
                <a:cubicBezTo>
                  <a:pt x="2310714" y="883509"/>
                  <a:pt x="2333368" y="1100953"/>
                  <a:pt x="2508422" y="122949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039921" y="3361222"/>
            <a:ext cx="2112158" cy="525426"/>
          </a:xfrm>
          <a:custGeom>
            <a:avLst/>
            <a:gdLst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-1" fmla="*/ 304747 w 2112158"/>
              <a:gd name="connsiteY0-2" fmla="*/ 0 h 525426"/>
              <a:gd name="connsiteX1-3" fmla="*/ 1807411 w 2112158"/>
              <a:gd name="connsiteY1-4" fmla="*/ 0 h 525426"/>
              <a:gd name="connsiteX2-5" fmla="*/ 2112158 w 2112158"/>
              <a:gd name="connsiteY2-6" fmla="*/ 525426 h 525426"/>
              <a:gd name="connsiteX3-7" fmla="*/ 0 w 2112158"/>
              <a:gd name="connsiteY3-8" fmla="*/ 525426 h 525426"/>
              <a:gd name="connsiteX4-9" fmla="*/ 304747 w 2112158"/>
              <a:gd name="connsiteY4-10" fmla="*/ 0 h 525426"/>
              <a:gd name="connsiteX0-11" fmla="*/ 304747 w 2112158"/>
              <a:gd name="connsiteY0-12" fmla="*/ 0 h 525426"/>
              <a:gd name="connsiteX1-13" fmla="*/ 1807411 w 2112158"/>
              <a:gd name="connsiteY1-14" fmla="*/ 0 h 525426"/>
              <a:gd name="connsiteX2-15" fmla="*/ 2112158 w 2112158"/>
              <a:gd name="connsiteY2-16" fmla="*/ 525426 h 525426"/>
              <a:gd name="connsiteX3-17" fmla="*/ 0 w 2112158"/>
              <a:gd name="connsiteY3-18" fmla="*/ 525426 h 525426"/>
              <a:gd name="connsiteX4-19" fmla="*/ 304747 w 2112158"/>
              <a:gd name="connsiteY4-20" fmla="*/ 0 h 525426"/>
              <a:gd name="connsiteX0-21" fmla="*/ 304747 w 2112158"/>
              <a:gd name="connsiteY0-22" fmla="*/ 0 h 525426"/>
              <a:gd name="connsiteX1-23" fmla="*/ 1807411 w 2112158"/>
              <a:gd name="connsiteY1-24" fmla="*/ 0 h 525426"/>
              <a:gd name="connsiteX2-25" fmla="*/ 2112158 w 2112158"/>
              <a:gd name="connsiteY2-26" fmla="*/ 525426 h 525426"/>
              <a:gd name="connsiteX3-27" fmla="*/ 0 w 2112158"/>
              <a:gd name="connsiteY3-28" fmla="*/ 525426 h 525426"/>
              <a:gd name="connsiteX4-29" fmla="*/ 304747 w 2112158"/>
              <a:gd name="connsiteY4-30" fmla="*/ 0 h 525426"/>
              <a:gd name="connsiteX0-31" fmla="*/ 304747 w 2112158"/>
              <a:gd name="connsiteY0-32" fmla="*/ 0 h 525426"/>
              <a:gd name="connsiteX1-33" fmla="*/ 1807411 w 2112158"/>
              <a:gd name="connsiteY1-34" fmla="*/ 0 h 525426"/>
              <a:gd name="connsiteX2-35" fmla="*/ 2112158 w 2112158"/>
              <a:gd name="connsiteY2-36" fmla="*/ 525426 h 525426"/>
              <a:gd name="connsiteX3-37" fmla="*/ 0 w 2112158"/>
              <a:gd name="connsiteY3-38" fmla="*/ 525426 h 525426"/>
              <a:gd name="connsiteX4-39" fmla="*/ 304747 w 2112158"/>
              <a:gd name="connsiteY4-40" fmla="*/ 0 h 5254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2158" h="525426">
                <a:moveTo>
                  <a:pt x="304747" y="0"/>
                </a:moveTo>
                <a:cubicBezTo>
                  <a:pt x="816268" y="85060"/>
                  <a:pt x="1306523" y="0"/>
                  <a:pt x="1807411" y="0"/>
                </a:cubicBezTo>
                <a:cubicBezTo>
                  <a:pt x="1908993" y="175142"/>
                  <a:pt x="1914883" y="392814"/>
                  <a:pt x="2112158" y="525426"/>
                </a:cubicBezTo>
                <a:lnTo>
                  <a:pt x="0" y="525426"/>
                </a:lnTo>
                <a:cubicBezTo>
                  <a:pt x="239805" y="382181"/>
                  <a:pt x="203165" y="175142"/>
                  <a:pt x="3047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21427" y="4077914"/>
            <a:ext cx="3558746" cy="1594022"/>
          </a:xfrm>
          <a:custGeom>
            <a:avLst/>
            <a:gdLst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-1" fmla="*/ 3558746 w 3558746"/>
              <a:gd name="connsiteY0-2" fmla="*/ 1594022 h 1594022"/>
              <a:gd name="connsiteX1-3" fmla="*/ 0 w 3558746"/>
              <a:gd name="connsiteY1-4" fmla="*/ 525162 h 1594022"/>
              <a:gd name="connsiteX2-5" fmla="*/ 308919 w 3558746"/>
              <a:gd name="connsiteY2-6" fmla="*/ 0 h 1594022"/>
              <a:gd name="connsiteX3-7" fmla="*/ 3052119 w 3558746"/>
              <a:gd name="connsiteY3-8" fmla="*/ 716692 h 1594022"/>
              <a:gd name="connsiteX4-9" fmla="*/ 3558746 w 3558746"/>
              <a:gd name="connsiteY4-10" fmla="*/ 1594022 h 1594022"/>
              <a:gd name="connsiteX0-11" fmla="*/ 3558746 w 3558746"/>
              <a:gd name="connsiteY0-12" fmla="*/ 1594022 h 1594022"/>
              <a:gd name="connsiteX1-13" fmla="*/ 0 w 3558746"/>
              <a:gd name="connsiteY1-14" fmla="*/ 525162 h 1594022"/>
              <a:gd name="connsiteX2-15" fmla="*/ 308919 w 3558746"/>
              <a:gd name="connsiteY2-16" fmla="*/ 0 h 1594022"/>
              <a:gd name="connsiteX3-17" fmla="*/ 3052119 w 3558746"/>
              <a:gd name="connsiteY3-18" fmla="*/ 716692 h 1594022"/>
              <a:gd name="connsiteX4-19" fmla="*/ 3558746 w 3558746"/>
              <a:gd name="connsiteY4-20" fmla="*/ 1594022 h 1594022"/>
              <a:gd name="connsiteX0-21" fmla="*/ 3558746 w 3558746"/>
              <a:gd name="connsiteY0-22" fmla="*/ 1594022 h 1594022"/>
              <a:gd name="connsiteX1-23" fmla="*/ 0 w 3558746"/>
              <a:gd name="connsiteY1-24" fmla="*/ 525162 h 1594022"/>
              <a:gd name="connsiteX2-25" fmla="*/ 308919 w 3558746"/>
              <a:gd name="connsiteY2-26" fmla="*/ 0 h 1594022"/>
              <a:gd name="connsiteX3-27" fmla="*/ 3052119 w 3558746"/>
              <a:gd name="connsiteY3-28" fmla="*/ 716692 h 1594022"/>
              <a:gd name="connsiteX4-29" fmla="*/ 3558746 w 3558746"/>
              <a:gd name="connsiteY4-30" fmla="*/ 1594022 h 1594022"/>
              <a:gd name="connsiteX0-31" fmla="*/ 3558746 w 3558746"/>
              <a:gd name="connsiteY0-32" fmla="*/ 1594022 h 1594022"/>
              <a:gd name="connsiteX1-33" fmla="*/ 0 w 3558746"/>
              <a:gd name="connsiteY1-34" fmla="*/ 525162 h 1594022"/>
              <a:gd name="connsiteX2-35" fmla="*/ 327969 w 3558746"/>
              <a:gd name="connsiteY2-36" fmla="*/ 0 h 1594022"/>
              <a:gd name="connsiteX3-37" fmla="*/ 3052119 w 3558746"/>
              <a:gd name="connsiteY3-38" fmla="*/ 716692 h 1594022"/>
              <a:gd name="connsiteX4-39" fmla="*/ 3558746 w 3558746"/>
              <a:gd name="connsiteY4-40" fmla="*/ 1594022 h 1594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58746" h="1594022">
                <a:moveTo>
                  <a:pt x="3558746" y="1594022"/>
                </a:moveTo>
                <a:lnTo>
                  <a:pt x="0" y="525162"/>
                </a:lnTo>
                <a:cubicBezTo>
                  <a:pt x="128373" y="350108"/>
                  <a:pt x="301196" y="219504"/>
                  <a:pt x="327969" y="0"/>
                </a:cubicBezTo>
                <a:lnTo>
                  <a:pt x="3052119" y="716692"/>
                </a:lnTo>
                <a:lnTo>
                  <a:pt x="3558746" y="159402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624170" y="4042664"/>
            <a:ext cx="2943661" cy="560797"/>
          </a:xfrm>
          <a:custGeom>
            <a:avLst/>
            <a:gdLst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-1" fmla="*/ 307831 w 2943661"/>
              <a:gd name="connsiteY0-2" fmla="*/ 0 h 530743"/>
              <a:gd name="connsiteX1-3" fmla="*/ 2635830 w 2943661"/>
              <a:gd name="connsiteY1-4" fmla="*/ 0 h 530743"/>
              <a:gd name="connsiteX2-5" fmla="*/ 2943661 w 2943661"/>
              <a:gd name="connsiteY2-6" fmla="*/ 530743 h 530743"/>
              <a:gd name="connsiteX3-7" fmla="*/ 0 w 2943661"/>
              <a:gd name="connsiteY3-8" fmla="*/ 530743 h 530743"/>
              <a:gd name="connsiteX4-9" fmla="*/ 307831 w 2943661"/>
              <a:gd name="connsiteY4-10" fmla="*/ 0 h 530743"/>
              <a:gd name="connsiteX0-11" fmla="*/ 307831 w 2943661"/>
              <a:gd name="connsiteY0-12" fmla="*/ 0 h 530743"/>
              <a:gd name="connsiteX1-13" fmla="*/ 2635830 w 2943661"/>
              <a:gd name="connsiteY1-14" fmla="*/ 0 h 530743"/>
              <a:gd name="connsiteX2-15" fmla="*/ 2943661 w 2943661"/>
              <a:gd name="connsiteY2-16" fmla="*/ 530743 h 530743"/>
              <a:gd name="connsiteX3-17" fmla="*/ 0 w 2943661"/>
              <a:gd name="connsiteY3-18" fmla="*/ 530743 h 530743"/>
              <a:gd name="connsiteX4-19" fmla="*/ 307831 w 2943661"/>
              <a:gd name="connsiteY4-20" fmla="*/ 0 h 530743"/>
              <a:gd name="connsiteX0-21" fmla="*/ 307831 w 2943661"/>
              <a:gd name="connsiteY0-22" fmla="*/ 42530 h 573273"/>
              <a:gd name="connsiteX1-23" fmla="*/ 2635830 w 2943661"/>
              <a:gd name="connsiteY1-24" fmla="*/ 42530 h 573273"/>
              <a:gd name="connsiteX2-25" fmla="*/ 2943661 w 2943661"/>
              <a:gd name="connsiteY2-26" fmla="*/ 573273 h 573273"/>
              <a:gd name="connsiteX3-27" fmla="*/ 0 w 2943661"/>
              <a:gd name="connsiteY3-28" fmla="*/ 573273 h 573273"/>
              <a:gd name="connsiteX4-29" fmla="*/ 307831 w 2943661"/>
              <a:gd name="connsiteY4-30" fmla="*/ 42530 h 573273"/>
              <a:gd name="connsiteX0-31" fmla="*/ 307831 w 2943661"/>
              <a:gd name="connsiteY0-32" fmla="*/ 30054 h 560797"/>
              <a:gd name="connsiteX1-33" fmla="*/ 2635830 w 2943661"/>
              <a:gd name="connsiteY1-34" fmla="*/ 30054 h 560797"/>
              <a:gd name="connsiteX2-35" fmla="*/ 2943661 w 2943661"/>
              <a:gd name="connsiteY2-36" fmla="*/ 560797 h 560797"/>
              <a:gd name="connsiteX3-37" fmla="*/ 0 w 2943661"/>
              <a:gd name="connsiteY3-38" fmla="*/ 560797 h 560797"/>
              <a:gd name="connsiteX4-39" fmla="*/ 307831 w 2943661"/>
              <a:gd name="connsiteY4-40" fmla="*/ 30054 h 560797"/>
              <a:gd name="connsiteX0-41" fmla="*/ 307831 w 2943661"/>
              <a:gd name="connsiteY0-42" fmla="*/ 30054 h 560797"/>
              <a:gd name="connsiteX1-43" fmla="*/ 2635830 w 2943661"/>
              <a:gd name="connsiteY1-44" fmla="*/ 30054 h 560797"/>
              <a:gd name="connsiteX2-45" fmla="*/ 2943661 w 2943661"/>
              <a:gd name="connsiteY2-46" fmla="*/ 560797 h 560797"/>
              <a:gd name="connsiteX3-47" fmla="*/ 0 w 2943661"/>
              <a:gd name="connsiteY3-48" fmla="*/ 560797 h 560797"/>
              <a:gd name="connsiteX4-49" fmla="*/ 307831 w 2943661"/>
              <a:gd name="connsiteY4-50" fmla="*/ 30054 h 5607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43661" h="560797">
                <a:moveTo>
                  <a:pt x="307831" y="30054"/>
                </a:moveTo>
                <a:cubicBezTo>
                  <a:pt x="1073198" y="104482"/>
                  <a:pt x="1817300" y="-65639"/>
                  <a:pt x="2635830" y="30054"/>
                </a:cubicBezTo>
                <a:cubicBezTo>
                  <a:pt x="2738440" y="206968"/>
                  <a:pt x="2755991" y="405148"/>
                  <a:pt x="2943661" y="560797"/>
                </a:cubicBezTo>
                <a:cubicBezTo>
                  <a:pt x="1973073" y="475737"/>
                  <a:pt x="981220" y="560797"/>
                  <a:pt x="0" y="560797"/>
                </a:cubicBezTo>
                <a:cubicBezTo>
                  <a:pt x="102610" y="383883"/>
                  <a:pt x="269017" y="228233"/>
                  <a:pt x="307831" y="3005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996690" y="4735703"/>
            <a:ext cx="4198620" cy="949619"/>
          </a:xfrm>
          <a:custGeom>
            <a:avLst/>
            <a:gdLst>
              <a:gd name="connsiteX0" fmla="*/ 519559 w 4198620"/>
              <a:gd name="connsiteY0" fmla="*/ 0 h 895791"/>
              <a:gd name="connsiteX1" fmla="*/ 3679061 w 4198620"/>
              <a:gd name="connsiteY1" fmla="*/ 0 h 895791"/>
              <a:gd name="connsiteX2" fmla="*/ 4198620 w 4198620"/>
              <a:gd name="connsiteY2" fmla="*/ 895791 h 895791"/>
              <a:gd name="connsiteX3" fmla="*/ 0 w 4198620"/>
              <a:gd name="connsiteY3" fmla="*/ 895791 h 895791"/>
              <a:gd name="connsiteX4" fmla="*/ 519559 w 4198620"/>
              <a:gd name="connsiteY4" fmla="*/ 0 h 895791"/>
              <a:gd name="connsiteX0-1" fmla="*/ 519559 w 4198620"/>
              <a:gd name="connsiteY0-2" fmla="*/ 0 h 895791"/>
              <a:gd name="connsiteX1-3" fmla="*/ 3679061 w 4198620"/>
              <a:gd name="connsiteY1-4" fmla="*/ 0 h 895791"/>
              <a:gd name="connsiteX2-5" fmla="*/ 4198620 w 4198620"/>
              <a:gd name="connsiteY2-6" fmla="*/ 895791 h 895791"/>
              <a:gd name="connsiteX3-7" fmla="*/ 0 w 4198620"/>
              <a:gd name="connsiteY3-8" fmla="*/ 895791 h 895791"/>
              <a:gd name="connsiteX4-9" fmla="*/ 519559 w 4198620"/>
              <a:gd name="connsiteY4-10" fmla="*/ 0 h 895791"/>
              <a:gd name="connsiteX0-11" fmla="*/ 519559 w 4198620"/>
              <a:gd name="connsiteY0-12" fmla="*/ 70883 h 966674"/>
              <a:gd name="connsiteX1-13" fmla="*/ 3679061 w 4198620"/>
              <a:gd name="connsiteY1-14" fmla="*/ 70883 h 966674"/>
              <a:gd name="connsiteX2-15" fmla="*/ 4198620 w 4198620"/>
              <a:gd name="connsiteY2-16" fmla="*/ 966674 h 966674"/>
              <a:gd name="connsiteX3-17" fmla="*/ 0 w 4198620"/>
              <a:gd name="connsiteY3-18" fmla="*/ 966674 h 966674"/>
              <a:gd name="connsiteX4-19" fmla="*/ 519559 w 4198620"/>
              <a:gd name="connsiteY4-20" fmla="*/ 70883 h 966674"/>
              <a:gd name="connsiteX0-21" fmla="*/ 519559 w 4198620"/>
              <a:gd name="connsiteY0-22" fmla="*/ 53828 h 949619"/>
              <a:gd name="connsiteX1-23" fmla="*/ 3679061 w 4198620"/>
              <a:gd name="connsiteY1-24" fmla="*/ 53828 h 949619"/>
              <a:gd name="connsiteX2-25" fmla="*/ 4198620 w 4198620"/>
              <a:gd name="connsiteY2-26" fmla="*/ 949619 h 949619"/>
              <a:gd name="connsiteX3-27" fmla="*/ 0 w 4198620"/>
              <a:gd name="connsiteY3-28" fmla="*/ 949619 h 949619"/>
              <a:gd name="connsiteX4-29" fmla="*/ 519559 w 4198620"/>
              <a:gd name="connsiteY4-30" fmla="*/ 53828 h 949619"/>
              <a:gd name="connsiteX0-31" fmla="*/ 519559 w 4198620"/>
              <a:gd name="connsiteY0-32" fmla="*/ 53828 h 949619"/>
              <a:gd name="connsiteX1-33" fmla="*/ 3679061 w 4198620"/>
              <a:gd name="connsiteY1-34" fmla="*/ 53828 h 949619"/>
              <a:gd name="connsiteX2-35" fmla="*/ 4198620 w 4198620"/>
              <a:gd name="connsiteY2-36" fmla="*/ 949619 h 949619"/>
              <a:gd name="connsiteX3-37" fmla="*/ 0 w 4198620"/>
              <a:gd name="connsiteY3-38" fmla="*/ 949619 h 949619"/>
              <a:gd name="connsiteX4-39" fmla="*/ 519559 w 4198620"/>
              <a:gd name="connsiteY4-40" fmla="*/ 53828 h 9496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98620" h="949619">
                <a:moveTo>
                  <a:pt x="519559" y="53828"/>
                </a:moveTo>
                <a:cubicBezTo>
                  <a:pt x="1572726" y="149521"/>
                  <a:pt x="2604629" y="-105660"/>
                  <a:pt x="3679061" y="53828"/>
                </a:cubicBezTo>
                <a:lnTo>
                  <a:pt x="4198620" y="949619"/>
                </a:lnTo>
                <a:cubicBezTo>
                  <a:pt x="2777814" y="747600"/>
                  <a:pt x="1399540" y="949619"/>
                  <a:pt x="0" y="949619"/>
                </a:cubicBezTo>
                <a:cubicBezTo>
                  <a:pt x="258246" y="672287"/>
                  <a:pt x="346373" y="352425"/>
                  <a:pt x="519559" y="538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4594" y="508353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5815" y="418170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anose="020B0606030504020204" pitchFamily="34" charset="0"/>
              </a:rPr>
              <a:t>客户资源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5814" y="347004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anose="020B0606030504020204" pitchFamily="34" charset="0"/>
              </a:rPr>
              <a:t>产品展示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2824" y="2697636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anose="020B0606030504020204" pitchFamily="34" charset="0"/>
              </a:rPr>
              <a:t>新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14400" y="2099936"/>
            <a:ext cx="499730" cy="49973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1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7201" y="2057414"/>
            <a:ext cx="272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新解决方案</a:t>
            </a:r>
            <a:endParaRPr lang="en-US" sz="12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3371865"/>
            <a:ext cx="499730" cy="49973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2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37201" y="3329343"/>
            <a:ext cx="272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产品展示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777870" y="2099936"/>
            <a:ext cx="499730" cy="49973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4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8345" y="2057413"/>
            <a:ext cx="272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客户资源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777870" y="3375842"/>
            <a:ext cx="499730" cy="49973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5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28345" y="3333319"/>
            <a:ext cx="272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12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14400" y="4643794"/>
            <a:ext cx="499730" cy="49973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3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37201" y="4601272"/>
            <a:ext cx="272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产品展示</a:t>
            </a:r>
            <a:endParaRPr lang="en-US" sz="12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777870" y="4651748"/>
            <a:ext cx="499730" cy="49973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6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28345" y="4609225"/>
            <a:ext cx="272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09937" y="2822951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425650 w 1828800"/>
              <a:gd name="connsiteY1" fmla="*/ 156165 h 1828800"/>
              <a:gd name="connsiteX2" fmla="*/ 1538288 w 1828800"/>
              <a:gd name="connsiteY2" fmla="*/ 249100 h 1828800"/>
              <a:gd name="connsiteX3" fmla="*/ 1515597 w 1828800"/>
              <a:gd name="connsiteY3" fmla="*/ 267822 h 1828800"/>
              <a:gd name="connsiteX4" fmla="*/ 1403940 w 1828800"/>
              <a:gd name="connsiteY4" fmla="*/ 403150 h 1828800"/>
              <a:gd name="connsiteX5" fmla="*/ 1401839 w 1828800"/>
              <a:gd name="connsiteY5" fmla="*/ 406609 h 1828800"/>
              <a:gd name="connsiteX6" fmla="*/ 1308635 w 1828800"/>
              <a:gd name="connsiteY6" fmla="*/ 329710 h 1828800"/>
              <a:gd name="connsiteX7" fmla="*/ 914400 w 1828800"/>
              <a:gd name="connsiteY7" fmla="*/ 209288 h 1828800"/>
              <a:gd name="connsiteX8" fmla="*/ 209288 w 1828800"/>
              <a:gd name="connsiteY8" fmla="*/ 914400 h 1828800"/>
              <a:gd name="connsiteX9" fmla="*/ 914400 w 1828800"/>
              <a:gd name="connsiteY9" fmla="*/ 1619512 h 1828800"/>
              <a:gd name="connsiteX10" fmla="*/ 1308635 w 1828800"/>
              <a:gd name="connsiteY10" fmla="*/ 1499090 h 1828800"/>
              <a:gd name="connsiteX11" fmla="*/ 1401839 w 1828800"/>
              <a:gd name="connsiteY11" fmla="*/ 1422191 h 1828800"/>
              <a:gd name="connsiteX12" fmla="*/ 1412990 w 1828800"/>
              <a:gd name="connsiteY12" fmla="*/ 1412990 h 1828800"/>
              <a:gd name="connsiteX13" fmla="*/ 1499090 w 1828800"/>
              <a:gd name="connsiteY13" fmla="*/ 1308635 h 1828800"/>
              <a:gd name="connsiteX14" fmla="*/ 1538288 w 1828800"/>
              <a:gd name="connsiteY14" fmla="*/ 1236420 h 1828800"/>
              <a:gd name="connsiteX15" fmla="*/ 1564101 w 1828800"/>
              <a:gd name="connsiteY15" fmla="*/ 1188862 h 1828800"/>
              <a:gd name="connsiteX16" fmla="*/ 1619512 w 1828800"/>
              <a:gd name="connsiteY16" fmla="*/ 914400 h 1828800"/>
              <a:gd name="connsiteX17" fmla="*/ 1564101 w 1828800"/>
              <a:gd name="connsiteY17" fmla="*/ 639938 h 1828800"/>
              <a:gd name="connsiteX18" fmla="*/ 1538288 w 1828800"/>
              <a:gd name="connsiteY18" fmla="*/ 592381 h 1828800"/>
              <a:gd name="connsiteX19" fmla="*/ 1577485 w 1828800"/>
              <a:gd name="connsiteY19" fmla="*/ 520165 h 1828800"/>
              <a:gd name="connsiteX20" fmla="*/ 1663585 w 1828800"/>
              <a:gd name="connsiteY20" fmla="*/ 415810 h 1828800"/>
              <a:gd name="connsiteX21" fmla="*/ 1674737 w 1828800"/>
              <a:gd name="connsiteY21" fmla="*/ 406609 h 1828800"/>
              <a:gd name="connsiteX22" fmla="*/ 1718437 w 1828800"/>
              <a:gd name="connsiteY22" fmla="*/ 478543 h 1828800"/>
              <a:gd name="connsiteX23" fmla="*/ 1828800 w 1828800"/>
              <a:gd name="connsiteY23" fmla="*/ 914400 h 1828800"/>
              <a:gd name="connsiteX24" fmla="*/ 1718437 w 1828800"/>
              <a:gd name="connsiteY24" fmla="*/ 1350257 h 1828800"/>
              <a:gd name="connsiteX25" fmla="*/ 1674737 w 1828800"/>
              <a:gd name="connsiteY25" fmla="*/ 1422191 h 1828800"/>
              <a:gd name="connsiteX26" fmla="*/ 1672635 w 1828800"/>
              <a:gd name="connsiteY26" fmla="*/ 1425650 h 1828800"/>
              <a:gd name="connsiteX27" fmla="*/ 1560978 w 1828800"/>
              <a:gd name="connsiteY27" fmla="*/ 1560978 h 1828800"/>
              <a:gd name="connsiteX28" fmla="*/ 1538288 w 1828800"/>
              <a:gd name="connsiteY28" fmla="*/ 1579700 h 1828800"/>
              <a:gd name="connsiteX29" fmla="*/ 1425650 w 1828800"/>
              <a:gd name="connsiteY29" fmla="*/ 1672635 h 1828800"/>
              <a:gd name="connsiteX30" fmla="*/ 914400 w 1828800"/>
              <a:gd name="connsiteY30" fmla="*/ 1828800 h 1828800"/>
              <a:gd name="connsiteX31" fmla="*/ 0 w 1828800"/>
              <a:gd name="connsiteY31" fmla="*/ 914400 h 1828800"/>
              <a:gd name="connsiteX32" fmla="*/ 914400 w 1828800"/>
              <a:gd name="connsiteY3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103779" y="0"/>
                  <a:pt x="1279711" y="57571"/>
                  <a:pt x="1425650" y="156165"/>
                </a:cubicBezTo>
                <a:lnTo>
                  <a:pt x="1538288" y="249100"/>
                </a:lnTo>
                <a:lnTo>
                  <a:pt x="1515597" y="267822"/>
                </a:lnTo>
                <a:cubicBezTo>
                  <a:pt x="1474228" y="309190"/>
                  <a:pt x="1436805" y="354504"/>
                  <a:pt x="1403940" y="403150"/>
                </a:cubicBezTo>
                <a:lnTo>
                  <a:pt x="1401839" y="406609"/>
                </a:lnTo>
                <a:lnTo>
                  <a:pt x="1308635" y="329710"/>
                </a:lnTo>
                <a:cubicBezTo>
                  <a:pt x="1196099" y="253682"/>
                  <a:pt x="1060434" y="209288"/>
                  <a:pt x="914400" y="209288"/>
                </a:cubicBezTo>
                <a:cubicBezTo>
                  <a:pt x="524977" y="209288"/>
                  <a:pt x="209288" y="524977"/>
                  <a:pt x="209288" y="914400"/>
                </a:cubicBezTo>
                <a:cubicBezTo>
                  <a:pt x="209288" y="1303823"/>
                  <a:pt x="524977" y="1619512"/>
                  <a:pt x="914400" y="1619512"/>
                </a:cubicBezTo>
                <a:cubicBezTo>
                  <a:pt x="1060434" y="1619512"/>
                  <a:pt x="1196099" y="1575118"/>
                  <a:pt x="1308635" y="1499090"/>
                </a:cubicBezTo>
                <a:lnTo>
                  <a:pt x="1401839" y="1422191"/>
                </a:lnTo>
                <a:lnTo>
                  <a:pt x="1412990" y="1412990"/>
                </a:lnTo>
                <a:cubicBezTo>
                  <a:pt x="1444890" y="1381090"/>
                  <a:pt x="1473747" y="1346147"/>
                  <a:pt x="1499090" y="1308635"/>
                </a:cubicBezTo>
                <a:lnTo>
                  <a:pt x="1538288" y="1236420"/>
                </a:lnTo>
                <a:lnTo>
                  <a:pt x="1564101" y="1188862"/>
                </a:lnTo>
                <a:cubicBezTo>
                  <a:pt x="1599782" y="1104503"/>
                  <a:pt x="1619512" y="1011756"/>
                  <a:pt x="1619512" y="914400"/>
                </a:cubicBezTo>
                <a:cubicBezTo>
                  <a:pt x="1619512" y="817044"/>
                  <a:pt x="1599782" y="724297"/>
                  <a:pt x="1564101" y="639938"/>
                </a:cubicBezTo>
                <a:lnTo>
                  <a:pt x="1538288" y="592381"/>
                </a:lnTo>
                <a:lnTo>
                  <a:pt x="1577485" y="520165"/>
                </a:lnTo>
                <a:cubicBezTo>
                  <a:pt x="1602828" y="482653"/>
                  <a:pt x="1631685" y="447710"/>
                  <a:pt x="1663585" y="415810"/>
                </a:cubicBezTo>
                <a:lnTo>
                  <a:pt x="1674737" y="406609"/>
                </a:lnTo>
                <a:lnTo>
                  <a:pt x="1718437" y="478543"/>
                </a:lnTo>
                <a:cubicBezTo>
                  <a:pt x="1788821" y="608107"/>
                  <a:pt x="1828800" y="756585"/>
                  <a:pt x="1828800" y="914400"/>
                </a:cubicBezTo>
                <a:cubicBezTo>
                  <a:pt x="1828800" y="1072215"/>
                  <a:pt x="1788821" y="1220693"/>
                  <a:pt x="1718437" y="1350257"/>
                </a:cubicBezTo>
                <a:lnTo>
                  <a:pt x="1674737" y="1422191"/>
                </a:lnTo>
                <a:lnTo>
                  <a:pt x="1672635" y="1425650"/>
                </a:lnTo>
                <a:cubicBezTo>
                  <a:pt x="1639770" y="1474296"/>
                  <a:pt x="1602347" y="1519610"/>
                  <a:pt x="1560978" y="1560978"/>
                </a:cubicBezTo>
                <a:lnTo>
                  <a:pt x="1538288" y="1579700"/>
                </a:lnTo>
                <a:lnTo>
                  <a:pt x="1425650" y="1672635"/>
                </a:lnTo>
                <a:cubicBezTo>
                  <a:pt x="1279711" y="1771230"/>
                  <a:pt x="110377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57713" y="2822951"/>
            <a:ext cx="1828799" cy="1828800"/>
          </a:xfrm>
          <a:custGeom>
            <a:avLst/>
            <a:gdLst>
              <a:gd name="connsiteX0" fmla="*/ 426962 w 1828799"/>
              <a:gd name="connsiteY0" fmla="*/ 1422191 h 1828800"/>
              <a:gd name="connsiteX1" fmla="*/ 520165 w 1828799"/>
              <a:gd name="connsiteY1" fmla="*/ 1499090 h 1828800"/>
              <a:gd name="connsiteX2" fmla="*/ 914400 w 1828799"/>
              <a:gd name="connsiteY2" fmla="*/ 1619512 h 1828800"/>
              <a:gd name="connsiteX3" fmla="*/ 1308635 w 1828799"/>
              <a:gd name="connsiteY3" fmla="*/ 1499090 h 1828800"/>
              <a:gd name="connsiteX4" fmla="*/ 1401839 w 1828799"/>
              <a:gd name="connsiteY4" fmla="*/ 1422191 h 1828800"/>
              <a:gd name="connsiteX5" fmla="*/ 1403940 w 1828799"/>
              <a:gd name="connsiteY5" fmla="*/ 1425650 h 1828800"/>
              <a:gd name="connsiteX6" fmla="*/ 1515597 w 1828799"/>
              <a:gd name="connsiteY6" fmla="*/ 1560978 h 1828800"/>
              <a:gd name="connsiteX7" fmla="*/ 1538288 w 1828799"/>
              <a:gd name="connsiteY7" fmla="*/ 1579700 h 1828800"/>
              <a:gd name="connsiteX8" fmla="*/ 1425650 w 1828799"/>
              <a:gd name="connsiteY8" fmla="*/ 1672635 h 1828800"/>
              <a:gd name="connsiteX9" fmla="*/ 914400 w 1828799"/>
              <a:gd name="connsiteY9" fmla="*/ 1828800 h 1828800"/>
              <a:gd name="connsiteX10" fmla="*/ 403150 w 1828799"/>
              <a:gd name="connsiteY10" fmla="*/ 1672635 h 1828800"/>
              <a:gd name="connsiteX11" fmla="*/ 290513 w 1828799"/>
              <a:gd name="connsiteY11" fmla="*/ 1579700 h 1828800"/>
              <a:gd name="connsiteX12" fmla="*/ 313203 w 1828799"/>
              <a:gd name="connsiteY12" fmla="*/ 1560978 h 1828800"/>
              <a:gd name="connsiteX13" fmla="*/ 424860 w 1828799"/>
              <a:gd name="connsiteY13" fmla="*/ 1425650 h 1828800"/>
              <a:gd name="connsiteX14" fmla="*/ 290512 w 1828799"/>
              <a:gd name="connsiteY14" fmla="*/ 249100 h 1828800"/>
              <a:gd name="connsiteX15" fmla="*/ 313202 w 1828799"/>
              <a:gd name="connsiteY15" fmla="*/ 267822 h 1828800"/>
              <a:gd name="connsiteX16" fmla="*/ 424859 w 1828799"/>
              <a:gd name="connsiteY16" fmla="*/ 403150 h 1828800"/>
              <a:gd name="connsiteX17" fmla="*/ 426961 w 1828799"/>
              <a:gd name="connsiteY17" fmla="*/ 406609 h 1828800"/>
              <a:gd name="connsiteX18" fmla="*/ 415809 w 1828799"/>
              <a:gd name="connsiteY18" fmla="*/ 415810 h 1828800"/>
              <a:gd name="connsiteX19" fmla="*/ 329709 w 1828799"/>
              <a:gd name="connsiteY19" fmla="*/ 520165 h 1828800"/>
              <a:gd name="connsiteX20" fmla="*/ 290513 w 1828799"/>
              <a:gd name="connsiteY20" fmla="*/ 592380 h 1828800"/>
              <a:gd name="connsiteX21" fmla="*/ 290513 w 1828799"/>
              <a:gd name="connsiteY21" fmla="*/ 592380 h 1828800"/>
              <a:gd name="connsiteX22" fmla="*/ 264699 w 1828799"/>
              <a:gd name="connsiteY22" fmla="*/ 639937 h 1828800"/>
              <a:gd name="connsiteX23" fmla="*/ 209288 w 1828799"/>
              <a:gd name="connsiteY23" fmla="*/ 914399 h 1828800"/>
              <a:gd name="connsiteX24" fmla="*/ 264699 w 1828799"/>
              <a:gd name="connsiteY24" fmla="*/ 1188861 h 1828800"/>
              <a:gd name="connsiteX25" fmla="*/ 290513 w 1828799"/>
              <a:gd name="connsiteY25" fmla="*/ 1236419 h 1828800"/>
              <a:gd name="connsiteX26" fmla="*/ 251315 w 1828799"/>
              <a:gd name="connsiteY26" fmla="*/ 1308634 h 1828800"/>
              <a:gd name="connsiteX27" fmla="*/ 165215 w 1828799"/>
              <a:gd name="connsiteY27" fmla="*/ 1412989 h 1828800"/>
              <a:gd name="connsiteX28" fmla="*/ 154064 w 1828799"/>
              <a:gd name="connsiteY28" fmla="*/ 1422190 h 1828800"/>
              <a:gd name="connsiteX29" fmla="*/ 110363 w 1828799"/>
              <a:gd name="connsiteY29" fmla="*/ 1350256 h 1828800"/>
              <a:gd name="connsiteX30" fmla="*/ 0 w 1828799"/>
              <a:gd name="connsiteY30" fmla="*/ 914399 h 1828800"/>
              <a:gd name="connsiteX31" fmla="*/ 110363 w 1828799"/>
              <a:gd name="connsiteY31" fmla="*/ 478542 h 1828800"/>
              <a:gd name="connsiteX32" fmla="*/ 154063 w 1828799"/>
              <a:gd name="connsiteY32" fmla="*/ 406609 h 1828800"/>
              <a:gd name="connsiteX33" fmla="*/ 154063 w 1828799"/>
              <a:gd name="connsiteY33" fmla="*/ 406609 h 1828800"/>
              <a:gd name="connsiteX34" fmla="*/ 156164 w 1828799"/>
              <a:gd name="connsiteY34" fmla="*/ 403150 h 1828800"/>
              <a:gd name="connsiteX35" fmla="*/ 267821 w 1828799"/>
              <a:gd name="connsiteY35" fmla="*/ 267822 h 1828800"/>
              <a:gd name="connsiteX36" fmla="*/ 914400 w 1828799"/>
              <a:gd name="connsiteY36" fmla="*/ 0 h 1828800"/>
              <a:gd name="connsiteX37" fmla="*/ 1425650 w 1828799"/>
              <a:gd name="connsiteY37" fmla="*/ 156165 h 1828800"/>
              <a:gd name="connsiteX38" fmla="*/ 1538288 w 1828799"/>
              <a:gd name="connsiteY38" fmla="*/ 249100 h 1828800"/>
              <a:gd name="connsiteX39" fmla="*/ 1538288 w 1828799"/>
              <a:gd name="connsiteY39" fmla="*/ 249101 h 1828800"/>
              <a:gd name="connsiteX40" fmla="*/ 1560977 w 1828799"/>
              <a:gd name="connsiteY40" fmla="*/ 267822 h 1828800"/>
              <a:gd name="connsiteX41" fmla="*/ 1672634 w 1828799"/>
              <a:gd name="connsiteY41" fmla="*/ 403150 h 1828800"/>
              <a:gd name="connsiteX42" fmla="*/ 1674736 w 1828799"/>
              <a:gd name="connsiteY42" fmla="*/ 406608 h 1828800"/>
              <a:gd name="connsiteX43" fmla="*/ 1674736 w 1828799"/>
              <a:gd name="connsiteY43" fmla="*/ 406608 h 1828800"/>
              <a:gd name="connsiteX44" fmla="*/ 1718436 w 1828799"/>
              <a:gd name="connsiteY44" fmla="*/ 478542 h 1828800"/>
              <a:gd name="connsiteX45" fmla="*/ 1828799 w 1828799"/>
              <a:gd name="connsiteY45" fmla="*/ 914399 h 1828800"/>
              <a:gd name="connsiteX46" fmla="*/ 1718436 w 1828799"/>
              <a:gd name="connsiteY46" fmla="*/ 1350256 h 1828800"/>
              <a:gd name="connsiteX47" fmla="*/ 1674736 w 1828799"/>
              <a:gd name="connsiteY47" fmla="*/ 1422190 h 1828800"/>
              <a:gd name="connsiteX48" fmla="*/ 1663584 w 1828799"/>
              <a:gd name="connsiteY48" fmla="*/ 1412989 h 1828800"/>
              <a:gd name="connsiteX49" fmla="*/ 1577484 w 1828799"/>
              <a:gd name="connsiteY49" fmla="*/ 1308634 h 1828800"/>
              <a:gd name="connsiteX50" fmla="*/ 1538287 w 1828799"/>
              <a:gd name="connsiteY50" fmla="*/ 1236419 h 1828800"/>
              <a:gd name="connsiteX51" fmla="*/ 1564100 w 1828799"/>
              <a:gd name="connsiteY51" fmla="*/ 1188861 h 1828800"/>
              <a:gd name="connsiteX52" fmla="*/ 1619511 w 1828799"/>
              <a:gd name="connsiteY52" fmla="*/ 914399 h 1828800"/>
              <a:gd name="connsiteX53" fmla="*/ 1564100 w 1828799"/>
              <a:gd name="connsiteY53" fmla="*/ 639937 h 1828800"/>
              <a:gd name="connsiteX54" fmla="*/ 1538288 w 1828799"/>
              <a:gd name="connsiteY54" fmla="*/ 592381 h 1828800"/>
              <a:gd name="connsiteX55" fmla="*/ 1538287 w 1828799"/>
              <a:gd name="connsiteY55" fmla="*/ 592381 h 1828800"/>
              <a:gd name="connsiteX56" fmla="*/ 1499089 w 1828799"/>
              <a:gd name="connsiteY56" fmla="*/ 520165 h 1828800"/>
              <a:gd name="connsiteX57" fmla="*/ 1412989 w 1828799"/>
              <a:gd name="connsiteY57" fmla="*/ 415810 h 1828800"/>
              <a:gd name="connsiteX58" fmla="*/ 1401838 w 1828799"/>
              <a:gd name="connsiteY58" fmla="*/ 406609 h 1828800"/>
              <a:gd name="connsiteX59" fmla="*/ 1401839 w 1828799"/>
              <a:gd name="connsiteY59" fmla="*/ 406609 h 1828800"/>
              <a:gd name="connsiteX60" fmla="*/ 1308635 w 1828799"/>
              <a:gd name="connsiteY60" fmla="*/ 329710 h 1828800"/>
              <a:gd name="connsiteX61" fmla="*/ 914400 w 1828799"/>
              <a:gd name="connsiteY61" fmla="*/ 209288 h 1828800"/>
              <a:gd name="connsiteX62" fmla="*/ 520165 w 1828799"/>
              <a:gd name="connsiteY62" fmla="*/ 329710 h 1828800"/>
              <a:gd name="connsiteX63" fmla="*/ 426962 w 1828799"/>
              <a:gd name="connsiteY63" fmla="*/ 406609 h 1828800"/>
              <a:gd name="connsiteX64" fmla="*/ 424860 w 1828799"/>
              <a:gd name="connsiteY64" fmla="*/ 403150 h 1828800"/>
              <a:gd name="connsiteX65" fmla="*/ 313203 w 1828799"/>
              <a:gd name="connsiteY65" fmla="*/ 267822 h 1828800"/>
              <a:gd name="connsiteX66" fmla="*/ 290513 w 1828799"/>
              <a:gd name="connsiteY66" fmla="*/ 249100 h 1828800"/>
              <a:gd name="connsiteX67" fmla="*/ 403150 w 1828799"/>
              <a:gd name="connsiteY67" fmla="*/ 156165 h 1828800"/>
              <a:gd name="connsiteX68" fmla="*/ 914400 w 1828799"/>
              <a:gd name="connsiteY6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828799" h="1828800">
                <a:moveTo>
                  <a:pt x="426962" y="1422191"/>
                </a:moveTo>
                <a:lnTo>
                  <a:pt x="520165" y="1499090"/>
                </a:lnTo>
                <a:cubicBezTo>
                  <a:pt x="632702" y="1575118"/>
                  <a:pt x="768367" y="1619512"/>
                  <a:pt x="914400" y="1619512"/>
                </a:cubicBezTo>
                <a:cubicBezTo>
                  <a:pt x="1060434" y="1619512"/>
                  <a:pt x="1196099" y="1575118"/>
                  <a:pt x="1308635" y="1499090"/>
                </a:cubicBezTo>
                <a:lnTo>
                  <a:pt x="1401839" y="1422191"/>
                </a:lnTo>
                <a:lnTo>
                  <a:pt x="1403940" y="1425650"/>
                </a:lnTo>
                <a:cubicBezTo>
                  <a:pt x="1436805" y="1474296"/>
                  <a:pt x="1474228" y="1519610"/>
                  <a:pt x="1515597" y="1560978"/>
                </a:cubicBezTo>
                <a:lnTo>
                  <a:pt x="1538288" y="1579700"/>
                </a:lnTo>
                <a:lnTo>
                  <a:pt x="1425650" y="1672635"/>
                </a:lnTo>
                <a:cubicBezTo>
                  <a:pt x="1279711" y="1771230"/>
                  <a:pt x="1103779" y="1828800"/>
                  <a:pt x="914400" y="1828800"/>
                </a:cubicBezTo>
                <a:cubicBezTo>
                  <a:pt x="725022" y="1828800"/>
                  <a:pt x="549090" y="1771230"/>
                  <a:pt x="403150" y="1672635"/>
                </a:cubicBezTo>
                <a:lnTo>
                  <a:pt x="290513" y="1579700"/>
                </a:lnTo>
                <a:lnTo>
                  <a:pt x="313203" y="1560978"/>
                </a:lnTo>
                <a:cubicBezTo>
                  <a:pt x="354572" y="1519610"/>
                  <a:pt x="391995" y="1474296"/>
                  <a:pt x="424860" y="1425650"/>
                </a:cubicBezTo>
                <a:close/>
                <a:moveTo>
                  <a:pt x="290512" y="249100"/>
                </a:moveTo>
                <a:lnTo>
                  <a:pt x="313202" y="267822"/>
                </a:lnTo>
                <a:cubicBezTo>
                  <a:pt x="354571" y="309190"/>
                  <a:pt x="391994" y="354504"/>
                  <a:pt x="424859" y="403150"/>
                </a:cubicBezTo>
                <a:lnTo>
                  <a:pt x="426961" y="406609"/>
                </a:lnTo>
                <a:lnTo>
                  <a:pt x="415809" y="415810"/>
                </a:lnTo>
                <a:cubicBezTo>
                  <a:pt x="383909" y="447710"/>
                  <a:pt x="355052" y="482653"/>
                  <a:pt x="329709" y="520165"/>
                </a:cubicBezTo>
                <a:lnTo>
                  <a:pt x="290513" y="592380"/>
                </a:lnTo>
                <a:lnTo>
                  <a:pt x="290513" y="592380"/>
                </a:lnTo>
                <a:lnTo>
                  <a:pt x="264699" y="639937"/>
                </a:lnTo>
                <a:cubicBezTo>
                  <a:pt x="229019" y="724296"/>
                  <a:pt x="209288" y="817043"/>
                  <a:pt x="209288" y="914399"/>
                </a:cubicBezTo>
                <a:cubicBezTo>
                  <a:pt x="209288" y="1011755"/>
                  <a:pt x="229019" y="1104502"/>
                  <a:pt x="264699" y="1188861"/>
                </a:cubicBezTo>
                <a:lnTo>
                  <a:pt x="290513" y="1236419"/>
                </a:lnTo>
                <a:lnTo>
                  <a:pt x="251315" y="1308634"/>
                </a:lnTo>
                <a:cubicBezTo>
                  <a:pt x="225972" y="1346146"/>
                  <a:pt x="197115" y="1381089"/>
                  <a:pt x="165215" y="1412989"/>
                </a:cubicBezTo>
                <a:lnTo>
                  <a:pt x="154064" y="1422190"/>
                </a:lnTo>
                <a:lnTo>
                  <a:pt x="110363" y="1350256"/>
                </a:lnTo>
                <a:cubicBezTo>
                  <a:pt x="39980" y="1220692"/>
                  <a:pt x="0" y="1072214"/>
                  <a:pt x="0" y="914399"/>
                </a:cubicBezTo>
                <a:cubicBezTo>
                  <a:pt x="0" y="756584"/>
                  <a:pt x="39980" y="608106"/>
                  <a:pt x="110363" y="478542"/>
                </a:cubicBezTo>
                <a:lnTo>
                  <a:pt x="154063" y="406609"/>
                </a:lnTo>
                <a:lnTo>
                  <a:pt x="154063" y="406609"/>
                </a:lnTo>
                <a:lnTo>
                  <a:pt x="156164" y="403150"/>
                </a:lnTo>
                <a:cubicBezTo>
                  <a:pt x="189029" y="354504"/>
                  <a:pt x="226452" y="309190"/>
                  <a:pt x="267821" y="267822"/>
                </a:cubicBezTo>
                <a:close/>
                <a:moveTo>
                  <a:pt x="914400" y="0"/>
                </a:moveTo>
                <a:cubicBezTo>
                  <a:pt x="1103779" y="0"/>
                  <a:pt x="1279711" y="57571"/>
                  <a:pt x="1425650" y="156165"/>
                </a:cubicBezTo>
                <a:lnTo>
                  <a:pt x="1538288" y="249100"/>
                </a:lnTo>
                <a:lnTo>
                  <a:pt x="1538288" y="249101"/>
                </a:lnTo>
                <a:lnTo>
                  <a:pt x="1560977" y="267822"/>
                </a:lnTo>
                <a:cubicBezTo>
                  <a:pt x="1602346" y="309190"/>
                  <a:pt x="1639769" y="354504"/>
                  <a:pt x="1672634" y="403150"/>
                </a:cubicBezTo>
                <a:lnTo>
                  <a:pt x="1674736" y="406608"/>
                </a:lnTo>
                <a:lnTo>
                  <a:pt x="1674736" y="406608"/>
                </a:lnTo>
                <a:lnTo>
                  <a:pt x="1718436" y="478542"/>
                </a:lnTo>
                <a:cubicBezTo>
                  <a:pt x="1788820" y="608106"/>
                  <a:pt x="1828799" y="756584"/>
                  <a:pt x="1828799" y="914399"/>
                </a:cubicBezTo>
                <a:cubicBezTo>
                  <a:pt x="1828799" y="1072214"/>
                  <a:pt x="1788820" y="1220692"/>
                  <a:pt x="1718436" y="1350256"/>
                </a:cubicBezTo>
                <a:lnTo>
                  <a:pt x="1674736" y="1422190"/>
                </a:lnTo>
                <a:lnTo>
                  <a:pt x="1663584" y="1412989"/>
                </a:lnTo>
                <a:cubicBezTo>
                  <a:pt x="1631685" y="1381089"/>
                  <a:pt x="1602827" y="1346146"/>
                  <a:pt x="1577484" y="1308634"/>
                </a:cubicBezTo>
                <a:lnTo>
                  <a:pt x="1538287" y="1236419"/>
                </a:lnTo>
                <a:lnTo>
                  <a:pt x="1564100" y="1188861"/>
                </a:lnTo>
                <a:cubicBezTo>
                  <a:pt x="1599781" y="1104502"/>
                  <a:pt x="1619511" y="1011755"/>
                  <a:pt x="1619511" y="914399"/>
                </a:cubicBezTo>
                <a:cubicBezTo>
                  <a:pt x="1619511" y="817043"/>
                  <a:pt x="1599781" y="724296"/>
                  <a:pt x="1564100" y="639937"/>
                </a:cubicBezTo>
                <a:lnTo>
                  <a:pt x="1538288" y="592381"/>
                </a:lnTo>
                <a:lnTo>
                  <a:pt x="1538287" y="592381"/>
                </a:lnTo>
                <a:lnTo>
                  <a:pt x="1499089" y="520165"/>
                </a:lnTo>
                <a:cubicBezTo>
                  <a:pt x="1473747" y="482653"/>
                  <a:pt x="1444889" y="447710"/>
                  <a:pt x="1412989" y="415810"/>
                </a:cubicBezTo>
                <a:lnTo>
                  <a:pt x="1401838" y="406609"/>
                </a:lnTo>
                <a:lnTo>
                  <a:pt x="1401839" y="406609"/>
                </a:lnTo>
                <a:lnTo>
                  <a:pt x="1308635" y="329710"/>
                </a:lnTo>
                <a:cubicBezTo>
                  <a:pt x="1196099" y="253682"/>
                  <a:pt x="1060434" y="209288"/>
                  <a:pt x="914400" y="209288"/>
                </a:cubicBezTo>
                <a:cubicBezTo>
                  <a:pt x="768367" y="209288"/>
                  <a:pt x="632702" y="253682"/>
                  <a:pt x="520165" y="329710"/>
                </a:cubicBezTo>
                <a:lnTo>
                  <a:pt x="426962" y="406609"/>
                </a:lnTo>
                <a:lnTo>
                  <a:pt x="424860" y="403150"/>
                </a:lnTo>
                <a:cubicBezTo>
                  <a:pt x="391995" y="354504"/>
                  <a:pt x="354572" y="309190"/>
                  <a:pt x="313203" y="267822"/>
                </a:cubicBezTo>
                <a:lnTo>
                  <a:pt x="290513" y="249100"/>
                </a:lnTo>
                <a:lnTo>
                  <a:pt x="403150" y="156165"/>
                </a:lnTo>
                <a:cubicBezTo>
                  <a:pt x="549090" y="57571"/>
                  <a:pt x="725022" y="0"/>
                  <a:pt x="9144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805488" y="2822951"/>
            <a:ext cx="1828799" cy="1828800"/>
          </a:xfrm>
          <a:custGeom>
            <a:avLst/>
            <a:gdLst>
              <a:gd name="connsiteX0" fmla="*/ 1674736 w 1828799"/>
              <a:gd name="connsiteY0" fmla="*/ 406608 h 1828800"/>
              <a:gd name="connsiteX1" fmla="*/ 1718436 w 1828799"/>
              <a:gd name="connsiteY1" fmla="*/ 478542 h 1828800"/>
              <a:gd name="connsiteX2" fmla="*/ 1828799 w 1828799"/>
              <a:gd name="connsiteY2" fmla="*/ 914399 h 1828800"/>
              <a:gd name="connsiteX3" fmla="*/ 1718436 w 1828799"/>
              <a:gd name="connsiteY3" fmla="*/ 1350256 h 1828800"/>
              <a:gd name="connsiteX4" fmla="*/ 1674736 w 1828799"/>
              <a:gd name="connsiteY4" fmla="*/ 1422190 h 1828800"/>
              <a:gd name="connsiteX5" fmla="*/ 1672634 w 1828799"/>
              <a:gd name="connsiteY5" fmla="*/ 1425649 h 1828800"/>
              <a:gd name="connsiteX6" fmla="*/ 1560977 w 1828799"/>
              <a:gd name="connsiteY6" fmla="*/ 1560977 h 1828800"/>
              <a:gd name="connsiteX7" fmla="*/ 1538287 w 1828799"/>
              <a:gd name="connsiteY7" fmla="*/ 1579699 h 1828800"/>
              <a:gd name="connsiteX8" fmla="*/ 1515597 w 1828799"/>
              <a:gd name="connsiteY8" fmla="*/ 1560978 h 1828800"/>
              <a:gd name="connsiteX9" fmla="*/ 1515597 w 1828799"/>
              <a:gd name="connsiteY9" fmla="*/ 1560978 h 1828800"/>
              <a:gd name="connsiteX10" fmla="*/ 1538288 w 1828799"/>
              <a:gd name="connsiteY10" fmla="*/ 1579700 h 1828800"/>
              <a:gd name="connsiteX11" fmla="*/ 1425650 w 1828799"/>
              <a:gd name="connsiteY11" fmla="*/ 1672635 h 1828800"/>
              <a:gd name="connsiteX12" fmla="*/ 914400 w 1828799"/>
              <a:gd name="connsiteY12" fmla="*/ 1828800 h 1828800"/>
              <a:gd name="connsiteX13" fmla="*/ 403150 w 1828799"/>
              <a:gd name="connsiteY13" fmla="*/ 1672635 h 1828800"/>
              <a:gd name="connsiteX14" fmla="*/ 290513 w 1828799"/>
              <a:gd name="connsiteY14" fmla="*/ 1579700 h 1828800"/>
              <a:gd name="connsiteX15" fmla="*/ 313203 w 1828799"/>
              <a:gd name="connsiteY15" fmla="*/ 1560978 h 1828800"/>
              <a:gd name="connsiteX16" fmla="*/ 424860 w 1828799"/>
              <a:gd name="connsiteY16" fmla="*/ 1425650 h 1828800"/>
              <a:gd name="connsiteX17" fmla="*/ 426962 w 1828799"/>
              <a:gd name="connsiteY17" fmla="*/ 1422191 h 1828800"/>
              <a:gd name="connsiteX18" fmla="*/ 520165 w 1828799"/>
              <a:gd name="connsiteY18" fmla="*/ 1499090 h 1828800"/>
              <a:gd name="connsiteX19" fmla="*/ 914400 w 1828799"/>
              <a:gd name="connsiteY19" fmla="*/ 1619512 h 1828800"/>
              <a:gd name="connsiteX20" fmla="*/ 1308635 w 1828799"/>
              <a:gd name="connsiteY20" fmla="*/ 1499090 h 1828800"/>
              <a:gd name="connsiteX21" fmla="*/ 1401839 w 1828799"/>
              <a:gd name="connsiteY21" fmla="*/ 1422191 h 1828800"/>
              <a:gd name="connsiteX22" fmla="*/ 1401838 w 1828799"/>
              <a:gd name="connsiteY22" fmla="*/ 1422190 h 1828800"/>
              <a:gd name="connsiteX23" fmla="*/ 1412989 w 1828799"/>
              <a:gd name="connsiteY23" fmla="*/ 1412989 h 1828800"/>
              <a:gd name="connsiteX24" fmla="*/ 1499089 w 1828799"/>
              <a:gd name="connsiteY24" fmla="*/ 1308634 h 1828800"/>
              <a:gd name="connsiteX25" fmla="*/ 1538287 w 1828799"/>
              <a:gd name="connsiteY25" fmla="*/ 1236419 h 1828800"/>
              <a:gd name="connsiteX26" fmla="*/ 1564100 w 1828799"/>
              <a:gd name="connsiteY26" fmla="*/ 1188861 h 1828800"/>
              <a:gd name="connsiteX27" fmla="*/ 1619511 w 1828799"/>
              <a:gd name="connsiteY27" fmla="*/ 914399 h 1828800"/>
              <a:gd name="connsiteX28" fmla="*/ 1564100 w 1828799"/>
              <a:gd name="connsiteY28" fmla="*/ 639937 h 1828800"/>
              <a:gd name="connsiteX29" fmla="*/ 1538287 w 1828799"/>
              <a:gd name="connsiteY29" fmla="*/ 592380 h 1828800"/>
              <a:gd name="connsiteX30" fmla="*/ 1577484 w 1828799"/>
              <a:gd name="connsiteY30" fmla="*/ 520164 h 1828800"/>
              <a:gd name="connsiteX31" fmla="*/ 1663584 w 1828799"/>
              <a:gd name="connsiteY31" fmla="*/ 415809 h 1828800"/>
              <a:gd name="connsiteX32" fmla="*/ 154064 w 1828799"/>
              <a:gd name="connsiteY32" fmla="*/ 406608 h 1828800"/>
              <a:gd name="connsiteX33" fmla="*/ 165215 w 1828799"/>
              <a:gd name="connsiteY33" fmla="*/ 415809 h 1828800"/>
              <a:gd name="connsiteX34" fmla="*/ 251315 w 1828799"/>
              <a:gd name="connsiteY34" fmla="*/ 520164 h 1828800"/>
              <a:gd name="connsiteX35" fmla="*/ 290513 w 1828799"/>
              <a:gd name="connsiteY35" fmla="*/ 592380 h 1828800"/>
              <a:gd name="connsiteX36" fmla="*/ 264699 w 1828799"/>
              <a:gd name="connsiteY36" fmla="*/ 639937 h 1828800"/>
              <a:gd name="connsiteX37" fmla="*/ 209288 w 1828799"/>
              <a:gd name="connsiteY37" fmla="*/ 914399 h 1828800"/>
              <a:gd name="connsiteX38" fmla="*/ 264699 w 1828799"/>
              <a:gd name="connsiteY38" fmla="*/ 1188861 h 1828800"/>
              <a:gd name="connsiteX39" fmla="*/ 290513 w 1828799"/>
              <a:gd name="connsiteY39" fmla="*/ 1236419 h 1828800"/>
              <a:gd name="connsiteX40" fmla="*/ 290512 w 1828799"/>
              <a:gd name="connsiteY40" fmla="*/ 1236420 h 1828800"/>
              <a:gd name="connsiteX41" fmla="*/ 329709 w 1828799"/>
              <a:gd name="connsiteY41" fmla="*/ 1308634 h 1828800"/>
              <a:gd name="connsiteX42" fmla="*/ 415809 w 1828799"/>
              <a:gd name="connsiteY42" fmla="*/ 1412989 h 1828800"/>
              <a:gd name="connsiteX43" fmla="*/ 426961 w 1828799"/>
              <a:gd name="connsiteY43" fmla="*/ 1422190 h 1828800"/>
              <a:gd name="connsiteX44" fmla="*/ 424859 w 1828799"/>
              <a:gd name="connsiteY44" fmla="*/ 1425649 h 1828800"/>
              <a:gd name="connsiteX45" fmla="*/ 313202 w 1828799"/>
              <a:gd name="connsiteY45" fmla="*/ 1560977 h 1828800"/>
              <a:gd name="connsiteX46" fmla="*/ 290512 w 1828799"/>
              <a:gd name="connsiteY46" fmla="*/ 1579699 h 1828800"/>
              <a:gd name="connsiteX47" fmla="*/ 267821 w 1828799"/>
              <a:gd name="connsiteY47" fmla="*/ 1560977 h 1828800"/>
              <a:gd name="connsiteX48" fmla="*/ 156164 w 1828799"/>
              <a:gd name="connsiteY48" fmla="*/ 1425649 h 1828800"/>
              <a:gd name="connsiteX49" fmla="*/ 154063 w 1828799"/>
              <a:gd name="connsiteY49" fmla="*/ 1422190 h 1828800"/>
              <a:gd name="connsiteX50" fmla="*/ 154063 w 1828799"/>
              <a:gd name="connsiteY50" fmla="*/ 1422190 h 1828800"/>
              <a:gd name="connsiteX51" fmla="*/ 110363 w 1828799"/>
              <a:gd name="connsiteY51" fmla="*/ 1350256 h 1828800"/>
              <a:gd name="connsiteX52" fmla="*/ 0 w 1828799"/>
              <a:gd name="connsiteY52" fmla="*/ 914399 h 1828800"/>
              <a:gd name="connsiteX53" fmla="*/ 110363 w 1828799"/>
              <a:gd name="connsiteY53" fmla="*/ 478542 h 1828800"/>
              <a:gd name="connsiteX54" fmla="*/ 914400 w 1828799"/>
              <a:gd name="connsiteY54" fmla="*/ 0 h 1828800"/>
              <a:gd name="connsiteX55" fmla="*/ 1425650 w 1828799"/>
              <a:gd name="connsiteY55" fmla="*/ 156165 h 1828800"/>
              <a:gd name="connsiteX56" fmla="*/ 1538288 w 1828799"/>
              <a:gd name="connsiteY56" fmla="*/ 249100 h 1828800"/>
              <a:gd name="connsiteX57" fmla="*/ 1515597 w 1828799"/>
              <a:gd name="connsiteY57" fmla="*/ 267822 h 1828800"/>
              <a:gd name="connsiteX58" fmla="*/ 1403940 w 1828799"/>
              <a:gd name="connsiteY58" fmla="*/ 403150 h 1828800"/>
              <a:gd name="connsiteX59" fmla="*/ 1401839 w 1828799"/>
              <a:gd name="connsiteY59" fmla="*/ 406609 h 1828800"/>
              <a:gd name="connsiteX60" fmla="*/ 1308635 w 1828799"/>
              <a:gd name="connsiteY60" fmla="*/ 329710 h 1828800"/>
              <a:gd name="connsiteX61" fmla="*/ 914400 w 1828799"/>
              <a:gd name="connsiteY61" fmla="*/ 209288 h 1828800"/>
              <a:gd name="connsiteX62" fmla="*/ 520165 w 1828799"/>
              <a:gd name="connsiteY62" fmla="*/ 329710 h 1828800"/>
              <a:gd name="connsiteX63" fmla="*/ 426962 w 1828799"/>
              <a:gd name="connsiteY63" fmla="*/ 406609 h 1828800"/>
              <a:gd name="connsiteX64" fmla="*/ 424860 w 1828799"/>
              <a:gd name="connsiteY64" fmla="*/ 403150 h 1828800"/>
              <a:gd name="connsiteX65" fmla="*/ 313203 w 1828799"/>
              <a:gd name="connsiteY65" fmla="*/ 267822 h 1828800"/>
              <a:gd name="connsiteX66" fmla="*/ 290513 w 1828799"/>
              <a:gd name="connsiteY66" fmla="*/ 249100 h 1828800"/>
              <a:gd name="connsiteX67" fmla="*/ 403150 w 1828799"/>
              <a:gd name="connsiteY67" fmla="*/ 156165 h 1828800"/>
              <a:gd name="connsiteX68" fmla="*/ 914400 w 1828799"/>
              <a:gd name="connsiteY6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828799" h="1828800">
                <a:moveTo>
                  <a:pt x="1674736" y="406608"/>
                </a:moveTo>
                <a:lnTo>
                  <a:pt x="1718436" y="478542"/>
                </a:lnTo>
                <a:cubicBezTo>
                  <a:pt x="1788820" y="608106"/>
                  <a:pt x="1828799" y="756584"/>
                  <a:pt x="1828799" y="914399"/>
                </a:cubicBezTo>
                <a:cubicBezTo>
                  <a:pt x="1828799" y="1072214"/>
                  <a:pt x="1788820" y="1220692"/>
                  <a:pt x="1718436" y="1350256"/>
                </a:cubicBezTo>
                <a:lnTo>
                  <a:pt x="1674736" y="1422190"/>
                </a:lnTo>
                <a:lnTo>
                  <a:pt x="1672634" y="1425649"/>
                </a:lnTo>
                <a:cubicBezTo>
                  <a:pt x="1639769" y="1474295"/>
                  <a:pt x="1602346" y="1519609"/>
                  <a:pt x="1560977" y="1560977"/>
                </a:cubicBezTo>
                <a:lnTo>
                  <a:pt x="1538287" y="1579699"/>
                </a:lnTo>
                <a:lnTo>
                  <a:pt x="1515597" y="1560978"/>
                </a:lnTo>
                <a:lnTo>
                  <a:pt x="1515597" y="1560978"/>
                </a:lnTo>
                <a:lnTo>
                  <a:pt x="1538288" y="1579700"/>
                </a:lnTo>
                <a:lnTo>
                  <a:pt x="1425650" y="1672635"/>
                </a:lnTo>
                <a:cubicBezTo>
                  <a:pt x="1279711" y="1771230"/>
                  <a:pt x="1103779" y="1828800"/>
                  <a:pt x="914400" y="1828800"/>
                </a:cubicBezTo>
                <a:cubicBezTo>
                  <a:pt x="725022" y="1828800"/>
                  <a:pt x="549090" y="1771230"/>
                  <a:pt x="403150" y="1672635"/>
                </a:cubicBezTo>
                <a:lnTo>
                  <a:pt x="290513" y="1579700"/>
                </a:lnTo>
                <a:lnTo>
                  <a:pt x="313203" y="1560978"/>
                </a:lnTo>
                <a:cubicBezTo>
                  <a:pt x="354572" y="1519610"/>
                  <a:pt x="391995" y="1474296"/>
                  <a:pt x="424860" y="1425650"/>
                </a:cubicBezTo>
                <a:lnTo>
                  <a:pt x="426962" y="1422191"/>
                </a:lnTo>
                <a:lnTo>
                  <a:pt x="520165" y="1499090"/>
                </a:lnTo>
                <a:cubicBezTo>
                  <a:pt x="632702" y="1575118"/>
                  <a:pt x="768367" y="1619512"/>
                  <a:pt x="914400" y="1619512"/>
                </a:cubicBezTo>
                <a:cubicBezTo>
                  <a:pt x="1060434" y="1619512"/>
                  <a:pt x="1196099" y="1575118"/>
                  <a:pt x="1308635" y="1499090"/>
                </a:cubicBezTo>
                <a:lnTo>
                  <a:pt x="1401839" y="1422191"/>
                </a:lnTo>
                <a:lnTo>
                  <a:pt x="1401838" y="1422190"/>
                </a:lnTo>
                <a:lnTo>
                  <a:pt x="1412989" y="1412989"/>
                </a:lnTo>
                <a:cubicBezTo>
                  <a:pt x="1444889" y="1381089"/>
                  <a:pt x="1473747" y="1346146"/>
                  <a:pt x="1499089" y="1308634"/>
                </a:cubicBezTo>
                <a:lnTo>
                  <a:pt x="1538287" y="1236419"/>
                </a:lnTo>
                <a:lnTo>
                  <a:pt x="1564100" y="1188861"/>
                </a:lnTo>
                <a:cubicBezTo>
                  <a:pt x="1599781" y="1104502"/>
                  <a:pt x="1619511" y="1011755"/>
                  <a:pt x="1619511" y="914399"/>
                </a:cubicBezTo>
                <a:cubicBezTo>
                  <a:pt x="1619511" y="817043"/>
                  <a:pt x="1599781" y="724296"/>
                  <a:pt x="1564100" y="639937"/>
                </a:cubicBezTo>
                <a:lnTo>
                  <a:pt x="1538287" y="592380"/>
                </a:lnTo>
                <a:lnTo>
                  <a:pt x="1577484" y="520164"/>
                </a:lnTo>
                <a:cubicBezTo>
                  <a:pt x="1602827" y="482652"/>
                  <a:pt x="1631685" y="447709"/>
                  <a:pt x="1663584" y="415809"/>
                </a:cubicBezTo>
                <a:close/>
                <a:moveTo>
                  <a:pt x="154064" y="406608"/>
                </a:moveTo>
                <a:lnTo>
                  <a:pt x="165215" y="415809"/>
                </a:lnTo>
                <a:cubicBezTo>
                  <a:pt x="197115" y="447709"/>
                  <a:pt x="225973" y="482652"/>
                  <a:pt x="251315" y="520164"/>
                </a:cubicBezTo>
                <a:lnTo>
                  <a:pt x="290513" y="592380"/>
                </a:lnTo>
                <a:lnTo>
                  <a:pt x="264699" y="639937"/>
                </a:lnTo>
                <a:cubicBezTo>
                  <a:pt x="229019" y="724296"/>
                  <a:pt x="209288" y="817043"/>
                  <a:pt x="209288" y="914399"/>
                </a:cubicBezTo>
                <a:cubicBezTo>
                  <a:pt x="209288" y="1011755"/>
                  <a:pt x="229019" y="1104502"/>
                  <a:pt x="264699" y="1188861"/>
                </a:cubicBezTo>
                <a:lnTo>
                  <a:pt x="290513" y="1236419"/>
                </a:lnTo>
                <a:lnTo>
                  <a:pt x="290512" y="1236420"/>
                </a:lnTo>
                <a:lnTo>
                  <a:pt x="329709" y="1308634"/>
                </a:lnTo>
                <a:cubicBezTo>
                  <a:pt x="355052" y="1346146"/>
                  <a:pt x="383910" y="1381089"/>
                  <a:pt x="415809" y="1412989"/>
                </a:cubicBezTo>
                <a:lnTo>
                  <a:pt x="426961" y="1422190"/>
                </a:lnTo>
                <a:lnTo>
                  <a:pt x="424859" y="1425649"/>
                </a:lnTo>
                <a:cubicBezTo>
                  <a:pt x="391994" y="1474295"/>
                  <a:pt x="354571" y="1519609"/>
                  <a:pt x="313202" y="1560977"/>
                </a:cubicBezTo>
                <a:lnTo>
                  <a:pt x="290512" y="1579699"/>
                </a:lnTo>
                <a:lnTo>
                  <a:pt x="267821" y="1560977"/>
                </a:lnTo>
                <a:cubicBezTo>
                  <a:pt x="226452" y="1519609"/>
                  <a:pt x="189029" y="1474295"/>
                  <a:pt x="156164" y="1425649"/>
                </a:cubicBezTo>
                <a:lnTo>
                  <a:pt x="154063" y="1422190"/>
                </a:lnTo>
                <a:lnTo>
                  <a:pt x="154063" y="1422190"/>
                </a:lnTo>
                <a:lnTo>
                  <a:pt x="110363" y="1350256"/>
                </a:lnTo>
                <a:cubicBezTo>
                  <a:pt x="39980" y="1220692"/>
                  <a:pt x="0" y="1072214"/>
                  <a:pt x="0" y="914399"/>
                </a:cubicBezTo>
                <a:cubicBezTo>
                  <a:pt x="0" y="756584"/>
                  <a:pt x="39980" y="608106"/>
                  <a:pt x="110363" y="478542"/>
                </a:cubicBezTo>
                <a:close/>
                <a:moveTo>
                  <a:pt x="914400" y="0"/>
                </a:moveTo>
                <a:cubicBezTo>
                  <a:pt x="1103779" y="0"/>
                  <a:pt x="1279711" y="57571"/>
                  <a:pt x="1425650" y="156165"/>
                </a:cubicBezTo>
                <a:lnTo>
                  <a:pt x="1538288" y="249100"/>
                </a:lnTo>
                <a:lnTo>
                  <a:pt x="1515597" y="267822"/>
                </a:lnTo>
                <a:cubicBezTo>
                  <a:pt x="1474228" y="309190"/>
                  <a:pt x="1436805" y="354504"/>
                  <a:pt x="1403940" y="403150"/>
                </a:cubicBezTo>
                <a:lnTo>
                  <a:pt x="1401839" y="406609"/>
                </a:lnTo>
                <a:lnTo>
                  <a:pt x="1308635" y="329710"/>
                </a:lnTo>
                <a:cubicBezTo>
                  <a:pt x="1196099" y="253682"/>
                  <a:pt x="1060434" y="209288"/>
                  <a:pt x="914400" y="209288"/>
                </a:cubicBezTo>
                <a:cubicBezTo>
                  <a:pt x="768367" y="209288"/>
                  <a:pt x="632702" y="253682"/>
                  <a:pt x="520165" y="329710"/>
                </a:cubicBezTo>
                <a:lnTo>
                  <a:pt x="426962" y="406609"/>
                </a:lnTo>
                <a:lnTo>
                  <a:pt x="424860" y="403150"/>
                </a:lnTo>
                <a:cubicBezTo>
                  <a:pt x="391995" y="354504"/>
                  <a:pt x="354572" y="309190"/>
                  <a:pt x="313203" y="267822"/>
                </a:cubicBezTo>
                <a:lnTo>
                  <a:pt x="290513" y="249100"/>
                </a:lnTo>
                <a:lnTo>
                  <a:pt x="403150" y="156165"/>
                </a:lnTo>
                <a:cubicBezTo>
                  <a:pt x="549090" y="57571"/>
                  <a:pt x="725022" y="0"/>
                  <a:pt x="914400" y="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053262" y="2822951"/>
            <a:ext cx="1828800" cy="1828800"/>
          </a:xfrm>
          <a:custGeom>
            <a:avLst/>
            <a:gdLst>
              <a:gd name="connsiteX0" fmla="*/ 290512 w 1828800"/>
              <a:gd name="connsiteY0" fmla="*/ 249101 h 1828800"/>
              <a:gd name="connsiteX1" fmla="*/ 313202 w 1828800"/>
              <a:gd name="connsiteY1" fmla="*/ 267823 h 1828800"/>
              <a:gd name="connsiteX2" fmla="*/ 424859 w 1828800"/>
              <a:gd name="connsiteY2" fmla="*/ 403151 h 1828800"/>
              <a:gd name="connsiteX3" fmla="*/ 426961 w 1828800"/>
              <a:gd name="connsiteY3" fmla="*/ 406610 h 1828800"/>
              <a:gd name="connsiteX4" fmla="*/ 415809 w 1828800"/>
              <a:gd name="connsiteY4" fmla="*/ 415811 h 1828800"/>
              <a:gd name="connsiteX5" fmla="*/ 329709 w 1828800"/>
              <a:gd name="connsiteY5" fmla="*/ 520166 h 1828800"/>
              <a:gd name="connsiteX6" fmla="*/ 290513 w 1828800"/>
              <a:gd name="connsiteY6" fmla="*/ 592381 h 1828800"/>
              <a:gd name="connsiteX7" fmla="*/ 290513 w 1828800"/>
              <a:gd name="connsiteY7" fmla="*/ 592381 h 1828800"/>
              <a:gd name="connsiteX8" fmla="*/ 264699 w 1828800"/>
              <a:gd name="connsiteY8" fmla="*/ 639938 h 1828800"/>
              <a:gd name="connsiteX9" fmla="*/ 209288 w 1828800"/>
              <a:gd name="connsiteY9" fmla="*/ 914400 h 1828800"/>
              <a:gd name="connsiteX10" fmla="*/ 264699 w 1828800"/>
              <a:gd name="connsiteY10" fmla="*/ 1188862 h 1828800"/>
              <a:gd name="connsiteX11" fmla="*/ 290513 w 1828800"/>
              <a:gd name="connsiteY11" fmla="*/ 1236420 h 1828800"/>
              <a:gd name="connsiteX12" fmla="*/ 251315 w 1828800"/>
              <a:gd name="connsiteY12" fmla="*/ 1308635 h 1828800"/>
              <a:gd name="connsiteX13" fmla="*/ 165215 w 1828800"/>
              <a:gd name="connsiteY13" fmla="*/ 1412990 h 1828800"/>
              <a:gd name="connsiteX14" fmla="*/ 154064 w 1828800"/>
              <a:gd name="connsiteY14" fmla="*/ 1422191 h 1828800"/>
              <a:gd name="connsiteX15" fmla="*/ 110363 w 1828800"/>
              <a:gd name="connsiteY15" fmla="*/ 1350257 h 1828800"/>
              <a:gd name="connsiteX16" fmla="*/ 0 w 1828800"/>
              <a:gd name="connsiteY16" fmla="*/ 914400 h 1828800"/>
              <a:gd name="connsiteX17" fmla="*/ 110363 w 1828800"/>
              <a:gd name="connsiteY17" fmla="*/ 478543 h 1828800"/>
              <a:gd name="connsiteX18" fmla="*/ 154063 w 1828800"/>
              <a:gd name="connsiteY18" fmla="*/ 406610 h 1828800"/>
              <a:gd name="connsiteX19" fmla="*/ 154063 w 1828800"/>
              <a:gd name="connsiteY19" fmla="*/ 406610 h 1828800"/>
              <a:gd name="connsiteX20" fmla="*/ 156164 w 1828800"/>
              <a:gd name="connsiteY20" fmla="*/ 403151 h 1828800"/>
              <a:gd name="connsiteX21" fmla="*/ 267821 w 1828800"/>
              <a:gd name="connsiteY21" fmla="*/ 267823 h 1828800"/>
              <a:gd name="connsiteX22" fmla="*/ 914400 w 1828800"/>
              <a:gd name="connsiteY22" fmla="*/ 0 h 1828800"/>
              <a:gd name="connsiteX23" fmla="*/ 1828800 w 1828800"/>
              <a:gd name="connsiteY23" fmla="*/ 914400 h 1828800"/>
              <a:gd name="connsiteX24" fmla="*/ 914400 w 1828800"/>
              <a:gd name="connsiteY24" fmla="*/ 1828800 h 1828800"/>
              <a:gd name="connsiteX25" fmla="*/ 403150 w 1828800"/>
              <a:gd name="connsiteY25" fmla="*/ 1672635 h 1828800"/>
              <a:gd name="connsiteX26" fmla="*/ 290513 w 1828800"/>
              <a:gd name="connsiteY26" fmla="*/ 1579700 h 1828800"/>
              <a:gd name="connsiteX27" fmla="*/ 313203 w 1828800"/>
              <a:gd name="connsiteY27" fmla="*/ 1560978 h 1828800"/>
              <a:gd name="connsiteX28" fmla="*/ 424860 w 1828800"/>
              <a:gd name="connsiteY28" fmla="*/ 1425650 h 1828800"/>
              <a:gd name="connsiteX29" fmla="*/ 426962 w 1828800"/>
              <a:gd name="connsiteY29" fmla="*/ 1422191 h 1828800"/>
              <a:gd name="connsiteX30" fmla="*/ 520165 w 1828800"/>
              <a:gd name="connsiteY30" fmla="*/ 1499090 h 1828800"/>
              <a:gd name="connsiteX31" fmla="*/ 914400 w 1828800"/>
              <a:gd name="connsiteY31" fmla="*/ 1619512 h 1828800"/>
              <a:gd name="connsiteX32" fmla="*/ 1619512 w 1828800"/>
              <a:gd name="connsiteY32" fmla="*/ 914400 h 1828800"/>
              <a:gd name="connsiteX33" fmla="*/ 914400 w 1828800"/>
              <a:gd name="connsiteY33" fmla="*/ 209288 h 1828800"/>
              <a:gd name="connsiteX34" fmla="*/ 520165 w 1828800"/>
              <a:gd name="connsiteY34" fmla="*/ 329710 h 1828800"/>
              <a:gd name="connsiteX35" fmla="*/ 426962 w 1828800"/>
              <a:gd name="connsiteY35" fmla="*/ 406609 h 1828800"/>
              <a:gd name="connsiteX36" fmla="*/ 424860 w 1828800"/>
              <a:gd name="connsiteY36" fmla="*/ 403150 h 1828800"/>
              <a:gd name="connsiteX37" fmla="*/ 313203 w 1828800"/>
              <a:gd name="connsiteY37" fmla="*/ 267822 h 1828800"/>
              <a:gd name="connsiteX38" fmla="*/ 290513 w 1828800"/>
              <a:gd name="connsiteY38" fmla="*/ 249100 h 1828800"/>
              <a:gd name="connsiteX39" fmla="*/ 403150 w 1828800"/>
              <a:gd name="connsiteY39" fmla="*/ 156165 h 1828800"/>
              <a:gd name="connsiteX40" fmla="*/ 914400 w 1828800"/>
              <a:gd name="connsiteY40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828800" h="1828800">
                <a:moveTo>
                  <a:pt x="290512" y="249101"/>
                </a:moveTo>
                <a:lnTo>
                  <a:pt x="313202" y="267823"/>
                </a:lnTo>
                <a:cubicBezTo>
                  <a:pt x="354571" y="309191"/>
                  <a:pt x="391994" y="354505"/>
                  <a:pt x="424859" y="403151"/>
                </a:cubicBezTo>
                <a:lnTo>
                  <a:pt x="426961" y="406610"/>
                </a:lnTo>
                <a:lnTo>
                  <a:pt x="415809" y="415811"/>
                </a:lnTo>
                <a:cubicBezTo>
                  <a:pt x="383910" y="447711"/>
                  <a:pt x="355052" y="482654"/>
                  <a:pt x="329709" y="520166"/>
                </a:cubicBezTo>
                <a:lnTo>
                  <a:pt x="290513" y="592381"/>
                </a:lnTo>
                <a:lnTo>
                  <a:pt x="290513" y="592381"/>
                </a:lnTo>
                <a:lnTo>
                  <a:pt x="264699" y="639938"/>
                </a:lnTo>
                <a:cubicBezTo>
                  <a:pt x="229019" y="724297"/>
                  <a:pt x="209288" y="817044"/>
                  <a:pt x="209288" y="914400"/>
                </a:cubicBezTo>
                <a:cubicBezTo>
                  <a:pt x="209288" y="1011756"/>
                  <a:pt x="229019" y="1104503"/>
                  <a:pt x="264699" y="1188862"/>
                </a:cubicBezTo>
                <a:lnTo>
                  <a:pt x="290513" y="1236420"/>
                </a:lnTo>
                <a:lnTo>
                  <a:pt x="251315" y="1308635"/>
                </a:lnTo>
                <a:cubicBezTo>
                  <a:pt x="225973" y="1346147"/>
                  <a:pt x="197115" y="1381090"/>
                  <a:pt x="165215" y="1412990"/>
                </a:cubicBezTo>
                <a:lnTo>
                  <a:pt x="154064" y="1422191"/>
                </a:lnTo>
                <a:lnTo>
                  <a:pt x="110363" y="1350257"/>
                </a:lnTo>
                <a:cubicBezTo>
                  <a:pt x="39980" y="1220693"/>
                  <a:pt x="0" y="1072215"/>
                  <a:pt x="0" y="914400"/>
                </a:cubicBezTo>
                <a:cubicBezTo>
                  <a:pt x="0" y="756585"/>
                  <a:pt x="39980" y="608107"/>
                  <a:pt x="110363" y="478543"/>
                </a:cubicBezTo>
                <a:lnTo>
                  <a:pt x="154063" y="406610"/>
                </a:lnTo>
                <a:lnTo>
                  <a:pt x="154063" y="406610"/>
                </a:lnTo>
                <a:lnTo>
                  <a:pt x="156164" y="403151"/>
                </a:lnTo>
                <a:cubicBezTo>
                  <a:pt x="189029" y="354505"/>
                  <a:pt x="226452" y="309191"/>
                  <a:pt x="267821" y="267823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725022" y="1828800"/>
                  <a:pt x="549090" y="1771230"/>
                  <a:pt x="403150" y="1672635"/>
                </a:cubicBezTo>
                <a:lnTo>
                  <a:pt x="290513" y="1579700"/>
                </a:lnTo>
                <a:lnTo>
                  <a:pt x="313203" y="1560978"/>
                </a:lnTo>
                <a:cubicBezTo>
                  <a:pt x="354572" y="1519610"/>
                  <a:pt x="391995" y="1474296"/>
                  <a:pt x="424860" y="1425650"/>
                </a:cubicBezTo>
                <a:lnTo>
                  <a:pt x="426962" y="1422191"/>
                </a:lnTo>
                <a:lnTo>
                  <a:pt x="520165" y="1499090"/>
                </a:lnTo>
                <a:cubicBezTo>
                  <a:pt x="632702" y="1575118"/>
                  <a:pt x="768367" y="1619512"/>
                  <a:pt x="914400" y="1619512"/>
                </a:cubicBezTo>
                <a:cubicBezTo>
                  <a:pt x="1303823" y="1619512"/>
                  <a:pt x="1619512" y="1303823"/>
                  <a:pt x="1619512" y="914400"/>
                </a:cubicBezTo>
                <a:cubicBezTo>
                  <a:pt x="1619512" y="524977"/>
                  <a:pt x="1303823" y="209288"/>
                  <a:pt x="914400" y="209288"/>
                </a:cubicBezTo>
                <a:cubicBezTo>
                  <a:pt x="768367" y="209288"/>
                  <a:pt x="632702" y="253682"/>
                  <a:pt x="520165" y="329710"/>
                </a:cubicBezTo>
                <a:lnTo>
                  <a:pt x="426962" y="406609"/>
                </a:lnTo>
                <a:lnTo>
                  <a:pt x="424860" y="403150"/>
                </a:lnTo>
                <a:cubicBezTo>
                  <a:pt x="391995" y="354504"/>
                  <a:pt x="354572" y="309190"/>
                  <a:pt x="313203" y="267822"/>
                </a:cubicBezTo>
                <a:lnTo>
                  <a:pt x="290513" y="249100"/>
                </a:lnTo>
                <a:lnTo>
                  <a:pt x="403150" y="156165"/>
                </a:lnTo>
                <a:cubicBezTo>
                  <a:pt x="549090" y="57571"/>
                  <a:pt x="725022" y="0"/>
                  <a:pt x="9144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967661" y="2270501"/>
            <a:ext cx="0" cy="36195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24336" y="2270501"/>
            <a:ext cx="0" cy="36195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19886" y="4804151"/>
            <a:ext cx="0" cy="36195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72111" y="4804151"/>
            <a:ext cx="0" cy="36195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81947" y="2232401"/>
            <a:ext cx="91440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09937" y="2232401"/>
            <a:ext cx="91440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29411" y="5213726"/>
            <a:ext cx="91440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57710" y="5213726"/>
            <a:ext cx="91440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56621" y="2028089"/>
            <a:ext cx="493484" cy="4086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01</a:t>
            </a:r>
            <a:endParaRPr lang="en-US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43135" y="2028089"/>
            <a:ext cx="169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90623" y="5009414"/>
            <a:ext cx="493484" cy="408623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02</a:t>
            </a:r>
            <a:endParaRPr lang="en-US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7137" y="5009414"/>
            <a:ext cx="169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8863" y="2028089"/>
            <a:ext cx="493484" cy="408623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04</a:t>
            </a:r>
            <a:endParaRPr lang="en-US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2499" y="2028089"/>
            <a:ext cx="169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4861" y="5009414"/>
            <a:ext cx="493484" cy="4086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03</a:t>
            </a:r>
            <a:endParaRPr lang="en-US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18497" y="5009414"/>
            <a:ext cx="169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796005" y="3584136"/>
            <a:ext cx="337188" cy="337189"/>
            <a:chOff x="1628775" y="3155950"/>
            <a:chExt cx="552450" cy="5524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3" name="Freeform 55"/>
            <p:cNvSpPr/>
            <p:nvPr/>
          </p:nvSpPr>
          <p:spPr bwMode="auto">
            <a:xfrm>
              <a:off x="1787525" y="3159125"/>
              <a:ext cx="106363" cy="111125"/>
            </a:xfrm>
            <a:custGeom>
              <a:avLst/>
              <a:gdLst>
                <a:gd name="T0" fmla="*/ 0 w 37"/>
                <a:gd name="T1" fmla="*/ 39 h 39"/>
                <a:gd name="T2" fmla="*/ 37 w 37"/>
                <a:gd name="T3" fmla="*/ 39 h 39"/>
                <a:gd name="T4" fmla="*/ 37 w 37"/>
                <a:gd name="T5" fmla="*/ 0 h 39"/>
                <a:gd name="T6" fmla="*/ 0 w 37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9">
                  <a:moveTo>
                    <a:pt x="0" y="39"/>
                  </a:moveTo>
                  <a:cubicBezTo>
                    <a:pt x="37" y="39"/>
                    <a:pt x="37" y="39"/>
                    <a:pt x="37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2"/>
                    <a:pt x="9" y="17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4" name="Freeform 56"/>
            <p:cNvSpPr/>
            <p:nvPr/>
          </p:nvSpPr>
          <p:spPr bwMode="auto">
            <a:xfrm>
              <a:off x="1760538" y="3297238"/>
              <a:ext cx="133350" cy="123825"/>
            </a:xfrm>
            <a:custGeom>
              <a:avLst/>
              <a:gdLst>
                <a:gd name="T0" fmla="*/ 46 w 46"/>
                <a:gd name="T1" fmla="*/ 43 h 43"/>
                <a:gd name="T2" fmla="*/ 46 w 46"/>
                <a:gd name="T3" fmla="*/ 0 h 43"/>
                <a:gd name="T4" fmla="*/ 7 w 46"/>
                <a:gd name="T5" fmla="*/ 0 h 43"/>
                <a:gd name="T6" fmla="*/ 0 w 46"/>
                <a:gd name="T7" fmla="*/ 43 h 43"/>
                <a:gd name="T8" fmla="*/ 46 w 46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43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13"/>
                    <a:pt x="1" y="27"/>
                    <a:pt x="0" y="43"/>
                  </a:cubicBezTo>
                  <a:lnTo>
                    <a:pt x="4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5" name="Freeform 57"/>
            <p:cNvSpPr/>
            <p:nvPr/>
          </p:nvSpPr>
          <p:spPr bwMode="auto">
            <a:xfrm>
              <a:off x="1916113" y="3159125"/>
              <a:ext cx="103188" cy="111125"/>
            </a:xfrm>
            <a:custGeom>
              <a:avLst/>
              <a:gdLst>
                <a:gd name="T0" fmla="*/ 0 w 36"/>
                <a:gd name="T1" fmla="*/ 0 h 39"/>
                <a:gd name="T2" fmla="*/ 0 w 36"/>
                <a:gd name="T3" fmla="*/ 39 h 39"/>
                <a:gd name="T4" fmla="*/ 36 w 36"/>
                <a:gd name="T5" fmla="*/ 39 h 39"/>
                <a:gd name="T6" fmla="*/ 0 w 36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27" y="17"/>
                    <a:pt x="14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6" name="Freeform 58"/>
            <p:cNvSpPr/>
            <p:nvPr/>
          </p:nvSpPr>
          <p:spPr bwMode="auto">
            <a:xfrm>
              <a:off x="1628775" y="3446463"/>
              <a:ext cx="127000" cy="123825"/>
            </a:xfrm>
            <a:custGeom>
              <a:avLst/>
              <a:gdLst>
                <a:gd name="T0" fmla="*/ 38 w 44"/>
                <a:gd name="T1" fmla="*/ 0 h 43"/>
                <a:gd name="T2" fmla="*/ 0 w 44"/>
                <a:gd name="T3" fmla="*/ 0 h 43"/>
                <a:gd name="T4" fmla="*/ 12 w 44"/>
                <a:gd name="T5" fmla="*/ 43 h 43"/>
                <a:gd name="T6" fmla="*/ 13 w 44"/>
                <a:gd name="T7" fmla="*/ 43 h 43"/>
                <a:gd name="T8" fmla="*/ 44 w 44"/>
                <a:gd name="T9" fmla="*/ 43 h 43"/>
                <a:gd name="T10" fmla="*/ 38 w 4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3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4" y="30"/>
                    <a:pt x="12" y="43"/>
                  </a:cubicBezTo>
                  <a:cubicBezTo>
                    <a:pt x="12" y="43"/>
                    <a:pt x="12" y="43"/>
                    <a:pt x="1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1" y="30"/>
                    <a:pt x="38" y="15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7" name="Freeform 59"/>
            <p:cNvSpPr/>
            <p:nvPr/>
          </p:nvSpPr>
          <p:spPr bwMode="auto">
            <a:xfrm>
              <a:off x="2051050" y="3446463"/>
              <a:ext cx="130175" cy="123825"/>
            </a:xfrm>
            <a:custGeom>
              <a:avLst/>
              <a:gdLst>
                <a:gd name="T0" fmla="*/ 6 w 45"/>
                <a:gd name="T1" fmla="*/ 0 h 43"/>
                <a:gd name="T2" fmla="*/ 0 w 45"/>
                <a:gd name="T3" fmla="*/ 43 h 43"/>
                <a:gd name="T4" fmla="*/ 31 w 45"/>
                <a:gd name="T5" fmla="*/ 43 h 43"/>
                <a:gd name="T6" fmla="*/ 33 w 45"/>
                <a:gd name="T7" fmla="*/ 43 h 43"/>
                <a:gd name="T8" fmla="*/ 45 w 45"/>
                <a:gd name="T9" fmla="*/ 0 h 43"/>
                <a:gd name="T10" fmla="*/ 6 w 45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3">
                  <a:moveTo>
                    <a:pt x="6" y="0"/>
                  </a:moveTo>
                  <a:cubicBezTo>
                    <a:pt x="6" y="15"/>
                    <a:pt x="4" y="30"/>
                    <a:pt x="0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2" y="43"/>
                    <a:pt x="33" y="43"/>
                  </a:cubicBezTo>
                  <a:cubicBezTo>
                    <a:pt x="40" y="30"/>
                    <a:pt x="44" y="15"/>
                    <a:pt x="4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8" name="Freeform 60"/>
            <p:cNvSpPr/>
            <p:nvPr/>
          </p:nvSpPr>
          <p:spPr bwMode="auto">
            <a:xfrm>
              <a:off x="1760538" y="3446463"/>
              <a:ext cx="133350" cy="123825"/>
            </a:xfrm>
            <a:custGeom>
              <a:avLst/>
              <a:gdLst>
                <a:gd name="T0" fmla="*/ 46 w 46"/>
                <a:gd name="T1" fmla="*/ 0 h 43"/>
                <a:gd name="T2" fmla="*/ 0 w 46"/>
                <a:gd name="T3" fmla="*/ 0 h 43"/>
                <a:gd name="T4" fmla="*/ 7 w 46"/>
                <a:gd name="T5" fmla="*/ 43 h 43"/>
                <a:gd name="T6" fmla="*/ 46 w 46"/>
                <a:gd name="T7" fmla="*/ 43 h 43"/>
                <a:gd name="T8" fmla="*/ 46 w 4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5"/>
                    <a:pt x="3" y="30"/>
                    <a:pt x="7" y="43"/>
                  </a:cubicBezTo>
                  <a:cubicBezTo>
                    <a:pt x="46" y="43"/>
                    <a:pt x="46" y="43"/>
                    <a:pt x="46" y="43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9" name="Freeform 61"/>
            <p:cNvSpPr/>
            <p:nvPr/>
          </p:nvSpPr>
          <p:spPr bwMode="auto">
            <a:xfrm>
              <a:off x="1628775" y="3294063"/>
              <a:ext cx="127000" cy="127000"/>
            </a:xfrm>
            <a:custGeom>
              <a:avLst/>
              <a:gdLst>
                <a:gd name="T0" fmla="*/ 38 w 44"/>
                <a:gd name="T1" fmla="*/ 44 h 44"/>
                <a:gd name="T2" fmla="*/ 44 w 44"/>
                <a:gd name="T3" fmla="*/ 1 h 44"/>
                <a:gd name="T4" fmla="*/ 13 w 44"/>
                <a:gd name="T5" fmla="*/ 1 h 44"/>
                <a:gd name="T6" fmla="*/ 12 w 44"/>
                <a:gd name="T7" fmla="*/ 0 h 44"/>
                <a:gd name="T8" fmla="*/ 0 w 44"/>
                <a:gd name="T9" fmla="*/ 44 h 44"/>
                <a:gd name="T10" fmla="*/ 38 w 44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38" y="44"/>
                  </a:moveTo>
                  <a:cubicBezTo>
                    <a:pt x="38" y="29"/>
                    <a:pt x="41" y="14"/>
                    <a:pt x="4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4" y="14"/>
                    <a:pt x="0" y="28"/>
                    <a:pt x="0" y="44"/>
                  </a:cubicBezTo>
                  <a:lnTo>
                    <a:pt x="3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0" name="Freeform 62"/>
            <p:cNvSpPr/>
            <p:nvPr/>
          </p:nvSpPr>
          <p:spPr bwMode="auto">
            <a:xfrm>
              <a:off x="1916113" y="3297238"/>
              <a:ext cx="130175" cy="123825"/>
            </a:xfrm>
            <a:custGeom>
              <a:avLst/>
              <a:gdLst>
                <a:gd name="T0" fmla="*/ 45 w 45"/>
                <a:gd name="T1" fmla="*/ 43 h 43"/>
                <a:gd name="T2" fmla="*/ 38 w 45"/>
                <a:gd name="T3" fmla="*/ 0 h 43"/>
                <a:gd name="T4" fmla="*/ 0 w 45"/>
                <a:gd name="T5" fmla="*/ 0 h 43"/>
                <a:gd name="T6" fmla="*/ 0 w 45"/>
                <a:gd name="T7" fmla="*/ 43 h 43"/>
                <a:gd name="T8" fmla="*/ 45 w 4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43"/>
                  </a:moveTo>
                  <a:cubicBezTo>
                    <a:pt x="45" y="27"/>
                    <a:pt x="42" y="13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4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1" name="Freeform 63"/>
            <p:cNvSpPr/>
            <p:nvPr/>
          </p:nvSpPr>
          <p:spPr bwMode="auto">
            <a:xfrm>
              <a:off x="1674813" y="3155950"/>
              <a:ext cx="163513" cy="114300"/>
            </a:xfrm>
            <a:custGeom>
              <a:avLst/>
              <a:gdLst>
                <a:gd name="T0" fmla="*/ 31 w 57"/>
                <a:gd name="T1" fmla="*/ 40 h 40"/>
                <a:gd name="T2" fmla="*/ 57 w 57"/>
                <a:gd name="T3" fmla="*/ 0 h 40"/>
                <a:gd name="T4" fmla="*/ 0 w 57"/>
                <a:gd name="T5" fmla="*/ 40 h 40"/>
                <a:gd name="T6" fmla="*/ 31 w 5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31" y="40"/>
                  </a:moveTo>
                  <a:cubicBezTo>
                    <a:pt x="37" y="23"/>
                    <a:pt x="46" y="9"/>
                    <a:pt x="57" y="0"/>
                  </a:cubicBezTo>
                  <a:cubicBezTo>
                    <a:pt x="34" y="6"/>
                    <a:pt x="14" y="21"/>
                    <a:pt x="0" y="40"/>
                  </a:cubicBezTo>
                  <a:lnTo>
                    <a:pt x="3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2" name="Freeform 64"/>
            <p:cNvSpPr/>
            <p:nvPr/>
          </p:nvSpPr>
          <p:spPr bwMode="auto">
            <a:xfrm>
              <a:off x="1674813" y="3592513"/>
              <a:ext cx="163513" cy="115888"/>
            </a:xfrm>
            <a:custGeom>
              <a:avLst/>
              <a:gdLst>
                <a:gd name="T0" fmla="*/ 31 w 57"/>
                <a:gd name="T1" fmla="*/ 0 h 40"/>
                <a:gd name="T2" fmla="*/ 0 w 57"/>
                <a:gd name="T3" fmla="*/ 0 h 40"/>
                <a:gd name="T4" fmla="*/ 57 w 57"/>
                <a:gd name="T5" fmla="*/ 40 h 40"/>
                <a:gd name="T6" fmla="*/ 31 w 5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20"/>
                    <a:pt x="34" y="35"/>
                    <a:pt x="57" y="40"/>
                  </a:cubicBezTo>
                  <a:cubicBezTo>
                    <a:pt x="46" y="32"/>
                    <a:pt x="37" y="1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3" name="Freeform 65"/>
            <p:cNvSpPr/>
            <p:nvPr/>
          </p:nvSpPr>
          <p:spPr bwMode="auto">
            <a:xfrm>
              <a:off x="1968500" y="3155950"/>
              <a:ext cx="163513" cy="114300"/>
            </a:xfrm>
            <a:custGeom>
              <a:avLst/>
              <a:gdLst>
                <a:gd name="T0" fmla="*/ 26 w 57"/>
                <a:gd name="T1" fmla="*/ 40 h 40"/>
                <a:gd name="T2" fmla="*/ 57 w 57"/>
                <a:gd name="T3" fmla="*/ 40 h 40"/>
                <a:gd name="T4" fmla="*/ 0 w 57"/>
                <a:gd name="T5" fmla="*/ 0 h 40"/>
                <a:gd name="T6" fmla="*/ 26 w 5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26" y="40"/>
                  </a:moveTo>
                  <a:cubicBezTo>
                    <a:pt x="57" y="40"/>
                    <a:pt x="57" y="40"/>
                    <a:pt x="57" y="40"/>
                  </a:cubicBezTo>
                  <a:cubicBezTo>
                    <a:pt x="43" y="21"/>
                    <a:pt x="23" y="6"/>
                    <a:pt x="0" y="0"/>
                  </a:cubicBezTo>
                  <a:cubicBezTo>
                    <a:pt x="11" y="9"/>
                    <a:pt x="20" y="23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4" name="Freeform 66"/>
            <p:cNvSpPr/>
            <p:nvPr/>
          </p:nvSpPr>
          <p:spPr bwMode="auto">
            <a:xfrm>
              <a:off x="1968500" y="3592513"/>
              <a:ext cx="163513" cy="115888"/>
            </a:xfrm>
            <a:custGeom>
              <a:avLst/>
              <a:gdLst>
                <a:gd name="T0" fmla="*/ 26 w 57"/>
                <a:gd name="T1" fmla="*/ 0 h 40"/>
                <a:gd name="T2" fmla="*/ 0 w 57"/>
                <a:gd name="T3" fmla="*/ 40 h 40"/>
                <a:gd name="T4" fmla="*/ 57 w 57"/>
                <a:gd name="T5" fmla="*/ 0 h 40"/>
                <a:gd name="T6" fmla="*/ 26 w 5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0">
                  <a:moveTo>
                    <a:pt x="26" y="0"/>
                  </a:moveTo>
                  <a:cubicBezTo>
                    <a:pt x="20" y="18"/>
                    <a:pt x="11" y="32"/>
                    <a:pt x="0" y="40"/>
                  </a:cubicBezTo>
                  <a:cubicBezTo>
                    <a:pt x="23" y="35"/>
                    <a:pt x="43" y="20"/>
                    <a:pt x="57" y="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5" name="Freeform 67"/>
            <p:cNvSpPr/>
            <p:nvPr/>
          </p:nvSpPr>
          <p:spPr bwMode="auto">
            <a:xfrm>
              <a:off x="2051050" y="3294063"/>
              <a:ext cx="130175" cy="127000"/>
            </a:xfrm>
            <a:custGeom>
              <a:avLst/>
              <a:gdLst>
                <a:gd name="T0" fmla="*/ 31 w 45"/>
                <a:gd name="T1" fmla="*/ 1 h 44"/>
                <a:gd name="T2" fmla="*/ 0 w 45"/>
                <a:gd name="T3" fmla="*/ 1 h 44"/>
                <a:gd name="T4" fmla="*/ 6 w 45"/>
                <a:gd name="T5" fmla="*/ 44 h 44"/>
                <a:gd name="T6" fmla="*/ 45 w 45"/>
                <a:gd name="T7" fmla="*/ 44 h 44"/>
                <a:gd name="T8" fmla="*/ 33 w 45"/>
                <a:gd name="T9" fmla="*/ 0 h 44"/>
                <a:gd name="T10" fmla="*/ 31 w 45"/>
                <a:gd name="T11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4">
                  <a:moveTo>
                    <a:pt x="3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4"/>
                    <a:pt x="6" y="29"/>
                    <a:pt x="6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4" y="28"/>
                    <a:pt x="40" y="14"/>
                    <a:pt x="33" y="0"/>
                  </a:cubicBezTo>
                  <a:cubicBezTo>
                    <a:pt x="32" y="1"/>
                    <a:pt x="32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6" name="Freeform 68"/>
            <p:cNvSpPr/>
            <p:nvPr/>
          </p:nvSpPr>
          <p:spPr bwMode="auto">
            <a:xfrm>
              <a:off x="1916113" y="3592513"/>
              <a:ext cx="103188" cy="115888"/>
            </a:xfrm>
            <a:custGeom>
              <a:avLst/>
              <a:gdLst>
                <a:gd name="T0" fmla="*/ 36 w 36"/>
                <a:gd name="T1" fmla="*/ 0 h 40"/>
                <a:gd name="T2" fmla="*/ 0 w 36"/>
                <a:gd name="T3" fmla="*/ 0 h 40"/>
                <a:gd name="T4" fmla="*/ 0 w 36"/>
                <a:gd name="T5" fmla="*/ 40 h 40"/>
                <a:gd name="T6" fmla="*/ 36 w 3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0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38"/>
                    <a:pt x="27" y="23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7" name="Freeform 69"/>
            <p:cNvSpPr/>
            <p:nvPr/>
          </p:nvSpPr>
          <p:spPr bwMode="auto">
            <a:xfrm>
              <a:off x="1916113" y="3446463"/>
              <a:ext cx="130175" cy="123825"/>
            </a:xfrm>
            <a:custGeom>
              <a:avLst/>
              <a:gdLst>
                <a:gd name="T0" fmla="*/ 0 w 45"/>
                <a:gd name="T1" fmla="*/ 0 h 43"/>
                <a:gd name="T2" fmla="*/ 0 w 45"/>
                <a:gd name="T3" fmla="*/ 43 h 43"/>
                <a:gd name="T4" fmla="*/ 38 w 45"/>
                <a:gd name="T5" fmla="*/ 43 h 43"/>
                <a:gd name="T6" fmla="*/ 45 w 45"/>
                <a:gd name="T7" fmla="*/ 0 h 43"/>
                <a:gd name="T8" fmla="*/ 0 w 4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2" y="30"/>
                    <a:pt x="45" y="15"/>
                    <a:pt x="4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8" name="Freeform 70"/>
            <p:cNvSpPr/>
            <p:nvPr/>
          </p:nvSpPr>
          <p:spPr bwMode="auto">
            <a:xfrm>
              <a:off x="1787525" y="3592513"/>
              <a:ext cx="106363" cy="115888"/>
            </a:xfrm>
            <a:custGeom>
              <a:avLst/>
              <a:gdLst>
                <a:gd name="T0" fmla="*/ 37 w 37"/>
                <a:gd name="T1" fmla="*/ 40 h 40"/>
                <a:gd name="T2" fmla="*/ 37 w 37"/>
                <a:gd name="T3" fmla="*/ 0 h 40"/>
                <a:gd name="T4" fmla="*/ 0 w 37"/>
                <a:gd name="T5" fmla="*/ 0 h 40"/>
                <a:gd name="T6" fmla="*/ 37 w 37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0">
                  <a:moveTo>
                    <a:pt x="37" y="4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23"/>
                    <a:pt x="22" y="38"/>
                    <a:pt x="3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49" name="Freeform 81"/>
          <p:cNvSpPr/>
          <p:nvPr/>
        </p:nvSpPr>
        <p:spPr bwMode="auto">
          <a:xfrm>
            <a:off x="6538365" y="3585555"/>
            <a:ext cx="340552" cy="340552"/>
          </a:xfrm>
          <a:custGeom>
            <a:avLst/>
            <a:gdLst>
              <a:gd name="T0" fmla="*/ 172 w 192"/>
              <a:gd name="T1" fmla="*/ 0 h 192"/>
              <a:gd name="T2" fmla="*/ 151 w 192"/>
              <a:gd name="T3" fmla="*/ 21 h 192"/>
              <a:gd name="T4" fmla="*/ 159 w 192"/>
              <a:gd name="T5" fmla="*/ 36 h 192"/>
              <a:gd name="T6" fmla="*/ 131 w 192"/>
              <a:gd name="T7" fmla="*/ 153 h 192"/>
              <a:gd name="T8" fmla="*/ 126 w 192"/>
              <a:gd name="T9" fmla="*/ 152 h 192"/>
              <a:gd name="T10" fmla="*/ 123 w 192"/>
              <a:gd name="T11" fmla="*/ 153 h 192"/>
              <a:gd name="T12" fmla="*/ 95 w 192"/>
              <a:gd name="T13" fmla="*/ 71 h 192"/>
              <a:gd name="T14" fmla="*/ 103 w 192"/>
              <a:gd name="T15" fmla="*/ 55 h 192"/>
              <a:gd name="T16" fmla="*/ 83 w 192"/>
              <a:gd name="T17" fmla="*/ 35 h 192"/>
              <a:gd name="T18" fmla="*/ 63 w 192"/>
              <a:gd name="T19" fmla="*/ 55 h 192"/>
              <a:gd name="T20" fmla="*/ 65 w 192"/>
              <a:gd name="T21" fmla="*/ 61 h 192"/>
              <a:gd name="T22" fmla="*/ 32 w 192"/>
              <a:gd name="T23" fmla="*/ 90 h 192"/>
              <a:gd name="T24" fmla="*/ 20 w 192"/>
              <a:gd name="T25" fmla="*/ 86 h 192"/>
              <a:gd name="T26" fmla="*/ 0 w 192"/>
              <a:gd name="T27" fmla="*/ 106 h 192"/>
              <a:gd name="T28" fmla="*/ 20 w 192"/>
              <a:gd name="T29" fmla="*/ 126 h 192"/>
              <a:gd name="T30" fmla="*/ 40 w 192"/>
              <a:gd name="T31" fmla="*/ 106 h 192"/>
              <a:gd name="T32" fmla="*/ 39 w 192"/>
              <a:gd name="T33" fmla="*/ 100 h 192"/>
              <a:gd name="T34" fmla="*/ 72 w 192"/>
              <a:gd name="T35" fmla="*/ 71 h 192"/>
              <a:gd name="T36" fmla="*/ 83 w 192"/>
              <a:gd name="T37" fmla="*/ 75 h 192"/>
              <a:gd name="T38" fmla="*/ 84 w 192"/>
              <a:gd name="T39" fmla="*/ 75 h 192"/>
              <a:gd name="T40" fmla="*/ 112 w 192"/>
              <a:gd name="T41" fmla="*/ 158 h 192"/>
              <a:gd name="T42" fmla="*/ 106 w 192"/>
              <a:gd name="T43" fmla="*/ 172 h 192"/>
              <a:gd name="T44" fmla="*/ 126 w 192"/>
              <a:gd name="T45" fmla="*/ 192 h 192"/>
              <a:gd name="T46" fmla="*/ 146 w 192"/>
              <a:gd name="T47" fmla="*/ 172 h 192"/>
              <a:gd name="T48" fmla="*/ 142 w 192"/>
              <a:gd name="T49" fmla="*/ 161 h 192"/>
              <a:gd name="T50" fmla="*/ 171 w 192"/>
              <a:gd name="T51" fmla="*/ 41 h 192"/>
              <a:gd name="T52" fmla="*/ 172 w 192"/>
              <a:gd name="T53" fmla="*/ 41 h 192"/>
              <a:gd name="T54" fmla="*/ 192 w 192"/>
              <a:gd name="T55" fmla="*/ 21 h 192"/>
              <a:gd name="T56" fmla="*/ 172 w 192"/>
              <a:gd name="T5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2" h="192">
                <a:moveTo>
                  <a:pt x="172" y="0"/>
                </a:moveTo>
                <a:cubicBezTo>
                  <a:pt x="160" y="0"/>
                  <a:pt x="151" y="9"/>
                  <a:pt x="151" y="21"/>
                </a:cubicBezTo>
                <a:cubicBezTo>
                  <a:pt x="151" y="27"/>
                  <a:pt x="155" y="33"/>
                  <a:pt x="159" y="36"/>
                </a:cubicBezTo>
                <a:cubicBezTo>
                  <a:pt x="141" y="110"/>
                  <a:pt x="134" y="141"/>
                  <a:pt x="131" y="153"/>
                </a:cubicBezTo>
                <a:cubicBezTo>
                  <a:pt x="130" y="153"/>
                  <a:pt x="128" y="152"/>
                  <a:pt x="126" y="152"/>
                </a:cubicBezTo>
                <a:cubicBezTo>
                  <a:pt x="125" y="152"/>
                  <a:pt x="124" y="152"/>
                  <a:pt x="123" y="153"/>
                </a:cubicBezTo>
                <a:cubicBezTo>
                  <a:pt x="95" y="71"/>
                  <a:pt x="95" y="71"/>
                  <a:pt x="95" y="71"/>
                </a:cubicBezTo>
                <a:cubicBezTo>
                  <a:pt x="100" y="67"/>
                  <a:pt x="103" y="61"/>
                  <a:pt x="103" y="55"/>
                </a:cubicBezTo>
                <a:cubicBezTo>
                  <a:pt x="103" y="44"/>
                  <a:pt x="94" y="35"/>
                  <a:pt x="83" y="35"/>
                </a:cubicBezTo>
                <a:cubicBezTo>
                  <a:pt x="72" y="35"/>
                  <a:pt x="63" y="44"/>
                  <a:pt x="63" y="55"/>
                </a:cubicBezTo>
                <a:cubicBezTo>
                  <a:pt x="63" y="57"/>
                  <a:pt x="64" y="59"/>
                  <a:pt x="65" y="61"/>
                </a:cubicBezTo>
                <a:cubicBezTo>
                  <a:pt x="32" y="90"/>
                  <a:pt x="32" y="90"/>
                  <a:pt x="32" y="90"/>
                </a:cubicBezTo>
                <a:cubicBezTo>
                  <a:pt x="29" y="87"/>
                  <a:pt x="24" y="86"/>
                  <a:pt x="20" y="86"/>
                </a:cubicBezTo>
                <a:cubicBezTo>
                  <a:pt x="9" y="86"/>
                  <a:pt x="0" y="95"/>
                  <a:pt x="0" y="106"/>
                </a:cubicBezTo>
                <a:cubicBezTo>
                  <a:pt x="0" y="117"/>
                  <a:pt x="9" y="126"/>
                  <a:pt x="20" y="126"/>
                </a:cubicBezTo>
                <a:cubicBezTo>
                  <a:pt x="31" y="126"/>
                  <a:pt x="40" y="117"/>
                  <a:pt x="40" y="106"/>
                </a:cubicBezTo>
                <a:cubicBezTo>
                  <a:pt x="40" y="104"/>
                  <a:pt x="39" y="102"/>
                  <a:pt x="39" y="100"/>
                </a:cubicBezTo>
                <a:cubicBezTo>
                  <a:pt x="72" y="71"/>
                  <a:pt x="72" y="71"/>
                  <a:pt x="72" y="71"/>
                </a:cubicBezTo>
                <a:cubicBezTo>
                  <a:pt x="75" y="73"/>
                  <a:pt x="79" y="75"/>
                  <a:pt x="83" y="75"/>
                </a:cubicBezTo>
                <a:cubicBezTo>
                  <a:pt x="84" y="75"/>
                  <a:pt x="84" y="75"/>
                  <a:pt x="84" y="75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08" y="161"/>
                  <a:pt x="106" y="167"/>
                  <a:pt x="106" y="172"/>
                </a:cubicBezTo>
                <a:cubicBezTo>
                  <a:pt x="106" y="183"/>
                  <a:pt x="115" y="192"/>
                  <a:pt x="126" y="192"/>
                </a:cubicBezTo>
                <a:cubicBezTo>
                  <a:pt x="137" y="192"/>
                  <a:pt x="146" y="183"/>
                  <a:pt x="146" y="172"/>
                </a:cubicBezTo>
                <a:cubicBezTo>
                  <a:pt x="146" y="168"/>
                  <a:pt x="145" y="164"/>
                  <a:pt x="142" y="161"/>
                </a:cubicBezTo>
                <a:cubicBezTo>
                  <a:pt x="145" y="147"/>
                  <a:pt x="160" y="85"/>
                  <a:pt x="171" y="41"/>
                </a:cubicBezTo>
                <a:cubicBezTo>
                  <a:pt x="171" y="41"/>
                  <a:pt x="171" y="41"/>
                  <a:pt x="172" y="41"/>
                </a:cubicBezTo>
                <a:cubicBezTo>
                  <a:pt x="183" y="41"/>
                  <a:pt x="192" y="32"/>
                  <a:pt x="192" y="21"/>
                </a:cubicBezTo>
                <a:cubicBezTo>
                  <a:pt x="192" y="9"/>
                  <a:pt x="183" y="0"/>
                  <a:pt x="1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306582" y="3588919"/>
            <a:ext cx="337188" cy="337188"/>
            <a:chOff x="2825750" y="5321300"/>
            <a:chExt cx="552450" cy="5524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1" name="Rectangle 90"/>
            <p:cNvSpPr>
              <a:spLocks noChangeArrowheads="1"/>
            </p:cNvSpPr>
            <p:nvPr/>
          </p:nvSpPr>
          <p:spPr bwMode="auto">
            <a:xfrm>
              <a:off x="2825750" y="5784850"/>
              <a:ext cx="55245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2" name="Freeform 91"/>
            <p:cNvSpPr/>
            <p:nvPr/>
          </p:nvSpPr>
          <p:spPr bwMode="auto">
            <a:xfrm>
              <a:off x="2825750" y="5321300"/>
              <a:ext cx="120650" cy="400050"/>
            </a:xfrm>
            <a:custGeom>
              <a:avLst/>
              <a:gdLst>
                <a:gd name="T0" fmla="*/ 1 w 42"/>
                <a:gd name="T1" fmla="*/ 139 h 139"/>
                <a:gd name="T2" fmla="*/ 41 w 42"/>
                <a:gd name="T3" fmla="*/ 139 h 139"/>
                <a:gd name="T4" fmla="*/ 42 w 42"/>
                <a:gd name="T5" fmla="*/ 138 h 139"/>
                <a:gd name="T6" fmla="*/ 42 w 42"/>
                <a:gd name="T7" fmla="*/ 1 h 139"/>
                <a:gd name="T8" fmla="*/ 41 w 42"/>
                <a:gd name="T9" fmla="*/ 0 h 139"/>
                <a:gd name="T10" fmla="*/ 1 w 42"/>
                <a:gd name="T11" fmla="*/ 0 h 139"/>
                <a:gd name="T12" fmla="*/ 0 w 42"/>
                <a:gd name="T13" fmla="*/ 1 h 139"/>
                <a:gd name="T14" fmla="*/ 0 w 42"/>
                <a:gd name="T15" fmla="*/ 138 h 139"/>
                <a:gd name="T16" fmla="*/ 1 w 42"/>
                <a:gd name="T1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39">
                  <a:moveTo>
                    <a:pt x="1" y="139"/>
                  </a:moveTo>
                  <a:cubicBezTo>
                    <a:pt x="41" y="139"/>
                    <a:pt x="41" y="139"/>
                    <a:pt x="41" y="139"/>
                  </a:cubicBezTo>
                  <a:cubicBezTo>
                    <a:pt x="41" y="139"/>
                    <a:pt x="42" y="138"/>
                    <a:pt x="42" y="138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1" y="0"/>
                    <a:pt x="4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9"/>
                    <a:pt x="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3" name="Freeform 92"/>
            <p:cNvSpPr/>
            <p:nvPr/>
          </p:nvSpPr>
          <p:spPr bwMode="auto">
            <a:xfrm>
              <a:off x="3038475" y="5448300"/>
              <a:ext cx="123825" cy="273050"/>
            </a:xfrm>
            <a:custGeom>
              <a:avLst/>
              <a:gdLst>
                <a:gd name="T0" fmla="*/ 1 w 43"/>
                <a:gd name="T1" fmla="*/ 95 h 95"/>
                <a:gd name="T2" fmla="*/ 42 w 43"/>
                <a:gd name="T3" fmla="*/ 95 h 95"/>
                <a:gd name="T4" fmla="*/ 43 w 43"/>
                <a:gd name="T5" fmla="*/ 94 h 95"/>
                <a:gd name="T6" fmla="*/ 43 w 43"/>
                <a:gd name="T7" fmla="*/ 1 h 95"/>
                <a:gd name="T8" fmla="*/ 42 w 43"/>
                <a:gd name="T9" fmla="*/ 0 h 95"/>
                <a:gd name="T10" fmla="*/ 1 w 43"/>
                <a:gd name="T11" fmla="*/ 0 h 95"/>
                <a:gd name="T12" fmla="*/ 0 w 43"/>
                <a:gd name="T13" fmla="*/ 1 h 95"/>
                <a:gd name="T14" fmla="*/ 0 w 43"/>
                <a:gd name="T15" fmla="*/ 94 h 95"/>
                <a:gd name="T16" fmla="*/ 1 w 43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95">
                  <a:moveTo>
                    <a:pt x="1" y="95"/>
                  </a:move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43" y="94"/>
                    <a:pt x="43" y="9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2" y="0"/>
                    <a:pt x="4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54" name="Freeform 93"/>
            <p:cNvSpPr/>
            <p:nvPr/>
          </p:nvSpPr>
          <p:spPr bwMode="auto">
            <a:xfrm>
              <a:off x="3254375" y="5556250"/>
              <a:ext cx="123825" cy="165100"/>
            </a:xfrm>
            <a:custGeom>
              <a:avLst/>
              <a:gdLst>
                <a:gd name="T0" fmla="*/ 42 w 43"/>
                <a:gd name="T1" fmla="*/ 0 h 57"/>
                <a:gd name="T2" fmla="*/ 1 w 43"/>
                <a:gd name="T3" fmla="*/ 0 h 57"/>
                <a:gd name="T4" fmla="*/ 0 w 43"/>
                <a:gd name="T5" fmla="*/ 1 h 57"/>
                <a:gd name="T6" fmla="*/ 0 w 43"/>
                <a:gd name="T7" fmla="*/ 56 h 57"/>
                <a:gd name="T8" fmla="*/ 1 w 43"/>
                <a:gd name="T9" fmla="*/ 57 h 57"/>
                <a:gd name="T10" fmla="*/ 42 w 43"/>
                <a:gd name="T11" fmla="*/ 57 h 57"/>
                <a:gd name="T12" fmla="*/ 43 w 43"/>
                <a:gd name="T13" fmla="*/ 56 h 57"/>
                <a:gd name="T14" fmla="*/ 43 w 43"/>
                <a:gd name="T15" fmla="*/ 1 h 57"/>
                <a:gd name="T16" fmla="*/ 42 w 43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7">
                  <a:moveTo>
                    <a:pt x="4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7"/>
                    <a:pt x="1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3" y="56"/>
                    <a:pt x="43" y="56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2" y="0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55" name="Freeform 102"/>
          <p:cNvSpPr>
            <a:spLocks noEditPoints="1"/>
          </p:cNvSpPr>
          <p:nvPr/>
        </p:nvSpPr>
        <p:spPr bwMode="auto">
          <a:xfrm>
            <a:off x="4027337" y="3586187"/>
            <a:ext cx="335659" cy="340552"/>
          </a:xfrm>
          <a:custGeom>
            <a:avLst/>
            <a:gdLst>
              <a:gd name="T0" fmla="*/ 188 w 189"/>
              <a:gd name="T1" fmla="*/ 120 h 192"/>
              <a:gd name="T2" fmla="*/ 160 w 189"/>
              <a:gd name="T3" fmla="*/ 34 h 192"/>
              <a:gd name="T4" fmla="*/ 169 w 189"/>
              <a:gd name="T5" fmla="*/ 34 h 192"/>
              <a:gd name="T6" fmla="*/ 175 w 189"/>
              <a:gd name="T7" fmla="*/ 29 h 192"/>
              <a:gd name="T8" fmla="*/ 169 w 189"/>
              <a:gd name="T9" fmla="*/ 23 h 192"/>
              <a:gd name="T10" fmla="*/ 100 w 189"/>
              <a:gd name="T11" fmla="*/ 23 h 192"/>
              <a:gd name="T12" fmla="*/ 100 w 189"/>
              <a:gd name="T13" fmla="*/ 6 h 192"/>
              <a:gd name="T14" fmla="*/ 95 w 189"/>
              <a:gd name="T15" fmla="*/ 0 h 192"/>
              <a:gd name="T16" fmla="*/ 89 w 189"/>
              <a:gd name="T17" fmla="*/ 6 h 192"/>
              <a:gd name="T18" fmla="*/ 89 w 189"/>
              <a:gd name="T19" fmla="*/ 23 h 192"/>
              <a:gd name="T20" fmla="*/ 20 w 189"/>
              <a:gd name="T21" fmla="*/ 23 h 192"/>
              <a:gd name="T22" fmla="*/ 14 w 189"/>
              <a:gd name="T23" fmla="*/ 29 h 192"/>
              <a:gd name="T24" fmla="*/ 20 w 189"/>
              <a:gd name="T25" fmla="*/ 34 h 192"/>
              <a:gd name="T26" fmla="*/ 29 w 189"/>
              <a:gd name="T27" fmla="*/ 34 h 192"/>
              <a:gd name="T28" fmla="*/ 1 w 189"/>
              <a:gd name="T29" fmla="*/ 120 h 192"/>
              <a:gd name="T30" fmla="*/ 1 w 189"/>
              <a:gd name="T31" fmla="*/ 122 h 192"/>
              <a:gd name="T32" fmla="*/ 1 w 189"/>
              <a:gd name="T33" fmla="*/ 124 h 192"/>
              <a:gd name="T34" fmla="*/ 34 w 189"/>
              <a:gd name="T35" fmla="*/ 162 h 192"/>
              <a:gd name="T36" fmla="*/ 68 w 189"/>
              <a:gd name="T37" fmla="*/ 124 h 192"/>
              <a:gd name="T38" fmla="*/ 68 w 189"/>
              <a:gd name="T39" fmla="*/ 122 h 192"/>
              <a:gd name="T40" fmla="*/ 68 w 189"/>
              <a:gd name="T41" fmla="*/ 120 h 192"/>
              <a:gd name="T42" fmla="*/ 40 w 189"/>
              <a:gd name="T43" fmla="*/ 34 h 192"/>
              <a:gd name="T44" fmla="*/ 89 w 189"/>
              <a:gd name="T45" fmla="*/ 34 h 192"/>
              <a:gd name="T46" fmla="*/ 89 w 189"/>
              <a:gd name="T47" fmla="*/ 181 h 192"/>
              <a:gd name="T48" fmla="*/ 56 w 189"/>
              <a:gd name="T49" fmla="*/ 181 h 192"/>
              <a:gd name="T50" fmla="*/ 50 w 189"/>
              <a:gd name="T51" fmla="*/ 187 h 192"/>
              <a:gd name="T52" fmla="*/ 56 w 189"/>
              <a:gd name="T53" fmla="*/ 192 h 192"/>
              <a:gd name="T54" fmla="*/ 133 w 189"/>
              <a:gd name="T55" fmla="*/ 192 h 192"/>
              <a:gd name="T56" fmla="*/ 139 w 189"/>
              <a:gd name="T57" fmla="*/ 187 h 192"/>
              <a:gd name="T58" fmla="*/ 133 w 189"/>
              <a:gd name="T59" fmla="*/ 181 h 192"/>
              <a:gd name="T60" fmla="*/ 100 w 189"/>
              <a:gd name="T61" fmla="*/ 181 h 192"/>
              <a:gd name="T62" fmla="*/ 100 w 189"/>
              <a:gd name="T63" fmla="*/ 34 h 192"/>
              <a:gd name="T64" fmla="*/ 149 w 189"/>
              <a:gd name="T65" fmla="*/ 34 h 192"/>
              <a:gd name="T66" fmla="*/ 121 w 189"/>
              <a:gd name="T67" fmla="*/ 120 h 192"/>
              <a:gd name="T68" fmla="*/ 121 w 189"/>
              <a:gd name="T69" fmla="*/ 122 h 192"/>
              <a:gd name="T70" fmla="*/ 121 w 189"/>
              <a:gd name="T71" fmla="*/ 124 h 192"/>
              <a:gd name="T72" fmla="*/ 155 w 189"/>
              <a:gd name="T73" fmla="*/ 162 h 192"/>
              <a:gd name="T74" fmla="*/ 188 w 189"/>
              <a:gd name="T75" fmla="*/ 124 h 192"/>
              <a:gd name="T76" fmla="*/ 188 w 189"/>
              <a:gd name="T77" fmla="*/ 122 h 192"/>
              <a:gd name="T78" fmla="*/ 188 w 189"/>
              <a:gd name="T79" fmla="*/ 120 h 192"/>
              <a:gd name="T80" fmla="*/ 10 w 189"/>
              <a:gd name="T81" fmla="*/ 118 h 192"/>
              <a:gd name="T82" fmla="*/ 34 w 189"/>
              <a:gd name="T83" fmla="*/ 42 h 192"/>
              <a:gd name="T84" fmla="*/ 59 w 189"/>
              <a:gd name="T85" fmla="*/ 118 h 192"/>
              <a:gd name="T86" fmla="*/ 10 w 189"/>
              <a:gd name="T87" fmla="*/ 118 h 192"/>
              <a:gd name="T88" fmla="*/ 130 w 189"/>
              <a:gd name="T89" fmla="*/ 118 h 192"/>
              <a:gd name="T90" fmla="*/ 155 w 189"/>
              <a:gd name="T91" fmla="*/ 42 h 192"/>
              <a:gd name="T92" fmla="*/ 180 w 189"/>
              <a:gd name="T93" fmla="*/ 118 h 192"/>
              <a:gd name="T94" fmla="*/ 130 w 189"/>
              <a:gd name="T95" fmla="*/ 11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9" h="192">
                <a:moveTo>
                  <a:pt x="188" y="120"/>
                </a:moveTo>
                <a:cubicBezTo>
                  <a:pt x="160" y="34"/>
                  <a:pt x="160" y="34"/>
                  <a:pt x="160" y="34"/>
                </a:cubicBezTo>
                <a:cubicBezTo>
                  <a:pt x="169" y="34"/>
                  <a:pt x="169" y="34"/>
                  <a:pt x="169" y="34"/>
                </a:cubicBezTo>
                <a:cubicBezTo>
                  <a:pt x="172" y="34"/>
                  <a:pt x="175" y="32"/>
                  <a:pt x="175" y="29"/>
                </a:cubicBezTo>
                <a:cubicBezTo>
                  <a:pt x="175" y="25"/>
                  <a:pt x="172" y="23"/>
                  <a:pt x="169" y="23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3"/>
                  <a:pt x="98" y="0"/>
                  <a:pt x="95" y="0"/>
                </a:cubicBezTo>
                <a:cubicBezTo>
                  <a:pt x="91" y="0"/>
                  <a:pt x="89" y="3"/>
                  <a:pt x="89" y="6"/>
                </a:cubicBezTo>
                <a:cubicBezTo>
                  <a:pt x="89" y="23"/>
                  <a:pt x="89" y="23"/>
                  <a:pt x="89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7" y="23"/>
                  <a:pt x="14" y="25"/>
                  <a:pt x="14" y="29"/>
                </a:cubicBezTo>
                <a:cubicBezTo>
                  <a:pt x="14" y="32"/>
                  <a:pt x="17" y="34"/>
                  <a:pt x="20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1" y="120"/>
                  <a:pt x="1" y="120"/>
                  <a:pt x="1" y="120"/>
                </a:cubicBezTo>
                <a:cubicBezTo>
                  <a:pt x="0" y="121"/>
                  <a:pt x="0" y="122"/>
                  <a:pt x="1" y="122"/>
                </a:cubicBezTo>
                <a:cubicBezTo>
                  <a:pt x="1" y="123"/>
                  <a:pt x="1" y="123"/>
                  <a:pt x="1" y="124"/>
                </a:cubicBezTo>
                <a:cubicBezTo>
                  <a:pt x="1" y="145"/>
                  <a:pt x="16" y="162"/>
                  <a:pt x="34" y="162"/>
                </a:cubicBezTo>
                <a:cubicBezTo>
                  <a:pt x="53" y="162"/>
                  <a:pt x="68" y="145"/>
                  <a:pt x="68" y="124"/>
                </a:cubicBezTo>
                <a:cubicBezTo>
                  <a:pt x="68" y="123"/>
                  <a:pt x="68" y="123"/>
                  <a:pt x="68" y="122"/>
                </a:cubicBezTo>
                <a:cubicBezTo>
                  <a:pt x="68" y="122"/>
                  <a:pt x="68" y="121"/>
                  <a:pt x="68" y="120"/>
                </a:cubicBezTo>
                <a:cubicBezTo>
                  <a:pt x="40" y="34"/>
                  <a:pt x="40" y="34"/>
                  <a:pt x="40" y="34"/>
                </a:cubicBezTo>
                <a:cubicBezTo>
                  <a:pt x="89" y="34"/>
                  <a:pt x="89" y="34"/>
                  <a:pt x="89" y="34"/>
                </a:cubicBezTo>
                <a:cubicBezTo>
                  <a:pt x="89" y="181"/>
                  <a:pt x="89" y="181"/>
                  <a:pt x="89" y="181"/>
                </a:cubicBezTo>
                <a:cubicBezTo>
                  <a:pt x="56" y="181"/>
                  <a:pt x="56" y="181"/>
                  <a:pt x="56" y="181"/>
                </a:cubicBezTo>
                <a:cubicBezTo>
                  <a:pt x="53" y="181"/>
                  <a:pt x="50" y="184"/>
                  <a:pt x="50" y="187"/>
                </a:cubicBezTo>
                <a:cubicBezTo>
                  <a:pt x="50" y="190"/>
                  <a:pt x="53" y="192"/>
                  <a:pt x="56" y="192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36" y="192"/>
                  <a:pt x="139" y="190"/>
                  <a:pt x="139" y="187"/>
                </a:cubicBezTo>
                <a:cubicBezTo>
                  <a:pt x="139" y="184"/>
                  <a:pt x="136" y="181"/>
                  <a:pt x="133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1" y="121"/>
                  <a:pt x="121" y="122"/>
                  <a:pt x="121" y="122"/>
                </a:cubicBezTo>
                <a:cubicBezTo>
                  <a:pt x="121" y="123"/>
                  <a:pt x="121" y="123"/>
                  <a:pt x="121" y="124"/>
                </a:cubicBezTo>
                <a:cubicBezTo>
                  <a:pt x="121" y="145"/>
                  <a:pt x="136" y="162"/>
                  <a:pt x="155" y="162"/>
                </a:cubicBezTo>
                <a:cubicBezTo>
                  <a:pt x="173" y="162"/>
                  <a:pt x="188" y="145"/>
                  <a:pt x="188" y="124"/>
                </a:cubicBezTo>
                <a:cubicBezTo>
                  <a:pt x="188" y="123"/>
                  <a:pt x="188" y="123"/>
                  <a:pt x="188" y="122"/>
                </a:cubicBezTo>
                <a:cubicBezTo>
                  <a:pt x="189" y="122"/>
                  <a:pt x="189" y="121"/>
                  <a:pt x="188" y="120"/>
                </a:cubicBezTo>
                <a:close/>
                <a:moveTo>
                  <a:pt x="10" y="118"/>
                </a:moveTo>
                <a:cubicBezTo>
                  <a:pt x="34" y="42"/>
                  <a:pt x="34" y="42"/>
                  <a:pt x="34" y="42"/>
                </a:cubicBezTo>
                <a:cubicBezTo>
                  <a:pt x="59" y="118"/>
                  <a:pt x="59" y="118"/>
                  <a:pt x="59" y="118"/>
                </a:cubicBezTo>
                <a:lnTo>
                  <a:pt x="10" y="118"/>
                </a:lnTo>
                <a:close/>
                <a:moveTo>
                  <a:pt x="130" y="118"/>
                </a:moveTo>
                <a:cubicBezTo>
                  <a:pt x="155" y="42"/>
                  <a:pt x="155" y="42"/>
                  <a:pt x="155" y="42"/>
                </a:cubicBezTo>
                <a:cubicBezTo>
                  <a:pt x="180" y="118"/>
                  <a:pt x="180" y="118"/>
                  <a:pt x="180" y="118"/>
                </a:cubicBezTo>
                <a:lnTo>
                  <a:pt x="130" y="1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 rot="5400000">
            <a:off x="3906308" y="2967583"/>
            <a:ext cx="1795462" cy="1381125"/>
          </a:xfrm>
          <a:custGeom>
            <a:avLst/>
            <a:gdLst>
              <a:gd name="connsiteX0" fmla="*/ 1795462 w 1795462"/>
              <a:gd name="connsiteY0" fmla="*/ 1381125 h 1381125"/>
              <a:gd name="connsiteX1" fmla="*/ 0 w 1795462"/>
              <a:gd name="connsiteY1" fmla="*/ 514350 h 1381125"/>
              <a:gd name="connsiteX2" fmla="*/ 0 w 1795462"/>
              <a:gd name="connsiteY2" fmla="*/ 0 h 1381125"/>
              <a:gd name="connsiteX3" fmla="*/ 1790700 w 1795462"/>
              <a:gd name="connsiteY3" fmla="*/ 862013 h 1381125"/>
              <a:gd name="connsiteX4" fmla="*/ 1795462 w 1795462"/>
              <a:gd name="connsiteY4" fmla="*/ 1381125 h 1381125"/>
              <a:gd name="connsiteX0-1" fmla="*/ 1795462 w 1795462"/>
              <a:gd name="connsiteY0-2" fmla="*/ 1381125 h 1381125"/>
              <a:gd name="connsiteX1-3" fmla="*/ 0 w 1795462"/>
              <a:gd name="connsiteY1-4" fmla="*/ 514350 h 1381125"/>
              <a:gd name="connsiteX2-5" fmla="*/ 0 w 1795462"/>
              <a:gd name="connsiteY2-6" fmla="*/ 0 h 1381125"/>
              <a:gd name="connsiteX3-7" fmla="*/ 1790700 w 1795462"/>
              <a:gd name="connsiteY3-8" fmla="*/ 866776 h 1381125"/>
              <a:gd name="connsiteX4-9" fmla="*/ 1795462 w 1795462"/>
              <a:gd name="connsiteY4-10" fmla="*/ 1381125 h 1381125"/>
              <a:gd name="connsiteX0-11" fmla="*/ 1795462 w 1795462"/>
              <a:gd name="connsiteY0-12" fmla="*/ 1381125 h 1381125"/>
              <a:gd name="connsiteX1-13" fmla="*/ 3 w 1795462"/>
              <a:gd name="connsiteY1-14" fmla="*/ 519113 h 1381125"/>
              <a:gd name="connsiteX2-15" fmla="*/ 0 w 1795462"/>
              <a:gd name="connsiteY2-16" fmla="*/ 0 h 1381125"/>
              <a:gd name="connsiteX3-17" fmla="*/ 1790700 w 1795462"/>
              <a:gd name="connsiteY3-18" fmla="*/ 866776 h 1381125"/>
              <a:gd name="connsiteX4-19" fmla="*/ 1795462 w 1795462"/>
              <a:gd name="connsiteY4-20" fmla="*/ 1381125 h 138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95462" h="1381125">
                <a:moveTo>
                  <a:pt x="1795462" y="1381125"/>
                </a:moveTo>
                <a:lnTo>
                  <a:pt x="3" y="519113"/>
                </a:lnTo>
                <a:cubicBezTo>
                  <a:pt x="2" y="346075"/>
                  <a:pt x="1" y="173038"/>
                  <a:pt x="0" y="0"/>
                </a:cubicBezTo>
                <a:lnTo>
                  <a:pt x="1790700" y="866776"/>
                </a:lnTo>
                <a:cubicBezTo>
                  <a:pt x="1792287" y="1039813"/>
                  <a:pt x="1793875" y="1208088"/>
                  <a:pt x="1795462" y="138112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8" name="Freeform 7"/>
          <p:cNvSpPr/>
          <p:nvPr/>
        </p:nvSpPr>
        <p:spPr>
          <a:xfrm rot="5400000">
            <a:off x="4442089" y="2998539"/>
            <a:ext cx="2452687" cy="1385888"/>
          </a:xfrm>
          <a:custGeom>
            <a:avLst/>
            <a:gdLst>
              <a:gd name="connsiteX0" fmla="*/ 2452687 w 2452687"/>
              <a:gd name="connsiteY0" fmla="*/ 1385888 h 1385888"/>
              <a:gd name="connsiteX1" fmla="*/ 0 w 2452687"/>
              <a:gd name="connsiteY1" fmla="*/ 514350 h 1385888"/>
              <a:gd name="connsiteX2" fmla="*/ 0 w 2452687"/>
              <a:gd name="connsiteY2" fmla="*/ 0 h 1385888"/>
              <a:gd name="connsiteX3" fmla="*/ 2447925 w 2452687"/>
              <a:gd name="connsiteY3" fmla="*/ 866775 h 1385888"/>
              <a:gd name="connsiteX4" fmla="*/ 2452687 w 2452687"/>
              <a:gd name="connsiteY4" fmla="*/ 1385888 h 1385888"/>
              <a:gd name="connsiteX0-1" fmla="*/ 2452687 w 2452687"/>
              <a:gd name="connsiteY0-2" fmla="*/ 1385888 h 1385888"/>
              <a:gd name="connsiteX1-3" fmla="*/ 2384 w 2452687"/>
              <a:gd name="connsiteY1-4" fmla="*/ 528637 h 1385888"/>
              <a:gd name="connsiteX2-5" fmla="*/ 0 w 2452687"/>
              <a:gd name="connsiteY2-6" fmla="*/ 0 h 1385888"/>
              <a:gd name="connsiteX3-7" fmla="*/ 2447925 w 2452687"/>
              <a:gd name="connsiteY3-8" fmla="*/ 866775 h 1385888"/>
              <a:gd name="connsiteX4-9" fmla="*/ 2452687 w 2452687"/>
              <a:gd name="connsiteY4-10" fmla="*/ 1385888 h 1385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52687" h="1385888">
                <a:moveTo>
                  <a:pt x="2452687" y="1385888"/>
                </a:moveTo>
                <a:lnTo>
                  <a:pt x="2384" y="528637"/>
                </a:lnTo>
                <a:cubicBezTo>
                  <a:pt x="1589" y="352425"/>
                  <a:pt x="795" y="176212"/>
                  <a:pt x="0" y="0"/>
                </a:cubicBezTo>
                <a:lnTo>
                  <a:pt x="2447925" y="866775"/>
                </a:lnTo>
                <a:cubicBezTo>
                  <a:pt x="2449512" y="1038225"/>
                  <a:pt x="2451100" y="1209675"/>
                  <a:pt x="2452687" y="138588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Freeform 8"/>
          <p:cNvSpPr/>
          <p:nvPr/>
        </p:nvSpPr>
        <p:spPr>
          <a:xfrm rot="5400000">
            <a:off x="6482311" y="3335348"/>
            <a:ext cx="1800223" cy="1381125"/>
          </a:xfrm>
          <a:custGeom>
            <a:avLst/>
            <a:gdLst>
              <a:gd name="connsiteX0" fmla="*/ 1795462 w 1795462"/>
              <a:gd name="connsiteY0" fmla="*/ 1381125 h 1381125"/>
              <a:gd name="connsiteX1" fmla="*/ 0 w 1795462"/>
              <a:gd name="connsiteY1" fmla="*/ 514350 h 1381125"/>
              <a:gd name="connsiteX2" fmla="*/ 0 w 1795462"/>
              <a:gd name="connsiteY2" fmla="*/ 0 h 1381125"/>
              <a:gd name="connsiteX3" fmla="*/ 1790700 w 1795462"/>
              <a:gd name="connsiteY3" fmla="*/ 862013 h 1381125"/>
              <a:gd name="connsiteX4" fmla="*/ 1795462 w 1795462"/>
              <a:gd name="connsiteY4" fmla="*/ 1381125 h 1381125"/>
              <a:gd name="connsiteX0-1" fmla="*/ 1795462 w 1795462"/>
              <a:gd name="connsiteY0-2" fmla="*/ 1381125 h 1381125"/>
              <a:gd name="connsiteX1-3" fmla="*/ 0 w 1795462"/>
              <a:gd name="connsiteY1-4" fmla="*/ 514350 h 1381125"/>
              <a:gd name="connsiteX2-5" fmla="*/ 0 w 1795462"/>
              <a:gd name="connsiteY2-6" fmla="*/ 0 h 1381125"/>
              <a:gd name="connsiteX3-7" fmla="*/ 1790700 w 1795462"/>
              <a:gd name="connsiteY3-8" fmla="*/ 866776 h 1381125"/>
              <a:gd name="connsiteX4-9" fmla="*/ 1795462 w 1795462"/>
              <a:gd name="connsiteY4-10" fmla="*/ 1381125 h 1381125"/>
              <a:gd name="connsiteX0-11" fmla="*/ 1800223 w 1800223"/>
              <a:gd name="connsiteY0-12" fmla="*/ 1381125 h 1381125"/>
              <a:gd name="connsiteX1-13" fmla="*/ 0 w 1800223"/>
              <a:gd name="connsiteY1-14" fmla="*/ 514350 h 1381125"/>
              <a:gd name="connsiteX2-15" fmla="*/ 4761 w 1800223"/>
              <a:gd name="connsiteY2-16" fmla="*/ 0 h 1381125"/>
              <a:gd name="connsiteX3-17" fmla="*/ 1795461 w 1800223"/>
              <a:gd name="connsiteY3-18" fmla="*/ 866776 h 1381125"/>
              <a:gd name="connsiteX4-19" fmla="*/ 1800223 w 1800223"/>
              <a:gd name="connsiteY4-20" fmla="*/ 1381125 h 1381125"/>
              <a:gd name="connsiteX0-21" fmla="*/ 1800223 w 1800223"/>
              <a:gd name="connsiteY0-22" fmla="*/ 1381125 h 1381125"/>
              <a:gd name="connsiteX1-23" fmla="*/ 0 w 1800223"/>
              <a:gd name="connsiteY1-24" fmla="*/ 514350 h 1381125"/>
              <a:gd name="connsiteX2-25" fmla="*/ 2380 w 1800223"/>
              <a:gd name="connsiteY2-26" fmla="*/ 0 h 1381125"/>
              <a:gd name="connsiteX3-27" fmla="*/ 1795461 w 1800223"/>
              <a:gd name="connsiteY3-28" fmla="*/ 866776 h 1381125"/>
              <a:gd name="connsiteX4-29" fmla="*/ 1800223 w 1800223"/>
              <a:gd name="connsiteY4-30" fmla="*/ 1381125 h 138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00223" h="1381125">
                <a:moveTo>
                  <a:pt x="1800223" y="1381125"/>
                </a:moveTo>
                <a:lnTo>
                  <a:pt x="0" y="514350"/>
                </a:lnTo>
                <a:cubicBezTo>
                  <a:pt x="793" y="342900"/>
                  <a:pt x="1587" y="171450"/>
                  <a:pt x="2380" y="0"/>
                </a:cubicBezTo>
                <a:lnTo>
                  <a:pt x="1795461" y="866776"/>
                </a:lnTo>
                <a:cubicBezTo>
                  <a:pt x="1797048" y="1039813"/>
                  <a:pt x="1798636" y="1208088"/>
                  <a:pt x="1800223" y="138112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0" name="Freeform 9"/>
          <p:cNvSpPr/>
          <p:nvPr/>
        </p:nvSpPr>
        <p:spPr>
          <a:xfrm rot="5400000">
            <a:off x="5299164" y="3293814"/>
            <a:ext cx="2452687" cy="1385888"/>
          </a:xfrm>
          <a:custGeom>
            <a:avLst/>
            <a:gdLst>
              <a:gd name="connsiteX0" fmla="*/ 2452687 w 2452687"/>
              <a:gd name="connsiteY0" fmla="*/ 1385888 h 1385888"/>
              <a:gd name="connsiteX1" fmla="*/ 0 w 2452687"/>
              <a:gd name="connsiteY1" fmla="*/ 514350 h 1385888"/>
              <a:gd name="connsiteX2" fmla="*/ 0 w 2452687"/>
              <a:gd name="connsiteY2" fmla="*/ 0 h 1385888"/>
              <a:gd name="connsiteX3" fmla="*/ 2447925 w 2452687"/>
              <a:gd name="connsiteY3" fmla="*/ 866775 h 1385888"/>
              <a:gd name="connsiteX4" fmla="*/ 2452687 w 2452687"/>
              <a:gd name="connsiteY4" fmla="*/ 1385888 h 1385888"/>
              <a:gd name="connsiteX0-1" fmla="*/ 2452687 w 2452687"/>
              <a:gd name="connsiteY0-2" fmla="*/ 1385888 h 1385888"/>
              <a:gd name="connsiteX1-3" fmla="*/ 3 w 2452687"/>
              <a:gd name="connsiteY1-4" fmla="*/ 521494 h 1385888"/>
              <a:gd name="connsiteX2-5" fmla="*/ 0 w 2452687"/>
              <a:gd name="connsiteY2-6" fmla="*/ 0 h 1385888"/>
              <a:gd name="connsiteX3-7" fmla="*/ 2447925 w 2452687"/>
              <a:gd name="connsiteY3-8" fmla="*/ 866775 h 1385888"/>
              <a:gd name="connsiteX4-9" fmla="*/ 2452687 w 2452687"/>
              <a:gd name="connsiteY4-10" fmla="*/ 1385888 h 1385888"/>
              <a:gd name="connsiteX0-11" fmla="*/ 2452687 w 2452687"/>
              <a:gd name="connsiteY0-12" fmla="*/ 1385888 h 1385888"/>
              <a:gd name="connsiteX1-13" fmla="*/ 6 w 2452687"/>
              <a:gd name="connsiteY1-14" fmla="*/ 523875 h 1385888"/>
              <a:gd name="connsiteX2-15" fmla="*/ 0 w 2452687"/>
              <a:gd name="connsiteY2-16" fmla="*/ 0 h 1385888"/>
              <a:gd name="connsiteX3-17" fmla="*/ 2447925 w 2452687"/>
              <a:gd name="connsiteY3-18" fmla="*/ 866775 h 1385888"/>
              <a:gd name="connsiteX4-19" fmla="*/ 2452687 w 2452687"/>
              <a:gd name="connsiteY4-20" fmla="*/ 1385888 h 1385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52687" h="1385888">
                <a:moveTo>
                  <a:pt x="2452687" y="1385888"/>
                </a:moveTo>
                <a:lnTo>
                  <a:pt x="6" y="523875"/>
                </a:lnTo>
                <a:cubicBezTo>
                  <a:pt x="5" y="350044"/>
                  <a:pt x="1" y="173831"/>
                  <a:pt x="0" y="0"/>
                </a:cubicBezTo>
                <a:lnTo>
                  <a:pt x="2447925" y="866775"/>
                </a:lnTo>
                <a:cubicBezTo>
                  <a:pt x="2449512" y="1038225"/>
                  <a:pt x="2451100" y="1209675"/>
                  <a:pt x="2452687" y="138588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4721706" y="3575653"/>
            <a:ext cx="2748585" cy="52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14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5872716" y="3578345"/>
            <a:ext cx="2169042" cy="5263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  <a:cs typeface="Open Sans" panose="020B0606030504020204" pitchFamily="34" charset="0"/>
              </a:rPr>
              <a:t>商务合作</a:t>
            </a:r>
            <a:endParaRPr lang="en-US" sz="1400" dirty="0"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4150240" y="3578345"/>
            <a:ext cx="2169042" cy="5263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  <a:cs typeface="Open Sans" panose="020B0606030504020204" pitchFamily="34" charset="0"/>
              </a:rPr>
              <a:t>咨询</a:t>
            </a:r>
            <a:endParaRPr lang="en-US" sz="1400" dirty="0"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7100778" y="3578345"/>
            <a:ext cx="1435395" cy="52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设计</a:t>
            </a:r>
            <a:endParaRPr lang="en-US" sz="14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3655826" y="3578345"/>
            <a:ext cx="1435395" cy="52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社交</a:t>
            </a:r>
            <a:endParaRPr lang="en-US" sz="1400" dirty="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226658" y="1834529"/>
            <a:ext cx="0" cy="82296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84937" y="1826555"/>
            <a:ext cx="1541721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963063" y="1834529"/>
            <a:ext cx="0" cy="82296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73949" y="1840005"/>
            <a:ext cx="1541721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44301" y="4653587"/>
            <a:ext cx="0" cy="82296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94170" y="4653587"/>
            <a:ext cx="0" cy="82296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04155" y="5476547"/>
            <a:ext cx="1541721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02580" y="5476547"/>
            <a:ext cx="1541721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699468" y="1672888"/>
            <a:ext cx="493484" cy="40862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03</a:t>
            </a:r>
            <a:endParaRPr lang="en-US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70745" y="1600200"/>
            <a:ext cx="2205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65766" y="5285790"/>
            <a:ext cx="493484" cy="408623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04</a:t>
            </a:r>
            <a:endParaRPr lang="en-US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37043" y="5199548"/>
            <a:ext cx="1140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6192" y="5272235"/>
            <a:ext cx="493484" cy="408623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01</a:t>
            </a:r>
            <a:endParaRPr lang="en-US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0236" y="5199547"/>
            <a:ext cx="1140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14625" y="1672888"/>
            <a:ext cx="493484" cy="40862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02</a:t>
            </a:r>
            <a:endParaRPr lang="en-US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6944" y="1600200"/>
            <a:ext cx="2205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914401" y="1733786"/>
          <a:ext cx="5018566" cy="339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2007" y="2083981"/>
            <a:ext cx="475225" cy="272415"/>
          </a:xfrm>
          <a:prstGeom prst="wedgeRoundRectCallou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80%</a:t>
            </a:r>
            <a:endParaRPr lang="en-US" sz="100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4489" y="1835467"/>
            <a:ext cx="1519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信息图表布局</a:t>
            </a:r>
            <a:endParaRPr lang="en-US" sz="12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8800" y="5413924"/>
            <a:ext cx="5197199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ea"/>
              <a:cs typeface="Open Sans" panose="020B0606030504020204" pitchFamily="34" charset="0"/>
            </a:endParaRPr>
          </a:p>
        </p:txBody>
      </p:sp>
      <p:graphicFrame>
        <p:nvGraphicFramePr>
          <p:cNvPr id="20" name="Chart 19"/>
          <p:cNvGraphicFramePr/>
          <p:nvPr/>
        </p:nvGraphicFramePr>
        <p:xfrm>
          <a:off x="6400802" y="1733786"/>
          <a:ext cx="5018566" cy="339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99265" y="2083981"/>
            <a:ext cx="475225" cy="272415"/>
          </a:xfrm>
          <a:prstGeom prst="wedgeRoundRectCallou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+mn-ea"/>
                <a:cs typeface="Open Sans" panose="020B0606030504020204" pitchFamily="34" charset="0"/>
              </a:rPr>
              <a:t>80%</a:t>
            </a:r>
            <a:endParaRPr lang="en-US" sz="1000">
              <a:solidFill>
                <a:schemeClr val="bg1"/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8826" y="2004743"/>
            <a:ext cx="3189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信息图表布局</a:t>
            </a:r>
            <a:endParaRPr lang="en-US" sz="12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85201" y="5413924"/>
            <a:ext cx="5197199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914400" y="1600200"/>
          <a:ext cx="10363200" cy="232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914133" y="4194541"/>
            <a:ext cx="632639" cy="63263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01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492" y="4310805"/>
            <a:ext cx="193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76415" y="4194541"/>
            <a:ext cx="632639" cy="632639"/>
          </a:xfrm>
          <a:prstGeom prst="roundRect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02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5774" y="4310805"/>
            <a:ext cx="193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54401" y="4194541"/>
            <a:ext cx="632639" cy="63263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03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83760" y="4310805"/>
            <a:ext cx="193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5393350"/>
            <a:ext cx="1046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09600" y="1761048"/>
          <a:ext cx="5812465" cy="419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666730" y="2068032"/>
            <a:ext cx="1803991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72462" y="1817853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数据分析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0806" y="2423035"/>
            <a:ext cx="4706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70806" y="4101476"/>
            <a:ext cx="442211" cy="44221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1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1726" y="4122526"/>
            <a:ext cx="411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570806" y="4787387"/>
            <a:ext cx="442211" cy="4422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2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1726" y="4808437"/>
            <a:ext cx="411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70806" y="5473299"/>
            <a:ext cx="442211" cy="4422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ea"/>
              </a:rPr>
              <a:t>3</a:t>
            </a:r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1726" y="5494349"/>
            <a:ext cx="411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" name="Flowchart: Manual Input 8"/>
          <p:cNvSpPr/>
          <p:nvPr/>
        </p:nvSpPr>
        <p:spPr>
          <a:xfrm flipV="1">
            <a:off x="898896" y="2505718"/>
            <a:ext cx="600740" cy="818707"/>
          </a:xfrm>
          <a:prstGeom prst="flowChartManualInpu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8255" y="2530349"/>
            <a:ext cx="251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网站开发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Flowchart: Manual Input 11"/>
          <p:cNvSpPr/>
          <p:nvPr/>
        </p:nvSpPr>
        <p:spPr>
          <a:xfrm flipV="1">
            <a:off x="898896" y="3893265"/>
            <a:ext cx="600740" cy="818707"/>
          </a:xfrm>
          <a:prstGeom prst="flowChartManualInpu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8255" y="3917896"/>
            <a:ext cx="251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商务咨询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8" name="Flowchart: Manual Input 17"/>
          <p:cNvSpPr/>
          <p:nvPr/>
        </p:nvSpPr>
        <p:spPr>
          <a:xfrm flipV="1">
            <a:off x="4655225" y="2528800"/>
            <a:ext cx="600740" cy="818707"/>
          </a:xfrm>
          <a:prstGeom prst="flowChartManualInpu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4584" y="2553431"/>
            <a:ext cx="251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网站项目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1" name="Flowchart: Manual Input 20"/>
          <p:cNvSpPr/>
          <p:nvPr/>
        </p:nvSpPr>
        <p:spPr>
          <a:xfrm flipV="1">
            <a:off x="4655225" y="3916347"/>
            <a:ext cx="600740" cy="818707"/>
          </a:xfrm>
          <a:prstGeom prst="flowChartManualInpu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4584" y="3940978"/>
            <a:ext cx="251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商务分析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7" name="Flowchart: Manual Input 26"/>
          <p:cNvSpPr/>
          <p:nvPr/>
        </p:nvSpPr>
        <p:spPr>
          <a:xfrm flipV="1">
            <a:off x="8043474" y="2505718"/>
            <a:ext cx="600740" cy="818707"/>
          </a:xfrm>
          <a:prstGeom prst="flowChartManualInpu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82833" y="2530349"/>
            <a:ext cx="251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0" name="Flowchart: Manual Input 29"/>
          <p:cNvSpPr/>
          <p:nvPr/>
        </p:nvSpPr>
        <p:spPr>
          <a:xfrm flipV="1">
            <a:off x="8043474" y="3893265"/>
            <a:ext cx="600740" cy="818707"/>
          </a:xfrm>
          <a:prstGeom prst="flowChartManualInpu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82833" y="3917896"/>
            <a:ext cx="251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创意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34437" y="2709827"/>
            <a:ext cx="307214" cy="307212"/>
            <a:chOff x="11121822" y="1145785"/>
            <a:chExt cx="307214" cy="30721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3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avLst/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4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avLst/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35" name="Freeform 144"/>
          <p:cNvSpPr/>
          <p:nvPr/>
        </p:nvSpPr>
        <p:spPr bwMode="auto">
          <a:xfrm>
            <a:off x="8198439" y="2702102"/>
            <a:ext cx="290808" cy="314670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6" name="Freeform 166"/>
          <p:cNvSpPr/>
          <p:nvPr/>
        </p:nvSpPr>
        <p:spPr bwMode="auto">
          <a:xfrm>
            <a:off x="4836583" y="2714691"/>
            <a:ext cx="310864" cy="302081"/>
          </a:xfrm>
          <a:custGeom>
            <a:avLst/>
            <a:gdLst>
              <a:gd name="T0" fmla="*/ 49 w 122"/>
              <a:gd name="T1" fmla="*/ 48 h 119"/>
              <a:gd name="T2" fmla="*/ 100 w 122"/>
              <a:gd name="T3" fmla="*/ 26 h 119"/>
              <a:gd name="T4" fmla="*/ 43 w 122"/>
              <a:gd name="T5" fmla="*/ 47 h 119"/>
              <a:gd name="T6" fmla="*/ 8 w 122"/>
              <a:gd name="T7" fmla="*/ 89 h 119"/>
              <a:gd name="T8" fmla="*/ 22 w 122"/>
              <a:gd name="T9" fmla="*/ 36 h 119"/>
              <a:gd name="T10" fmla="*/ 122 w 122"/>
              <a:gd name="T11" fmla="*/ 27 h 119"/>
              <a:gd name="T12" fmla="*/ 72 w 122"/>
              <a:gd name="T13" fmla="*/ 105 h 119"/>
              <a:gd name="T14" fmla="*/ 15 w 122"/>
              <a:gd name="T15" fmla="*/ 100 h 119"/>
              <a:gd name="T16" fmla="*/ 49 w 122"/>
              <a:gd name="T17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" h="119">
                <a:moveTo>
                  <a:pt x="49" y="48"/>
                </a:moveTo>
                <a:cubicBezTo>
                  <a:pt x="65" y="36"/>
                  <a:pt x="83" y="28"/>
                  <a:pt x="100" y="26"/>
                </a:cubicBezTo>
                <a:cubicBezTo>
                  <a:pt x="81" y="27"/>
                  <a:pt x="61" y="34"/>
                  <a:pt x="43" y="47"/>
                </a:cubicBezTo>
                <a:cubicBezTo>
                  <a:pt x="27" y="58"/>
                  <a:pt x="15" y="73"/>
                  <a:pt x="8" y="89"/>
                </a:cubicBezTo>
                <a:cubicBezTo>
                  <a:pt x="0" y="71"/>
                  <a:pt x="5" y="48"/>
                  <a:pt x="22" y="36"/>
                </a:cubicBezTo>
                <a:cubicBezTo>
                  <a:pt x="70" y="0"/>
                  <a:pt x="122" y="27"/>
                  <a:pt x="122" y="27"/>
                </a:cubicBezTo>
                <a:cubicBezTo>
                  <a:pt x="92" y="31"/>
                  <a:pt x="98" y="86"/>
                  <a:pt x="72" y="105"/>
                </a:cubicBezTo>
                <a:cubicBezTo>
                  <a:pt x="55" y="119"/>
                  <a:pt x="30" y="116"/>
                  <a:pt x="15" y="100"/>
                </a:cubicBezTo>
                <a:cubicBezTo>
                  <a:pt x="14" y="98"/>
                  <a:pt x="25" y="67"/>
                  <a:pt x="49" y="4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018565" y="4169792"/>
            <a:ext cx="361402" cy="265646"/>
            <a:chOff x="5446713" y="5784850"/>
            <a:chExt cx="557213" cy="40957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8" name="Freeform 61"/>
            <p:cNvSpPr/>
            <p:nvPr/>
          </p:nvSpPr>
          <p:spPr bwMode="auto">
            <a:xfrm>
              <a:off x="5446713" y="5784850"/>
              <a:ext cx="390525" cy="369888"/>
            </a:xfrm>
            <a:custGeom>
              <a:avLst/>
              <a:gdLst>
                <a:gd name="T0" fmla="*/ 67 w 182"/>
                <a:gd name="T1" fmla="*/ 128 h 173"/>
                <a:gd name="T2" fmla="*/ 65 w 182"/>
                <a:gd name="T3" fmla="*/ 128 h 173"/>
                <a:gd name="T4" fmla="*/ 64 w 182"/>
                <a:gd name="T5" fmla="*/ 128 h 173"/>
                <a:gd name="T6" fmla="*/ 41 w 182"/>
                <a:gd name="T7" fmla="*/ 137 h 173"/>
                <a:gd name="T8" fmla="*/ 47 w 182"/>
                <a:gd name="T9" fmla="*/ 120 h 173"/>
                <a:gd name="T10" fmla="*/ 42 w 182"/>
                <a:gd name="T11" fmla="*/ 117 h 173"/>
                <a:gd name="T12" fmla="*/ 17 w 182"/>
                <a:gd name="T13" fmla="*/ 74 h 173"/>
                <a:gd name="T14" fmla="*/ 98 w 182"/>
                <a:gd name="T15" fmla="*/ 16 h 173"/>
                <a:gd name="T16" fmla="*/ 159 w 182"/>
                <a:gd name="T17" fmla="*/ 36 h 173"/>
                <a:gd name="T18" fmla="*/ 170 w 182"/>
                <a:gd name="T19" fmla="*/ 36 h 173"/>
                <a:gd name="T20" fmla="*/ 182 w 182"/>
                <a:gd name="T21" fmla="*/ 36 h 173"/>
                <a:gd name="T22" fmla="*/ 98 w 182"/>
                <a:gd name="T23" fmla="*/ 0 h 173"/>
                <a:gd name="T24" fmla="*/ 0 w 182"/>
                <a:gd name="T25" fmla="*/ 74 h 173"/>
                <a:gd name="T26" fmla="*/ 27 w 182"/>
                <a:gd name="T27" fmla="*/ 126 h 173"/>
                <a:gd name="T28" fmla="*/ 11 w 182"/>
                <a:gd name="T29" fmla="*/ 173 h 173"/>
                <a:gd name="T30" fmla="*/ 30 w 182"/>
                <a:gd name="T31" fmla="*/ 162 h 173"/>
                <a:gd name="T32" fmla="*/ 64 w 182"/>
                <a:gd name="T33" fmla="*/ 145 h 173"/>
                <a:gd name="T34" fmla="*/ 86 w 182"/>
                <a:gd name="T35" fmla="*/ 149 h 173"/>
                <a:gd name="T36" fmla="*/ 76 w 182"/>
                <a:gd name="T37" fmla="*/ 130 h 173"/>
                <a:gd name="T38" fmla="*/ 67 w 182"/>
                <a:gd name="T39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173">
                  <a:moveTo>
                    <a:pt x="67" y="128"/>
                  </a:moveTo>
                  <a:cubicBezTo>
                    <a:pt x="65" y="128"/>
                    <a:pt x="65" y="128"/>
                    <a:pt x="65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2" y="128"/>
                    <a:pt x="59" y="128"/>
                    <a:pt x="41" y="137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5"/>
                    <a:pt x="17" y="90"/>
                    <a:pt x="17" y="74"/>
                  </a:cubicBezTo>
                  <a:cubicBezTo>
                    <a:pt x="17" y="42"/>
                    <a:pt x="53" y="16"/>
                    <a:pt x="98" y="16"/>
                  </a:cubicBezTo>
                  <a:cubicBezTo>
                    <a:pt x="122" y="16"/>
                    <a:pt x="144" y="24"/>
                    <a:pt x="159" y="36"/>
                  </a:cubicBezTo>
                  <a:cubicBezTo>
                    <a:pt x="163" y="36"/>
                    <a:pt x="167" y="36"/>
                    <a:pt x="170" y="36"/>
                  </a:cubicBezTo>
                  <a:cubicBezTo>
                    <a:pt x="174" y="36"/>
                    <a:pt x="178" y="36"/>
                    <a:pt x="182" y="36"/>
                  </a:cubicBezTo>
                  <a:cubicBezTo>
                    <a:pt x="165" y="14"/>
                    <a:pt x="134" y="0"/>
                    <a:pt x="98" y="0"/>
                  </a:cubicBezTo>
                  <a:cubicBezTo>
                    <a:pt x="44" y="0"/>
                    <a:pt x="0" y="33"/>
                    <a:pt x="0" y="74"/>
                  </a:cubicBezTo>
                  <a:cubicBezTo>
                    <a:pt x="0" y="94"/>
                    <a:pt x="10" y="113"/>
                    <a:pt x="27" y="126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43" y="155"/>
                    <a:pt x="59" y="147"/>
                    <a:pt x="64" y="145"/>
                  </a:cubicBezTo>
                  <a:cubicBezTo>
                    <a:pt x="71" y="147"/>
                    <a:pt x="79" y="148"/>
                    <a:pt x="86" y="149"/>
                  </a:cubicBezTo>
                  <a:cubicBezTo>
                    <a:pt x="82" y="143"/>
                    <a:pt x="78" y="137"/>
                    <a:pt x="76" y="130"/>
                  </a:cubicBezTo>
                  <a:cubicBezTo>
                    <a:pt x="73" y="130"/>
                    <a:pt x="70" y="129"/>
                    <a:pt x="67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9" name="Freeform 62"/>
            <p:cNvSpPr>
              <a:spLocks noEditPoints="1"/>
            </p:cNvSpPr>
            <p:nvPr/>
          </p:nvSpPr>
          <p:spPr bwMode="auto">
            <a:xfrm>
              <a:off x="5621338" y="5878513"/>
              <a:ext cx="382588" cy="315913"/>
            </a:xfrm>
            <a:custGeom>
              <a:avLst/>
              <a:gdLst>
                <a:gd name="T0" fmla="*/ 179 w 179"/>
                <a:gd name="T1" fmla="*/ 66 h 147"/>
                <a:gd name="T2" fmla="*/ 89 w 179"/>
                <a:gd name="T3" fmla="*/ 0 h 147"/>
                <a:gd name="T4" fmla="*/ 0 w 179"/>
                <a:gd name="T5" fmla="*/ 66 h 147"/>
                <a:gd name="T6" fmla="*/ 89 w 179"/>
                <a:gd name="T7" fmla="*/ 133 h 147"/>
                <a:gd name="T8" fmla="*/ 123 w 179"/>
                <a:gd name="T9" fmla="*/ 128 h 147"/>
                <a:gd name="T10" fmla="*/ 161 w 179"/>
                <a:gd name="T11" fmla="*/ 147 h 147"/>
                <a:gd name="T12" fmla="*/ 150 w 179"/>
                <a:gd name="T13" fmla="*/ 115 h 147"/>
                <a:gd name="T14" fmla="*/ 179 w 179"/>
                <a:gd name="T15" fmla="*/ 66 h 147"/>
                <a:gd name="T16" fmla="*/ 137 w 179"/>
                <a:gd name="T17" fmla="*/ 88 h 147"/>
                <a:gd name="T18" fmla="*/ 45 w 179"/>
                <a:gd name="T19" fmla="*/ 88 h 147"/>
                <a:gd name="T20" fmla="*/ 45 w 179"/>
                <a:gd name="T21" fmla="*/ 79 h 147"/>
                <a:gd name="T22" fmla="*/ 137 w 179"/>
                <a:gd name="T23" fmla="*/ 79 h 147"/>
                <a:gd name="T24" fmla="*/ 137 w 179"/>
                <a:gd name="T25" fmla="*/ 88 h 147"/>
                <a:gd name="T26" fmla="*/ 137 w 179"/>
                <a:gd name="T27" fmla="*/ 71 h 147"/>
                <a:gd name="T28" fmla="*/ 45 w 179"/>
                <a:gd name="T29" fmla="*/ 71 h 147"/>
                <a:gd name="T30" fmla="*/ 45 w 179"/>
                <a:gd name="T31" fmla="*/ 62 h 147"/>
                <a:gd name="T32" fmla="*/ 137 w 179"/>
                <a:gd name="T33" fmla="*/ 62 h 147"/>
                <a:gd name="T34" fmla="*/ 137 w 179"/>
                <a:gd name="T35" fmla="*/ 71 h 147"/>
                <a:gd name="T36" fmla="*/ 137 w 179"/>
                <a:gd name="T37" fmla="*/ 53 h 147"/>
                <a:gd name="T38" fmla="*/ 45 w 179"/>
                <a:gd name="T39" fmla="*/ 53 h 147"/>
                <a:gd name="T40" fmla="*/ 45 w 179"/>
                <a:gd name="T41" fmla="*/ 45 h 147"/>
                <a:gd name="T42" fmla="*/ 137 w 179"/>
                <a:gd name="T43" fmla="*/ 45 h 147"/>
                <a:gd name="T44" fmla="*/ 137 w 179"/>
                <a:gd name="T45" fmla="*/ 5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47">
                  <a:moveTo>
                    <a:pt x="179" y="66"/>
                  </a:moveTo>
                  <a:cubicBezTo>
                    <a:pt x="179" y="30"/>
                    <a:pt x="139" y="0"/>
                    <a:pt x="89" y="0"/>
                  </a:cubicBezTo>
                  <a:cubicBezTo>
                    <a:pt x="40" y="0"/>
                    <a:pt x="0" y="30"/>
                    <a:pt x="0" y="66"/>
                  </a:cubicBezTo>
                  <a:cubicBezTo>
                    <a:pt x="0" y="103"/>
                    <a:pt x="40" y="133"/>
                    <a:pt x="89" y="133"/>
                  </a:cubicBezTo>
                  <a:cubicBezTo>
                    <a:pt x="101" y="133"/>
                    <a:pt x="113" y="131"/>
                    <a:pt x="123" y="128"/>
                  </a:cubicBezTo>
                  <a:cubicBezTo>
                    <a:pt x="126" y="127"/>
                    <a:pt x="161" y="147"/>
                    <a:pt x="161" y="147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68" y="103"/>
                    <a:pt x="179" y="86"/>
                    <a:pt x="179" y="66"/>
                  </a:cubicBezTo>
                  <a:close/>
                  <a:moveTo>
                    <a:pt x="137" y="88"/>
                  </a:moveTo>
                  <a:cubicBezTo>
                    <a:pt x="45" y="88"/>
                    <a:pt x="45" y="88"/>
                    <a:pt x="45" y="88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137" y="79"/>
                    <a:pt x="137" y="79"/>
                    <a:pt x="137" y="79"/>
                  </a:cubicBezTo>
                  <a:lnTo>
                    <a:pt x="137" y="88"/>
                  </a:lnTo>
                  <a:close/>
                  <a:moveTo>
                    <a:pt x="137" y="71"/>
                  </a:moveTo>
                  <a:cubicBezTo>
                    <a:pt x="45" y="71"/>
                    <a:pt x="45" y="71"/>
                    <a:pt x="45" y="7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137" y="62"/>
                    <a:pt x="137" y="62"/>
                    <a:pt x="137" y="62"/>
                  </a:cubicBezTo>
                  <a:lnTo>
                    <a:pt x="137" y="71"/>
                  </a:lnTo>
                  <a:close/>
                  <a:moveTo>
                    <a:pt x="137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137" y="45"/>
                    <a:pt x="137" y="45"/>
                    <a:pt x="137" y="45"/>
                  </a:cubicBezTo>
                  <a:lnTo>
                    <a:pt x="13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40" name="Freeform 66"/>
          <p:cNvSpPr>
            <a:spLocks noEditPoints="1"/>
          </p:cNvSpPr>
          <p:nvPr/>
        </p:nvSpPr>
        <p:spPr bwMode="auto">
          <a:xfrm>
            <a:off x="4836583" y="4081693"/>
            <a:ext cx="266071" cy="391381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1" name="Freeform 29"/>
          <p:cNvSpPr>
            <a:spLocks noEditPoints="1"/>
          </p:cNvSpPr>
          <p:nvPr/>
        </p:nvSpPr>
        <p:spPr bwMode="auto">
          <a:xfrm>
            <a:off x="8245494" y="4140146"/>
            <a:ext cx="196698" cy="356971"/>
          </a:xfrm>
          <a:custGeom>
            <a:avLst/>
            <a:gdLst>
              <a:gd name="T0" fmla="*/ 21 w 82"/>
              <a:gd name="T1" fmla="*/ 132 h 148"/>
              <a:gd name="T2" fmla="*/ 29 w 82"/>
              <a:gd name="T3" fmla="*/ 140 h 148"/>
              <a:gd name="T4" fmla="*/ 29 w 82"/>
              <a:gd name="T5" fmla="*/ 140 h 148"/>
              <a:gd name="T6" fmla="*/ 29 w 82"/>
              <a:gd name="T7" fmla="*/ 141 h 148"/>
              <a:gd name="T8" fmla="*/ 36 w 82"/>
              <a:gd name="T9" fmla="*/ 148 h 148"/>
              <a:gd name="T10" fmla="*/ 46 w 82"/>
              <a:gd name="T11" fmla="*/ 148 h 148"/>
              <a:gd name="T12" fmla="*/ 53 w 82"/>
              <a:gd name="T13" fmla="*/ 141 h 148"/>
              <a:gd name="T14" fmla="*/ 53 w 82"/>
              <a:gd name="T15" fmla="*/ 140 h 148"/>
              <a:gd name="T16" fmla="*/ 53 w 82"/>
              <a:gd name="T17" fmla="*/ 140 h 148"/>
              <a:gd name="T18" fmla="*/ 62 w 82"/>
              <a:gd name="T19" fmla="*/ 132 h 148"/>
              <a:gd name="T20" fmla="*/ 62 w 82"/>
              <a:gd name="T21" fmla="*/ 116 h 148"/>
              <a:gd name="T22" fmla="*/ 21 w 82"/>
              <a:gd name="T23" fmla="*/ 116 h 148"/>
              <a:gd name="T24" fmla="*/ 21 w 82"/>
              <a:gd name="T25" fmla="*/ 132 h 148"/>
              <a:gd name="T26" fmla="*/ 41 w 82"/>
              <a:gd name="T27" fmla="*/ 107 h 148"/>
              <a:gd name="T28" fmla="*/ 61 w 82"/>
              <a:gd name="T29" fmla="*/ 108 h 148"/>
              <a:gd name="T30" fmla="*/ 82 w 82"/>
              <a:gd name="T31" fmla="*/ 41 h 148"/>
              <a:gd name="T32" fmla="*/ 41 w 82"/>
              <a:gd name="T33" fmla="*/ 0 h 148"/>
              <a:gd name="T34" fmla="*/ 0 w 82"/>
              <a:gd name="T35" fmla="*/ 41 h 148"/>
              <a:gd name="T36" fmla="*/ 21 w 82"/>
              <a:gd name="T37" fmla="*/ 108 h 148"/>
              <a:gd name="T38" fmla="*/ 41 w 82"/>
              <a:gd name="T39" fmla="*/ 10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2" h="148">
                <a:moveTo>
                  <a:pt x="21" y="132"/>
                </a:moveTo>
                <a:cubicBezTo>
                  <a:pt x="21" y="137"/>
                  <a:pt x="24" y="140"/>
                  <a:pt x="29" y="140"/>
                </a:cubicBezTo>
                <a:cubicBezTo>
                  <a:pt x="29" y="140"/>
                  <a:pt x="29" y="140"/>
                  <a:pt x="29" y="140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29" y="145"/>
                  <a:pt x="32" y="148"/>
                  <a:pt x="36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50" y="148"/>
                  <a:pt x="53" y="145"/>
                  <a:pt x="53" y="141"/>
                </a:cubicBezTo>
                <a:cubicBezTo>
                  <a:pt x="53" y="141"/>
                  <a:pt x="53" y="141"/>
                  <a:pt x="53" y="140"/>
                </a:cubicBezTo>
                <a:cubicBezTo>
                  <a:pt x="53" y="140"/>
                  <a:pt x="53" y="140"/>
                  <a:pt x="53" y="140"/>
                </a:cubicBezTo>
                <a:cubicBezTo>
                  <a:pt x="58" y="140"/>
                  <a:pt x="62" y="137"/>
                  <a:pt x="62" y="132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21" y="116"/>
                  <a:pt x="21" y="116"/>
                  <a:pt x="21" y="116"/>
                </a:cubicBezTo>
                <a:lnTo>
                  <a:pt x="21" y="132"/>
                </a:lnTo>
                <a:close/>
                <a:moveTo>
                  <a:pt x="41" y="107"/>
                </a:moveTo>
                <a:cubicBezTo>
                  <a:pt x="45" y="107"/>
                  <a:pt x="52" y="107"/>
                  <a:pt x="61" y="108"/>
                </a:cubicBezTo>
                <a:cubicBezTo>
                  <a:pt x="61" y="75"/>
                  <a:pt x="82" y="74"/>
                  <a:pt x="82" y="41"/>
                </a:cubicBezTo>
                <a:cubicBezTo>
                  <a:pt x="82" y="19"/>
                  <a:pt x="64" y="0"/>
                  <a:pt x="41" y="0"/>
                </a:cubicBezTo>
                <a:cubicBezTo>
                  <a:pt x="18" y="0"/>
                  <a:pt x="0" y="19"/>
                  <a:pt x="0" y="41"/>
                </a:cubicBezTo>
                <a:cubicBezTo>
                  <a:pt x="0" y="74"/>
                  <a:pt x="21" y="75"/>
                  <a:pt x="21" y="108"/>
                </a:cubicBezTo>
                <a:cubicBezTo>
                  <a:pt x="31" y="107"/>
                  <a:pt x="37" y="107"/>
                  <a:pt x="41" y="10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8506" y="207306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谢谢欣赏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3" y="3011780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611970" y="4175725"/>
            <a:ext cx="723014" cy="7230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308942" y="5100555"/>
            <a:ext cx="1329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微博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5026986" y="4175725"/>
            <a:ext cx="723014" cy="72301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723958" y="5100555"/>
            <a:ext cx="1329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微信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442002" y="4175725"/>
            <a:ext cx="723014" cy="7230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138974" y="5100554"/>
            <a:ext cx="1329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QQ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7857017" y="4175077"/>
            <a:ext cx="723014" cy="72301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553989" y="5101202"/>
            <a:ext cx="1329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微博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单击此处添加副标题或详细文本描述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6647159" y="4360085"/>
            <a:ext cx="325843" cy="333601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038470" y="4391618"/>
            <a:ext cx="360108" cy="340712"/>
            <a:chOff x="4760915" y="138333"/>
            <a:chExt cx="801339" cy="758179"/>
          </a:xfrm>
          <a:solidFill>
            <a:schemeClr val="bg1"/>
          </a:solidFill>
        </p:grpSpPr>
        <p:sp>
          <p:nvSpPr>
            <p:cNvPr id="25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214743" y="4388855"/>
            <a:ext cx="407303" cy="333601"/>
            <a:chOff x="8770487" y="148403"/>
            <a:chExt cx="906362" cy="742354"/>
          </a:xfrm>
          <a:solidFill>
            <a:schemeClr val="bg1"/>
          </a:solidFill>
        </p:grpSpPr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8770487" y="148403"/>
              <a:ext cx="644524" cy="589855"/>
            </a:xfrm>
            <a:custGeom>
              <a:avLst/>
              <a:gdLst>
                <a:gd name="T0" fmla="*/ 412 w 432"/>
                <a:gd name="T1" fmla="*/ 150 h 393"/>
                <a:gd name="T2" fmla="*/ 432 w 432"/>
                <a:gd name="T3" fmla="*/ 151 h 393"/>
                <a:gd name="T4" fmla="*/ 215 w 432"/>
                <a:gd name="T5" fmla="*/ 0 h 393"/>
                <a:gd name="T6" fmla="*/ 0 w 432"/>
                <a:gd name="T7" fmla="*/ 183 h 393"/>
                <a:gd name="T8" fmla="*/ 86 w 432"/>
                <a:gd name="T9" fmla="*/ 328 h 393"/>
                <a:gd name="T10" fmla="*/ 65 w 432"/>
                <a:gd name="T11" fmla="*/ 393 h 393"/>
                <a:gd name="T12" fmla="*/ 140 w 432"/>
                <a:gd name="T13" fmla="*/ 355 h 393"/>
                <a:gd name="T14" fmla="*/ 215 w 432"/>
                <a:gd name="T15" fmla="*/ 366 h 393"/>
                <a:gd name="T16" fmla="*/ 235 w 432"/>
                <a:gd name="T17" fmla="*/ 365 h 393"/>
                <a:gd name="T18" fmla="*/ 229 w 432"/>
                <a:gd name="T19" fmla="*/ 320 h 393"/>
                <a:gd name="T20" fmla="*/ 412 w 432"/>
                <a:gd name="T21" fmla="*/ 150 h 393"/>
                <a:gd name="T22" fmla="*/ 296 w 432"/>
                <a:gd name="T23" fmla="*/ 91 h 393"/>
                <a:gd name="T24" fmla="*/ 323 w 432"/>
                <a:gd name="T25" fmla="*/ 118 h 393"/>
                <a:gd name="T26" fmla="*/ 296 w 432"/>
                <a:gd name="T27" fmla="*/ 145 h 393"/>
                <a:gd name="T28" fmla="*/ 264 w 432"/>
                <a:gd name="T29" fmla="*/ 118 h 393"/>
                <a:gd name="T30" fmla="*/ 296 w 432"/>
                <a:gd name="T31" fmla="*/ 91 h 393"/>
                <a:gd name="T32" fmla="*/ 145 w 432"/>
                <a:gd name="T33" fmla="*/ 145 h 393"/>
                <a:gd name="T34" fmla="*/ 113 w 432"/>
                <a:gd name="T35" fmla="*/ 118 h 393"/>
                <a:gd name="T36" fmla="*/ 145 w 432"/>
                <a:gd name="T37" fmla="*/ 91 h 393"/>
                <a:gd name="T38" fmla="*/ 172 w 432"/>
                <a:gd name="T39" fmla="*/ 118 h 393"/>
                <a:gd name="T40" fmla="*/ 145 w 432"/>
                <a:gd name="T41" fmla="*/ 14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2" h="393">
                  <a:moveTo>
                    <a:pt x="412" y="150"/>
                  </a:moveTo>
                  <a:cubicBezTo>
                    <a:pt x="419" y="150"/>
                    <a:pt x="426" y="150"/>
                    <a:pt x="432" y="151"/>
                  </a:cubicBezTo>
                  <a:cubicBezTo>
                    <a:pt x="414" y="64"/>
                    <a:pt x="321" y="0"/>
                    <a:pt x="215" y="0"/>
                  </a:cubicBezTo>
                  <a:cubicBezTo>
                    <a:pt x="97" y="0"/>
                    <a:pt x="0" y="80"/>
                    <a:pt x="0" y="183"/>
                  </a:cubicBezTo>
                  <a:cubicBezTo>
                    <a:pt x="0" y="242"/>
                    <a:pt x="32" y="290"/>
                    <a:pt x="86" y="328"/>
                  </a:cubicBezTo>
                  <a:cubicBezTo>
                    <a:pt x="65" y="393"/>
                    <a:pt x="65" y="393"/>
                    <a:pt x="65" y="393"/>
                  </a:cubicBezTo>
                  <a:cubicBezTo>
                    <a:pt x="140" y="355"/>
                    <a:pt x="140" y="355"/>
                    <a:pt x="140" y="355"/>
                  </a:cubicBezTo>
                  <a:cubicBezTo>
                    <a:pt x="167" y="360"/>
                    <a:pt x="188" y="366"/>
                    <a:pt x="215" y="366"/>
                  </a:cubicBezTo>
                  <a:cubicBezTo>
                    <a:pt x="222" y="366"/>
                    <a:pt x="229" y="365"/>
                    <a:pt x="235" y="365"/>
                  </a:cubicBezTo>
                  <a:cubicBezTo>
                    <a:pt x="231" y="351"/>
                    <a:pt x="229" y="335"/>
                    <a:pt x="229" y="320"/>
                  </a:cubicBezTo>
                  <a:cubicBezTo>
                    <a:pt x="229" y="226"/>
                    <a:pt x="309" y="150"/>
                    <a:pt x="412" y="150"/>
                  </a:cubicBezTo>
                  <a:close/>
                  <a:moveTo>
                    <a:pt x="296" y="91"/>
                  </a:moveTo>
                  <a:cubicBezTo>
                    <a:pt x="312" y="91"/>
                    <a:pt x="323" y="102"/>
                    <a:pt x="323" y="118"/>
                  </a:cubicBezTo>
                  <a:cubicBezTo>
                    <a:pt x="323" y="134"/>
                    <a:pt x="312" y="145"/>
                    <a:pt x="296" y="145"/>
                  </a:cubicBezTo>
                  <a:cubicBezTo>
                    <a:pt x="280" y="145"/>
                    <a:pt x="264" y="134"/>
                    <a:pt x="264" y="118"/>
                  </a:cubicBezTo>
                  <a:cubicBezTo>
                    <a:pt x="264" y="102"/>
                    <a:pt x="280" y="91"/>
                    <a:pt x="296" y="91"/>
                  </a:cubicBezTo>
                  <a:close/>
                  <a:moveTo>
                    <a:pt x="145" y="145"/>
                  </a:moveTo>
                  <a:cubicBezTo>
                    <a:pt x="129" y="145"/>
                    <a:pt x="113" y="134"/>
                    <a:pt x="113" y="118"/>
                  </a:cubicBezTo>
                  <a:cubicBezTo>
                    <a:pt x="113" y="102"/>
                    <a:pt x="129" y="91"/>
                    <a:pt x="145" y="91"/>
                  </a:cubicBezTo>
                  <a:cubicBezTo>
                    <a:pt x="161" y="91"/>
                    <a:pt x="172" y="102"/>
                    <a:pt x="172" y="118"/>
                  </a:cubicBezTo>
                  <a:cubicBezTo>
                    <a:pt x="172" y="134"/>
                    <a:pt x="161" y="145"/>
                    <a:pt x="14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9131593" y="390100"/>
              <a:ext cx="545256" cy="500657"/>
            </a:xfrm>
            <a:custGeom>
              <a:avLst/>
              <a:gdLst>
                <a:gd name="T0" fmla="*/ 366 w 366"/>
                <a:gd name="T1" fmla="*/ 156 h 334"/>
                <a:gd name="T2" fmla="*/ 183 w 366"/>
                <a:gd name="T3" fmla="*/ 0 h 334"/>
                <a:gd name="T4" fmla="*/ 0 w 366"/>
                <a:gd name="T5" fmla="*/ 156 h 334"/>
                <a:gd name="T6" fmla="*/ 183 w 366"/>
                <a:gd name="T7" fmla="*/ 312 h 334"/>
                <a:gd name="T8" fmla="*/ 248 w 366"/>
                <a:gd name="T9" fmla="*/ 302 h 334"/>
                <a:gd name="T10" fmla="*/ 307 w 366"/>
                <a:gd name="T11" fmla="*/ 334 h 334"/>
                <a:gd name="T12" fmla="*/ 291 w 366"/>
                <a:gd name="T13" fmla="*/ 280 h 334"/>
                <a:gd name="T14" fmla="*/ 366 w 366"/>
                <a:gd name="T15" fmla="*/ 156 h 334"/>
                <a:gd name="T16" fmla="*/ 124 w 366"/>
                <a:gd name="T17" fmla="*/ 129 h 334"/>
                <a:gd name="T18" fmla="*/ 102 w 366"/>
                <a:gd name="T19" fmla="*/ 108 h 334"/>
                <a:gd name="T20" fmla="*/ 124 w 366"/>
                <a:gd name="T21" fmla="*/ 86 h 334"/>
                <a:gd name="T22" fmla="*/ 151 w 366"/>
                <a:gd name="T23" fmla="*/ 108 h 334"/>
                <a:gd name="T24" fmla="*/ 124 w 366"/>
                <a:gd name="T25" fmla="*/ 129 h 334"/>
                <a:gd name="T26" fmla="*/ 242 w 366"/>
                <a:gd name="T27" fmla="*/ 129 h 334"/>
                <a:gd name="T28" fmla="*/ 221 w 366"/>
                <a:gd name="T29" fmla="*/ 108 h 334"/>
                <a:gd name="T30" fmla="*/ 242 w 366"/>
                <a:gd name="T31" fmla="*/ 86 h 334"/>
                <a:gd name="T32" fmla="*/ 269 w 366"/>
                <a:gd name="T33" fmla="*/ 108 h 334"/>
                <a:gd name="T34" fmla="*/ 242 w 366"/>
                <a:gd name="T35" fmla="*/ 12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334">
                  <a:moveTo>
                    <a:pt x="366" y="156"/>
                  </a:moveTo>
                  <a:cubicBezTo>
                    <a:pt x="366" y="70"/>
                    <a:pt x="280" y="0"/>
                    <a:pt x="183" y="0"/>
                  </a:cubicBezTo>
                  <a:cubicBezTo>
                    <a:pt x="81" y="0"/>
                    <a:pt x="0" y="70"/>
                    <a:pt x="0" y="156"/>
                  </a:cubicBezTo>
                  <a:cubicBezTo>
                    <a:pt x="0" y="242"/>
                    <a:pt x="81" y="312"/>
                    <a:pt x="183" y="312"/>
                  </a:cubicBezTo>
                  <a:cubicBezTo>
                    <a:pt x="205" y="312"/>
                    <a:pt x="226" y="307"/>
                    <a:pt x="248" y="302"/>
                  </a:cubicBezTo>
                  <a:cubicBezTo>
                    <a:pt x="307" y="334"/>
                    <a:pt x="307" y="334"/>
                    <a:pt x="307" y="334"/>
                  </a:cubicBezTo>
                  <a:cubicBezTo>
                    <a:pt x="291" y="280"/>
                    <a:pt x="291" y="280"/>
                    <a:pt x="291" y="280"/>
                  </a:cubicBezTo>
                  <a:cubicBezTo>
                    <a:pt x="334" y="248"/>
                    <a:pt x="366" y="205"/>
                    <a:pt x="366" y="156"/>
                  </a:cubicBezTo>
                  <a:close/>
                  <a:moveTo>
                    <a:pt x="124" y="129"/>
                  </a:moveTo>
                  <a:cubicBezTo>
                    <a:pt x="113" y="129"/>
                    <a:pt x="102" y="119"/>
                    <a:pt x="102" y="108"/>
                  </a:cubicBezTo>
                  <a:cubicBezTo>
                    <a:pt x="102" y="97"/>
                    <a:pt x="113" y="86"/>
                    <a:pt x="124" y="86"/>
                  </a:cubicBezTo>
                  <a:cubicBezTo>
                    <a:pt x="140" y="86"/>
                    <a:pt x="151" y="97"/>
                    <a:pt x="151" y="108"/>
                  </a:cubicBezTo>
                  <a:cubicBezTo>
                    <a:pt x="151" y="119"/>
                    <a:pt x="140" y="129"/>
                    <a:pt x="124" y="129"/>
                  </a:cubicBezTo>
                  <a:close/>
                  <a:moveTo>
                    <a:pt x="242" y="129"/>
                  </a:moveTo>
                  <a:cubicBezTo>
                    <a:pt x="232" y="129"/>
                    <a:pt x="221" y="119"/>
                    <a:pt x="221" y="108"/>
                  </a:cubicBezTo>
                  <a:cubicBezTo>
                    <a:pt x="221" y="97"/>
                    <a:pt x="232" y="86"/>
                    <a:pt x="242" y="86"/>
                  </a:cubicBezTo>
                  <a:cubicBezTo>
                    <a:pt x="258" y="86"/>
                    <a:pt x="269" y="97"/>
                    <a:pt x="269" y="108"/>
                  </a:cubicBezTo>
                  <a:cubicBezTo>
                    <a:pt x="269" y="119"/>
                    <a:pt x="258" y="129"/>
                    <a:pt x="24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52693" y="4365258"/>
            <a:ext cx="441569" cy="342652"/>
            <a:chOff x="2623051" y="138333"/>
            <a:chExt cx="982613" cy="762495"/>
          </a:xfrm>
          <a:solidFill>
            <a:schemeClr val="bg1"/>
          </a:solidFill>
        </p:grpSpPr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" b="1619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" b="397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" b="725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" b="80"/>
          <a:stretch>
            <a:fillRect/>
          </a:stretch>
        </p:blipFill>
        <p:spPr/>
      </p:pic>
      <p:sp>
        <p:nvSpPr>
          <p:cNvPr id="14" name="Arc 13"/>
          <p:cNvSpPr/>
          <p:nvPr/>
        </p:nvSpPr>
        <p:spPr>
          <a:xfrm>
            <a:off x="679240" y="1690876"/>
            <a:ext cx="1828800" cy="1828800"/>
          </a:xfrm>
          <a:prstGeom prst="arc">
            <a:avLst>
              <a:gd name="adj1" fmla="val 16200000"/>
              <a:gd name="adj2" fmla="val 10155543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" name="Arc 14"/>
          <p:cNvSpPr/>
          <p:nvPr/>
        </p:nvSpPr>
        <p:spPr>
          <a:xfrm>
            <a:off x="2918279" y="1690876"/>
            <a:ext cx="1828800" cy="1828800"/>
          </a:xfrm>
          <a:prstGeom prst="arc">
            <a:avLst>
              <a:gd name="adj1" fmla="val 20082479"/>
              <a:gd name="adj2" fmla="val 696073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6" name="Arc 15"/>
          <p:cNvSpPr/>
          <p:nvPr/>
        </p:nvSpPr>
        <p:spPr>
          <a:xfrm>
            <a:off x="5157319" y="1675161"/>
            <a:ext cx="1828800" cy="1828800"/>
          </a:xfrm>
          <a:prstGeom prst="arc">
            <a:avLst>
              <a:gd name="adj1" fmla="val 13544500"/>
              <a:gd name="adj2" fmla="val 696073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7" name="Arc 16"/>
          <p:cNvSpPr/>
          <p:nvPr/>
        </p:nvSpPr>
        <p:spPr>
          <a:xfrm>
            <a:off x="7396360" y="1675161"/>
            <a:ext cx="1828800" cy="1828800"/>
          </a:xfrm>
          <a:prstGeom prst="arc">
            <a:avLst>
              <a:gd name="adj1" fmla="val 378990"/>
              <a:gd name="adj2" fmla="val 1025706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8" name="Arc 17"/>
          <p:cNvSpPr/>
          <p:nvPr/>
        </p:nvSpPr>
        <p:spPr>
          <a:xfrm>
            <a:off x="9635401" y="1690876"/>
            <a:ext cx="1828800" cy="1828800"/>
          </a:xfrm>
          <a:prstGeom prst="arc">
            <a:avLst>
              <a:gd name="adj1" fmla="val 15001860"/>
              <a:gd name="adj2" fmla="val 1025706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5670" y="3969561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无名氏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高级设计师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86028" y="3969561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无名氏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高级工程师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6365" y="3969561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无名氏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高级管理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15404" y="3969561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无名氏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市场总监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54443" y="3969561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无名氏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高级管理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6960" y="4814476"/>
            <a:ext cx="17933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35999" y="4814476"/>
            <a:ext cx="17933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75183" y="4832906"/>
            <a:ext cx="17933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80361" y="4832906"/>
            <a:ext cx="17933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19401" y="4832906"/>
            <a:ext cx="17933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8442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无名氏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5110" y="6470567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          页数 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10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4018" y="1015424"/>
            <a:ext cx="52919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主要成员</a:t>
            </a:r>
            <a:endParaRPr lang="en-US" sz="1400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endParaRPr lang="en-US" sz="1400" dirty="0">
              <a:solidFill>
                <a:srgbClr val="E74C3C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我们所要做的就是添加内容到这个模板里面，使我们的要表达的内容构思更专业化、可视化进而达到快速传播的目的。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 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7252" y="3429000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高级设计师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962805" y="4108102"/>
            <a:ext cx="1084521" cy="1084521"/>
          </a:xfrm>
          <a:prstGeom prst="arc">
            <a:avLst>
              <a:gd name="adj1" fmla="val 16200000"/>
              <a:gd name="adj2" fmla="val 11870190"/>
            </a:avLst>
          </a:prstGeom>
          <a:noFill/>
          <a:ln w="635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2408371" y="4108102"/>
            <a:ext cx="1084521" cy="1084521"/>
          </a:xfrm>
          <a:prstGeom prst="arc">
            <a:avLst>
              <a:gd name="adj1" fmla="val 16200000"/>
              <a:gd name="adj2" fmla="val 6515323"/>
            </a:avLst>
          </a:prstGeom>
          <a:noFill/>
          <a:ln w="635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5319457" y="4108102"/>
            <a:ext cx="1084521" cy="1084521"/>
          </a:xfrm>
          <a:prstGeom prst="arc">
            <a:avLst>
              <a:gd name="adj1" fmla="val 16200000"/>
              <a:gd name="adj2" fmla="val 9420199"/>
            </a:avLst>
          </a:prstGeom>
          <a:noFill/>
          <a:ln w="635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2663" y="4465696"/>
            <a:ext cx="68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85%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8229" y="4465696"/>
            <a:ext cx="68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60%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9315" y="4465696"/>
            <a:ext cx="68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75%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4491" y="5419074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设计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1816" y="541907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市场推广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24834" y="5419074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开发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3848218" y="4108102"/>
            <a:ext cx="1084521" cy="1084521"/>
          </a:xfrm>
          <a:prstGeom prst="arc">
            <a:avLst>
              <a:gd name="adj1" fmla="val 16200000"/>
              <a:gd name="adj2" fmla="val 13410861"/>
            </a:avLst>
          </a:prstGeom>
          <a:noFill/>
          <a:ln w="635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8076" y="4465696"/>
            <a:ext cx="68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90%</a:t>
            </a:r>
            <a:endParaRPr lang="en-US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69905" y="5419074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Open Sans" panose="020B0606030504020204" pitchFamily="34" charset="0"/>
              </a:rPr>
              <a:t>管理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 b="5909"/>
          <a:stretch>
            <a:fillRect/>
          </a:stretch>
        </p:blipFill>
        <p:spPr>
          <a:xfrm>
            <a:off x="7007225" y="0"/>
            <a:ext cx="5184775" cy="6858000"/>
          </a:xfrm>
          <a:solidFill>
            <a:schemeClr val="bg1">
              <a:lumMod val="85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2561" y="19138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此处添加标题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845" y="776162"/>
            <a:ext cx="341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cxnSp>
        <p:nvCxnSpPr>
          <p:cNvPr id="33" name="Straight Connector 32"/>
          <p:cNvCxnSpPr>
            <a:stCxn id="18" idx="2"/>
          </p:cNvCxnSpPr>
          <p:nvPr/>
        </p:nvCxnSpPr>
        <p:spPr>
          <a:xfrm rot="16200000" flipH="1">
            <a:off x="4094468" y="6122823"/>
            <a:ext cx="823118" cy="647233"/>
          </a:xfrm>
          <a:prstGeom prst="curvedConnector3">
            <a:avLst>
              <a:gd name="adj1" fmla="val 55167"/>
            </a:avLst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2"/>
            <a:endCxn id="16" idx="6"/>
          </p:cNvCxnSpPr>
          <p:nvPr/>
        </p:nvCxnSpPr>
        <p:spPr>
          <a:xfrm rot="5400000" flipV="1">
            <a:off x="4419600" y="1790065"/>
            <a:ext cx="711835" cy="2522855"/>
          </a:xfrm>
          <a:prstGeom prst="curvedConnector3">
            <a:avLst>
              <a:gd name="adj1" fmla="val 50045"/>
            </a:avLst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2"/>
            <a:endCxn id="18" idx="6"/>
          </p:cNvCxnSpPr>
          <p:nvPr/>
        </p:nvCxnSpPr>
        <p:spPr>
          <a:xfrm rot="5400000">
            <a:off x="4715828" y="3793808"/>
            <a:ext cx="787400" cy="1854835"/>
          </a:xfrm>
          <a:prstGeom prst="curvedConnector3">
            <a:avLst>
              <a:gd name="adj1" fmla="val 49960"/>
            </a:avLst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ardrop 9"/>
          <p:cNvSpPr/>
          <p:nvPr/>
        </p:nvSpPr>
        <p:spPr>
          <a:xfrm>
            <a:off x="3032125" y="1775460"/>
            <a:ext cx="963930" cy="920115"/>
          </a:xfrm>
          <a:prstGeom prst="teardrop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20XX</a:t>
            </a:r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231" y="1850566"/>
            <a:ext cx="251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企业成立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>
            <a:off x="5542280" y="3407410"/>
            <a:ext cx="988695" cy="920115"/>
          </a:xfrm>
          <a:prstGeom prst="teardrop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20XX</a:t>
            </a:r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9791" y="3482664"/>
            <a:ext cx="251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新项目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8" name="Teardrop 17"/>
          <p:cNvSpPr/>
          <p:nvPr/>
        </p:nvSpPr>
        <p:spPr>
          <a:xfrm>
            <a:off x="3679190" y="5114925"/>
            <a:ext cx="1005840" cy="920115"/>
          </a:xfrm>
          <a:prstGeom prst="teardrop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20XX</a:t>
            </a:r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464" y="5190101"/>
            <a:ext cx="251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团队组建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32"/>
          <p:cNvCxnSpPr>
            <a:endCxn id="7" idx="4"/>
          </p:cNvCxnSpPr>
          <p:nvPr/>
        </p:nvCxnSpPr>
        <p:spPr>
          <a:xfrm rot="16200000" flipH="1">
            <a:off x="4287411" y="499055"/>
            <a:ext cx="1374460" cy="376350"/>
          </a:xfrm>
          <a:prstGeom prst="curvedConnector2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9" idx="6"/>
          </p:cNvCxnSpPr>
          <p:nvPr/>
        </p:nvCxnSpPr>
        <p:spPr>
          <a:xfrm rot="5400000">
            <a:off x="4005263" y="1650048"/>
            <a:ext cx="1450340" cy="1819275"/>
          </a:xfrm>
          <a:prstGeom prst="curvedConnector3">
            <a:avLst>
              <a:gd name="adj1" fmla="val 49978"/>
            </a:avLst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2"/>
            <a:endCxn id="11" idx="5"/>
          </p:cNvCxnSpPr>
          <p:nvPr/>
        </p:nvCxnSpPr>
        <p:spPr>
          <a:xfrm rot="5400000" flipV="1">
            <a:off x="4673283" y="3352483"/>
            <a:ext cx="979805" cy="2684780"/>
          </a:xfrm>
          <a:prstGeom prst="curvedConnector3">
            <a:avLst>
              <a:gd name="adj1" fmla="val 43130"/>
            </a:avLst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ardrop 6"/>
          <p:cNvSpPr/>
          <p:nvPr/>
        </p:nvSpPr>
        <p:spPr>
          <a:xfrm>
            <a:off x="5162550" y="914400"/>
            <a:ext cx="954405" cy="920115"/>
          </a:xfrm>
          <a:prstGeom prst="teardrop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20XX</a:t>
            </a:r>
            <a:endParaRPr lang="en-US" sz="1400" b="1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0109" y="989739"/>
            <a:ext cx="251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网站项目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3317875" y="3284855"/>
            <a:ext cx="1005205" cy="920115"/>
          </a:xfrm>
          <a:prstGeom prst="teardrop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20XX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4958" y="3360397"/>
            <a:ext cx="251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团队组建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6364605" y="5050155"/>
            <a:ext cx="962660" cy="920115"/>
          </a:xfrm>
          <a:prstGeom prst="teardrop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20XX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1587" y="5125401"/>
            <a:ext cx="251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6"/>
                </a:solidFill>
                <a:latin typeface="+mn-ea"/>
                <a:cs typeface="Open Sans" panose="020B0606030504020204" pitchFamily="34" charset="0"/>
              </a:rPr>
              <a:t>奖励</a:t>
            </a:r>
            <a:endParaRPr lang="en-US" sz="1400" b="1" dirty="0">
              <a:solidFill>
                <a:schemeClr val="accent6"/>
              </a:solidFill>
              <a:latin typeface="+mn-ea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3262"/>
      </a:accent1>
      <a:accent2>
        <a:srgbClr val="223262"/>
      </a:accent2>
      <a:accent3>
        <a:srgbClr val="223262"/>
      </a:accent3>
      <a:accent4>
        <a:srgbClr val="223262"/>
      </a:accent4>
      <a:accent5>
        <a:srgbClr val="223262"/>
      </a:accent5>
      <a:accent6>
        <a:srgbClr val="223262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10144</Words>
  <Application>WPS 演示</Application>
  <PresentationFormat>宽屏</PresentationFormat>
  <Paragraphs>1116</Paragraphs>
  <Slides>50</Slides>
  <Notes>50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5" baseType="lpstr">
      <vt:lpstr>Arial</vt:lpstr>
      <vt:lpstr>宋体</vt:lpstr>
      <vt:lpstr>Wingdings</vt:lpstr>
      <vt:lpstr>GeosansLight</vt:lpstr>
      <vt:lpstr>Segoe Print</vt:lpstr>
      <vt:lpstr>Open Sans</vt:lpstr>
      <vt:lpstr>FontAwesome</vt:lpstr>
      <vt:lpstr>Agency FB</vt:lpstr>
      <vt:lpstr>Trebuchet MS</vt:lpstr>
      <vt:lpstr>Calibri</vt:lpstr>
      <vt:lpstr>微软雅黑 Light</vt:lpstr>
      <vt:lpstr>微软雅黑</vt:lpstr>
      <vt:lpstr>Arial Unicode MS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创业融资年终总结产品介绍PPT模板</dc:title>
  <dc:creator/>
  <cp:lastModifiedBy>一颗苹果</cp:lastModifiedBy>
  <cp:revision>596</cp:revision>
  <dcterms:created xsi:type="dcterms:W3CDTF">2014-10-22T04:24:00Z</dcterms:created>
  <dcterms:modified xsi:type="dcterms:W3CDTF">2021-09-17T09:56:02Z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7ECF38CBEFD44D7DA1150BCD8B4D0C2D</vt:lpwstr>
  </property>
</Properties>
</file>