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9" r:id="rId5"/>
    <p:sldId id="282" r:id="rId6"/>
    <p:sldId id="266" r:id="rId7"/>
    <p:sldId id="265" r:id="rId8"/>
    <p:sldId id="264" r:id="rId9"/>
    <p:sldId id="260" r:id="rId10"/>
    <p:sldId id="279" r:id="rId11"/>
    <p:sldId id="267" r:id="rId12"/>
    <p:sldId id="269" r:id="rId13"/>
    <p:sldId id="268" r:id="rId14"/>
    <p:sldId id="261" r:id="rId15"/>
    <p:sldId id="280" r:id="rId16"/>
    <p:sldId id="270" r:id="rId17"/>
    <p:sldId id="271" r:id="rId18"/>
    <p:sldId id="272" r:id="rId19"/>
    <p:sldId id="262" r:id="rId20"/>
    <p:sldId id="273" r:id="rId21"/>
    <p:sldId id="274" r:id="rId22"/>
    <p:sldId id="275" r:id="rId23"/>
    <p:sldId id="263" r:id="rId24"/>
    <p:sldId id="276" r:id="rId25"/>
    <p:sldId id="277" r:id="rId26"/>
    <p:sldId id="278" r:id="rId27"/>
    <p:sldId id="283" r:id="rId2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885"/>
    <a:srgbClr val="488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BCB5CCC-2AF4-4750-940C-1D9BFD50EE4A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6E5102C-B5D4-43E5-AF16-3760D6DF518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5102C-B5D4-43E5-AF16-3760D6DF51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5102C-B5D4-43E5-AF16-3760D6DF51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5102C-B5D4-43E5-AF16-3760D6DF51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4BFA2-F7B1-499A-A0B7-FC15F9227E6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3FEE-A315-4C3A-A34C-E769B602E5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0ECBE-784B-4FC1-A99A-3EE8854DA3C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18D-FDE6-4A7E-96BE-305A1433060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4398-CA28-4830-A6FB-EFA15DE935B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45842-DE51-45A1-8AE9-F5019D2F46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96162-A4BD-4FB2-9321-D2F498D1EE7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A55DB-F8BB-4C76-AEB3-5F2C7011E9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3DEF-7D5B-4925-8484-CE30531DCDD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6215D-B9D9-499B-A1AF-F3895A48A1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3DF7-4850-48DE-972C-9D03AA05BE2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474B-729F-451A-987B-A75AFDC096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E320-408D-401A-9E41-B8599A85666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4499C-394C-4B8D-BC0A-F12198D9D2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74D0-853F-4736-9AB9-108B3163EB7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D4D9-6EEF-44B9-BC6D-8AD356EB581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33BC-6486-41DE-977C-8030CCC6111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1436-0B17-4DA7-8B39-A7E33EE52C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2150-9D3E-4636-BDF6-7746A18BAB3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2DD4C-CD7C-478F-9C32-70CD24F1A5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F54DB-0895-4424-8859-330C925DE0A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14CB-5F33-4D72-ACE4-C5DA30DA73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0A8F769-CEF5-4894-A661-602D16F7AECF}" type="datetimeFigureOut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B0A8459-2DDB-47F0-AFCD-238B9C9CCB4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504825"/>
            <a:ext cx="7480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5364" name="组合 13"/>
          <p:cNvGrpSpPr>
            <a:grpSpLocks noChangeAspect="1"/>
          </p:cNvGrpSpPr>
          <p:nvPr/>
        </p:nvGrpSpPr>
        <p:grpSpPr bwMode="auto">
          <a:xfrm>
            <a:off x="5605463" y="2808288"/>
            <a:ext cx="6777037" cy="4229100"/>
            <a:chOff x="0" y="0"/>
            <a:chExt cx="5324473" cy="3322983"/>
          </a:xfrm>
        </p:grpSpPr>
        <p:pic>
          <p:nvPicPr>
            <p:cNvPr id="15376" name="图片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4" y="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图片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33" r="2628"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3" name="组合 16"/>
          <p:cNvGrpSpPr/>
          <p:nvPr/>
        </p:nvGrpSpPr>
        <p:grpSpPr bwMode="auto">
          <a:xfrm>
            <a:off x="573088" y="6202363"/>
            <a:ext cx="1006171" cy="337185"/>
            <a:chOff x="1234" y="0"/>
            <a:chExt cx="1005571" cy="338853"/>
          </a:xfrm>
        </p:grpSpPr>
        <p:sp>
          <p:nvSpPr>
            <p:cNvPr id="15374" name="矩形 45"/>
            <p:cNvSpPr>
              <a:spLocks noChangeArrowheads="1"/>
            </p:cNvSpPr>
            <p:nvPr/>
          </p:nvSpPr>
          <p:spPr bwMode="auto">
            <a:xfrm>
              <a:off x="402646" y="0"/>
              <a:ext cx="604159" cy="33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600" dirty="0" smtClean="0">
                  <a:solidFill>
                    <a:srgbClr val="FFFFFF"/>
                  </a:solidFill>
                </a:rPr>
                <a:t>XXXX</a:t>
              </a:r>
              <a:endParaRPr lang="zh-CN" altLang="en-US" sz="1600" dirty="0">
                <a:solidFill>
                  <a:srgbClr val="FFFFFF"/>
                </a:solidFill>
              </a:endParaRPr>
            </a:p>
          </p:txBody>
        </p:sp>
        <p:pic>
          <p:nvPicPr>
            <p:cNvPr id="15375" name="组合 1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" y="21724"/>
              <a:ext cx="298704" cy="298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6" name="组合 22"/>
          <p:cNvGrpSpPr/>
          <p:nvPr/>
        </p:nvGrpSpPr>
        <p:grpSpPr bwMode="auto">
          <a:xfrm>
            <a:off x="571500" y="5786438"/>
            <a:ext cx="901946" cy="337185"/>
            <a:chOff x="0" y="0"/>
            <a:chExt cx="902817" cy="338436"/>
          </a:xfrm>
        </p:grpSpPr>
        <p:sp>
          <p:nvSpPr>
            <p:cNvPr id="15372" name="矩形 40"/>
            <p:cNvSpPr>
              <a:spLocks noChangeArrowheads="1"/>
            </p:cNvSpPr>
            <p:nvPr/>
          </p:nvSpPr>
          <p:spPr bwMode="auto">
            <a:xfrm>
              <a:off x="403225" y="0"/>
              <a:ext cx="499592" cy="338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600" dirty="0" smtClean="0">
                  <a:solidFill>
                    <a:srgbClr val="FFFFFF"/>
                  </a:solidFill>
                </a:rPr>
                <a:t>XXX</a:t>
              </a:r>
              <a:endParaRPr lang="en-US" altLang="zh-CN" sz="16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5373" name="Freeform 102"/>
            <p:cNvSpPr>
              <a:spLocks noEditPoints="1"/>
            </p:cNvSpPr>
            <p:nvPr/>
          </p:nvSpPr>
          <p:spPr bwMode="auto">
            <a:xfrm>
              <a:off x="0" y="19050"/>
              <a:ext cx="300038" cy="298450"/>
            </a:xfrm>
            <a:custGeom>
              <a:avLst/>
              <a:gdLst>
                <a:gd name="T0" fmla="*/ 2147483647 w 837"/>
                <a:gd name="T1" fmla="*/ 0 h 837"/>
                <a:gd name="T2" fmla="*/ 0 w 837"/>
                <a:gd name="T3" fmla="*/ 2147483647 h 837"/>
                <a:gd name="T4" fmla="*/ 2147483647 w 837"/>
                <a:gd name="T5" fmla="*/ 2147483647 h 837"/>
                <a:gd name="T6" fmla="*/ 2147483647 w 837"/>
                <a:gd name="T7" fmla="*/ 2147483647 h 837"/>
                <a:gd name="T8" fmla="*/ 2147483647 w 837"/>
                <a:gd name="T9" fmla="*/ 0 h 837"/>
                <a:gd name="T10" fmla="*/ 2147483647 w 837"/>
                <a:gd name="T11" fmla="*/ 2147483647 h 837"/>
                <a:gd name="T12" fmla="*/ 2147483647 w 837"/>
                <a:gd name="T13" fmla="*/ 2147483647 h 837"/>
                <a:gd name="T14" fmla="*/ 2147483647 w 837"/>
                <a:gd name="T15" fmla="*/ 2147483647 h 837"/>
                <a:gd name="T16" fmla="*/ 2147483647 w 837"/>
                <a:gd name="T17" fmla="*/ 2147483647 h 837"/>
                <a:gd name="T18" fmla="*/ 2147483647 w 837"/>
                <a:gd name="T19" fmla="*/ 2147483647 h 837"/>
                <a:gd name="T20" fmla="*/ 2147483647 w 837"/>
                <a:gd name="T21" fmla="*/ 2147483647 h 837"/>
                <a:gd name="T22" fmla="*/ 2147483647 w 837"/>
                <a:gd name="T23" fmla="*/ 2147483647 h 837"/>
                <a:gd name="T24" fmla="*/ 2147483647 w 837"/>
                <a:gd name="T25" fmla="*/ 2147483647 h 837"/>
                <a:gd name="T26" fmla="*/ 2147483647 w 837"/>
                <a:gd name="T27" fmla="*/ 2147483647 h 837"/>
                <a:gd name="T28" fmla="*/ 2147483647 w 837"/>
                <a:gd name="T29" fmla="*/ 2147483647 h 837"/>
                <a:gd name="T30" fmla="*/ 2147483647 w 837"/>
                <a:gd name="T31" fmla="*/ 2147483647 h 837"/>
                <a:gd name="T32" fmla="*/ 2147483647 w 837"/>
                <a:gd name="T33" fmla="*/ 2147483647 h 837"/>
                <a:gd name="T34" fmla="*/ 2147483647 w 837"/>
                <a:gd name="T35" fmla="*/ 2147483647 h 837"/>
                <a:gd name="T36" fmla="*/ 2147483647 w 837"/>
                <a:gd name="T37" fmla="*/ 2147483647 h 837"/>
                <a:gd name="T38" fmla="*/ 2147483647 w 837"/>
                <a:gd name="T39" fmla="*/ 2147483647 h 837"/>
                <a:gd name="T40" fmla="*/ 2147483647 w 837"/>
                <a:gd name="T41" fmla="*/ 2147483647 h 8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37" h="837">
                  <a:moveTo>
                    <a:pt x="418" y="0"/>
                  </a:moveTo>
                  <a:cubicBezTo>
                    <a:pt x="187" y="0"/>
                    <a:pt x="0" y="187"/>
                    <a:pt x="0" y="419"/>
                  </a:cubicBezTo>
                  <a:cubicBezTo>
                    <a:pt x="0" y="650"/>
                    <a:pt x="187" y="837"/>
                    <a:pt x="418" y="837"/>
                  </a:cubicBezTo>
                  <a:cubicBezTo>
                    <a:pt x="650" y="837"/>
                    <a:pt x="837" y="650"/>
                    <a:pt x="837" y="419"/>
                  </a:cubicBezTo>
                  <a:cubicBezTo>
                    <a:pt x="837" y="187"/>
                    <a:pt x="650" y="0"/>
                    <a:pt x="418" y="0"/>
                  </a:cubicBezTo>
                  <a:close/>
                  <a:moveTo>
                    <a:pt x="173" y="583"/>
                  </a:moveTo>
                  <a:cubicBezTo>
                    <a:pt x="121" y="583"/>
                    <a:pt x="121" y="583"/>
                    <a:pt x="121" y="583"/>
                  </a:cubicBezTo>
                  <a:cubicBezTo>
                    <a:pt x="121" y="251"/>
                    <a:pt x="121" y="251"/>
                    <a:pt x="121" y="251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90" y="177"/>
                    <a:pt x="490" y="177"/>
                    <a:pt x="490" y="177"/>
                  </a:cubicBezTo>
                  <a:cubicBezTo>
                    <a:pt x="631" y="177"/>
                    <a:pt x="631" y="177"/>
                    <a:pt x="631" y="177"/>
                  </a:cubicBezTo>
                  <a:cubicBezTo>
                    <a:pt x="631" y="251"/>
                    <a:pt x="631" y="251"/>
                    <a:pt x="631" y="251"/>
                  </a:cubicBezTo>
                  <a:cubicBezTo>
                    <a:pt x="631" y="269"/>
                    <a:pt x="631" y="269"/>
                    <a:pt x="631" y="269"/>
                  </a:cubicBezTo>
                  <a:cubicBezTo>
                    <a:pt x="631" y="300"/>
                    <a:pt x="631" y="300"/>
                    <a:pt x="631" y="300"/>
                  </a:cubicBezTo>
                  <a:cubicBezTo>
                    <a:pt x="173" y="300"/>
                    <a:pt x="173" y="300"/>
                    <a:pt x="173" y="300"/>
                  </a:cubicBezTo>
                  <a:lnTo>
                    <a:pt x="173" y="583"/>
                  </a:lnTo>
                  <a:close/>
                  <a:moveTo>
                    <a:pt x="716" y="660"/>
                  </a:moveTo>
                  <a:cubicBezTo>
                    <a:pt x="205" y="660"/>
                    <a:pt x="205" y="660"/>
                    <a:pt x="205" y="660"/>
                  </a:cubicBezTo>
                  <a:cubicBezTo>
                    <a:pt x="205" y="328"/>
                    <a:pt x="205" y="328"/>
                    <a:pt x="205" y="328"/>
                  </a:cubicBezTo>
                  <a:cubicBezTo>
                    <a:pt x="716" y="328"/>
                    <a:pt x="716" y="328"/>
                    <a:pt x="716" y="328"/>
                  </a:cubicBezTo>
                  <a:lnTo>
                    <a:pt x="716" y="6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9" name="组合 25"/>
          <p:cNvGrpSpPr/>
          <p:nvPr/>
        </p:nvGrpSpPr>
        <p:grpSpPr bwMode="auto">
          <a:xfrm>
            <a:off x="573088" y="5387975"/>
            <a:ext cx="1005923" cy="337185"/>
            <a:chOff x="1234" y="0"/>
            <a:chExt cx="1005945" cy="337599"/>
          </a:xfrm>
        </p:grpSpPr>
        <p:sp>
          <p:nvSpPr>
            <p:cNvPr id="15370" name="矩形 37"/>
            <p:cNvSpPr>
              <a:spLocks noChangeArrowheads="1"/>
            </p:cNvSpPr>
            <p:nvPr/>
          </p:nvSpPr>
          <p:spPr bwMode="auto">
            <a:xfrm>
              <a:off x="402646" y="0"/>
              <a:ext cx="604533" cy="337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600" dirty="0">
                  <a:solidFill>
                    <a:srgbClr val="FFFFFF"/>
                  </a:solidFill>
                </a:rPr>
                <a:t>XXXX</a:t>
              </a:r>
              <a:endParaRPr lang="zh-CN" altLang="en-US" sz="1600" dirty="0">
                <a:solidFill>
                  <a:srgbClr val="FFFFFF"/>
                </a:solidFill>
              </a:endParaRPr>
            </a:p>
          </p:txBody>
        </p:sp>
        <p:pic>
          <p:nvPicPr>
            <p:cNvPr id="15371" name="组合 2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" y="19247"/>
              <a:ext cx="298704" cy="298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8" name="文本框 58"/>
          <p:cNvSpPr txBox="1">
            <a:spLocks noChangeArrowheads="1"/>
          </p:cNvSpPr>
          <p:nvPr/>
        </p:nvSpPr>
        <p:spPr bwMode="auto">
          <a:xfrm>
            <a:off x="350838" y="3581400"/>
            <a:ext cx="6292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科技互联网创业计划书</a:t>
            </a:r>
            <a:endParaRPr lang="zh-CN" altLang="en-US" sz="48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9" name="文本框 59"/>
          <p:cNvSpPr txBox="1">
            <a:spLocks noChangeArrowheads="1"/>
          </p:cNvSpPr>
          <p:nvPr/>
        </p:nvSpPr>
        <p:spPr bwMode="auto">
          <a:xfrm>
            <a:off x="350838" y="4370388"/>
            <a:ext cx="6292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160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 CAN CLICK HERE TO ADD YOUR TEXT</a:t>
            </a:r>
            <a:endParaRPr lang="zh-CN" altLang="en-US" sz="160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9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0" name="任意多边形 3"/>
          <p:cNvSpPr/>
          <p:nvPr/>
        </p:nvSpPr>
        <p:spPr bwMode="auto">
          <a:xfrm>
            <a:off x="4325938" y="1989138"/>
            <a:ext cx="1624012" cy="1624012"/>
          </a:xfrm>
          <a:custGeom>
            <a:avLst/>
            <a:gdLst>
              <a:gd name="T0" fmla="*/ 0 w 1624031"/>
              <a:gd name="T1" fmla="*/ 1623898 h 1624031"/>
              <a:gd name="T2" fmla="*/ 1623898 w 1624031"/>
              <a:gd name="T3" fmla="*/ 0 h 1624031"/>
              <a:gd name="T4" fmla="*/ 1623898 w 1624031"/>
              <a:gd name="T5" fmla="*/ 1623898 h 1624031"/>
              <a:gd name="T6" fmla="*/ 0 w 1624031"/>
              <a:gd name="T7" fmla="*/ 1623898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46788" tIns="546788" rIns="71120" bIns="71120" anchor="ctr"/>
          <a:lstStyle/>
          <a:p>
            <a:endParaRPr lang="zh-CN" altLang="en-US"/>
          </a:p>
        </p:txBody>
      </p:sp>
      <p:sp>
        <p:nvSpPr>
          <p:cNvPr id="24581" name="任意多边形 4"/>
          <p:cNvSpPr/>
          <p:nvPr/>
        </p:nvSpPr>
        <p:spPr bwMode="auto">
          <a:xfrm>
            <a:off x="6026150" y="1989138"/>
            <a:ext cx="1624013" cy="1624012"/>
          </a:xfrm>
          <a:custGeom>
            <a:avLst/>
            <a:gdLst>
              <a:gd name="T0" fmla="*/ 0 w 1624031"/>
              <a:gd name="T1" fmla="*/ 0 h 1624031"/>
              <a:gd name="T2" fmla="*/ 1623905 w 1624031"/>
              <a:gd name="T3" fmla="*/ 1623898 h 1624031"/>
              <a:gd name="T4" fmla="*/ 0 w 1624031"/>
              <a:gd name="T5" fmla="*/ 1623898 h 1624031"/>
              <a:gd name="T6" fmla="*/ 0 w 1624031"/>
              <a:gd name="T7" fmla="*/ 0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0" y="0"/>
                </a:moveTo>
                <a:cubicBezTo>
                  <a:pt x="896928" y="0"/>
                  <a:pt x="1624031" y="727103"/>
                  <a:pt x="1624031" y="1624031"/>
                </a:cubicBezTo>
                <a:lnTo>
                  <a:pt x="0" y="1624031"/>
                </a:lnTo>
                <a:lnTo>
                  <a:pt x="0" y="0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1120" tIns="546788" rIns="546788" bIns="71120" anchor="ctr"/>
          <a:lstStyle/>
          <a:p>
            <a:endParaRPr lang="zh-CN" altLang="en-US"/>
          </a:p>
        </p:txBody>
      </p:sp>
      <p:sp>
        <p:nvSpPr>
          <p:cNvPr id="24582" name="任意多边形 5"/>
          <p:cNvSpPr/>
          <p:nvPr/>
        </p:nvSpPr>
        <p:spPr bwMode="auto">
          <a:xfrm>
            <a:off x="6026150" y="3687763"/>
            <a:ext cx="1624013" cy="1624012"/>
          </a:xfrm>
          <a:custGeom>
            <a:avLst/>
            <a:gdLst>
              <a:gd name="T0" fmla="*/ 1623905 w 1624031"/>
              <a:gd name="T1" fmla="*/ 0 h 1624031"/>
              <a:gd name="T2" fmla="*/ 0 w 1624031"/>
              <a:gd name="T3" fmla="*/ 1623898 h 1624031"/>
              <a:gd name="T4" fmla="*/ 0 w 1624031"/>
              <a:gd name="T5" fmla="*/ 0 h 1624031"/>
              <a:gd name="T6" fmla="*/ 1623905 w 1624031"/>
              <a:gd name="T7" fmla="*/ 0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1624031" y="0"/>
                </a:moveTo>
                <a:cubicBezTo>
                  <a:pt x="1624031" y="896928"/>
                  <a:pt x="896928" y="1624031"/>
                  <a:pt x="0" y="1624031"/>
                </a:cubicBezTo>
                <a:lnTo>
                  <a:pt x="0" y="0"/>
                </a:lnTo>
                <a:lnTo>
                  <a:pt x="1624031" y="0"/>
                </a:lnTo>
                <a:close/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1120" tIns="71121" rIns="546788" bIns="546788" anchor="ctr"/>
          <a:lstStyle/>
          <a:p>
            <a:endParaRPr lang="zh-CN" altLang="en-US"/>
          </a:p>
        </p:txBody>
      </p:sp>
      <p:sp>
        <p:nvSpPr>
          <p:cNvPr id="24583" name="任意多边形 6"/>
          <p:cNvSpPr/>
          <p:nvPr/>
        </p:nvSpPr>
        <p:spPr bwMode="auto">
          <a:xfrm>
            <a:off x="4325938" y="3687763"/>
            <a:ext cx="1624012" cy="1624012"/>
          </a:xfrm>
          <a:custGeom>
            <a:avLst/>
            <a:gdLst>
              <a:gd name="T0" fmla="*/ 1623898 w 1624031"/>
              <a:gd name="T1" fmla="*/ 1623898 h 1624031"/>
              <a:gd name="T2" fmla="*/ 0 w 1624031"/>
              <a:gd name="T3" fmla="*/ 0 h 1624031"/>
              <a:gd name="T4" fmla="*/ 1623898 w 1624031"/>
              <a:gd name="T5" fmla="*/ 0 h 1624031"/>
              <a:gd name="T6" fmla="*/ 1623898 w 1624031"/>
              <a:gd name="T7" fmla="*/ 1623898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1624031" y="1624031"/>
                </a:moveTo>
                <a:cubicBezTo>
                  <a:pt x="727103" y="1624031"/>
                  <a:pt x="0" y="896928"/>
                  <a:pt x="0" y="0"/>
                </a:cubicBezTo>
                <a:lnTo>
                  <a:pt x="1624031" y="0"/>
                </a:lnTo>
                <a:lnTo>
                  <a:pt x="1624031" y="1624031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46788" tIns="71120" rIns="71120" bIns="546788" anchor="ctr"/>
          <a:lstStyle/>
          <a:p>
            <a:endParaRPr lang="zh-CN" altLang="en-US"/>
          </a:p>
        </p:txBody>
      </p:sp>
      <p:sp>
        <p:nvSpPr>
          <p:cNvPr id="24584" name="环形箭头 7"/>
          <p:cNvSpPr/>
          <p:nvPr/>
        </p:nvSpPr>
        <p:spPr bwMode="auto">
          <a:xfrm>
            <a:off x="5707063" y="3313113"/>
            <a:ext cx="561975" cy="487362"/>
          </a:xfrm>
          <a:custGeom>
            <a:avLst/>
            <a:gdLst>
              <a:gd name="T0" fmla="*/ 30954 w 560722"/>
              <a:gd name="T1" fmla="*/ 243015 h 487584"/>
              <a:gd name="T2" fmla="*/ 253585 w 560722"/>
              <a:gd name="T3" fmla="*/ 31986 h 487584"/>
              <a:gd name="T4" fmla="*/ 524562 w 560722"/>
              <a:gd name="T5" fmla="*/ 173284 h 487584"/>
              <a:gd name="T6" fmla="*/ 552595 w 560722"/>
              <a:gd name="T7" fmla="*/ 173284 h 487584"/>
              <a:gd name="T8" fmla="*/ 507644 w 560722"/>
              <a:gd name="T9" fmla="*/ 243015 h 487584"/>
              <a:gd name="T10" fmla="*/ 428780 w 560722"/>
              <a:gd name="T11" fmla="*/ 173284 h 487584"/>
              <a:gd name="T12" fmla="*/ 455269 w 560722"/>
              <a:gd name="T13" fmla="*/ 173284 h 487584"/>
              <a:gd name="T14" fmla="*/ 254211 w 560722"/>
              <a:gd name="T15" fmla="*/ 93072 h 487584"/>
              <a:gd name="T16" fmla="*/ 92862 w 560722"/>
              <a:gd name="T17" fmla="*/ 243015 h 487584"/>
              <a:gd name="T18" fmla="*/ 30954 w 560722"/>
              <a:gd name="T19" fmla="*/ 243015 h 4875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0722" h="487584">
                <a:moveTo>
                  <a:pt x="30474" y="243792"/>
                </a:moveTo>
                <a:cubicBezTo>
                  <a:pt x="30474" y="136117"/>
                  <a:pt x="124476" y="45322"/>
                  <a:pt x="249654" y="32091"/>
                </a:cubicBezTo>
                <a:cubicBezTo>
                  <a:pt x="366608" y="19729"/>
                  <a:pt x="477783" y="78800"/>
                  <a:pt x="516429" y="173837"/>
                </a:cubicBezTo>
                <a:lnTo>
                  <a:pt x="544028" y="173837"/>
                </a:lnTo>
                <a:lnTo>
                  <a:pt x="499774" y="243792"/>
                </a:lnTo>
                <a:lnTo>
                  <a:pt x="422132" y="173837"/>
                </a:lnTo>
                <a:lnTo>
                  <a:pt x="448210" y="173837"/>
                </a:lnTo>
                <a:cubicBezTo>
                  <a:pt x="410722" y="115338"/>
                  <a:pt x="330879" y="82879"/>
                  <a:pt x="250269" y="93367"/>
                </a:cubicBezTo>
                <a:cubicBezTo>
                  <a:pt x="158720" y="105278"/>
                  <a:pt x="91422" y="169008"/>
                  <a:pt x="91422" y="243792"/>
                </a:cubicBezTo>
                <a:lnTo>
                  <a:pt x="30474" y="24379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5" name="环形箭头 8"/>
          <p:cNvSpPr/>
          <p:nvPr/>
        </p:nvSpPr>
        <p:spPr bwMode="auto">
          <a:xfrm rot="10800000">
            <a:off x="5707063" y="3500438"/>
            <a:ext cx="561975" cy="487362"/>
          </a:xfrm>
          <a:custGeom>
            <a:avLst/>
            <a:gdLst>
              <a:gd name="T0" fmla="*/ 30954 w 560722"/>
              <a:gd name="T1" fmla="*/ 243015 h 487584"/>
              <a:gd name="T2" fmla="*/ 253585 w 560722"/>
              <a:gd name="T3" fmla="*/ 31986 h 487584"/>
              <a:gd name="T4" fmla="*/ 524562 w 560722"/>
              <a:gd name="T5" fmla="*/ 173284 h 487584"/>
              <a:gd name="T6" fmla="*/ 552595 w 560722"/>
              <a:gd name="T7" fmla="*/ 173284 h 487584"/>
              <a:gd name="T8" fmla="*/ 507644 w 560722"/>
              <a:gd name="T9" fmla="*/ 243015 h 487584"/>
              <a:gd name="T10" fmla="*/ 428780 w 560722"/>
              <a:gd name="T11" fmla="*/ 173284 h 487584"/>
              <a:gd name="T12" fmla="*/ 455269 w 560722"/>
              <a:gd name="T13" fmla="*/ 173284 h 487584"/>
              <a:gd name="T14" fmla="*/ 254211 w 560722"/>
              <a:gd name="T15" fmla="*/ 93072 h 487584"/>
              <a:gd name="T16" fmla="*/ 92862 w 560722"/>
              <a:gd name="T17" fmla="*/ 243015 h 487584"/>
              <a:gd name="T18" fmla="*/ 30954 w 560722"/>
              <a:gd name="T19" fmla="*/ 243015 h 4875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0722" h="487584">
                <a:moveTo>
                  <a:pt x="30474" y="243792"/>
                </a:moveTo>
                <a:cubicBezTo>
                  <a:pt x="30474" y="136117"/>
                  <a:pt x="124476" y="45322"/>
                  <a:pt x="249654" y="32091"/>
                </a:cubicBezTo>
                <a:cubicBezTo>
                  <a:pt x="366608" y="19729"/>
                  <a:pt x="477783" y="78800"/>
                  <a:pt x="516429" y="173837"/>
                </a:cubicBezTo>
                <a:lnTo>
                  <a:pt x="544028" y="173837"/>
                </a:lnTo>
                <a:lnTo>
                  <a:pt x="499774" y="243792"/>
                </a:lnTo>
                <a:lnTo>
                  <a:pt x="422132" y="173837"/>
                </a:lnTo>
                <a:lnTo>
                  <a:pt x="448210" y="173837"/>
                </a:lnTo>
                <a:cubicBezTo>
                  <a:pt x="410722" y="115338"/>
                  <a:pt x="330879" y="82879"/>
                  <a:pt x="250269" y="93367"/>
                </a:cubicBezTo>
                <a:cubicBezTo>
                  <a:pt x="158720" y="105278"/>
                  <a:pt x="91422" y="169008"/>
                  <a:pt x="91422" y="243792"/>
                </a:cubicBezTo>
                <a:lnTo>
                  <a:pt x="30474" y="24379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6" name="Freeform 206"/>
          <p:cNvSpPr/>
          <p:nvPr/>
        </p:nvSpPr>
        <p:spPr bwMode="auto">
          <a:xfrm rot="-3600000">
            <a:off x="4279106" y="2489995"/>
            <a:ext cx="339725" cy="163512"/>
          </a:xfrm>
          <a:custGeom>
            <a:avLst/>
            <a:gdLst>
              <a:gd name="T0" fmla="*/ 0 w 323"/>
              <a:gd name="T1" fmla="*/ 2147483647 h 154"/>
              <a:gd name="T2" fmla="*/ 2147483647 w 323"/>
              <a:gd name="T3" fmla="*/ 0 h 154"/>
              <a:gd name="T4" fmla="*/ 2147483647 w 323"/>
              <a:gd name="T5" fmla="*/ 2147483647 h 154"/>
              <a:gd name="T6" fmla="*/ 0 w 323"/>
              <a:gd name="T7" fmla="*/ 2147483647 h 1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4587" name="Freeform 206"/>
          <p:cNvSpPr/>
          <p:nvPr/>
        </p:nvSpPr>
        <p:spPr bwMode="auto">
          <a:xfrm rot="3600000" flipH="1">
            <a:off x="7320756" y="2489995"/>
            <a:ext cx="339725" cy="163512"/>
          </a:xfrm>
          <a:custGeom>
            <a:avLst/>
            <a:gdLst>
              <a:gd name="T0" fmla="*/ 0 w 323"/>
              <a:gd name="T1" fmla="*/ 2147483647 h 154"/>
              <a:gd name="T2" fmla="*/ 2147483647 w 323"/>
              <a:gd name="T3" fmla="*/ 0 h 154"/>
              <a:gd name="T4" fmla="*/ 2147483647 w 323"/>
              <a:gd name="T5" fmla="*/ 2147483647 h 154"/>
              <a:gd name="T6" fmla="*/ 0 w 323"/>
              <a:gd name="T7" fmla="*/ 2147483647 h 1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4588" name="Freeform 206"/>
          <p:cNvSpPr/>
          <p:nvPr/>
        </p:nvSpPr>
        <p:spPr bwMode="auto">
          <a:xfrm rot="-8100000">
            <a:off x="4490244" y="4722019"/>
            <a:ext cx="161925" cy="341313"/>
          </a:xfrm>
          <a:custGeom>
            <a:avLst/>
            <a:gdLst>
              <a:gd name="T0" fmla="*/ 0 w 323"/>
              <a:gd name="T1" fmla="*/ 2147483647 h 154"/>
              <a:gd name="T2" fmla="*/ 2147483647 w 323"/>
              <a:gd name="T3" fmla="*/ 0 h 154"/>
              <a:gd name="T4" fmla="*/ 2147483647 w 323"/>
              <a:gd name="T5" fmla="*/ 2147483647 h 154"/>
              <a:gd name="T6" fmla="*/ 0 w 323"/>
              <a:gd name="T7" fmla="*/ 2147483647 h 1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4589" name="Freeform 206"/>
          <p:cNvSpPr/>
          <p:nvPr/>
        </p:nvSpPr>
        <p:spPr bwMode="auto">
          <a:xfrm rot="8100000" flipH="1">
            <a:off x="7430295" y="4622006"/>
            <a:ext cx="163512" cy="339725"/>
          </a:xfrm>
          <a:custGeom>
            <a:avLst/>
            <a:gdLst>
              <a:gd name="T0" fmla="*/ 0 w 323"/>
              <a:gd name="T1" fmla="*/ 2147483647 h 154"/>
              <a:gd name="T2" fmla="*/ 2147483647 w 323"/>
              <a:gd name="T3" fmla="*/ 0 h 154"/>
              <a:gd name="T4" fmla="*/ 2147483647 w 323"/>
              <a:gd name="T5" fmla="*/ 2147483647 h 154"/>
              <a:gd name="T6" fmla="*/ 0 w 323"/>
              <a:gd name="T7" fmla="*/ 2147483647 h 1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grpSp>
        <p:nvGrpSpPr>
          <p:cNvPr id="24590" name="组合 14"/>
          <p:cNvGrpSpPr/>
          <p:nvPr/>
        </p:nvGrpSpPr>
        <p:grpSpPr bwMode="auto">
          <a:xfrm>
            <a:off x="6523038" y="2627313"/>
            <a:ext cx="488950" cy="488950"/>
            <a:chOff x="0" y="0"/>
            <a:chExt cx="488316" cy="488319"/>
          </a:xfrm>
        </p:grpSpPr>
        <p:sp>
          <p:nvSpPr>
            <p:cNvPr id="24618" name="AutoShape 81"/>
            <p:cNvSpPr/>
            <p:nvPr/>
          </p:nvSpPr>
          <p:spPr bwMode="auto">
            <a:xfrm>
              <a:off x="0" y="0"/>
              <a:ext cx="488316" cy="48831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0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2147483647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2147483647 w 21600"/>
                <a:gd name="T67" fmla="*/ 2147483647 h 21600"/>
                <a:gd name="T68" fmla="*/ 2147483647 w 21600"/>
                <a:gd name="T69" fmla="*/ 2147483647 h 21600"/>
                <a:gd name="T70" fmla="*/ 2147483647 w 21600"/>
                <a:gd name="T71" fmla="*/ 2147483647 h 21600"/>
                <a:gd name="T72" fmla="*/ 2147483647 w 21600"/>
                <a:gd name="T73" fmla="*/ 2147483647 h 21600"/>
                <a:gd name="T74" fmla="*/ 2147483647 w 21600"/>
                <a:gd name="T75" fmla="*/ 2147483647 h 216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3996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endParaRPr lang="zh-CN" altLang="en-US"/>
            </a:p>
          </p:txBody>
        </p:sp>
        <p:sp>
          <p:nvSpPr>
            <p:cNvPr id="24619" name="AutoShape 82"/>
            <p:cNvSpPr/>
            <p:nvPr/>
          </p:nvSpPr>
          <p:spPr bwMode="auto">
            <a:xfrm>
              <a:off x="45909" y="396498"/>
              <a:ext cx="45910" cy="45910"/>
            </a:xfrm>
            <a:custGeom>
              <a:avLst/>
              <a:gdLst>
                <a:gd name="T0" fmla="*/ 2116402 w 21600"/>
                <a:gd name="T1" fmla="*/ 2821905 h 21600"/>
                <a:gd name="T2" fmla="*/ 1410916 w 21600"/>
                <a:gd name="T3" fmla="*/ 2116402 h 21600"/>
                <a:gd name="T4" fmla="*/ 2116402 w 21600"/>
                <a:gd name="T5" fmla="*/ 1410916 h 21600"/>
                <a:gd name="T6" fmla="*/ 2821905 w 21600"/>
                <a:gd name="T7" fmla="*/ 2116402 h 21600"/>
                <a:gd name="T8" fmla="*/ 2116402 w 21600"/>
                <a:gd name="T9" fmla="*/ 2821905 h 21600"/>
                <a:gd name="T10" fmla="*/ 2116402 w 21600"/>
                <a:gd name="T11" fmla="*/ 0 h 21600"/>
                <a:gd name="T12" fmla="*/ 0 w 21600"/>
                <a:gd name="T13" fmla="*/ 2116402 h 21600"/>
                <a:gd name="T14" fmla="*/ 2116402 w 21600"/>
                <a:gd name="T15" fmla="*/ 4232628 h 21600"/>
                <a:gd name="T16" fmla="*/ 4232808 w 21600"/>
                <a:gd name="T17" fmla="*/ 2116402 h 21600"/>
                <a:gd name="T18" fmla="*/ 2116402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3996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endParaRPr lang="zh-CN" altLang="en-US"/>
            </a:p>
          </p:txBody>
        </p:sp>
      </p:grpSp>
      <p:grpSp>
        <p:nvGrpSpPr>
          <p:cNvPr id="24591" name="组合 17"/>
          <p:cNvGrpSpPr/>
          <p:nvPr/>
        </p:nvGrpSpPr>
        <p:grpSpPr bwMode="auto">
          <a:xfrm>
            <a:off x="6523038" y="4125913"/>
            <a:ext cx="366712" cy="488950"/>
            <a:chOff x="0" y="0"/>
            <a:chExt cx="366446" cy="489149"/>
          </a:xfrm>
        </p:grpSpPr>
        <p:sp>
          <p:nvSpPr>
            <p:cNvPr id="24616" name="AutoShape 115"/>
            <p:cNvSpPr/>
            <p:nvPr/>
          </p:nvSpPr>
          <p:spPr bwMode="auto">
            <a:xfrm>
              <a:off x="0" y="0"/>
              <a:ext cx="366446" cy="48914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2147483647 w 21600"/>
                <a:gd name="T53" fmla="*/ 2147483647 h 21600"/>
                <a:gd name="T54" fmla="*/ 2147483647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2147483647 w 21600"/>
                <a:gd name="T67" fmla="*/ 2147483647 h 21600"/>
                <a:gd name="T68" fmla="*/ 2147483647 w 21600"/>
                <a:gd name="T69" fmla="*/ 2147483647 h 21600"/>
                <a:gd name="T70" fmla="*/ 2147483647 w 21600"/>
                <a:gd name="T71" fmla="*/ 2147483647 h 21600"/>
                <a:gd name="T72" fmla="*/ 2147483647 w 21600"/>
                <a:gd name="T73" fmla="*/ 2147483647 h 21600"/>
                <a:gd name="T74" fmla="*/ 2147483647 w 21600"/>
                <a:gd name="T75" fmla="*/ 2147483647 h 21600"/>
                <a:gd name="T76" fmla="*/ 2147483647 w 21600"/>
                <a:gd name="T77" fmla="*/ 0 h 21600"/>
                <a:gd name="T78" fmla="*/ 2147483647 w 21600"/>
                <a:gd name="T79" fmla="*/ 2147483647 h 21600"/>
                <a:gd name="T80" fmla="*/ 2147483647 w 21600"/>
                <a:gd name="T81" fmla="*/ 2147483647 h 21600"/>
                <a:gd name="T82" fmla="*/ 0 w 21600"/>
                <a:gd name="T83" fmla="*/ 2147483647 h 21600"/>
                <a:gd name="T84" fmla="*/ 0 w 21600"/>
                <a:gd name="T85" fmla="*/ 2147483647 h 21600"/>
                <a:gd name="T86" fmla="*/ 0 w 21600"/>
                <a:gd name="T87" fmla="*/ 2147483647 h 21600"/>
                <a:gd name="T88" fmla="*/ 0 w 21600"/>
                <a:gd name="T89" fmla="*/ 2147483647 h 21600"/>
                <a:gd name="T90" fmla="*/ 0 w 21600"/>
                <a:gd name="T91" fmla="*/ 2147483647 h 21600"/>
                <a:gd name="T92" fmla="*/ 2147483647 w 21600"/>
                <a:gd name="T93" fmla="*/ 2147483647 h 21600"/>
                <a:gd name="T94" fmla="*/ 2147483647 w 21600"/>
                <a:gd name="T95" fmla="*/ 2147483647 h 21600"/>
                <a:gd name="T96" fmla="*/ 2147483647 w 21600"/>
                <a:gd name="T97" fmla="*/ 2147483647 h 21600"/>
                <a:gd name="T98" fmla="*/ 2147483647 w 21600"/>
                <a:gd name="T99" fmla="*/ 2147483647 h 21600"/>
                <a:gd name="T100" fmla="*/ 2147483647 w 21600"/>
                <a:gd name="T101" fmla="*/ 2147483647 h 21600"/>
                <a:gd name="T102" fmla="*/ 2147483647 w 21600"/>
                <a:gd name="T103" fmla="*/ 2147483647 h 21600"/>
                <a:gd name="T104" fmla="*/ 2147483647 w 21600"/>
                <a:gd name="T105" fmla="*/ 2147483647 h 21600"/>
                <a:gd name="T106" fmla="*/ 2147483647 w 21600"/>
                <a:gd name="T107" fmla="*/ 2147483647 h 216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3996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endParaRPr lang="zh-CN" altLang="en-US"/>
            </a:p>
          </p:txBody>
        </p:sp>
        <p:sp>
          <p:nvSpPr>
            <p:cNvPr id="24617" name="AutoShape 116"/>
            <p:cNvSpPr/>
            <p:nvPr/>
          </p:nvSpPr>
          <p:spPr bwMode="auto">
            <a:xfrm>
              <a:off x="152755" y="290484"/>
              <a:ext cx="60935" cy="91820"/>
            </a:xfrm>
            <a:custGeom>
              <a:avLst/>
              <a:gdLst>
                <a:gd name="T0" fmla="*/ 15357527 w 21600"/>
                <a:gd name="T1" fmla="*/ 0 h 21600"/>
                <a:gd name="T2" fmla="*/ 0 w 21600"/>
                <a:gd name="T3" fmla="*/ 180625303 h 21600"/>
                <a:gd name="T4" fmla="*/ 5120661 w 21600"/>
                <a:gd name="T5" fmla="*/ 421926652 h 21600"/>
                <a:gd name="T6" fmla="*/ 15357527 w 21600"/>
                <a:gd name="T7" fmla="*/ 541799260 h 21600"/>
                <a:gd name="T8" fmla="*/ 25599933 w 21600"/>
                <a:gd name="T9" fmla="*/ 422854059 h 21600"/>
                <a:gd name="T10" fmla="*/ 30714721 w 21600"/>
                <a:gd name="T11" fmla="*/ 180625303 h 21600"/>
                <a:gd name="T12" fmla="*/ 15357527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3996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endParaRPr lang="zh-CN" altLang="en-US"/>
            </a:p>
          </p:txBody>
        </p:sp>
      </p:grpSp>
      <p:grpSp>
        <p:nvGrpSpPr>
          <p:cNvPr id="24592" name="组合 20"/>
          <p:cNvGrpSpPr/>
          <p:nvPr/>
        </p:nvGrpSpPr>
        <p:grpSpPr bwMode="auto">
          <a:xfrm>
            <a:off x="5059363" y="4129088"/>
            <a:ext cx="488950" cy="488950"/>
            <a:chOff x="0" y="0"/>
            <a:chExt cx="489152" cy="488316"/>
          </a:xfrm>
        </p:grpSpPr>
        <p:sp>
          <p:nvSpPr>
            <p:cNvPr id="24614" name="AutoShape 128"/>
            <p:cNvSpPr/>
            <p:nvPr/>
          </p:nvSpPr>
          <p:spPr bwMode="auto">
            <a:xfrm>
              <a:off x="0" y="0"/>
              <a:ext cx="489152" cy="48831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0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2147483647 w 21600"/>
                <a:gd name="T67" fmla="*/ 2147483647 h 21600"/>
                <a:gd name="T68" fmla="*/ 2147483647 w 21600"/>
                <a:gd name="T69" fmla="*/ 2147483647 h 21600"/>
                <a:gd name="T70" fmla="*/ 2147483647 w 21600"/>
                <a:gd name="T71" fmla="*/ 2147483647 h 21600"/>
                <a:gd name="T72" fmla="*/ 2147483647 w 21600"/>
                <a:gd name="T73" fmla="*/ 2147483647 h 21600"/>
                <a:gd name="T74" fmla="*/ 2147483647 w 21600"/>
                <a:gd name="T75" fmla="*/ 2147483647 h 21600"/>
                <a:gd name="T76" fmla="*/ 2147483647 w 21600"/>
                <a:gd name="T77" fmla="*/ 2147483647 h 21600"/>
                <a:gd name="T78" fmla="*/ 2147483647 w 21600"/>
                <a:gd name="T79" fmla="*/ 2147483647 h 21600"/>
                <a:gd name="T80" fmla="*/ 2147483647 w 21600"/>
                <a:gd name="T81" fmla="*/ 2147483647 h 21600"/>
                <a:gd name="T82" fmla="*/ 2147483647 w 21600"/>
                <a:gd name="T83" fmla="*/ 0 h 216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3996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endParaRPr lang="zh-CN" altLang="en-US"/>
            </a:p>
          </p:txBody>
        </p:sp>
        <p:sp>
          <p:nvSpPr>
            <p:cNvPr id="24615" name="AutoShape 129"/>
            <p:cNvSpPr/>
            <p:nvPr/>
          </p:nvSpPr>
          <p:spPr bwMode="auto">
            <a:xfrm>
              <a:off x="305511" y="60935"/>
              <a:ext cx="121870" cy="121870"/>
            </a:xfrm>
            <a:custGeom>
              <a:avLst/>
              <a:gdLst>
                <a:gd name="T0" fmla="*/ 2147483647 w 21600"/>
                <a:gd name="T1" fmla="*/ 2147483647 h 21333"/>
                <a:gd name="T2" fmla="*/ 490343127 w 21600"/>
                <a:gd name="T3" fmla="*/ 1701741208 h 21333"/>
                <a:gd name="T4" fmla="*/ 1562586041 w 21600"/>
                <a:gd name="T5" fmla="*/ 525627492 h 21333"/>
                <a:gd name="T6" fmla="*/ 2147483647 w 21600"/>
                <a:gd name="T7" fmla="*/ 2147483647 h 21333"/>
                <a:gd name="T8" fmla="*/ 2147483647 w 21600"/>
                <a:gd name="T9" fmla="*/ 2147483647 h 21333"/>
                <a:gd name="T10" fmla="*/ 2147483647 w 21600"/>
                <a:gd name="T11" fmla="*/ 2147483647 h 21333"/>
                <a:gd name="T12" fmla="*/ 1849438309 w 21600"/>
                <a:gd name="T13" fmla="*/ 96111076 h 21333"/>
                <a:gd name="T14" fmla="*/ 1415677353 w 21600"/>
                <a:gd name="T15" fmla="*/ 28779321 h 21333"/>
                <a:gd name="T16" fmla="*/ 26386418 w 21600"/>
                <a:gd name="T17" fmla="*/ 1526416329 h 21333"/>
                <a:gd name="T18" fmla="*/ 0 w 21600"/>
                <a:gd name="T19" fmla="*/ 1695206936 h 21333"/>
                <a:gd name="T20" fmla="*/ 88651460 w 21600"/>
                <a:gd name="T21" fmla="*/ 1993857794 h 21333"/>
                <a:gd name="T22" fmla="*/ 2080579152 w 21600"/>
                <a:gd name="T23" fmla="*/ 2147483647 h 21333"/>
                <a:gd name="T24" fmla="*/ 2147483647 w 21600"/>
                <a:gd name="T25" fmla="*/ 2147483647 h 21333"/>
                <a:gd name="T26" fmla="*/ 2147483647 w 21600"/>
                <a:gd name="T27" fmla="*/ 2147483647 h 21333"/>
                <a:gd name="T28" fmla="*/ 2147483647 w 21600"/>
                <a:gd name="T29" fmla="*/ 2147483647 h 21333"/>
                <a:gd name="T30" fmla="*/ 2147483647 w 21600"/>
                <a:gd name="T31" fmla="*/ 2147483647 h 213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3996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endParaRPr lang="zh-CN" altLang="en-US"/>
            </a:p>
          </p:txBody>
        </p:sp>
      </p:grpSp>
      <p:grpSp>
        <p:nvGrpSpPr>
          <p:cNvPr id="24593" name="组合 23"/>
          <p:cNvGrpSpPr/>
          <p:nvPr/>
        </p:nvGrpSpPr>
        <p:grpSpPr bwMode="auto">
          <a:xfrm>
            <a:off x="5003800" y="2674938"/>
            <a:ext cx="503238" cy="582612"/>
            <a:chOff x="0" y="0"/>
            <a:chExt cx="503505" cy="583591"/>
          </a:xfrm>
        </p:grpSpPr>
        <p:sp>
          <p:nvSpPr>
            <p:cNvPr id="24602" name="Freeform 382"/>
            <p:cNvSpPr/>
            <p:nvPr/>
          </p:nvSpPr>
          <p:spPr bwMode="auto">
            <a:xfrm flipH="1">
              <a:off x="0" y="459423"/>
              <a:ext cx="52151" cy="53392"/>
            </a:xfrm>
            <a:custGeom>
              <a:avLst/>
              <a:gdLst>
                <a:gd name="T0" fmla="*/ 2147483647 w 168"/>
                <a:gd name="T1" fmla="*/ 2147483647 h 172"/>
                <a:gd name="T2" fmla="*/ 2147483647 w 168"/>
                <a:gd name="T3" fmla="*/ 2147483647 h 172"/>
                <a:gd name="T4" fmla="*/ 2147483647 w 168"/>
                <a:gd name="T5" fmla="*/ 2147483647 h 172"/>
                <a:gd name="T6" fmla="*/ 2147483647 w 168"/>
                <a:gd name="T7" fmla="*/ 2147483647 h 172"/>
                <a:gd name="T8" fmla="*/ 2147483647 w 168"/>
                <a:gd name="T9" fmla="*/ 2147483647 h 172"/>
                <a:gd name="T10" fmla="*/ 2147483647 w 168"/>
                <a:gd name="T11" fmla="*/ 2147483647 h 172"/>
                <a:gd name="T12" fmla="*/ 2147483647 w 168"/>
                <a:gd name="T13" fmla="*/ 0 h 172"/>
                <a:gd name="T14" fmla="*/ 2147483647 w 168"/>
                <a:gd name="T15" fmla="*/ 0 h 172"/>
                <a:gd name="T16" fmla="*/ 2147483647 w 168"/>
                <a:gd name="T17" fmla="*/ 2147483647 h 172"/>
                <a:gd name="T18" fmla="*/ 2147483647 w 168"/>
                <a:gd name="T19" fmla="*/ 2147483647 h 172"/>
                <a:gd name="T20" fmla="*/ 0 w 168"/>
                <a:gd name="T21" fmla="*/ 2147483647 h 172"/>
                <a:gd name="T22" fmla="*/ 0 w 168"/>
                <a:gd name="T23" fmla="*/ 2147483647 h 172"/>
                <a:gd name="T24" fmla="*/ 2147483647 w 168"/>
                <a:gd name="T25" fmla="*/ 2147483647 h 172"/>
                <a:gd name="T26" fmla="*/ 2147483647 w 168"/>
                <a:gd name="T27" fmla="*/ 2147483647 h 172"/>
                <a:gd name="T28" fmla="*/ 2147483647 w 168"/>
                <a:gd name="T29" fmla="*/ 2147483647 h 172"/>
                <a:gd name="T30" fmla="*/ 2147483647 w 168"/>
                <a:gd name="T31" fmla="*/ 2147483647 h 172"/>
                <a:gd name="T32" fmla="*/ 2147483647 w 168"/>
                <a:gd name="T33" fmla="*/ 2147483647 h 172"/>
                <a:gd name="T34" fmla="*/ 2147483647 w 168"/>
                <a:gd name="T35" fmla="*/ 2147483647 h 172"/>
                <a:gd name="T36" fmla="*/ 2147483647 w 168"/>
                <a:gd name="T37" fmla="*/ 2147483647 h 172"/>
                <a:gd name="T38" fmla="*/ 2147483647 w 168"/>
                <a:gd name="T39" fmla="*/ 2147483647 h 172"/>
                <a:gd name="T40" fmla="*/ 2147483647 w 168"/>
                <a:gd name="T41" fmla="*/ 2147483647 h 172"/>
                <a:gd name="T42" fmla="*/ 2147483647 w 168"/>
                <a:gd name="T43" fmla="*/ 2147483647 h 1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68" h="172">
                  <a:moveTo>
                    <a:pt x="138" y="134"/>
                  </a:moveTo>
                  <a:lnTo>
                    <a:pt x="138" y="134"/>
                  </a:lnTo>
                  <a:lnTo>
                    <a:pt x="70" y="60"/>
                  </a:lnTo>
                  <a:lnTo>
                    <a:pt x="34" y="18"/>
                  </a:lnTo>
                  <a:lnTo>
                    <a:pt x="12" y="0"/>
                  </a:lnTo>
                  <a:lnTo>
                    <a:pt x="8" y="10"/>
                  </a:lnTo>
                  <a:lnTo>
                    <a:pt x="0" y="20"/>
                  </a:lnTo>
                  <a:lnTo>
                    <a:pt x="20" y="42"/>
                  </a:lnTo>
                  <a:lnTo>
                    <a:pt x="60" y="76"/>
                  </a:lnTo>
                  <a:lnTo>
                    <a:pt x="132" y="142"/>
                  </a:lnTo>
                  <a:lnTo>
                    <a:pt x="166" y="172"/>
                  </a:lnTo>
                  <a:lnTo>
                    <a:pt x="168" y="170"/>
                  </a:lnTo>
                  <a:lnTo>
                    <a:pt x="138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24603" name="Freeform 383"/>
            <p:cNvSpPr/>
            <p:nvPr/>
          </p:nvSpPr>
          <p:spPr bwMode="auto">
            <a:xfrm flipH="1">
              <a:off x="0" y="459423"/>
              <a:ext cx="52151" cy="53392"/>
            </a:xfrm>
            <a:custGeom>
              <a:avLst/>
              <a:gdLst>
                <a:gd name="T0" fmla="*/ 2147483647 w 168"/>
                <a:gd name="T1" fmla="*/ 2147483647 h 172"/>
                <a:gd name="T2" fmla="*/ 2147483647 w 168"/>
                <a:gd name="T3" fmla="*/ 2147483647 h 172"/>
                <a:gd name="T4" fmla="*/ 2147483647 w 168"/>
                <a:gd name="T5" fmla="*/ 2147483647 h 172"/>
                <a:gd name="T6" fmla="*/ 2147483647 w 168"/>
                <a:gd name="T7" fmla="*/ 2147483647 h 172"/>
                <a:gd name="T8" fmla="*/ 2147483647 w 168"/>
                <a:gd name="T9" fmla="*/ 2147483647 h 172"/>
                <a:gd name="T10" fmla="*/ 2147483647 w 168"/>
                <a:gd name="T11" fmla="*/ 2147483647 h 172"/>
                <a:gd name="T12" fmla="*/ 2147483647 w 168"/>
                <a:gd name="T13" fmla="*/ 0 h 172"/>
                <a:gd name="T14" fmla="*/ 2147483647 w 168"/>
                <a:gd name="T15" fmla="*/ 0 h 172"/>
                <a:gd name="T16" fmla="*/ 2147483647 w 168"/>
                <a:gd name="T17" fmla="*/ 2147483647 h 172"/>
                <a:gd name="T18" fmla="*/ 2147483647 w 168"/>
                <a:gd name="T19" fmla="*/ 2147483647 h 172"/>
                <a:gd name="T20" fmla="*/ 0 w 168"/>
                <a:gd name="T21" fmla="*/ 2147483647 h 172"/>
                <a:gd name="T22" fmla="*/ 0 w 168"/>
                <a:gd name="T23" fmla="*/ 2147483647 h 172"/>
                <a:gd name="T24" fmla="*/ 2147483647 w 168"/>
                <a:gd name="T25" fmla="*/ 2147483647 h 172"/>
                <a:gd name="T26" fmla="*/ 2147483647 w 168"/>
                <a:gd name="T27" fmla="*/ 2147483647 h 172"/>
                <a:gd name="T28" fmla="*/ 2147483647 w 168"/>
                <a:gd name="T29" fmla="*/ 2147483647 h 172"/>
                <a:gd name="T30" fmla="*/ 2147483647 w 168"/>
                <a:gd name="T31" fmla="*/ 2147483647 h 172"/>
                <a:gd name="T32" fmla="*/ 2147483647 w 168"/>
                <a:gd name="T33" fmla="*/ 2147483647 h 172"/>
                <a:gd name="T34" fmla="*/ 2147483647 w 168"/>
                <a:gd name="T35" fmla="*/ 2147483647 h 172"/>
                <a:gd name="T36" fmla="*/ 2147483647 w 168"/>
                <a:gd name="T37" fmla="*/ 2147483647 h 172"/>
                <a:gd name="T38" fmla="*/ 2147483647 w 168"/>
                <a:gd name="T39" fmla="*/ 2147483647 h 172"/>
                <a:gd name="T40" fmla="*/ 2147483647 w 168"/>
                <a:gd name="T41" fmla="*/ 2147483647 h 172"/>
                <a:gd name="T42" fmla="*/ 2147483647 w 168"/>
                <a:gd name="T43" fmla="*/ 2147483647 h 1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68" h="172">
                  <a:moveTo>
                    <a:pt x="138" y="134"/>
                  </a:moveTo>
                  <a:lnTo>
                    <a:pt x="138" y="134"/>
                  </a:lnTo>
                  <a:lnTo>
                    <a:pt x="70" y="60"/>
                  </a:lnTo>
                  <a:lnTo>
                    <a:pt x="34" y="18"/>
                  </a:lnTo>
                  <a:lnTo>
                    <a:pt x="12" y="0"/>
                  </a:lnTo>
                  <a:lnTo>
                    <a:pt x="8" y="10"/>
                  </a:lnTo>
                  <a:lnTo>
                    <a:pt x="0" y="20"/>
                  </a:lnTo>
                  <a:lnTo>
                    <a:pt x="20" y="42"/>
                  </a:lnTo>
                  <a:lnTo>
                    <a:pt x="60" y="76"/>
                  </a:lnTo>
                  <a:lnTo>
                    <a:pt x="132" y="142"/>
                  </a:lnTo>
                  <a:lnTo>
                    <a:pt x="166" y="172"/>
                  </a:lnTo>
                  <a:lnTo>
                    <a:pt x="168" y="170"/>
                  </a:lnTo>
                  <a:lnTo>
                    <a:pt x="138" y="1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24604" name="Freeform 384"/>
            <p:cNvSpPr/>
            <p:nvPr/>
          </p:nvSpPr>
          <p:spPr bwMode="auto">
            <a:xfrm flipH="1">
              <a:off x="42217" y="333392"/>
              <a:ext cx="126652" cy="147760"/>
            </a:xfrm>
            <a:custGeom>
              <a:avLst/>
              <a:gdLst>
                <a:gd name="T0" fmla="*/ 2147483647 w 407"/>
                <a:gd name="T1" fmla="*/ 2147483647 h 477"/>
                <a:gd name="T2" fmla="*/ 2147483647 w 407"/>
                <a:gd name="T3" fmla="*/ 0 h 477"/>
                <a:gd name="T4" fmla="*/ 2147483647 w 407"/>
                <a:gd name="T5" fmla="*/ 0 h 477"/>
                <a:gd name="T6" fmla="*/ 2147483647 w 407"/>
                <a:gd name="T7" fmla="*/ 2147483647 h 477"/>
                <a:gd name="T8" fmla="*/ 2147483647 w 407"/>
                <a:gd name="T9" fmla="*/ 2147483647 h 477"/>
                <a:gd name="T10" fmla="*/ 2147483647 w 407"/>
                <a:gd name="T11" fmla="*/ 2147483647 h 477"/>
                <a:gd name="T12" fmla="*/ 2147483647 w 407"/>
                <a:gd name="T13" fmla="*/ 2147483647 h 477"/>
                <a:gd name="T14" fmla="*/ 2147483647 w 407"/>
                <a:gd name="T15" fmla="*/ 2147483647 h 477"/>
                <a:gd name="T16" fmla="*/ 2147483647 w 407"/>
                <a:gd name="T17" fmla="*/ 2147483647 h 477"/>
                <a:gd name="T18" fmla="*/ 2147483647 w 407"/>
                <a:gd name="T19" fmla="*/ 2147483647 h 477"/>
                <a:gd name="T20" fmla="*/ 2147483647 w 407"/>
                <a:gd name="T21" fmla="*/ 2147483647 h 477"/>
                <a:gd name="T22" fmla="*/ 2147483647 w 407"/>
                <a:gd name="T23" fmla="*/ 2147483647 h 477"/>
                <a:gd name="T24" fmla="*/ 2147483647 w 407"/>
                <a:gd name="T25" fmla="*/ 2147483647 h 477"/>
                <a:gd name="T26" fmla="*/ 2147483647 w 407"/>
                <a:gd name="T27" fmla="*/ 2147483647 h 477"/>
                <a:gd name="T28" fmla="*/ 2147483647 w 407"/>
                <a:gd name="T29" fmla="*/ 2147483647 h 477"/>
                <a:gd name="T30" fmla="*/ 2147483647 w 407"/>
                <a:gd name="T31" fmla="*/ 2147483647 h 477"/>
                <a:gd name="T32" fmla="*/ 2147483647 w 407"/>
                <a:gd name="T33" fmla="*/ 2147483647 h 477"/>
                <a:gd name="T34" fmla="*/ 2147483647 w 407"/>
                <a:gd name="T35" fmla="*/ 2147483647 h 477"/>
                <a:gd name="T36" fmla="*/ 2147483647 w 407"/>
                <a:gd name="T37" fmla="*/ 2147483647 h 477"/>
                <a:gd name="T38" fmla="*/ 0 w 407"/>
                <a:gd name="T39" fmla="*/ 2147483647 h 477"/>
                <a:gd name="T40" fmla="*/ 2147483647 w 407"/>
                <a:gd name="T41" fmla="*/ 2147483647 h 477"/>
                <a:gd name="T42" fmla="*/ 2147483647 w 407"/>
                <a:gd name="T43" fmla="*/ 2147483647 h 477"/>
                <a:gd name="T44" fmla="*/ 2147483647 w 407"/>
                <a:gd name="T45" fmla="*/ 2147483647 h 477"/>
                <a:gd name="T46" fmla="*/ 2147483647 w 407"/>
                <a:gd name="T47" fmla="*/ 2147483647 h 477"/>
                <a:gd name="T48" fmla="*/ 2147483647 w 407"/>
                <a:gd name="T49" fmla="*/ 2147483647 h 477"/>
                <a:gd name="T50" fmla="*/ 2147483647 w 407"/>
                <a:gd name="T51" fmla="*/ 2147483647 h 477"/>
                <a:gd name="T52" fmla="*/ 2147483647 w 407"/>
                <a:gd name="T53" fmla="*/ 2147483647 h 477"/>
                <a:gd name="T54" fmla="*/ 2147483647 w 407"/>
                <a:gd name="T55" fmla="*/ 2147483647 h 477"/>
                <a:gd name="T56" fmla="*/ 2147483647 w 407"/>
                <a:gd name="T57" fmla="*/ 2147483647 h 477"/>
                <a:gd name="T58" fmla="*/ 2147483647 w 407"/>
                <a:gd name="T59" fmla="*/ 2147483647 h 477"/>
                <a:gd name="T60" fmla="*/ 2147483647 w 407"/>
                <a:gd name="T61" fmla="*/ 2147483647 h 477"/>
                <a:gd name="T62" fmla="*/ 2147483647 w 407"/>
                <a:gd name="T63" fmla="*/ 2147483647 h 477"/>
                <a:gd name="T64" fmla="*/ 2147483647 w 407"/>
                <a:gd name="T65" fmla="*/ 2147483647 h 477"/>
                <a:gd name="T66" fmla="*/ 2147483647 w 407"/>
                <a:gd name="T67" fmla="*/ 2147483647 h 477"/>
                <a:gd name="T68" fmla="*/ 2147483647 w 407"/>
                <a:gd name="T69" fmla="*/ 2147483647 h 477"/>
                <a:gd name="T70" fmla="*/ 2147483647 w 407"/>
                <a:gd name="T71" fmla="*/ 2147483647 h 477"/>
                <a:gd name="T72" fmla="*/ 2147483647 w 407"/>
                <a:gd name="T73" fmla="*/ 2147483647 h 477"/>
                <a:gd name="T74" fmla="*/ 2147483647 w 407"/>
                <a:gd name="T75" fmla="*/ 2147483647 h 477"/>
                <a:gd name="T76" fmla="*/ 2147483647 w 407"/>
                <a:gd name="T77" fmla="*/ 2147483647 h 477"/>
                <a:gd name="T78" fmla="*/ 2147483647 w 407"/>
                <a:gd name="T79" fmla="*/ 2147483647 h 4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07" h="477">
                  <a:moveTo>
                    <a:pt x="407" y="311"/>
                  </a:moveTo>
                  <a:lnTo>
                    <a:pt x="96" y="0"/>
                  </a:lnTo>
                  <a:lnTo>
                    <a:pt x="98" y="6"/>
                  </a:lnTo>
                  <a:lnTo>
                    <a:pt x="100" y="14"/>
                  </a:lnTo>
                  <a:lnTo>
                    <a:pt x="100" y="26"/>
                  </a:lnTo>
                  <a:lnTo>
                    <a:pt x="96" y="40"/>
                  </a:lnTo>
                  <a:lnTo>
                    <a:pt x="92" y="54"/>
                  </a:lnTo>
                  <a:lnTo>
                    <a:pt x="86" y="72"/>
                  </a:lnTo>
                  <a:lnTo>
                    <a:pt x="78" y="88"/>
                  </a:lnTo>
                  <a:lnTo>
                    <a:pt x="70" y="106"/>
                  </a:lnTo>
                  <a:lnTo>
                    <a:pt x="60" y="121"/>
                  </a:lnTo>
                  <a:lnTo>
                    <a:pt x="50" y="135"/>
                  </a:lnTo>
                  <a:lnTo>
                    <a:pt x="40" y="147"/>
                  </a:lnTo>
                  <a:lnTo>
                    <a:pt x="30" y="155"/>
                  </a:lnTo>
                  <a:lnTo>
                    <a:pt x="20" y="163"/>
                  </a:lnTo>
                  <a:lnTo>
                    <a:pt x="12" y="167"/>
                  </a:lnTo>
                  <a:lnTo>
                    <a:pt x="6" y="167"/>
                  </a:lnTo>
                  <a:lnTo>
                    <a:pt x="0" y="165"/>
                  </a:lnTo>
                  <a:lnTo>
                    <a:pt x="311" y="477"/>
                  </a:lnTo>
                  <a:lnTo>
                    <a:pt x="317" y="475"/>
                  </a:lnTo>
                  <a:lnTo>
                    <a:pt x="331" y="469"/>
                  </a:lnTo>
                  <a:lnTo>
                    <a:pt x="341" y="463"/>
                  </a:lnTo>
                  <a:lnTo>
                    <a:pt x="353" y="455"/>
                  </a:lnTo>
                  <a:lnTo>
                    <a:pt x="365" y="443"/>
                  </a:lnTo>
                  <a:lnTo>
                    <a:pt x="375" y="427"/>
                  </a:lnTo>
                  <a:lnTo>
                    <a:pt x="383" y="417"/>
                  </a:lnTo>
                  <a:lnTo>
                    <a:pt x="387" y="407"/>
                  </a:lnTo>
                  <a:lnTo>
                    <a:pt x="395" y="387"/>
                  </a:lnTo>
                  <a:lnTo>
                    <a:pt x="401" y="371"/>
                  </a:lnTo>
                  <a:lnTo>
                    <a:pt x="405" y="353"/>
                  </a:lnTo>
                  <a:lnTo>
                    <a:pt x="407" y="339"/>
                  </a:lnTo>
                  <a:lnTo>
                    <a:pt x="407" y="319"/>
                  </a:lnTo>
                  <a:lnTo>
                    <a:pt x="407" y="3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24605" name="Freeform 385"/>
            <p:cNvSpPr/>
            <p:nvPr/>
          </p:nvSpPr>
          <p:spPr bwMode="auto">
            <a:xfrm flipH="1">
              <a:off x="137827" y="332150"/>
              <a:ext cx="32905" cy="53392"/>
            </a:xfrm>
            <a:custGeom>
              <a:avLst/>
              <a:gdLst>
                <a:gd name="T0" fmla="*/ 2147483647 w 106"/>
                <a:gd name="T1" fmla="*/ 2147483647 h 171"/>
                <a:gd name="T2" fmla="*/ 2147483647 w 106"/>
                <a:gd name="T3" fmla="*/ 2147483647 h 171"/>
                <a:gd name="T4" fmla="*/ 2147483647 w 106"/>
                <a:gd name="T5" fmla="*/ 2147483647 h 171"/>
                <a:gd name="T6" fmla="*/ 2147483647 w 106"/>
                <a:gd name="T7" fmla="*/ 0 h 171"/>
                <a:gd name="T8" fmla="*/ 2147483647 w 106"/>
                <a:gd name="T9" fmla="*/ 2147483647 h 171"/>
                <a:gd name="T10" fmla="*/ 2147483647 w 106"/>
                <a:gd name="T11" fmla="*/ 2147483647 h 171"/>
                <a:gd name="T12" fmla="*/ 2147483647 w 106"/>
                <a:gd name="T13" fmla="*/ 2147483647 h 171"/>
                <a:gd name="T14" fmla="*/ 2147483647 w 106"/>
                <a:gd name="T15" fmla="*/ 2147483647 h 171"/>
                <a:gd name="T16" fmla="*/ 2147483647 w 106"/>
                <a:gd name="T17" fmla="*/ 2147483647 h 171"/>
                <a:gd name="T18" fmla="*/ 2147483647 w 106"/>
                <a:gd name="T19" fmla="*/ 2147483647 h 171"/>
                <a:gd name="T20" fmla="*/ 2147483647 w 106"/>
                <a:gd name="T21" fmla="*/ 2147483647 h 171"/>
                <a:gd name="T22" fmla="*/ 2147483647 w 106"/>
                <a:gd name="T23" fmla="*/ 2147483647 h 171"/>
                <a:gd name="T24" fmla="*/ 2147483647 w 106"/>
                <a:gd name="T25" fmla="*/ 2147483647 h 171"/>
                <a:gd name="T26" fmla="*/ 2147483647 w 106"/>
                <a:gd name="T27" fmla="*/ 2147483647 h 171"/>
                <a:gd name="T28" fmla="*/ 2147483647 w 106"/>
                <a:gd name="T29" fmla="*/ 2147483647 h 171"/>
                <a:gd name="T30" fmla="*/ 2147483647 w 106"/>
                <a:gd name="T31" fmla="*/ 2147483647 h 171"/>
                <a:gd name="T32" fmla="*/ 2147483647 w 106"/>
                <a:gd name="T33" fmla="*/ 2147483647 h 171"/>
                <a:gd name="T34" fmla="*/ 2147483647 w 106"/>
                <a:gd name="T35" fmla="*/ 2147483647 h 171"/>
                <a:gd name="T36" fmla="*/ 2147483647 w 106"/>
                <a:gd name="T37" fmla="*/ 2147483647 h 171"/>
                <a:gd name="T38" fmla="*/ 2147483647 w 106"/>
                <a:gd name="T39" fmla="*/ 2147483647 h 171"/>
                <a:gd name="T40" fmla="*/ 2147483647 w 106"/>
                <a:gd name="T41" fmla="*/ 2147483647 h 171"/>
                <a:gd name="T42" fmla="*/ 2147483647 w 106"/>
                <a:gd name="T43" fmla="*/ 2147483647 h 171"/>
                <a:gd name="T44" fmla="*/ 2147483647 w 106"/>
                <a:gd name="T45" fmla="*/ 2147483647 h 171"/>
                <a:gd name="T46" fmla="*/ 2147483647 w 106"/>
                <a:gd name="T47" fmla="*/ 2147483647 h 171"/>
                <a:gd name="T48" fmla="*/ 2147483647 w 106"/>
                <a:gd name="T49" fmla="*/ 2147483647 h 171"/>
                <a:gd name="T50" fmla="*/ 2147483647 w 106"/>
                <a:gd name="T51" fmla="*/ 2147483647 h 171"/>
                <a:gd name="T52" fmla="*/ 2147483647 w 106"/>
                <a:gd name="T53" fmla="*/ 2147483647 h 171"/>
                <a:gd name="T54" fmla="*/ 0 w 106"/>
                <a:gd name="T55" fmla="*/ 2147483647 h 171"/>
                <a:gd name="T56" fmla="*/ 0 w 106"/>
                <a:gd name="T57" fmla="*/ 2147483647 h 171"/>
                <a:gd name="T58" fmla="*/ 2147483647 w 106"/>
                <a:gd name="T59" fmla="*/ 2147483647 h 171"/>
                <a:gd name="T60" fmla="*/ 2147483647 w 106"/>
                <a:gd name="T61" fmla="*/ 2147483647 h 171"/>
                <a:gd name="T62" fmla="*/ 2147483647 w 106"/>
                <a:gd name="T63" fmla="*/ 2147483647 h 171"/>
                <a:gd name="T64" fmla="*/ 2147483647 w 106"/>
                <a:gd name="T65" fmla="*/ 2147483647 h 171"/>
                <a:gd name="T66" fmla="*/ 2147483647 w 106"/>
                <a:gd name="T67" fmla="*/ 2147483647 h 171"/>
                <a:gd name="T68" fmla="*/ 2147483647 w 106"/>
                <a:gd name="T69" fmla="*/ 2147483647 h 171"/>
                <a:gd name="T70" fmla="*/ 2147483647 w 106"/>
                <a:gd name="T71" fmla="*/ 2147483647 h 171"/>
                <a:gd name="T72" fmla="*/ 2147483647 w 106"/>
                <a:gd name="T73" fmla="*/ 2147483647 h 171"/>
                <a:gd name="T74" fmla="*/ 2147483647 w 106"/>
                <a:gd name="T75" fmla="*/ 2147483647 h 171"/>
                <a:gd name="T76" fmla="*/ 2147483647 w 106"/>
                <a:gd name="T77" fmla="*/ 2147483647 h 171"/>
                <a:gd name="T78" fmla="*/ 2147483647 w 106"/>
                <a:gd name="T79" fmla="*/ 2147483647 h 171"/>
                <a:gd name="T80" fmla="*/ 2147483647 w 106"/>
                <a:gd name="T81" fmla="*/ 2147483647 h 171"/>
                <a:gd name="T82" fmla="*/ 2147483647 w 106"/>
                <a:gd name="T83" fmla="*/ 2147483647 h 171"/>
                <a:gd name="T84" fmla="*/ 2147483647 w 106"/>
                <a:gd name="T85" fmla="*/ 2147483647 h 171"/>
                <a:gd name="T86" fmla="*/ 2147483647 w 106"/>
                <a:gd name="T87" fmla="*/ 2147483647 h 171"/>
                <a:gd name="T88" fmla="*/ 2147483647 w 106"/>
                <a:gd name="T89" fmla="*/ 2147483647 h 171"/>
                <a:gd name="T90" fmla="*/ 2147483647 w 106"/>
                <a:gd name="T91" fmla="*/ 2147483647 h 171"/>
                <a:gd name="T92" fmla="*/ 2147483647 w 106"/>
                <a:gd name="T93" fmla="*/ 2147483647 h 171"/>
                <a:gd name="T94" fmla="*/ 2147483647 w 106"/>
                <a:gd name="T95" fmla="*/ 2147483647 h 171"/>
                <a:gd name="T96" fmla="*/ 2147483647 w 106"/>
                <a:gd name="T97" fmla="*/ 2147483647 h 171"/>
                <a:gd name="T98" fmla="*/ 2147483647 w 106"/>
                <a:gd name="T99" fmla="*/ 2147483647 h 171"/>
                <a:gd name="T100" fmla="*/ 2147483647 w 106"/>
                <a:gd name="T101" fmla="*/ 2147483647 h 1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6" h="171">
                  <a:moveTo>
                    <a:pt x="102" y="4"/>
                  </a:moveTo>
                  <a:lnTo>
                    <a:pt x="102" y="4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2" y="10"/>
                  </a:lnTo>
                  <a:lnTo>
                    <a:pt x="60" y="22"/>
                  </a:lnTo>
                  <a:lnTo>
                    <a:pt x="76" y="36"/>
                  </a:lnTo>
                  <a:lnTo>
                    <a:pt x="76" y="46"/>
                  </a:lnTo>
                  <a:lnTo>
                    <a:pt x="76" y="56"/>
                  </a:lnTo>
                  <a:lnTo>
                    <a:pt x="72" y="68"/>
                  </a:lnTo>
                  <a:lnTo>
                    <a:pt x="68" y="82"/>
                  </a:lnTo>
                  <a:lnTo>
                    <a:pt x="60" y="96"/>
                  </a:lnTo>
                  <a:lnTo>
                    <a:pt x="52" y="110"/>
                  </a:lnTo>
                  <a:lnTo>
                    <a:pt x="42" y="118"/>
                  </a:lnTo>
                  <a:lnTo>
                    <a:pt x="36" y="124"/>
                  </a:lnTo>
                  <a:lnTo>
                    <a:pt x="30" y="127"/>
                  </a:lnTo>
                  <a:lnTo>
                    <a:pt x="22" y="129"/>
                  </a:lnTo>
                  <a:lnTo>
                    <a:pt x="8" y="114"/>
                  </a:lnTo>
                  <a:lnTo>
                    <a:pt x="2" y="131"/>
                  </a:lnTo>
                  <a:lnTo>
                    <a:pt x="0" y="147"/>
                  </a:lnTo>
                  <a:lnTo>
                    <a:pt x="0" y="161"/>
                  </a:lnTo>
                  <a:lnTo>
                    <a:pt x="2" y="165"/>
                  </a:lnTo>
                  <a:lnTo>
                    <a:pt x="4" y="169"/>
                  </a:lnTo>
                  <a:lnTo>
                    <a:pt x="6" y="169"/>
                  </a:lnTo>
                  <a:lnTo>
                    <a:pt x="12" y="171"/>
                  </a:lnTo>
                  <a:lnTo>
                    <a:pt x="18" y="171"/>
                  </a:lnTo>
                  <a:lnTo>
                    <a:pt x="26" y="167"/>
                  </a:lnTo>
                  <a:lnTo>
                    <a:pt x="36" y="159"/>
                  </a:lnTo>
                  <a:lnTo>
                    <a:pt x="46" y="151"/>
                  </a:lnTo>
                  <a:lnTo>
                    <a:pt x="56" y="139"/>
                  </a:lnTo>
                  <a:lnTo>
                    <a:pt x="66" y="125"/>
                  </a:lnTo>
                  <a:lnTo>
                    <a:pt x="76" y="110"/>
                  </a:lnTo>
                  <a:lnTo>
                    <a:pt x="84" y="92"/>
                  </a:lnTo>
                  <a:lnTo>
                    <a:pt x="92" y="76"/>
                  </a:lnTo>
                  <a:lnTo>
                    <a:pt x="98" y="58"/>
                  </a:lnTo>
                  <a:lnTo>
                    <a:pt x="102" y="44"/>
                  </a:lnTo>
                  <a:lnTo>
                    <a:pt x="106" y="30"/>
                  </a:lnTo>
                  <a:lnTo>
                    <a:pt x="106" y="18"/>
                  </a:lnTo>
                  <a:lnTo>
                    <a:pt x="104" y="10"/>
                  </a:lnTo>
                  <a:lnTo>
                    <a:pt x="10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24606" name="Freeform 386"/>
            <p:cNvSpPr/>
            <p:nvPr/>
          </p:nvSpPr>
          <p:spPr bwMode="auto">
            <a:xfrm flipH="1">
              <a:off x="383061" y="111751"/>
              <a:ext cx="120444" cy="101197"/>
            </a:xfrm>
            <a:custGeom>
              <a:avLst/>
              <a:gdLst>
                <a:gd name="T0" fmla="*/ 2147483647 w 387"/>
                <a:gd name="T1" fmla="*/ 2147483647 h 325"/>
                <a:gd name="T2" fmla="*/ 2147483647 w 387"/>
                <a:gd name="T3" fmla="*/ 2147483647 h 325"/>
                <a:gd name="T4" fmla="*/ 2147483647 w 387"/>
                <a:gd name="T5" fmla="*/ 2147483647 h 325"/>
                <a:gd name="T6" fmla="*/ 2147483647 w 387"/>
                <a:gd name="T7" fmla="*/ 2147483647 h 325"/>
                <a:gd name="T8" fmla="*/ 2147483647 w 387"/>
                <a:gd name="T9" fmla="*/ 2147483647 h 325"/>
                <a:gd name="T10" fmla="*/ 2147483647 w 387"/>
                <a:gd name="T11" fmla="*/ 2147483647 h 325"/>
                <a:gd name="T12" fmla="*/ 2147483647 w 387"/>
                <a:gd name="T13" fmla="*/ 2147483647 h 325"/>
                <a:gd name="T14" fmla="*/ 2147483647 w 387"/>
                <a:gd name="T15" fmla="*/ 2147483647 h 325"/>
                <a:gd name="T16" fmla="*/ 2147483647 w 387"/>
                <a:gd name="T17" fmla="*/ 2147483647 h 325"/>
                <a:gd name="T18" fmla="*/ 2147483647 w 387"/>
                <a:gd name="T19" fmla="*/ 2147483647 h 325"/>
                <a:gd name="T20" fmla="*/ 2147483647 w 387"/>
                <a:gd name="T21" fmla="*/ 2147483647 h 325"/>
                <a:gd name="T22" fmla="*/ 2147483647 w 387"/>
                <a:gd name="T23" fmla="*/ 2147483647 h 325"/>
                <a:gd name="T24" fmla="*/ 2147483647 w 387"/>
                <a:gd name="T25" fmla="*/ 2147483647 h 325"/>
                <a:gd name="T26" fmla="*/ 2147483647 w 387"/>
                <a:gd name="T27" fmla="*/ 2147483647 h 325"/>
                <a:gd name="T28" fmla="*/ 2147483647 w 387"/>
                <a:gd name="T29" fmla="*/ 2147483647 h 325"/>
                <a:gd name="T30" fmla="*/ 2147483647 w 387"/>
                <a:gd name="T31" fmla="*/ 2147483647 h 325"/>
                <a:gd name="T32" fmla="*/ 2147483647 w 387"/>
                <a:gd name="T33" fmla="*/ 2147483647 h 325"/>
                <a:gd name="T34" fmla="*/ 2147483647 w 387"/>
                <a:gd name="T35" fmla="*/ 2147483647 h 325"/>
                <a:gd name="T36" fmla="*/ 2147483647 w 387"/>
                <a:gd name="T37" fmla="*/ 2147483647 h 325"/>
                <a:gd name="T38" fmla="*/ 2147483647 w 387"/>
                <a:gd name="T39" fmla="*/ 2147483647 h 325"/>
                <a:gd name="T40" fmla="*/ 2147483647 w 387"/>
                <a:gd name="T41" fmla="*/ 2147483647 h 325"/>
                <a:gd name="T42" fmla="*/ 2147483647 w 387"/>
                <a:gd name="T43" fmla="*/ 2147483647 h 325"/>
                <a:gd name="T44" fmla="*/ 2147483647 w 387"/>
                <a:gd name="T45" fmla="*/ 0 h 325"/>
                <a:gd name="T46" fmla="*/ 2147483647 w 387"/>
                <a:gd name="T47" fmla="*/ 0 h 325"/>
                <a:gd name="T48" fmla="*/ 2147483647 w 387"/>
                <a:gd name="T49" fmla="*/ 0 h 325"/>
                <a:gd name="T50" fmla="*/ 2147483647 w 387"/>
                <a:gd name="T51" fmla="*/ 2147483647 h 325"/>
                <a:gd name="T52" fmla="*/ 2147483647 w 387"/>
                <a:gd name="T53" fmla="*/ 2147483647 h 325"/>
                <a:gd name="T54" fmla="*/ 2147483647 w 387"/>
                <a:gd name="T55" fmla="*/ 2147483647 h 325"/>
                <a:gd name="T56" fmla="*/ 2147483647 w 387"/>
                <a:gd name="T57" fmla="*/ 2147483647 h 325"/>
                <a:gd name="T58" fmla="*/ 2147483647 w 387"/>
                <a:gd name="T59" fmla="*/ 2147483647 h 325"/>
                <a:gd name="T60" fmla="*/ 2147483647 w 387"/>
                <a:gd name="T61" fmla="*/ 2147483647 h 325"/>
                <a:gd name="T62" fmla="*/ 2147483647 w 387"/>
                <a:gd name="T63" fmla="*/ 2147483647 h 325"/>
                <a:gd name="T64" fmla="*/ 2147483647 w 387"/>
                <a:gd name="T65" fmla="*/ 2147483647 h 325"/>
                <a:gd name="T66" fmla="*/ 2147483647 w 387"/>
                <a:gd name="T67" fmla="*/ 2147483647 h 325"/>
                <a:gd name="T68" fmla="*/ 2147483647 w 387"/>
                <a:gd name="T69" fmla="*/ 2147483647 h 325"/>
                <a:gd name="T70" fmla="*/ 2147483647 w 387"/>
                <a:gd name="T71" fmla="*/ 2147483647 h 325"/>
                <a:gd name="T72" fmla="*/ 2147483647 w 387"/>
                <a:gd name="T73" fmla="*/ 2147483647 h 325"/>
                <a:gd name="T74" fmla="*/ 2147483647 w 387"/>
                <a:gd name="T75" fmla="*/ 2147483647 h 325"/>
                <a:gd name="T76" fmla="*/ 2147483647 w 387"/>
                <a:gd name="T77" fmla="*/ 2147483647 h 325"/>
                <a:gd name="T78" fmla="*/ 0 w 387"/>
                <a:gd name="T79" fmla="*/ 2147483647 h 325"/>
                <a:gd name="T80" fmla="*/ 0 w 387"/>
                <a:gd name="T81" fmla="*/ 2147483647 h 325"/>
                <a:gd name="T82" fmla="*/ 2147483647 w 387"/>
                <a:gd name="T83" fmla="*/ 2147483647 h 325"/>
                <a:gd name="T84" fmla="*/ 2147483647 w 387"/>
                <a:gd name="T85" fmla="*/ 2147483647 h 325"/>
                <a:gd name="T86" fmla="*/ 2147483647 w 387"/>
                <a:gd name="T87" fmla="*/ 2147483647 h 325"/>
                <a:gd name="T88" fmla="*/ 2147483647 w 387"/>
                <a:gd name="T89" fmla="*/ 2147483647 h 325"/>
                <a:gd name="T90" fmla="*/ 2147483647 w 387"/>
                <a:gd name="T91" fmla="*/ 2147483647 h 325"/>
                <a:gd name="T92" fmla="*/ 2147483647 w 387"/>
                <a:gd name="T93" fmla="*/ 2147483647 h 325"/>
                <a:gd name="T94" fmla="*/ 2147483647 w 387"/>
                <a:gd name="T95" fmla="*/ 2147483647 h 325"/>
                <a:gd name="T96" fmla="*/ 2147483647 w 387"/>
                <a:gd name="T97" fmla="*/ 2147483647 h 325"/>
                <a:gd name="T98" fmla="*/ 2147483647 w 387"/>
                <a:gd name="T99" fmla="*/ 2147483647 h 325"/>
                <a:gd name="T100" fmla="*/ 2147483647 w 387"/>
                <a:gd name="T101" fmla="*/ 2147483647 h 325"/>
                <a:gd name="T102" fmla="*/ 2147483647 w 387"/>
                <a:gd name="T103" fmla="*/ 2147483647 h 325"/>
                <a:gd name="T104" fmla="*/ 2147483647 w 387"/>
                <a:gd name="T105" fmla="*/ 2147483647 h 325"/>
                <a:gd name="T106" fmla="*/ 2147483647 w 387"/>
                <a:gd name="T107" fmla="*/ 2147483647 h 325"/>
                <a:gd name="T108" fmla="*/ 2147483647 w 387"/>
                <a:gd name="T109" fmla="*/ 2147483647 h 325"/>
                <a:gd name="T110" fmla="*/ 2147483647 w 387"/>
                <a:gd name="T111" fmla="*/ 2147483647 h 325"/>
                <a:gd name="T112" fmla="*/ 2147483647 w 387"/>
                <a:gd name="T113" fmla="*/ 2147483647 h 325"/>
                <a:gd name="T114" fmla="*/ 2147483647 w 387"/>
                <a:gd name="T115" fmla="*/ 2147483647 h 325"/>
                <a:gd name="T116" fmla="*/ 2147483647 w 387"/>
                <a:gd name="T117" fmla="*/ 2147483647 h 325"/>
                <a:gd name="T118" fmla="*/ 2147483647 w 387"/>
                <a:gd name="T119" fmla="*/ 2147483647 h 325"/>
                <a:gd name="T120" fmla="*/ 2147483647 w 387"/>
                <a:gd name="T121" fmla="*/ 2147483647 h 325"/>
                <a:gd name="T122" fmla="*/ 2147483647 w 387"/>
                <a:gd name="T123" fmla="*/ 2147483647 h 3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7" h="325">
                  <a:moveTo>
                    <a:pt x="154" y="112"/>
                  </a:moveTo>
                  <a:lnTo>
                    <a:pt x="154" y="112"/>
                  </a:lnTo>
                  <a:lnTo>
                    <a:pt x="162" y="98"/>
                  </a:lnTo>
                  <a:lnTo>
                    <a:pt x="172" y="86"/>
                  </a:lnTo>
                  <a:lnTo>
                    <a:pt x="184" y="74"/>
                  </a:lnTo>
                  <a:lnTo>
                    <a:pt x="196" y="66"/>
                  </a:lnTo>
                  <a:lnTo>
                    <a:pt x="210" y="58"/>
                  </a:lnTo>
                  <a:lnTo>
                    <a:pt x="224" y="52"/>
                  </a:lnTo>
                  <a:lnTo>
                    <a:pt x="240" y="48"/>
                  </a:lnTo>
                  <a:lnTo>
                    <a:pt x="255" y="44"/>
                  </a:lnTo>
                  <a:lnTo>
                    <a:pt x="271" y="42"/>
                  </a:lnTo>
                  <a:lnTo>
                    <a:pt x="287" y="40"/>
                  </a:lnTo>
                  <a:lnTo>
                    <a:pt x="321" y="42"/>
                  </a:lnTo>
                  <a:lnTo>
                    <a:pt x="355" y="48"/>
                  </a:lnTo>
                  <a:lnTo>
                    <a:pt x="387" y="58"/>
                  </a:lnTo>
                  <a:lnTo>
                    <a:pt x="387" y="56"/>
                  </a:lnTo>
                  <a:lnTo>
                    <a:pt x="357" y="40"/>
                  </a:lnTo>
                  <a:lnTo>
                    <a:pt x="323" y="26"/>
                  </a:lnTo>
                  <a:lnTo>
                    <a:pt x="289" y="14"/>
                  </a:lnTo>
                  <a:lnTo>
                    <a:pt x="257" y="6"/>
                  </a:lnTo>
                  <a:lnTo>
                    <a:pt x="224" y="0"/>
                  </a:lnTo>
                  <a:lnTo>
                    <a:pt x="192" y="0"/>
                  </a:lnTo>
                  <a:lnTo>
                    <a:pt x="178" y="0"/>
                  </a:lnTo>
                  <a:lnTo>
                    <a:pt x="162" y="2"/>
                  </a:lnTo>
                  <a:lnTo>
                    <a:pt x="148" y="6"/>
                  </a:lnTo>
                  <a:lnTo>
                    <a:pt x="134" y="10"/>
                  </a:lnTo>
                  <a:lnTo>
                    <a:pt x="110" y="22"/>
                  </a:lnTo>
                  <a:lnTo>
                    <a:pt x="90" y="32"/>
                  </a:lnTo>
                  <a:lnTo>
                    <a:pt x="70" y="44"/>
                  </a:lnTo>
                  <a:lnTo>
                    <a:pt x="54" y="56"/>
                  </a:lnTo>
                  <a:lnTo>
                    <a:pt x="42" y="68"/>
                  </a:lnTo>
                  <a:lnTo>
                    <a:pt x="30" y="82"/>
                  </a:lnTo>
                  <a:lnTo>
                    <a:pt x="20" y="94"/>
                  </a:lnTo>
                  <a:lnTo>
                    <a:pt x="14" y="108"/>
                  </a:lnTo>
                  <a:lnTo>
                    <a:pt x="8" y="124"/>
                  </a:lnTo>
                  <a:lnTo>
                    <a:pt x="4" y="138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2" y="202"/>
                  </a:lnTo>
                  <a:lnTo>
                    <a:pt x="6" y="234"/>
                  </a:lnTo>
                  <a:lnTo>
                    <a:pt x="12" y="252"/>
                  </a:lnTo>
                  <a:lnTo>
                    <a:pt x="20" y="268"/>
                  </a:lnTo>
                  <a:lnTo>
                    <a:pt x="30" y="283"/>
                  </a:lnTo>
                  <a:lnTo>
                    <a:pt x="42" y="295"/>
                  </a:lnTo>
                  <a:lnTo>
                    <a:pt x="58" y="305"/>
                  </a:lnTo>
                  <a:lnTo>
                    <a:pt x="76" y="315"/>
                  </a:lnTo>
                  <a:lnTo>
                    <a:pt x="94" y="321"/>
                  </a:lnTo>
                  <a:lnTo>
                    <a:pt x="116" y="325"/>
                  </a:lnTo>
                  <a:lnTo>
                    <a:pt x="112" y="299"/>
                  </a:lnTo>
                  <a:lnTo>
                    <a:pt x="112" y="271"/>
                  </a:lnTo>
                  <a:lnTo>
                    <a:pt x="112" y="244"/>
                  </a:lnTo>
                  <a:lnTo>
                    <a:pt x="116" y="216"/>
                  </a:lnTo>
                  <a:lnTo>
                    <a:pt x="122" y="190"/>
                  </a:lnTo>
                  <a:lnTo>
                    <a:pt x="130" y="162"/>
                  </a:lnTo>
                  <a:lnTo>
                    <a:pt x="140" y="136"/>
                  </a:lnTo>
                  <a:lnTo>
                    <a:pt x="15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24607" name="Freeform 387"/>
            <p:cNvSpPr/>
            <p:nvPr/>
          </p:nvSpPr>
          <p:spPr bwMode="auto">
            <a:xfrm flipH="1">
              <a:off x="368782" y="9312"/>
              <a:ext cx="45322" cy="119823"/>
            </a:xfrm>
            <a:custGeom>
              <a:avLst/>
              <a:gdLst>
                <a:gd name="T0" fmla="*/ 2147483647 w 146"/>
                <a:gd name="T1" fmla="*/ 2147483647 h 387"/>
                <a:gd name="T2" fmla="*/ 2147483647 w 146"/>
                <a:gd name="T3" fmla="*/ 2147483647 h 387"/>
                <a:gd name="T4" fmla="*/ 2147483647 w 146"/>
                <a:gd name="T5" fmla="*/ 2147483647 h 387"/>
                <a:gd name="T6" fmla="*/ 2147483647 w 146"/>
                <a:gd name="T7" fmla="*/ 2147483647 h 387"/>
                <a:gd name="T8" fmla="*/ 2147483647 w 146"/>
                <a:gd name="T9" fmla="*/ 2147483647 h 387"/>
                <a:gd name="T10" fmla="*/ 2147483647 w 146"/>
                <a:gd name="T11" fmla="*/ 0 h 387"/>
                <a:gd name="T12" fmla="*/ 2147483647 w 146"/>
                <a:gd name="T13" fmla="*/ 0 h 387"/>
                <a:gd name="T14" fmla="*/ 2147483647 w 146"/>
                <a:gd name="T15" fmla="*/ 2147483647 h 387"/>
                <a:gd name="T16" fmla="*/ 2147483647 w 146"/>
                <a:gd name="T17" fmla="*/ 2147483647 h 387"/>
                <a:gd name="T18" fmla="*/ 2147483647 w 146"/>
                <a:gd name="T19" fmla="*/ 2147483647 h 387"/>
                <a:gd name="T20" fmla="*/ 2147483647 w 146"/>
                <a:gd name="T21" fmla="*/ 2147483647 h 387"/>
                <a:gd name="T22" fmla="*/ 2147483647 w 146"/>
                <a:gd name="T23" fmla="*/ 2147483647 h 387"/>
                <a:gd name="T24" fmla="*/ 2147483647 w 146"/>
                <a:gd name="T25" fmla="*/ 2147483647 h 387"/>
                <a:gd name="T26" fmla="*/ 2147483647 w 146"/>
                <a:gd name="T27" fmla="*/ 2147483647 h 387"/>
                <a:gd name="T28" fmla="*/ 2147483647 w 146"/>
                <a:gd name="T29" fmla="*/ 2147483647 h 387"/>
                <a:gd name="T30" fmla="*/ 2147483647 w 146"/>
                <a:gd name="T31" fmla="*/ 2147483647 h 387"/>
                <a:gd name="T32" fmla="*/ 2147483647 w 146"/>
                <a:gd name="T33" fmla="*/ 2147483647 h 387"/>
                <a:gd name="T34" fmla="*/ 2147483647 w 146"/>
                <a:gd name="T35" fmla="*/ 2147483647 h 387"/>
                <a:gd name="T36" fmla="*/ 2147483647 w 146"/>
                <a:gd name="T37" fmla="*/ 2147483647 h 387"/>
                <a:gd name="T38" fmla="*/ 0 w 146"/>
                <a:gd name="T39" fmla="*/ 2147483647 h 387"/>
                <a:gd name="T40" fmla="*/ 0 w 146"/>
                <a:gd name="T41" fmla="*/ 2147483647 h 387"/>
                <a:gd name="T42" fmla="*/ 0 w 146"/>
                <a:gd name="T43" fmla="*/ 2147483647 h 387"/>
                <a:gd name="T44" fmla="*/ 2147483647 w 146"/>
                <a:gd name="T45" fmla="*/ 2147483647 h 387"/>
                <a:gd name="T46" fmla="*/ 2147483647 w 146"/>
                <a:gd name="T47" fmla="*/ 2147483647 h 387"/>
                <a:gd name="T48" fmla="*/ 2147483647 w 146"/>
                <a:gd name="T49" fmla="*/ 2147483647 h 387"/>
                <a:gd name="T50" fmla="*/ 2147483647 w 146"/>
                <a:gd name="T51" fmla="*/ 2147483647 h 387"/>
                <a:gd name="T52" fmla="*/ 2147483647 w 146"/>
                <a:gd name="T53" fmla="*/ 2147483647 h 387"/>
                <a:gd name="T54" fmla="*/ 2147483647 w 146"/>
                <a:gd name="T55" fmla="*/ 2147483647 h 387"/>
                <a:gd name="T56" fmla="*/ 2147483647 w 146"/>
                <a:gd name="T57" fmla="*/ 2147483647 h 387"/>
                <a:gd name="T58" fmla="*/ 2147483647 w 146"/>
                <a:gd name="T59" fmla="*/ 2147483647 h 387"/>
                <a:gd name="T60" fmla="*/ 2147483647 w 146"/>
                <a:gd name="T61" fmla="*/ 2147483647 h 387"/>
                <a:gd name="T62" fmla="*/ 2147483647 w 146"/>
                <a:gd name="T63" fmla="*/ 2147483647 h 387"/>
                <a:gd name="T64" fmla="*/ 2147483647 w 146"/>
                <a:gd name="T65" fmla="*/ 2147483647 h 387"/>
                <a:gd name="T66" fmla="*/ 2147483647 w 146"/>
                <a:gd name="T67" fmla="*/ 2147483647 h 387"/>
                <a:gd name="T68" fmla="*/ 2147483647 w 146"/>
                <a:gd name="T69" fmla="*/ 2147483647 h 387"/>
                <a:gd name="T70" fmla="*/ 2147483647 w 146"/>
                <a:gd name="T71" fmla="*/ 2147483647 h 387"/>
                <a:gd name="T72" fmla="*/ 2147483647 w 146"/>
                <a:gd name="T73" fmla="*/ 2147483647 h 387"/>
                <a:gd name="T74" fmla="*/ 2147483647 w 146"/>
                <a:gd name="T75" fmla="*/ 2147483647 h 387"/>
                <a:gd name="T76" fmla="*/ 2147483647 w 146"/>
                <a:gd name="T77" fmla="*/ 2147483647 h 387"/>
                <a:gd name="T78" fmla="*/ 2147483647 w 146"/>
                <a:gd name="T79" fmla="*/ 2147483647 h 387"/>
                <a:gd name="T80" fmla="*/ 2147483647 w 146"/>
                <a:gd name="T81" fmla="*/ 2147483647 h 387"/>
                <a:gd name="T82" fmla="*/ 2147483647 w 146"/>
                <a:gd name="T83" fmla="*/ 2147483647 h 387"/>
                <a:gd name="T84" fmla="*/ 2147483647 w 146"/>
                <a:gd name="T85" fmla="*/ 2147483647 h 387"/>
                <a:gd name="T86" fmla="*/ 2147483647 w 146"/>
                <a:gd name="T87" fmla="*/ 2147483647 h 3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6" h="387">
                  <a:moveTo>
                    <a:pt x="78" y="73"/>
                  </a:moveTo>
                  <a:lnTo>
                    <a:pt x="78" y="73"/>
                  </a:lnTo>
                  <a:lnTo>
                    <a:pt x="92" y="51"/>
                  </a:lnTo>
                  <a:lnTo>
                    <a:pt x="110" y="32"/>
                  </a:lnTo>
                  <a:lnTo>
                    <a:pt x="128" y="14"/>
                  </a:lnTo>
                  <a:lnTo>
                    <a:pt x="146" y="0"/>
                  </a:lnTo>
                  <a:lnTo>
                    <a:pt x="116" y="8"/>
                  </a:lnTo>
                  <a:lnTo>
                    <a:pt x="88" y="20"/>
                  </a:lnTo>
                  <a:lnTo>
                    <a:pt x="74" y="26"/>
                  </a:lnTo>
                  <a:lnTo>
                    <a:pt x="62" y="34"/>
                  </a:lnTo>
                  <a:lnTo>
                    <a:pt x="50" y="43"/>
                  </a:lnTo>
                  <a:lnTo>
                    <a:pt x="40" y="53"/>
                  </a:lnTo>
                  <a:lnTo>
                    <a:pt x="30" y="65"/>
                  </a:lnTo>
                  <a:lnTo>
                    <a:pt x="22" y="79"/>
                  </a:lnTo>
                  <a:lnTo>
                    <a:pt x="16" y="95"/>
                  </a:lnTo>
                  <a:lnTo>
                    <a:pt x="10" y="111"/>
                  </a:lnTo>
                  <a:lnTo>
                    <a:pt x="6" y="131"/>
                  </a:lnTo>
                  <a:lnTo>
                    <a:pt x="2" y="151"/>
                  </a:lnTo>
                  <a:lnTo>
                    <a:pt x="0" y="175"/>
                  </a:lnTo>
                  <a:lnTo>
                    <a:pt x="0" y="199"/>
                  </a:lnTo>
                  <a:lnTo>
                    <a:pt x="2" y="223"/>
                  </a:lnTo>
                  <a:lnTo>
                    <a:pt x="8" y="247"/>
                  </a:lnTo>
                  <a:lnTo>
                    <a:pt x="16" y="271"/>
                  </a:lnTo>
                  <a:lnTo>
                    <a:pt x="30" y="295"/>
                  </a:lnTo>
                  <a:lnTo>
                    <a:pt x="44" y="319"/>
                  </a:lnTo>
                  <a:lnTo>
                    <a:pt x="62" y="343"/>
                  </a:lnTo>
                  <a:lnTo>
                    <a:pt x="80" y="365"/>
                  </a:lnTo>
                  <a:lnTo>
                    <a:pt x="100" y="387"/>
                  </a:lnTo>
                  <a:lnTo>
                    <a:pt x="102" y="385"/>
                  </a:lnTo>
                  <a:lnTo>
                    <a:pt x="86" y="347"/>
                  </a:lnTo>
                  <a:lnTo>
                    <a:pt x="72" y="305"/>
                  </a:lnTo>
                  <a:lnTo>
                    <a:pt x="62" y="263"/>
                  </a:lnTo>
                  <a:lnTo>
                    <a:pt x="56" y="221"/>
                  </a:lnTo>
                  <a:lnTo>
                    <a:pt x="54" y="181"/>
                  </a:lnTo>
                  <a:lnTo>
                    <a:pt x="54" y="161"/>
                  </a:lnTo>
                  <a:lnTo>
                    <a:pt x="56" y="141"/>
                  </a:lnTo>
                  <a:lnTo>
                    <a:pt x="60" y="123"/>
                  </a:lnTo>
                  <a:lnTo>
                    <a:pt x="64" y="105"/>
                  </a:lnTo>
                  <a:lnTo>
                    <a:pt x="70" y="89"/>
                  </a:lnTo>
                  <a:lnTo>
                    <a:pt x="78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24608" name="Freeform 388"/>
            <p:cNvSpPr/>
            <p:nvPr/>
          </p:nvSpPr>
          <p:spPr bwMode="auto">
            <a:xfrm flipH="1">
              <a:off x="338981" y="124168"/>
              <a:ext cx="129757" cy="146519"/>
            </a:xfrm>
            <a:custGeom>
              <a:avLst/>
              <a:gdLst>
                <a:gd name="T0" fmla="*/ 2147483647 w 417"/>
                <a:gd name="T1" fmla="*/ 2147483647 h 471"/>
                <a:gd name="T2" fmla="*/ 2147483647 w 417"/>
                <a:gd name="T3" fmla="*/ 2147483647 h 471"/>
                <a:gd name="T4" fmla="*/ 2147483647 w 417"/>
                <a:gd name="T5" fmla="*/ 2147483647 h 471"/>
                <a:gd name="T6" fmla="*/ 2147483647 w 417"/>
                <a:gd name="T7" fmla="*/ 2147483647 h 471"/>
                <a:gd name="T8" fmla="*/ 2147483647 w 417"/>
                <a:gd name="T9" fmla="*/ 0 h 471"/>
                <a:gd name="T10" fmla="*/ 2147483647 w 417"/>
                <a:gd name="T11" fmla="*/ 2147483647 h 471"/>
                <a:gd name="T12" fmla="*/ 2147483647 w 417"/>
                <a:gd name="T13" fmla="*/ 2147483647 h 471"/>
                <a:gd name="T14" fmla="*/ 2147483647 w 417"/>
                <a:gd name="T15" fmla="*/ 2147483647 h 471"/>
                <a:gd name="T16" fmla="*/ 2147483647 w 417"/>
                <a:gd name="T17" fmla="*/ 2147483647 h 471"/>
                <a:gd name="T18" fmla="*/ 2147483647 w 417"/>
                <a:gd name="T19" fmla="*/ 2147483647 h 471"/>
                <a:gd name="T20" fmla="*/ 2147483647 w 417"/>
                <a:gd name="T21" fmla="*/ 2147483647 h 471"/>
                <a:gd name="T22" fmla="*/ 2147483647 w 417"/>
                <a:gd name="T23" fmla="*/ 2147483647 h 471"/>
                <a:gd name="T24" fmla="*/ 0 w 417"/>
                <a:gd name="T25" fmla="*/ 2147483647 h 471"/>
                <a:gd name="T26" fmla="*/ 0 w 417"/>
                <a:gd name="T27" fmla="*/ 2147483647 h 471"/>
                <a:gd name="T28" fmla="*/ 2147483647 w 417"/>
                <a:gd name="T29" fmla="*/ 2147483647 h 471"/>
                <a:gd name="T30" fmla="*/ 2147483647 w 417"/>
                <a:gd name="T31" fmla="*/ 2147483647 h 471"/>
                <a:gd name="T32" fmla="*/ 2147483647 w 417"/>
                <a:gd name="T33" fmla="*/ 2147483647 h 471"/>
                <a:gd name="T34" fmla="*/ 2147483647 w 417"/>
                <a:gd name="T35" fmla="*/ 2147483647 h 471"/>
                <a:gd name="T36" fmla="*/ 2147483647 w 417"/>
                <a:gd name="T37" fmla="*/ 2147483647 h 471"/>
                <a:gd name="T38" fmla="*/ 2147483647 w 417"/>
                <a:gd name="T39" fmla="*/ 2147483647 h 471"/>
                <a:gd name="T40" fmla="*/ 2147483647 w 417"/>
                <a:gd name="T41" fmla="*/ 2147483647 h 471"/>
                <a:gd name="T42" fmla="*/ 2147483647 w 417"/>
                <a:gd name="T43" fmla="*/ 2147483647 h 471"/>
                <a:gd name="T44" fmla="*/ 2147483647 w 417"/>
                <a:gd name="T45" fmla="*/ 2147483647 h 471"/>
                <a:gd name="T46" fmla="*/ 2147483647 w 417"/>
                <a:gd name="T47" fmla="*/ 2147483647 h 471"/>
                <a:gd name="T48" fmla="*/ 2147483647 w 417"/>
                <a:gd name="T49" fmla="*/ 2147483647 h 471"/>
                <a:gd name="T50" fmla="*/ 2147483647 w 417"/>
                <a:gd name="T51" fmla="*/ 2147483647 h 471"/>
                <a:gd name="T52" fmla="*/ 2147483647 w 417"/>
                <a:gd name="T53" fmla="*/ 2147483647 h 471"/>
                <a:gd name="T54" fmla="*/ 2147483647 w 417"/>
                <a:gd name="T55" fmla="*/ 2147483647 h 471"/>
                <a:gd name="T56" fmla="*/ 2147483647 w 417"/>
                <a:gd name="T57" fmla="*/ 2147483647 h 471"/>
                <a:gd name="T58" fmla="*/ 2147483647 w 417"/>
                <a:gd name="T59" fmla="*/ 2147483647 h 471"/>
                <a:gd name="T60" fmla="*/ 2147483647 w 417"/>
                <a:gd name="T61" fmla="*/ 2147483647 h 471"/>
                <a:gd name="T62" fmla="*/ 2147483647 w 417"/>
                <a:gd name="T63" fmla="*/ 2147483647 h 471"/>
                <a:gd name="T64" fmla="*/ 2147483647 w 417"/>
                <a:gd name="T65" fmla="*/ 2147483647 h 471"/>
                <a:gd name="T66" fmla="*/ 2147483647 w 417"/>
                <a:gd name="T67" fmla="*/ 2147483647 h 4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17" h="471">
                  <a:moveTo>
                    <a:pt x="387" y="152"/>
                  </a:moveTo>
                  <a:lnTo>
                    <a:pt x="387" y="152"/>
                  </a:lnTo>
                  <a:lnTo>
                    <a:pt x="315" y="70"/>
                  </a:lnTo>
                  <a:lnTo>
                    <a:pt x="289" y="38"/>
                  </a:lnTo>
                  <a:lnTo>
                    <a:pt x="279" y="26"/>
                  </a:lnTo>
                  <a:lnTo>
                    <a:pt x="275" y="18"/>
                  </a:lnTo>
                  <a:lnTo>
                    <a:pt x="243" y="8"/>
                  </a:lnTo>
                  <a:lnTo>
                    <a:pt x="209" y="2"/>
                  </a:lnTo>
                  <a:lnTo>
                    <a:pt x="175" y="0"/>
                  </a:lnTo>
                  <a:lnTo>
                    <a:pt x="159" y="2"/>
                  </a:lnTo>
                  <a:lnTo>
                    <a:pt x="143" y="4"/>
                  </a:lnTo>
                  <a:lnTo>
                    <a:pt x="128" y="8"/>
                  </a:lnTo>
                  <a:lnTo>
                    <a:pt x="112" y="12"/>
                  </a:lnTo>
                  <a:lnTo>
                    <a:pt x="98" y="18"/>
                  </a:lnTo>
                  <a:lnTo>
                    <a:pt x="84" y="26"/>
                  </a:lnTo>
                  <a:lnTo>
                    <a:pt x="72" y="34"/>
                  </a:lnTo>
                  <a:lnTo>
                    <a:pt x="60" y="46"/>
                  </a:lnTo>
                  <a:lnTo>
                    <a:pt x="50" y="58"/>
                  </a:lnTo>
                  <a:lnTo>
                    <a:pt x="42" y="72"/>
                  </a:lnTo>
                  <a:lnTo>
                    <a:pt x="28" y="96"/>
                  </a:lnTo>
                  <a:lnTo>
                    <a:pt x="18" y="122"/>
                  </a:lnTo>
                  <a:lnTo>
                    <a:pt x="10" y="150"/>
                  </a:lnTo>
                  <a:lnTo>
                    <a:pt x="4" y="176"/>
                  </a:lnTo>
                  <a:lnTo>
                    <a:pt x="0" y="204"/>
                  </a:lnTo>
                  <a:lnTo>
                    <a:pt x="0" y="231"/>
                  </a:lnTo>
                  <a:lnTo>
                    <a:pt x="0" y="259"/>
                  </a:lnTo>
                  <a:lnTo>
                    <a:pt x="4" y="285"/>
                  </a:lnTo>
                  <a:lnTo>
                    <a:pt x="8" y="305"/>
                  </a:lnTo>
                  <a:lnTo>
                    <a:pt x="14" y="325"/>
                  </a:lnTo>
                  <a:lnTo>
                    <a:pt x="20" y="343"/>
                  </a:lnTo>
                  <a:lnTo>
                    <a:pt x="28" y="361"/>
                  </a:lnTo>
                  <a:lnTo>
                    <a:pt x="36" y="379"/>
                  </a:lnTo>
                  <a:lnTo>
                    <a:pt x="46" y="395"/>
                  </a:lnTo>
                  <a:lnTo>
                    <a:pt x="58" y="409"/>
                  </a:lnTo>
                  <a:lnTo>
                    <a:pt x="70" y="423"/>
                  </a:lnTo>
                  <a:lnTo>
                    <a:pt x="86" y="437"/>
                  </a:lnTo>
                  <a:lnTo>
                    <a:pt x="102" y="449"/>
                  </a:lnTo>
                  <a:lnTo>
                    <a:pt x="120" y="457"/>
                  </a:lnTo>
                  <a:lnTo>
                    <a:pt x="137" y="465"/>
                  </a:lnTo>
                  <a:lnTo>
                    <a:pt x="153" y="469"/>
                  </a:lnTo>
                  <a:lnTo>
                    <a:pt x="171" y="471"/>
                  </a:lnTo>
                  <a:lnTo>
                    <a:pt x="191" y="471"/>
                  </a:lnTo>
                  <a:lnTo>
                    <a:pt x="209" y="467"/>
                  </a:lnTo>
                  <a:lnTo>
                    <a:pt x="227" y="463"/>
                  </a:lnTo>
                  <a:lnTo>
                    <a:pt x="243" y="455"/>
                  </a:lnTo>
                  <a:lnTo>
                    <a:pt x="261" y="445"/>
                  </a:lnTo>
                  <a:lnTo>
                    <a:pt x="277" y="433"/>
                  </a:lnTo>
                  <a:lnTo>
                    <a:pt x="293" y="421"/>
                  </a:lnTo>
                  <a:lnTo>
                    <a:pt x="309" y="405"/>
                  </a:lnTo>
                  <a:lnTo>
                    <a:pt x="323" y="385"/>
                  </a:lnTo>
                  <a:lnTo>
                    <a:pt x="335" y="365"/>
                  </a:lnTo>
                  <a:lnTo>
                    <a:pt x="361" y="319"/>
                  </a:lnTo>
                  <a:lnTo>
                    <a:pt x="385" y="275"/>
                  </a:lnTo>
                  <a:lnTo>
                    <a:pt x="395" y="255"/>
                  </a:lnTo>
                  <a:lnTo>
                    <a:pt x="403" y="235"/>
                  </a:lnTo>
                  <a:lnTo>
                    <a:pt x="409" y="214"/>
                  </a:lnTo>
                  <a:lnTo>
                    <a:pt x="413" y="196"/>
                  </a:lnTo>
                  <a:lnTo>
                    <a:pt x="417" y="186"/>
                  </a:lnTo>
                  <a:lnTo>
                    <a:pt x="415" y="182"/>
                  </a:lnTo>
                  <a:lnTo>
                    <a:pt x="387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24609" name="Freeform 389"/>
            <p:cNvSpPr/>
            <p:nvPr/>
          </p:nvSpPr>
          <p:spPr bwMode="auto">
            <a:xfrm flipH="1">
              <a:off x="285588" y="0"/>
              <a:ext cx="111752" cy="170111"/>
            </a:xfrm>
            <a:custGeom>
              <a:avLst/>
              <a:gdLst>
                <a:gd name="T0" fmla="*/ 2147483647 w 360"/>
                <a:gd name="T1" fmla="*/ 2147483647 h 549"/>
                <a:gd name="T2" fmla="*/ 2147483647 w 360"/>
                <a:gd name="T3" fmla="*/ 2147483647 h 549"/>
                <a:gd name="T4" fmla="*/ 2147483647 w 360"/>
                <a:gd name="T5" fmla="*/ 2147483647 h 549"/>
                <a:gd name="T6" fmla="*/ 0 w 360"/>
                <a:gd name="T7" fmla="*/ 2147483647 h 549"/>
                <a:gd name="T8" fmla="*/ 2147483647 w 360"/>
                <a:gd name="T9" fmla="*/ 2147483647 h 549"/>
                <a:gd name="T10" fmla="*/ 2147483647 w 360"/>
                <a:gd name="T11" fmla="*/ 2147483647 h 549"/>
                <a:gd name="T12" fmla="*/ 2147483647 w 360"/>
                <a:gd name="T13" fmla="*/ 2147483647 h 549"/>
                <a:gd name="T14" fmla="*/ 2147483647 w 360"/>
                <a:gd name="T15" fmla="*/ 2147483647 h 549"/>
                <a:gd name="T16" fmla="*/ 2147483647 w 360"/>
                <a:gd name="T17" fmla="*/ 2147483647 h 549"/>
                <a:gd name="T18" fmla="*/ 2147483647 w 360"/>
                <a:gd name="T19" fmla="*/ 2147483647 h 549"/>
                <a:gd name="T20" fmla="*/ 2147483647 w 360"/>
                <a:gd name="T21" fmla="*/ 2147483647 h 549"/>
                <a:gd name="T22" fmla="*/ 2147483647 w 360"/>
                <a:gd name="T23" fmla="*/ 2147483647 h 549"/>
                <a:gd name="T24" fmla="*/ 2147483647 w 360"/>
                <a:gd name="T25" fmla="*/ 2147483647 h 549"/>
                <a:gd name="T26" fmla="*/ 2147483647 w 360"/>
                <a:gd name="T27" fmla="*/ 2147483647 h 549"/>
                <a:gd name="T28" fmla="*/ 2147483647 w 360"/>
                <a:gd name="T29" fmla="*/ 2147483647 h 549"/>
                <a:gd name="T30" fmla="*/ 2147483647 w 360"/>
                <a:gd name="T31" fmla="*/ 2147483647 h 549"/>
                <a:gd name="T32" fmla="*/ 2147483647 w 360"/>
                <a:gd name="T33" fmla="*/ 2147483647 h 549"/>
                <a:gd name="T34" fmla="*/ 2147483647 w 360"/>
                <a:gd name="T35" fmla="*/ 2147483647 h 549"/>
                <a:gd name="T36" fmla="*/ 2147483647 w 360"/>
                <a:gd name="T37" fmla="*/ 2147483647 h 549"/>
                <a:gd name="T38" fmla="*/ 2147483647 w 360"/>
                <a:gd name="T39" fmla="*/ 2147483647 h 549"/>
                <a:gd name="T40" fmla="*/ 2147483647 w 360"/>
                <a:gd name="T41" fmla="*/ 2147483647 h 549"/>
                <a:gd name="T42" fmla="*/ 2147483647 w 360"/>
                <a:gd name="T43" fmla="*/ 2147483647 h 549"/>
                <a:gd name="T44" fmla="*/ 2147483647 w 360"/>
                <a:gd name="T45" fmla="*/ 2147483647 h 549"/>
                <a:gd name="T46" fmla="*/ 2147483647 w 360"/>
                <a:gd name="T47" fmla="*/ 2147483647 h 549"/>
                <a:gd name="T48" fmla="*/ 2147483647 w 360"/>
                <a:gd name="T49" fmla="*/ 2147483647 h 549"/>
                <a:gd name="T50" fmla="*/ 2147483647 w 360"/>
                <a:gd name="T51" fmla="*/ 2147483647 h 549"/>
                <a:gd name="T52" fmla="*/ 2147483647 w 360"/>
                <a:gd name="T53" fmla="*/ 2147483647 h 549"/>
                <a:gd name="T54" fmla="*/ 2147483647 w 360"/>
                <a:gd name="T55" fmla="*/ 0 h 549"/>
                <a:gd name="T56" fmla="*/ 2147483647 w 360"/>
                <a:gd name="T57" fmla="*/ 2147483647 h 549"/>
                <a:gd name="T58" fmla="*/ 2147483647 w 360"/>
                <a:gd name="T59" fmla="*/ 2147483647 h 549"/>
                <a:gd name="T60" fmla="*/ 2147483647 w 360"/>
                <a:gd name="T61" fmla="*/ 2147483647 h 549"/>
                <a:gd name="T62" fmla="*/ 2147483647 w 360"/>
                <a:gd name="T63" fmla="*/ 2147483647 h 549"/>
                <a:gd name="T64" fmla="*/ 2147483647 w 360"/>
                <a:gd name="T65" fmla="*/ 2147483647 h 5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0" h="549">
                  <a:moveTo>
                    <a:pt x="24" y="103"/>
                  </a:moveTo>
                  <a:lnTo>
                    <a:pt x="24" y="103"/>
                  </a:lnTo>
                  <a:lnTo>
                    <a:pt x="16" y="119"/>
                  </a:lnTo>
                  <a:lnTo>
                    <a:pt x="10" y="135"/>
                  </a:lnTo>
                  <a:lnTo>
                    <a:pt x="6" y="153"/>
                  </a:lnTo>
                  <a:lnTo>
                    <a:pt x="2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2" y="251"/>
                  </a:lnTo>
                  <a:lnTo>
                    <a:pt x="8" y="293"/>
                  </a:lnTo>
                  <a:lnTo>
                    <a:pt x="18" y="335"/>
                  </a:lnTo>
                  <a:lnTo>
                    <a:pt x="32" y="377"/>
                  </a:lnTo>
                  <a:lnTo>
                    <a:pt x="48" y="415"/>
                  </a:lnTo>
                  <a:lnTo>
                    <a:pt x="58" y="421"/>
                  </a:lnTo>
                  <a:lnTo>
                    <a:pt x="74" y="435"/>
                  </a:lnTo>
                  <a:lnTo>
                    <a:pt x="122" y="477"/>
                  </a:lnTo>
                  <a:lnTo>
                    <a:pt x="170" y="519"/>
                  </a:lnTo>
                  <a:lnTo>
                    <a:pt x="176" y="525"/>
                  </a:lnTo>
                  <a:lnTo>
                    <a:pt x="204" y="549"/>
                  </a:lnTo>
                  <a:lnTo>
                    <a:pt x="220" y="539"/>
                  </a:lnTo>
                  <a:lnTo>
                    <a:pt x="234" y="527"/>
                  </a:lnTo>
                  <a:lnTo>
                    <a:pt x="248" y="511"/>
                  </a:lnTo>
                  <a:lnTo>
                    <a:pt x="262" y="493"/>
                  </a:lnTo>
                  <a:lnTo>
                    <a:pt x="290" y="449"/>
                  </a:lnTo>
                  <a:lnTo>
                    <a:pt x="320" y="399"/>
                  </a:lnTo>
                  <a:lnTo>
                    <a:pt x="330" y="377"/>
                  </a:lnTo>
                  <a:lnTo>
                    <a:pt x="340" y="355"/>
                  </a:lnTo>
                  <a:lnTo>
                    <a:pt x="348" y="331"/>
                  </a:lnTo>
                  <a:lnTo>
                    <a:pt x="354" y="307"/>
                  </a:lnTo>
                  <a:lnTo>
                    <a:pt x="358" y="283"/>
                  </a:lnTo>
                  <a:lnTo>
                    <a:pt x="360" y="259"/>
                  </a:lnTo>
                  <a:lnTo>
                    <a:pt x="360" y="235"/>
                  </a:lnTo>
                  <a:lnTo>
                    <a:pt x="360" y="211"/>
                  </a:lnTo>
                  <a:lnTo>
                    <a:pt x="356" y="187"/>
                  </a:lnTo>
                  <a:lnTo>
                    <a:pt x="352" y="163"/>
                  </a:lnTo>
                  <a:lnTo>
                    <a:pt x="346" y="141"/>
                  </a:lnTo>
                  <a:lnTo>
                    <a:pt x="338" y="119"/>
                  </a:lnTo>
                  <a:lnTo>
                    <a:pt x="328" y="99"/>
                  </a:lnTo>
                  <a:lnTo>
                    <a:pt x="318" y="81"/>
                  </a:lnTo>
                  <a:lnTo>
                    <a:pt x="304" y="64"/>
                  </a:lnTo>
                  <a:lnTo>
                    <a:pt x="290" y="48"/>
                  </a:lnTo>
                  <a:lnTo>
                    <a:pt x="278" y="38"/>
                  </a:lnTo>
                  <a:lnTo>
                    <a:pt x="268" y="28"/>
                  </a:lnTo>
                  <a:lnTo>
                    <a:pt x="256" y="20"/>
                  </a:lnTo>
                  <a:lnTo>
                    <a:pt x="244" y="14"/>
                  </a:lnTo>
                  <a:lnTo>
                    <a:pt x="232" y="8"/>
                  </a:lnTo>
                  <a:lnTo>
                    <a:pt x="218" y="4"/>
                  </a:lnTo>
                  <a:lnTo>
                    <a:pt x="206" y="2"/>
                  </a:lnTo>
                  <a:lnTo>
                    <a:pt x="194" y="0"/>
                  </a:lnTo>
                  <a:lnTo>
                    <a:pt x="168" y="0"/>
                  </a:lnTo>
                  <a:lnTo>
                    <a:pt x="142" y="6"/>
                  </a:lnTo>
                  <a:lnTo>
                    <a:pt x="116" y="16"/>
                  </a:lnTo>
                  <a:lnTo>
                    <a:pt x="92" y="30"/>
                  </a:lnTo>
                  <a:lnTo>
                    <a:pt x="74" y="44"/>
                  </a:lnTo>
                  <a:lnTo>
                    <a:pt x="56" y="62"/>
                  </a:lnTo>
                  <a:lnTo>
                    <a:pt x="38" y="81"/>
                  </a:lnTo>
                  <a:lnTo>
                    <a:pt x="24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24610" name="Freeform 390"/>
            <p:cNvSpPr/>
            <p:nvPr/>
          </p:nvSpPr>
          <p:spPr bwMode="auto">
            <a:xfrm flipH="1">
              <a:off x="147140" y="128514"/>
              <a:ext cx="235921" cy="243991"/>
            </a:xfrm>
            <a:custGeom>
              <a:avLst/>
              <a:gdLst>
                <a:gd name="T0" fmla="*/ 2147483647 w 761"/>
                <a:gd name="T1" fmla="*/ 2147483647 h 784"/>
                <a:gd name="T2" fmla="*/ 2147483647 w 761"/>
                <a:gd name="T3" fmla="*/ 2147483647 h 784"/>
                <a:gd name="T4" fmla="*/ 2147483647 w 761"/>
                <a:gd name="T5" fmla="*/ 2147483647 h 784"/>
                <a:gd name="T6" fmla="*/ 2147483647 w 761"/>
                <a:gd name="T7" fmla="*/ 2147483647 h 784"/>
                <a:gd name="T8" fmla="*/ 2147483647 w 761"/>
                <a:gd name="T9" fmla="*/ 2147483647 h 784"/>
                <a:gd name="T10" fmla="*/ 2147483647 w 761"/>
                <a:gd name="T11" fmla="*/ 2147483647 h 784"/>
                <a:gd name="T12" fmla="*/ 2147483647 w 761"/>
                <a:gd name="T13" fmla="*/ 2147483647 h 784"/>
                <a:gd name="T14" fmla="*/ 2147483647 w 761"/>
                <a:gd name="T15" fmla="*/ 2147483647 h 784"/>
                <a:gd name="T16" fmla="*/ 2147483647 w 761"/>
                <a:gd name="T17" fmla="*/ 2147483647 h 784"/>
                <a:gd name="T18" fmla="*/ 2147483647 w 761"/>
                <a:gd name="T19" fmla="*/ 2147483647 h 784"/>
                <a:gd name="T20" fmla="*/ 2147483647 w 761"/>
                <a:gd name="T21" fmla="*/ 2147483647 h 784"/>
                <a:gd name="T22" fmla="*/ 2147483647 w 761"/>
                <a:gd name="T23" fmla="*/ 2147483647 h 784"/>
                <a:gd name="T24" fmla="*/ 2147483647 w 761"/>
                <a:gd name="T25" fmla="*/ 2147483647 h 784"/>
                <a:gd name="T26" fmla="*/ 2147483647 w 761"/>
                <a:gd name="T27" fmla="*/ 2147483647 h 784"/>
                <a:gd name="T28" fmla="*/ 2147483647 w 761"/>
                <a:gd name="T29" fmla="*/ 2147483647 h 784"/>
                <a:gd name="T30" fmla="*/ 2147483647 w 761"/>
                <a:gd name="T31" fmla="*/ 2147483647 h 784"/>
                <a:gd name="T32" fmla="*/ 2147483647 w 761"/>
                <a:gd name="T33" fmla="*/ 0 h 784"/>
                <a:gd name="T34" fmla="*/ 0 w 761"/>
                <a:gd name="T35" fmla="*/ 2147483647 h 784"/>
                <a:gd name="T36" fmla="*/ 0 w 761"/>
                <a:gd name="T37" fmla="*/ 2147483647 h 784"/>
                <a:gd name="T38" fmla="*/ 0 w 761"/>
                <a:gd name="T39" fmla="*/ 2147483647 h 784"/>
                <a:gd name="T40" fmla="*/ 0 w 761"/>
                <a:gd name="T41" fmla="*/ 2147483647 h 784"/>
                <a:gd name="T42" fmla="*/ 0 w 761"/>
                <a:gd name="T43" fmla="*/ 2147483647 h 784"/>
                <a:gd name="T44" fmla="*/ 0 w 761"/>
                <a:gd name="T45" fmla="*/ 2147483647 h 784"/>
                <a:gd name="T46" fmla="*/ 2147483647 w 761"/>
                <a:gd name="T47" fmla="*/ 2147483647 h 784"/>
                <a:gd name="T48" fmla="*/ 2147483647 w 761"/>
                <a:gd name="T49" fmla="*/ 2147483647 h 784"/>
                <a:gd name="T50" fmla="*/ 2147483647 w 761"/>
                <a:gd name="T51" fmla="*/ 2147483647 h 784"/>
                <a:gd name="T52" fmla="*/ 2147483647 w 761"/>
                <a:gd name="T53" fmla="*/ 2147483647 h 784"/>
                <a:gd name="T54" fmla="*/ 2147483647 w 761"/>
                <a:gd name="T55" fmla="*/ 2147483647 h 784"/>
                <a:gd name="T56" fmla="*/ 2147483647 w 761"/>
                <a:gd name="T57" fmla="*/ 2147483647 h 784"/>
                <a:gd name="T58" fmla="*/ 2147483647 w 761"/>
                <a:gd name="T59" fmla="*/ 2147483647 h 784"/>
                <a:gd name="T60" fmla="*/ 2147483647 w 761"/>
                <a:gd name="T61" fmla="*/ 2147483647 h 784"/>
                <a:gd name="T62" fmla="*/ 2147483647 w 761"/>
                <a:gd name="T63" fmla="*/ 2147483647 h 784"/>
                <a:gd name="T64" fmla="*/ 2147483647 w 761"/>
                <a:gd name="T65" fmla="*/ 2147483647 h 784"/>
                <a:gd name="T66" fmla="*/ 2147483647 w 761"/>
                <a:gd name="T67" fmla="*/ 2147483647 h 784"/>
                <a:gd name="T68" fmla="*/ 2147483647 w 761"/>
                <a:gd name="T69" fmla="*/ 2147483647 h 784"/>
                <a:gd name="T70" fmla="*/ 2147483647 w 761"/>
                <a:gd name="T71" fmla="*/ 2147483647 h 784"/>
                <a:gd name="T72" fmla="*/ 2147483647 w 761"/>
                <a:gd name="T73" fmla="*/ 2147483647 h 784"/>
                <a:gd name="T74" fmla="*/ 2147483647 w 761"/>
                <a:gd name="T75" fmla="*/ 2147483647 h 784"/>
                <a:gd name="T76" fmla="*/ 2147483647 w 761"/>
                <a:gd name="T77" fmla="*/ 2147483647 h 784"/>
                <a:gd name="T78" fmla="*/ 2147483647 w 761"/>
                <a:gd name="T79" fmla="*/ 2147483647 h 784"/>
                <a:gd name="T80" fmla="*/ 2147483647 w 761"/>
                <a:gd name="T81" fmla="*/ 2147483647 h 784"/>
                <a:gd name="T82" fmla="*/ 2147483647 w 761"/>
                <a:gd name="T83" fmla="*/ 2147483647 h 784"/>
                <a:gd name="T84" fmla="*/ 2147483647 w 761"/>
                <a:gd name="T85" fmla="*/ 2147483647 h 784"/>
                <a:gd name="T86" fmla="*/ 2147483647 w 761"/>
                <a:gd name="T87" fmla="*/ 2147483647 h 784"/>
                <a:gd name="T88" fmla="*/ 2147483647 w 761"/>
                <a:gd name="T89" fmla="*/ 2147483647 h 784"/>
                <a:gd name="T90" fmla="*/ 2147483647 w 761"/>
                <a:gd name="T91" fmla="*/ 2147483647 h 784"/>
                <a:gd name="T92" fmla="*/ 2147483647 w 761"/>
                <a:gd name="T93" fmla="*/ 2147483647 h 784"/>
                <a:gd name="T94" fmla="*/ 2147483647 w 761"/>
                <a:gd name="T95" fmla="*/ 2147483647 h 784"/>
                <a:gd name="T96" fmla="*/ 2147483647 w 761"/>
                <a:gd name="T97" fmla="*/ 2147483647 h 784"/>
                <a:gd name="T98" fmla="*/ 2147483647 w 761"/>
                <a:gd name="T99" fmla="*/ 2147483647 h 784"/>
                <a:gd name="T100" fmla="*/ 2147483647 w 761"/>
                <a:gd name="T101" fmla="*/ 2147483647 h 784"/>
                <a:gd name="T102" fmla="*/ 2147483647 w 761"/>
                <a:gd name="T103" fmla="*/ 2147483647 h 7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61" h="784">
                  <a:moveTo>
                    <a:pt x="761" y="691"/>
                  </a:moveTo>
                  <a:lnTo>
                    <a:pt x="761" y="691"/>
                  </a:lnTo>
                  <a:lnTo>
                    <a:pt x="745" y="677"/>
                  </a:lnTo>
                  <a:lnTo>
                    <a:pt x="497" y="445"/>
                  </a:lnTo>
                  <a:lnTo>
                    <a:pt x="322" y="283"/>
                  </a:lnTo>
                  <a:lnTo>
                    <a:pt x="158" y="134"/>
                  </a:lnTo>
                  <a:lnTo>
                    <a:pt x="130" y="110"/>
                  </a:lnTo>
                  <a:lnTo>
                    <a:pt x="124" y="104"/>
                  </a:lnTo>
                  <a:lnTo>
                    <a:pt x="76" y="62"/>
                  </a:lnTo>
                  <a:lnTo>
                    <a:pt x="28" y="20"/>
                  </a:lnTo>
                  <a:lnTo>
                    <a:pt x="12" y="6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12"/>
                  </a:lnTo>
                  <a:lnTo>
                    <a:pt x="14" y="24"/>
                  </a:lnTo>
                  <a:lnTo>
                    <a:pt x="40" y="56"/>
                  </a:lnTo>
                  <a:lnTo>
                    <a:pt x="112" y="138"/>
                  </a:lnTo>
                  <a:lnTo>
                    <a:pt x="140" y="168"/>
                  </a:lnTo>
                  <a:lnTo>
                    <a:pt x="142" y="172"/>
                  </a:lnTo>
                  <a:lnTo>
                    <a:pt x="294" y="339"/>
                  </a:lnTo>
                  <a:lnTo>
                    <a:pt x="459" y="517"/>
                  </a:lnTo>
                  <a:lnTo>
                    <a:pt x="693" y="769"/>
                  </a:lnTo>
                  <a:lnTo>
                    <a:pt x="707" y="784"/>
                  </a:lnTo>
                  <a:lnTo>
                    <a:pt x="715" y="782"/>
                  </a:lnTo>
                  <a:lnTo>
                    <a:pt x="721" y="779"/>
                  </a:lnTo>
                  <a:lnTo>
                    <a:pt x="727" y="773"/>
                  </a:lnTo>
                  <a:lnTo>
                    <a:pt x="737" y="765"/>
                  </a:lnTo>
                  <a:lnTo>
                    <a:pt x="745" y="751"/>
                  </a:lnTo>
                  <a:lnTo>
                    <a:pt x="753" y="737"/>
                  </a:lnTo>
                  <a:lnTo>
                    <a:pt x="757" y="723"/>
                  </a:lnTo>
                  <a:lnTo>
                    <a:pt x="761" y="711"/>
                  </a:lnTo>
                  <a:lnTo>
                    <a:pt x="761" y="701"/>
                  </a:lnTo>
                  <a:lnTo>
                    <a:pt x="761" y="6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24611" name="Freeform 406"/>
            <p:cNvSpPr/>
            <p:nvPr/>
          </p:nvSpPr>
          <p:spPr bwMode="auto">
            <a:xfrm flipH="1">
              <a:off x="31663" y="560620"/>
              <a:ext cx="10555" cy="22971"/>
            </a:xfrm>
            <a:custGeom>
              <a:avLst/>
              <a:gdLst>
                <a:gd name="T0" fmla="*/ 2147483647 w 34"/>
                <a:gd name="T1" fmla="*/ 0 h 74"/>
                <a:gd name="T2" fmla="*/ 2147483647 w 34"/>
                <a:gd name="T3" fmla="*/ 0 h 74"/>
                <a:gd name="T4" fmla="*/ 2147483647 w 34"/>
                <a:gd name="T5" fmla="*/ 2147483647 h 74"/>
                <a:gd name="T6" fmla="*/ 0 w 34"/>
                <a:gd name="T7" fmla="*/ 2147483647 h 74"/>
                <a:gd name="T8" fmla="*/ 2147483647 w 34"/>
                <a:gd name="T9" fmla="*/ 2147483647 h 74"/>
                <a:gd name="T10" fmla="*/ 2147483647 w 34"/>
                <a:gd name="T11" fmla="*/ 2147483647 h 74"/>
                <a:gd name="T12" fmla="*/ 2147483647 w 34"/>
                <a:gd name="T13" fmla="*/ 2147483647 h 74"/>
                <a:gd name="T14" fmla="*/ 2147483647 w 34"/>
                <a:gd name="T15" fmla="*/ 2147483647 h 74"/>
                <a:gd name="T16" fmla="*/ 2147483647 w 34"/>
                <a:gd name="T17" fmla="*/ 2147483647 h 74"/>
                <a:gd name="T18" fmla="*/ 2147483647 w 34"/>
                <a:gd name="T19" fmla="*/ 0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74">
                  <a:moveTo>
                    <a:pt x="10" y="0"/>
                  </a:moveTo>
                  <a:lnTo>
                    <a:pt x="10" y="0"/>
                  </a:lnTo>
                  <a:lnTo>
                    <a:pt x="4" y="38"/>
                  </a:lnTo>
                  <a:lnTo>
                    <a:pt x="0" y="74"/>
                  </a:lnTo>
                  <a:lnTo>
                    <a:pt x="34" y="50"/>
                  </a:lnTo>
                  <a:lnTo>
                    <a:pt x="34" y="46"/>
                  </a:lnTo>
                  <a:lnTo>
                    <a:pt x="30" y="36"/>
                  </a:lnTo>
                  <a:lnTo>
                    <a:pt x="22" y="20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24612" name="Freeform 408"/>
            <p:cNvSpPr/>
            <p:nvPr/>
          </p:nvSpPr>
          <p:spPr bwMode="auto">
            <a:xfrm flipH="1">
              <a:off x="0" y="512194"/>
              <a:ext cx="621" cy="621"/>
            </a:xfrm>
            <a:custGeom>
              <a:avLst/>
              <a:gdLst>
                <a:gd name="T0" fmla="*/ 0 w 621"/>
                <a:gd name="T1" fmla="*/ 0 h 2"/>
                <a:gd name="T2" fmla="*/ 0 w 621"/>
                <a:gd name="T3" fmla="*/ 0 h 2"/>
                <a:gd name="T4" fmla="*/ 0 w 621"/>
                <a:gd name="T5" fmla="*/ 0 h 2"/>
                <a:gd name="T6" fmla="*/ 0 w 621"/>
                <a:gd name="T7" fmla="*/ 0 h 2"/>
                <a:gd name="T8" fmla="*/ 0 w 621"/>
                <a:gd name="T9" fmla="*/ 2147483647 h 2"/>
                <a:gd name="T10" fmla="*/ 0 w 621"/>
                <a:gd name="T11" fmla="*/ 2147483647 h 2"/>
                <a:gd name="T12" fmla="*/ 0 w 621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1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24613" name="Freeform 409"/>
            <p:cNvSpPr/>
            <p:nvPr/>
          </p:nvSpPr>
          <p:spPr bwMode="auto">
            <a:xfrm flipH="1">
              <a:off x="0" y="512194"/>
              <a:ext cx="621" cy="621"/>
            </a:xfrm>
            <a:custGeom>
              <a:avLst/>
              <a:gdLst>
                <a:gd name="T0" fmla="*/ 0 w 621"/>
                <a:gd name="T1" fmla="*/ 0 h 2"/>
                <a:gd name="T2" fmla="*/ 0 w 621"/>
                <a:gd name="T3" fmla="*/ 0 h 2"/>
                <a:gd name="T4" fmla="*/ 0 w 621"/>
                <a:gd name="T5" fmla="*/ 0 h 2"/>
                <a:gd name="T6" fmla="*/ 0 w 621"/>
                <a:gd name="T7" fmla="*/ 0 h 2"/>
                <a:gd name="T8" fmla="*/ 0 w 621"/>
                <a:gd name="T9" fmla="*/ 2147483647 h 2"/>
                <a:gd name="T10" fmla="*/ 0 w 621"/>
                <a:gd name="T11" fmla="*/ 2147483647 h 2"/>
                <a:gd name="T12" fmla="*/ 0 w 621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1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sp>
        <p:nvSpPr>
          <p:cNvPr id="24594" name="TextBox 13"/>
          <p:cNvSpPr txBox="1">
            <a:spLocks noChangeArrowheads="1"/>
          </p:cNvSpPr>
          <p:nvPr/>
        </p:nvSpPr>
        <p:spPr bwMode="auto">
          <a:xfrm>
            <a:off x="2857500" y="2333625"/>
            <a:ext cx="1276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5" name="TextBox 13"/>
          <p:cNvSpPr txBox="1">
            <a:spLocks noChangeArrowheads="1"/>
          </p:cNvSpPr>
          <p:nvPr/>
        </p:nvSpPr>
        <p:spPr bwMode="auto">
          <a:xfrm>
            <a:off x="2133600" y="2654300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6" name="TextBox 13"/>
          <p:cNvSpPr txBox="1">
            <a:spLocks noChangeArrowheads="1"/>
          </p:cNvSpPr>
          <p:nvPr/>
        </p:nvSpPr>
        <p:spPr bwMode="auto">
          <a:xfrm>
            <a:off x="7829550" y="2333625"/>
            <a:ext cx="14970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7" name="TextBox 13"/>
          <p:cNvSpPr txBox="1">
            <a:spLocks noChangeArrowheads="1"/>
          </p:cNvSpPr>
          <p:nvPr/>
        </p:nvSpPr>
        <p:spPr bwMode="auto">
          <a:xfrm>
            <a:off x="7829550" y="2654300"/>
            <a:ext cx="2005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8" name="TextBox 13"/>
          <p:cNvSpPr txBox="1">
            <a:spLocks noChangeArrowheads="1"/>
          </p:cNvSpPr>
          <p:nvPr/>
        </p:nvSpPr>
        <p:spPr bwMode="auto">
          <a:xfrm>
            <a:off x="2857500" y="4619625"/>
            <a:ext cx="1276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9" name="TextBox 13"/>
          <p:cNvSpPr txBox="1">
            <a:spLocks noChangeArrowheads="1"/>
          </p:cNvSpPr>
          <p:nvPr/>
        </p:nvSpPr>
        <p:spPr bwMode="auto">
          <a:xfrm>
            <a:off x="2133600" y="4940300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00" name="TextBox 13"/>
          <p:cNvSpPr txBox="1">
            <a:spLocks noChangeArrowheads="1"/>
          </p:cNvSpPr>
          <p:nvPr/>
        </p:nvSpPr>
        <p:spPr bwMode="auto">
          <a:xfrm>
            <a:off x="7829550" y="4619625"/>
            <a:ext cx="14970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01" name="TextBox 13"/>
          <p:cNvSpPr txBox="1">
            <a:spLocks noChangeArrowheads="1"/>
          </p:cNvSpPr>
          <p:nvPr/>
        </p:nvSpPr>
        <p:spPr bwMode="auto">
          <a:xfrm>
            <a:off x="7829550" y="4940300"/>
            <a:ext cx="2005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3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604" name="AutoShape 3"/>
          <p:cNvSpPr/>
          <p:nvPr/>
        </p:nvSpPr>
        <p:spPr bwMode="auto">
          <a:xfrm>
            <a:off x="3865563" y="1804988"/>
            <a:ext cx="931862" cy="8239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00" h="21600">
                <a:moveTo>
                  <a:pt x="10886" y="341"/>
                </a:moveTo>
                <a:lnTo>
                  <a:pt x="10886" y="0"/>
                </a:lnTo>
                <a:lnTo>
                  <a:pt x="10800" y="171"/>
                </a:lnTo>
                <a:lnTo>
                  <a:pt x="10714" y="0"/>
                </a:lnTo>
                <a:lnTo>
                  <a:pt x="10714" y="341"/>
                </a:ln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10886" y="341"/>
                  <a:pt x="10886" y="341"/>
                </a:cubicBezTo>
                <a:close/>
                <a:moveTo>
                  <a:pt x="10886" y="341"/>
                </a:moveTo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05" name="AutoShape 4"/>
          <p:cNvSpPr/>
          <p:nvPr/>
        </p:nvSpPr>
        <p:spPr bwMode="auto">
          <a:xfrm>
            <a:off x="3382963" y="2646363"/>
            <a:ext cx="1897062" cy="83502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0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6167" y="0"/>
                </a:lnTo>
                <a:lnTo>
                  <a:pt x="5432" y="0"/>
                </a:lnTo>
                <a:cubicBezTo>
                  <a:pt x="5432" y="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5606" name="AutoShape 5"/>
          <p:cNvSpPr/>
          <p:nvPr/>
        </p:nvSpPr>
        <p:spPr bwMode="auto">
          <a:xfrm>
            <a:off x="2906713" y="3497263"/>
            <a:ext cx="2851150" cy="8318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0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8007" y="0"/>
                </a:lnTo>
                <a:lnTo>
                  <a:pt x="3593" y="0"/>
                </a:lnTo>
                <a:cubicBezTo>
                  <a:pt x="3593" y="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07" name="AutoShape 6"/>
          <p:cNvSpPr/>
          <p:nvPr/>
        </p:nvSpPr>
        <p:spPr bwMode="auto">
          <a:xfrm>
            <a:off x="2424113" y="4349750"/>
            <a:ext cx="3821112" cy="83661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0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8901" y="0"/>
                </a:lnTo>
                <a:lnTo>
                  <a:pt x="2699" y="0"/>
                </a:lnTo>
                <a:cubicBezTo>
                  <a:pt x="2699" y="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5608" name="AutoShape 7"/>
          <p:cNvSpPr/>
          <p:nvPr/>
        </p:nvSpPr>
        <p:spPr bwMode="auto">
          <a:xfrm>
            <a:off x="1973263" y="5202238"/>
            <a:ext cx="4721225" cy="788987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0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0783" y="21600"/>
                </a:lnTo>
                <a:lnTo>
                  <a:pt x="10817" y="21600"/>
                </a:lnTo>
                <a:lnTo>
                  <a:pt x="21600" y="21600"/>
                </a:lnTo>
                <a:lnTo>
                  <a:pt x="19540" y="0"/>
                </a:lnTo>
                <a:lnTo>
                  <a:pt x="2060" y="0"/>
                </a:lnTo>
                <a:cubicBezTo>
                  <a:pt x="2060" y="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5609" name="组合 24"/>
          <p:cNvGrpSpPr/>
          <p:nvPr/>
        </p:nvGrpSpPr>
        <p:grpSpPr bwMode="auto">
          <a:xfrm>
            <a:off x="714375" y="3587750"/>
            <a:ext cx="1473200" cy="2403475"/>
            <a:chOff x="0" y="0"/>
            <a:chExt cx="1473201" cy="2403476"/>
          </a:xfrm>
        </p:grpSpPr>
        <p:sp>
          <p:nvSpPr>
            <p:cNvPr id="25625" name="Freeform 5"/>
            <p:cNvSpPr/>
            <p:nvPr/>
          </p:nvSpPr>
          <p:spPr bwMode="auto">
            <a:xfrm>
              <a:off x="915988" y="727075"/>
              <a:ext cx="241300" cy="258763"/>
            </a:xfrm>
            <a:custGeom>
              <a:avLst/>
              <a:gdLst>
                <a:gd name="T0" fmla="*/ 2147483647 w 71"/>
                <a:gd name="T1" fmla="*/ 2147483647 h 76"/>
                <a:gd name="T2" fmla="*/ 2147483647 w 71"/>
                <a:gd name="T3" fmla="*/ 2147483647 h 76"/>
                <a:gd name="T4" fmla="*/ 2147483647 w 71"/>
                <a:gd name="T5" fmla="*/ 2147483647 h 76"/>
                <a:gd name="T6" fmla="*/ 2147483647 w 71"/>
                <a:gd name="T7" fmla="*/ 2147483647 h 76"/>
                <a:gd name="T8" fmla="*/ 2147483647 w 71"/>
                <a:gd name="T9" fmla="*/ 2147483647 h 76"/>
                <a:gd name="T10" fmla="*/ 2147483647 w 71"/>
                <a:gd name="T11" fmla="*/ 2147483647 h 76"/>
                <a:gd name="T12" fmla="*/ 2147483647 w 71"/>
                <a:gd name="T13" fmla="*/ 2147483647 h 76"/>
                <a:gd name="T14" fmla="*/ 2147483647 w 71"/>
                <a:gd name="T15" fmla="*/ 2147483647 h 76"/>
                <a:gd name="T16" fmla="*/ 2147483647 w 71"/>
                <a:gd name="T17" fmla="*/ 2147483647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76">
                  <a:moveTo>
                    <a:pt x="53" y="8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27" y="0"/>
                    <a:pt x="15" y="6"/>
                    <a:pt x="11" y="1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52"/>
                    <a:pt x="6" y="64"/>
                    <a:pt x="17" y="67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44" y="76"/>
                    <a:pt x="56" y="70"/>
                    <a:pt x="59" y="58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1" y="24"/>
                    <a:pt x="65" y="12"/>
                    <a:pt x="53" y="8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6" name="Freeform 6"/>
            <p:cNvSpPr/>
            <p:nvPr/>
          </p:nvSpPr>
          <p:spPr bwMode="auto">
            <a:xfrm>
              <a:off x="950913" y="750888"/>
              <a:ext cx="176213" cy="190500"/>
            </a:xfrm>
            <a:custGeom>
              <a:avLst/>
              <a:gdLst>
                <a:gd name="T0" fmla="*/ 2147483647 w 52"/>
                <a:gd name="T1" fmla="*/ 2147483647 h 56"/>
                <a:gd name="T2" fmla="*/ 2147483647 w 52"/>
                <a:gd name="T3" fmla="*/ 2147483647 h 56"/>
                <a:gd name="T4" fmla="*/ 2147483647 w 52"/>
                <a:gd name="T5" fmla="*/ 2147483647 h 56"/>
                <a:gd name="T6" fmla="*/ 2147483647 w 52"/>
                <a:gd name="T7" fmla="*/ 2147483647 h 56"/>
                <a:gd name="T8" fmla="*/ 2147483647 w 52"/>
                <a:gd name="T9" fmla="*/ 2147483647 h 56"/>
                <a:gd name="T10" fmla="*/ 2147483647 w 52"/>
                <a:gd name="T11" fmla="*/ 2147483647 h 56"/>
                <a:gd name="T12" fmla="*/ 2147483647 w 52"/>
                <a:gd name="T13" fmla="*/ 2147483647 h 56"/>
                <a:gd name="T14" fmla="*/ 2147483647 w 52"/>
                <a:gd name="T15" fmla="*/ 2147483647 h 56"/>
                <a:gd name="T16" fmla="*/ 2147483647 w 52"/>
                <a:gd name="T17" fmla="*/ 214748364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" h="56">
                  <a:moveTo>
                    <a:pt x="39" y="6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0" y="0"/>
                    <a:pt x="11" y="4"/>
                    <a:pt x="8" y="1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38"/>
                    <a:pt x="4" y="47"/>
                    <a:pt x="12" y="49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32" y="56"/>
                    <a:pt x="41" y="51"/>
                    <a:pt x="43" y="4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2" y="18"/>
                    <a:pt x="47" y="9"/>
                    <a:pt x="39" y="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7" name="Freeform 7"/>
            <p:cNvSpPr/>
            <p:nvPr/>
          </p:nvSpPr>
          <p:spPr bwMode="auto">
            <a:xfrm>
              <a:off x="71438" y="681038"/>
              <a:ext cx="227013" cy="249238"/>
            </a:xfrm>
            <a:custGeom>
              <a:avLst/>
              <a:gdLst>
                <a:gd name="T0" fmla="*/ 2147483647 w 67"/>
                <a:gd name="T1" fmla="*/ 2147483647 h 74"/>
                <a:gd name="T2" fmla="*/ 2147483647 w 67"/>
                <a:gd name="T3" fmla="*/ 2147483647 h 74"/>
                <a:gd name="T4" fmla="*/ 2147483647 w 67"/>
                <a:gd name="T5" fmla="*/ 2147483647 h 74"/>
                <a:gd name="T6" fmla="*/ 2147483647 w 67"/>
                <a:gd name="T7" fmla="*/ 2147483647 h 74"/>
                <a:gd name="T8" fmla="*/ 2147483647 w 67"/>
                <a:gd name="T9" fmla="*/ 2147483647 h 74"/>
                <a:gd name="T10" fmla="*/ 2147483647 w 67"/>
                <a:gd name="T11" fmla="*/ 2147483647 h 74"/>
                <a:gd name="T12" fmla="*/ 2147483647 w 67"/>
                <a:gd name="T13" fmla="*/ 2147483647 h 74"/>
                <a:gd name="T14" fmla="*/ 2147483647 w 67"/>
                <a:gd name="T15" fmla="*/ 2147483647 h 74"/>
                <a:gd name="T16" fmla="*/ 2147483647 w 67"/>
                <a:gd name="T17" fmla="*/ 214748364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" h="74">
                  <a:moveTo>
                    <a:pt x="19" y="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46" y="0"/>
                    <a:pt x="58" y="8"/>
                    <a:pt x="60" y="19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7" y="55"/>
                    <a:pt x="59" y="66"/>
                    <a:pt x="48" y="69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21" y="74"/>
                    <a:pt x="9" y="66"/>
                    <a:pt x="7" y="5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19"/>
                    <a:pt x="8" y="8"/>
                    <a:pt x="19" y="5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8" name="Freeform 8"/>
            <p:cNvSpPr/>
            <p:nvPr/>
          </p:nvSpPr>
          <p:spPr bwMode="auto">
            <a:xfrm>
              <a:off x="101600" y="704850"/>
              <a:ext cx="166688" cy="182563"/>
            </a:xfrm>
            <a:custGeom>
              <a:avLst/>
              <a:gdLst>
                <a:gd name="T0" fmla="*/ 2147483647 w 49"/>
                <a:gd name="T1" fmla="*/ 2147483647 h 54"/>
                <a:gd name="T2" fmla="*/ 2147483647 w 49"/>
                <a:gd name="T3" fmla="*/ 2147483647 h 54"/>
                <a:gd name="T4" fmla="*/ 2147483647 w 49"/>
                <a:gd name="T5" fmla="*/ 2147483647 h 54"/>
                <a:gd name="T6" fmla="*/ 2147483647 w 49"/>
                <a:gd name="T7" fmla="*/ 2147483647 h 54"/>
                <a:gd name="T8" fmla="*/ 2147483647 w 49"/>
                <a:gd name="T9" fmla="*/ 2147483647 h 54"/>
                <a:gd name="T10" fmla="*/ 2147483647 w 49"/>
                <a:gd name="T11" fmla="*/ 2147483647 h 54"/>
                <a:gd name="T12" fmla="*/ 2147483647 w 49"/>
                <a:gd name="T13" fmla="*/ 2147483647 h 54"/>
                <a:gd name="T14" fmla="*/ 2147483647 w 49"/>
                <a:gd name="T15" fmla="*/ 2147483647 h 54"/>
                <a:gd name="T16" fmla="*/ 2147483647 w 49"/>
                <a:gd name="T17" fmla="*/ 2147483647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54">
                  <a:moveTo>
                    <a:pt x="14" y="4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34" y="0"/>
                    <a:pt x="42" y="5"/>
                    <a:pt x="44" y="14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40"/>
                    <a:pt x="44" y="48"/>
                    <a:pt x="35" y="50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15" y="54"/>
                    <a:pt x="7" y="48"/>
                    <a:pt x="5" y="4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4"/>
                    <a:pt x="6" y="5"/>
                    <a:pt x="14" y="4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9" name="Rectangle 9"/>
            <p:cNvSpPr>
              <a:spLocks noChangeArrowheads="1"/>
            </p:cNvSpPr>
            <p:nvPr/>
          </p:nvSpPr>
          <p:spPr bwMode="auto">
            <a:xfrm>
              <a:off x="423863" y="1312863"/>
              <a:ext cx="363538" cy="5143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eaLnBrk="1" hangingPunct="1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30" name="Rectangle 10"/>
            <p:cNvSpPr>
              <a:spLocks noChangeArrowheads="1"/>
            </p:cNvSpPr>
            <p:nvPr/>
          </p:nvSpPr>
          <p:spPr bwMode="auto">
            <a:xfrm>
              <a:off x="430213" y="1787525"/>
              <a:ext cx="350838" cy="138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31" name="Rectangle 11"/>
            <p:cNvSpPr>
              <a:spLocks noChangeArrowheads="1"/>
            </p:cNvSpPr>
            <p:nvPr/>
          </p:nvSpPr>
          <p:spPr bwMode="auto">
            <a:xfrm>
              <a:off x="471488" y="1150938"/>
              <a:ext cx="295275" cy="196850"/>
            </a:xfrm>
            <a:prstGeom prst="rect">
              <a:avLst/>
            </a:pr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32" name="Freeform 12"/>
            <p:cNvSpPr/>
            <p:nvPr/>
          </p:nvSpPr>
          <p:spPr bwMode="auto">
            <a:xfrm>
              <a:off x="268288" y="1235075"/>
              <a:ext cx="254000" cy="639763"/>
            </a:xfrm>
            <a:custGeom>
              <a:avLst/>
              <a:gdLst>
                <a:gd name="T0" fmla="*/ 2147483647 w 75"/>
                <a:gd name="T1" fmla="*/ 2147483647 h 189"/>
                <a:gd name="T2" fmla="*/ 2147483647 w 75"/>
                <a:gd name="T3" fmla="*/ 2147483647 h 189"/>
                <a:gd name="T4" fmla="*/ 0 w 75"/>
                <a:gd name="T5" fmla="*/ 2147483647 h 189"/>
                <a:gd name="T6" fmla="*/ 2147483647 w 75"/>
                <a:gd name="T7" fmla="*/ 2147483647 h 189"/>
                <a:gd name="T8" fmla="*/ 2147483647 w 75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189">
                  <a:moveTo>
                    <a:pt x="72" y="3"/>
                  </a:moveTo>
                  <a:cubicBezTo>
                    <a:pt x="75" y="73"/>
                    <a:pt x="71" y="145"/>
                    <a:pt x="63" y="189"/>
                  </a:cubicBezTo>
                  <a:cubicBezTo>
                    <a:pt x="42" y="184"/>
                    <a:pt x="21" y="179"/>
                    <a:pt x="0" y="175"/>
                  </a:cubicBezTo>
                  <a:cubicBezTo>
                    <a:pt x="19" y="128"/>
                    <a:pt x="34" y="76"/>
                    <a:pt x="40" y="10"/>
                  </a:cubicBezTo>
                  <a:cubicBezTo>
                    <a:pt x="48" y="7"/>
                    <a:pt x="62" y="0"/>
                    <a:pt x="72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3" name="Freeform 13"/>
            <p:cNvSpPr/>
            <p:nvPr/>
          </p:nvSpPr>
          <p:spPr bwMode="auto">
            <a:xfrm>
              <a:off x="712788" y="1249363"/>
              <a:ext cx="254000" cy="625475"/>
            </a:xfrm>
            <a:custGeom>
              <a:avLst/>
              <a:gdLst>
                <a:gd name="T0" fmla="*/ 2147483647 w 75"/>
                <a:gd name="T1" fmla="*/ 2147483647 h 185"/>
                <a:gd name="T2" fmla="*/ 2147483647 w 75"/>
                <a:gd name="T3" fmla="*/ 2147483647 h 185"/>
                <a:gd name="T4" fmla="*/ 2147483647 w 75"/>
                <a:gd name="T5" fmla="*/ 2147483647 h 185"/>
                <a:gd name="T6" fmla="*/ 2147483647 w 75"/>
                <a:gd name="T7" fmla="*/ 2147483647 h 185"/>
                <a:gd name="T8" fmla="*/ 2147483647 w 75"/>
                <a:gd name="T9" fmla="*/ 2147483647 h 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185">
                  <a:moveTo>
                    <a:pt x="3" y="3"/>
                  </a:moveTo>
                  <a:cubicBezTo>
                    <a:pt x="0" y="73"/>
                    <a:pt x="3" y="141"/>
                    <a:pt x="12" y="185"/>
                  </a:cubicBezTo>
                  <a:cubicBezTo>
                    <a:pt x="33" y="180"/>
                    <a:pt x="54" y="175"/>
                    <a:pt x="75" y="171"/>
                  </a:cubicBezTo>
                  <a:cubicBezTo>
                    <a:pt x="56" y="124"/>
                    <a:pt x="41" y="72"/>
                    <a:pt x="35" y="6"/>
                  </a:cubicBezTo>
                  <a:cubicBezTo>
                    <a:pt x="24" y="5"/>
                    <a:pt x="14" y="0"/>
                    <a:pt x="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4" name="Freeform 14"/>
            <p:cNvSpPr/>
            <p:nvPr/>
          </p:nvSpPr>
          <p:spPr bwMode="auto">
            <a:xfrm>
              <a:off x="552450" y="1316038"/>
              <a:ext cx="136525" cy="406400"/>
            </a:xfrm>
            <a:custGeom>
              <a:avLst/>
              <a:gdLst>
                <a:gd name="T0" fmla="*/ 2147483647 w 86"/>
                <a:gd name="T1" fmla="*/ 0 h 256"/>
                <a:gd name="T2" fmla="*/ 2147483647 w 86"/>
                <a:gd name="T3" fmla="*/ 2147483647 h 256"/>
                <a:gd name="T4" fmla="*/ 2147483647 w 86"/>
                <a:gd name="T5" fmla="*/ 2147483647 h 256"/>
                <a:gd name="T6" fmla="*/ 0 w 86"/>
                <a:gd name="T7" fmla="*/ 2147483647 h 256"/>
                <a:gd name="T8" fmla="*/ 2147483647 w 86"/>
                <a:gd name="T9" fmla="*/ 2147483647 h 256"/>
                <a:gd name="T10" fmla="*/ 2147483647 w 86"/>
                <a:gd name="T11" fmla="*/ 2147483647 h 256"/>
                <a:gd name="T12" fmla="*/ 2147483647 w 86"/>
                <a:gd name="T13" fmla="*/ 2147483647 h 256"/>
                <a:gd name="T14" fmla="*/ 2147483647 w 86"/>
                <a:gd name="T15" fmla="*/ 2147483647 h 256"/>
                <a:gd name="T16" fmla="*/ 2147483647 w 86"/>
                <a:gd name="T17" fmla="*/ 2147483647 h 256"/>
                <a:gd name="T18" fmla="*/ 2147483647 w 86"/>
                <a:gd name="T19" fmla="*/ 2147483647 h 256"/>
                <a:gd name="T20" fmla="*/ 2147483647 w 86"/>
                <a:gd name="T21" fmla="*/ 2147483647 h 256"/>
                <a:gd name="T22" fmla="*/ 2147483647 w 86"/>
                <a:gd name="T23" fmla="*/ 2147483647 h 256"/>
                <a:gd name="T24" fmla="*/ 2147483647 w 86"/>
                <a:gd name="T25" fmla="*/ 0 h 256"/>
                <a:gd name="T26" fmla="*/ 2147483647 w 86"/>
                <a:gd name="T27" fmla="*/ 2147483647 h 256"/>
                <a:gd name="T28" fmla="*/ 2147483647 w 86"/>
                <a:gd name="T29" fmla="*/ 0 h 2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6" h="256">
                  <a:moveTo>
                    <a:pt x="28" y="0"/>
                  </a:moveTo>
                  <a:lnTo>
                    <a:pt x="7" y="45"/>
                  </a:lnTo>
                  <a:lnTo>
                    <a:pt x="28" y="67"/>
                  </a:lnTo>
                  <a:lnTo>
                    <a:pt x="0" y="214"/>
                  </a:lnTo>
                  <a:lnTo>
                    <a:pt x="43" y="254"/>
                  </a:lnTo>
                  <a:lnTo>
                    <a:pt x="43" y="256"/>
                  </a:lnTo>
                  <a:lnTo>
                    <a:pt x="45" y="256"/>
                  </a:lnTo>
                  <a:lnTo>
                    <a:pt x="45" y="254"/>
                  </a:lnTo>
                  <a:lnTo>
                    <a:pt x="86" y="214"/>
                  </a:lnTo>
                  <a:lnTo>
                    <a:pt x="60" y="67"/>
                  </a:lnTo>
                  <a:lnTo>
                    <a:pt x="82" y="45"/>
                  </a:lnTo>
                  <a:lnTo>
                    <a:pt x="60" y="0"/>
                  </a:lnTo>
                  <a:lnTo>
                    <a:pt x="43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5" name="Freeform 15"/>
            <p:cNvSpPr/>
            <p:nvPr/>
          </p:nvSpPr>
          <p:spPr bwMode="auto">
            <a:xfrm>
              <a:off x="617538" y="1187450"/>
              <a:ext cx="187325" cy="214313"/>
            </a:xfrm>
            <a:custGeom>
              <a:avLst/>
              <a:gdLst>
                <a:gd name="T0" fmla="*/ 2147483647 w 55"/>
                <a:gd name="T1" fmla="*/ 0 h 63"/>
                <a:gd name="T2" fmla="*/ 0 w 55"/>
                <a:gd name="T3" fmla="*/ 2147483647 h 63"/>
                <a:gd name="T4" fmla="*/ 2147483647 w 55"/>
                <a:gd name="T5" fmla="*/ 2147483647 h 63"/>
                <a:gd name="T6" fmla="*/ 2147483647 w 55"/>
                <a:gd name="T7" fmla="*/ 2147483647 h 63"/>
                <a:gd name="T8" fmla="*/ 2147483647 w 55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3">
                  <a:moveTo>
                    <a:pt x="46" y="0"/>
                  </a:moveTo>
                  <a:cubicBezTo>
                    <a:pt x="31" y="12"/>
                    <a:pt x="18" y="33"/>
                    <a:pt x="0" y="3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50" y="63"/>
                    <a:pt x="49" y="41"/>
                    <a:pt x="55" y="9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6" name="Freeform 16"/>
            <p:cNvSpPr/>
            <p:nvPr/>
          </p:nvSpPr>
          <p:spPr bwMode="auto">
            <a:xfrm>
              <a:off x="169863" y="1781175"/>
              <a:ext cx="125413" cy="107950"/>
            </a:xfrm>
            <a:custGeom>
              <a:avLst/>
              <a:gdLst>
                <a:gd name="T0" fmla="*/ 2147483647 w 37"/>
                <a:gd name="T1" fmla="*/ 2147483647 h 32"/>
                <a:gd name="T2" fmla="*/ 2147483647 w 37"/>
                <a:gd name="T3" fmla="*/ 2147483647 h 32"/>
                <a:gd name="T4" fmla="*/ 0 w 37"/>
                <a:gd name="T5" fmla="*/ 2147483647 h 32"/>
                <a:gd name="T6" fmla="*/ 0 w 37"/>
                <a:gd name="T7" fmla="*/ 2147483647 h 32"/>
                <a:gd name="T8" fmla="*/ 2147483647 w 37"/>
                <a:gd name="T9" fmla="*/ 2147483647 h 32"/>
                <a:gd name="T10" fmla="*/ 2147483647 w 37"/>
                <a:gd name="T11" fmla="*/ 2147483647 h 32"/>
                <a:gd name="T12" fmla="*/ 2147483647 w 37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32">
                  <a:moveTo>
                    <a:pt x="31" y="32"/>
                  </a:moveTo>
                  <a:cubicBezTo>
                    <a:pt x="30" y="25"/>
                    <a:pt x="27" y="18"/>
                    <a:pt x="21" y="14"/>
                  </a:cubicBezTo>
                  <a:cubicBezTo>
                    <a:pt x="16" y="10"/>
                    <a:pt x="9" y="7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0"/>
                    <a:pt x="19" y="3"/>
                    <a:pt x="26" y="8"/>
                  </a:cubicBezTo>
                  <a:cubicBezTo>
                    <a:pt x="33" y="14"/>
                    <a:pt x="37" y="23"/>
                    <a:pt x="37" y="31"/>
                  </a:cubicBezTo>
                  <a:lnTo>
                    <a:pt x="31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7" name="Freeform 17"/>
            <p:cNvSpPr/>
            <p:nvPr/>
          </p:nvSpPr>
          <p:spPr bwMode="auto">
            <a:xfrm>
              <a:off x="80963" y="1647825"/>
              <a:ext cx="166688" cy="234950"/>
            </a:xfrm>
            <a:custGeom>
              <a:avLst/>
              <a:gdLst>
                <a:gd name="T0" fmla="*/ 2147483647 w 49"/>
                <a:gd name="T1" fmla="*/ 0 h 69"/>
                <a:gd name="T2" fmla="*/ 2147483647 w 49"/>
                <a:gd name="T3" fmla="*/ 2147483647 h 69"/>
                <a:gd name="T4" fmla="*/ 2147483647 w 49"/>
                <a:gd name="T5" fmla="*/ 2147483647 h 69"/>
                <a:gd name="T6" fmla="*/ 2147483647 w 49"/>
                <a:gd name="T7" fmla="*/ 2147483647 h 69"/>
                <a:gd name="T8" fmla="*/ 2147483647 w 49"/>
                <a:gd name="T9" fmla="*/ 2147483647 h 69"/>
                <a:gd name="T10" fmla="*/ 2147483647 w 49"/>
                <a:gd name="T11" fmla="*/ 2147483647 h 69"/>
                <a:gd name="T12" fmla="*/ 2147483647 w 49"/>
                <a:gd name="T13" fmla="*/ 2147483647 h 69"/>
                <a:gd name="T14" fmla="*/ 2147483647 w 49"/>
                <a:gd name="T15" fmla="*/ 2147483647 h 69"/>
                <a:gd name="T16" fmla="*/ 2147483647 w 49"/>
                <a:gd name="T17" fmla="*/ 2147483647 h 69"/>
                <a:gd name="T18" fmla="*/ 2147483647 w 49"/>
                <a:gd name="T19" fmla="*/ 0 h 69"/>
                <a:gd name="T20" fmla="*/ 2147483647 w 49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69">
                  <a:moveTo>
                    <a:pt x="12" y="0"/>
                  </a:moveTo>
                  <a:cubicBezTo>
                    <a:pt x="12" y="0"/>
                    <a:pt x="0" y="40"/>
                    <a:pt x="3" y="51"/>
                  </a:cubicBezTo>
                  <a:cubicBezTo>
                    <a:pt x="6" y="61"/>
                    <a:pt x="19" y="66"/>
                    <a:pt x="25" y="67"/>
                  </a:cubicBezTo>
                  <a:cubicBezTo>
                    <a:pt x="31" y="69"/>
                    <a:pt x="44" y="58"/>
                    <a:pt x="44" y="58"/>
                  </a:cubicBezTo>
                  <a:cubicBezTo>
                    <a:pt x="44" y="58"/>
                    <a:pt x="28" y="47"/>
                    <a:pt x="29" y="44"/>
                  </a:cubicBezTo>
                  <a:cubicBezTo>
                    <a:pt x="30" y="41"/>
                    <a:pt x="35" y="37"/>
                    <a:pt x="36" y="38"/>
                  </a:cubicBezTo>
                  <a:cubicBezTo>
                    <a:pt x="38" y="39"/>
                    <a:pt x="39" y="50"/>
                    <a:pt x="39" y="50"/>
                  </a:cubicBezTo>
                  <a:cubicBezTo>
                    <a:pt x="39" y="50"/>
                    <a:pt x="44" y="53"/>
                    <a:pt x="46" y="48"/>
                  </a:cubicBezTo>
                  <a:cubicBezTo>
                    <a:pt x="49" y="42"/>
                    <a:pt x="44" y="26"/>
                    <a:pt x="44" y="26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8" name="Freeform 18"/>
            <p:cNvSpPr/>
            <p:nvPr/>
          </p:nvSpPr>
          <p:spPr bwMode="auto">
            <a:xfrm>
              <a:off x="125413" y="1739900"/>
              <a:ext cx="104775" cy="122238"/>
            </a:xfrm>
            <a:custGeom>
              <a:avLst/>
              <a:gdLst>
                <a:gd name="T0" fmla="*/ 2147483647 w 31"/>
                <a:gd name="T1" fmla="*/ 2147483647 h 36"/>
                <a:gd name="T2" fmla="*/ 2147483647 w 31"/>
                <a:gd name="T3" fmla="*/ 2147483647 h 36"/>
                <a:gd name="T4" fmla="*/ 2147483647 w 31"/>
                <a:gd name="T5" fmla="*/ 2147483647 h 36"/>
                <a:gd name="T6" fmla="*/ 2147483647 w 31"/>
                <a:gd name="T7" fmla="*/ 2147483647 h 36"/>
                <a:gd name="T8" fmla="*/ 2147483647 w 31"/>
                <a:gd name="T9" fmla="*/ 0 h 36"/>
                <a:gd name="T10" fmla="*/ 2147483647 w 31"/>
                <a:gd name="T11" fmla="*/ 2147483647 h 36"/>
                <a:gd name="T12" fmla="*/ 2147483647 w 31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36">
                  <a:moveTo>
                    <a:pt x="24" y="36"/>
                  </a:moveTo>
                  <a:cubicBezTo>
                    <a:pt x="28" y="34"/>
                    <a:pt x="31" y="31"/>
                    <a:pt x="31" y="31"/>
                  </a:cubicBezTo>
                  <a:cubicBezTo>
                    <a:pt x="31" y="31"/>
                    <a:pt x="15" y="20"/>
                    <a:pt x="16" y="17"/>
                  </a:cubicBezTo>
                  <a:cubicBezTo>
                    <a:pt x="17" y="14"/>
                    <a:pt x="22" y="10"/>
                    <a:pt x="23" y="11"/>
                  </a:cubicBezTo>
                  <a:cubicBezTo>
                    <a:pt x="23" y="11"/>
                    <a:pt x="13" y="0"/>
                    <a:pt x="9" y="0"/>
                  </a:cubicBezTo>
                  <a:cubicBezTo>
                    <a:pt x="6" y="0"/>
                    <a:pt x="0" y="13"/>
                    <a:pt x="2" y="20"/>
                  </a:cubicBezTo>
                  <a:cubicBezTo>
                    <a:pt x="3" y="25"/>
                    <a:pt x="16" y="33"/>
                    <a:pt x="24" y="36"/>
                  </a:cubicBezTo>
                  <a:close/>
                </a:path>
              </a:pathLst>
            </a:custGeom>
            <a:solidFill>
              <a:srgbClr val="B99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9" name="Freeform 19"/>
            <p:cNvSpPr/>
            <p:nvPr/>
          </p:nvSpPr>
          <p:spPr bwMode="auto">
            <a:xfrm>
              <a:off x="104775" y="1781175"/>
              <a:ext cx="92075" cy="134938"/>
            </a:xfrm>
            <a:custGeom>
              <a:avLst/>
              <a:gdLst>
                <a:gd name="T0" fmla="*/ 0 w 27"/>
                <a:gd name="T1" fmla="*/ 2147483647 h 40"/>
                <a:gd name="T2" fmla="*/ 2147483647 w 27"/>
                <a:gd name="T3" fmla="*/ 2147483647 h 40"/>
                <a:gd name="T4" fmla="*/ 2147483647 w 27"/>
                <a:gd name="T5" fmla="*/ 2147483647 h 40"/>
                <a:gd name="T6" fmla="*/ 2147483647 w 27"/>
                <a:gd name="T7" fmla="*/ 2147483647 h 40"/>
                <a:gd name="T8" fmla="*/ 2147483647 w 27"/>
                <a:gd name="T9" fmla="*/ 2147483647 h 40"/>
                <a:gd name="T10" fmla="*/ 2147483647 w 27"/>
                <a:gd name="T11" fmla="*/ 2147483647 h 40"/>
                <a:gd name="T12" fmla="*/ 0 w 27"/>
                <a:gd name="T13" fmla="*/ 2147483647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0">
                  <a:moveTo>
                    <a:pt x="0" y="40"/>
                  </a:moveTo>
                  <a:cubicBezTo>
                    <a:pt x="0" y="31"/>
                    <a:pt x="0" y="21"/>
                    <a:pt x="3" y="13"/>
                  </a:cubicBezTo>
                  <a:cubicBezTo>
                    <a:pt x="7" y="5"/>
                    <a:pt x="14" y="0"/>
                    <a:pt x="27" y="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7" y="7"/>
                    <a:pt x="12" y="11"/>
                    <a:pt x="9" y="16"/>
                  </a:cubicBezTo>
                  <a:cubicBezTo>
                    <a:pt x="7" y="22"/>
                    <a:pt x="7" y="31"/>
                    <a:pt x="7" y="40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0" name="Freeform 20"/>
            <p:cNvSpPr/>
            <p:nvPr/>
          </p:nvSpPr>
          <p:spPr bwMode="auto">
            <a:xfrm>
              <a:off x="396875" y="2274888"/>
              <a:ext cx="193675" cy="128588"/>
            </a:xfrm>
            <a:custGeom>
              <a:avLst/>
              <a:gdLst>
                <a:gd name="T0" fmla="*/ 2147483647 w 57"/>
                <a:gd name="T1" fmla="*/ 0 h 38"/>
                <a:gd name="T2" fmla="*/ 2147483647 w 57"/>
                <a:gd name="T3" fmla="*/ 2147483647 h 38"/>
                <a:gd name="T4" fmla="*/ 2147483647 w 57"/>
                <a:gd name="T5" fmla="*/ 2147483647 h 38"/>
                <a:gd name="T6" fmla="*/ 2147483647 w 57"/>
                <a:gd name="T7" fmla="*/ 2147483647 h 38"/>
                <a:gd name="T8" fmla="*/ 2147483647 w 57"/>
                <a:gd name="T9" fmla="*/ 0 h 38"/>
                <a:gd name="T10" fmla="*/ 2147483647 w 57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38">
                  <a:moveTo>
                    <a:pt x="52" y="0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0" y="30"/>
                    <a:pt x="24" y="37"/>
                    <a:pt x="6" y="38"/>
                  </a:cubicBezTo>
                  <a:cubicBezTo>
                    <a:pt x="0" y="29"/>
                    <a:pt x="23" y="19"/>
                    <a:pt x="39" y="15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1" name="Freeform 21"/>
            <p:cNvSpPr/>
            <p:nvPr/>
          </p:nvSpPr>
          <p:spPr bwMode="auto">
            <a:xfrm>
              <a:off x="631825" y="2254250"/>
              <a:ext cx="179388" cy="101600"/>
            </a:xfrm>
            <a:custGeom>
              <a:avLst/>
              <a:gdLst>
                <a:gd name="T0" fmla="*/ 2147483647 w 53"/>
                <a:gd name="T1" fmla="*/ 2147483647 h 30"/>
                <a:gd name="T2" fmla="*/ 2147483647 w 53"/>
                <a:gd name="T3" fmla="*/ 2147483647 h 30"/>
                <a:gd name="T4" fmla="*/ 2147483647 w 53"/>
                <a:gd name="T5" fmla="*/ 2147483647 h 30"/>
                <a:gd name="T6" fmla="*/ 0 w 53"/>
                <a:gd name="T7" fmla="*/ 2147483647 h 30"/>
                <a:gd name="T8" fmla="*/ 0 w 53"/>
                <a:gd name="T9" fmla="*/ 2147483647 h 30"/>
                <a:gd name="T10" fmla="*/ 2147483647 w 53"/>
                <a:gd name="T11" fmla="*/ 0 h 30"/>
                <a:gd name="T12" fmla="*/ 2147483647 w 53"/>
                <a:gd name="T13" fmla="*/ 2147483647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30">
                  <a:moveTo>
                    <a:pt x="21" y="3"/>
                  </a:moveTo>
                  <a:cubicBezTo>
                    <a:pt x="21" y="3"/>
                    <a:pt x="18" y="11"/>
                    <a:pt x="19" y="12"/>
                  </a:cubicBezTo>
                  <a:cubicBezTo>
                    <a:pt x="22" y="14"/>
                    <a:pt x="52" y="18"/>
                    <a:pt x="53" y="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1" y="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2" name="Freeform 22"/>
            <p:cNvSpPr/>
            <p:nvPr/>
          </p:nvSpPr>
          <p:spPr bwMode="auto">
            <a:xfrm>
              <a:off x="430213" y="1905000"/>
              <a:ext cx="160338" cy="387350"/>
            </a:xfrm>
            <a:custGeom>
              <a:avLst/>
              <a:gdLst>
                <a:gd name="T0" fmla="*/ 0 w 47"/>
                <a:gd name="T1" fmla="*/ 2147483647 h 114"/>
                <a:gd name="T2" fmla="*/ 2147483647 w 47"/>
                <a:gd name="T3" fmla="*/ 2147483647 h 114"/>
                <a:gd name="T4" fmla="*/ 2147483647 w 47"/>
                <a:gd name="T5" fmla="*/ 2147483647 h 114"/>
                <a:gd name="T6" fmla="*/ 2147483647 w 47"/>
                <a:gd name="T7" fmla="*/ 0 h 114"/>
                <a:gd name="T8" fmla="*/ 0 w 47"/>
                <a:gd name="T9" fmla="*/ 2147483647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14">
                  <a:moveTo>
                    <a:pt x="0" y="4"/>
                  </a:moveTo>
                  <a:cubicBezTo>
                    <a:pt x="7" y="39"/>
                    <a:pt x="7" y="81"/>
                    <a:pt x="21" y="114"/>
                  </a:cubicBezTo>
                  <a:cubicBezTo>
                    <a:pt x="30" y="114"/>
                    <a:pt x="38" y="114"/>
                    <a:pt x="47" y="114"/>
                  </a:cubicBezTo>
                  <a:cubicBezTo>
                    <a:pt x="35" y="72"/>
                    <a:pt x="38" y="36"/>
                    <a:pt x="42" y="0"/>
                  </a:cubicBezTo>
                  <a:cubicBezTo>
                    <a:pt x="28" y="1"/>
                    <a:pt x="14" y="3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3" name="Freeform 23"/>
            <p:cNvSpPr/>
            <p:nvPr/>
          </p:nvSpPr>
          <p:spPr bwMode="auto">
            <a:xfrm>
              <a:off x="1096963" y="923925"/>
              <a:ext cx="376238" cy="627063"/>
            </a:xfrm>
            <a:custGeom>
              <a:avLst/>
              <a:gdLst>
                <a:gd name="T0" fmla="*/ 2147483647 w 111"/>
                <a:gd name="T1" fmla="*/ 2147483647 h 185"/>
                <a:gd name="T2" fmla="*/ 2147483647 w 111"/>
                <a:gd name="T3" fmla="*/ 2147483647 h 185"/>
                <a:gd name="T4" fmla="*/ 2147483647 w 111"/>
                <a:gd name="T5" fmla="*/ 0 h 185"/>
                <a:gd name="T6" fmla="*/ 2147483647 w 111"/>
                <a:gd name="T7" fmla="*/ 2147483647 h 185"/>
                <a:gd name="T8" fmla="*/ 2147483647 w 111"/>
                <a:gd name="T9" fmla="*/ 2147483647 h 185"/>
                <a:gd name="T10" fmla="*/ 2147483647 w 111"/>
                <a:gd name="T11" fmla="*/ 2147483647 h 185"/>
                <a:gd name="T12" fmla="*/ 2147483647 w 111"/>
                <a:gd name="T13" fmla="*/ 2147483647 h 185"/>
                <a:gd name="T14" fmla="*/ 2147483647 w 111"/>
                <a:gd name="T15" fmla="*/ 2147483647 h 185"/>
                <a:gd name="T16" fmla="*/ 2147483647 w 111"/>
                <a:gd name="T17" fmla="*/ 2147483647 h 185"/>
                <a:gd name="T18" fmla="*/ 2147483647 w 111"/>
                <a:gd name="T19" fmla="*/ 2147483647 h 185"/>
                <a:gd name="T20" fmla="*/ 2147483647 w 111"/>
                <a:gd name="T21" fmla="*/ 2147483647 h 185"/>
                <a:gd name="T22" fmla="*/ 2147483647 w 111"/>
                <a:gd name="T23" fmla="*/ 2147483647 h 185"/>
                <a:gd name="T24" fmla="*/ 2147483647 w 111"/>
                <a:gd name="T25" fmla="*/ 2147483647 h 185"/>
                <a:gd name="T26" fmla="*/ 2147483647 w 111"/>
                <a:gd name="T27" fmla="*/ 2147483647 h 1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1" h="185">
                  <a:moveTo>
                    <a:pt x="4" y="124"/>
                  </a:moveTo>
                  <a:cubicBezTo>
                    <a:pt x="0" y="122"/>
                    <a:pt x="32" y="116"/>
                    <a:pt x="31" y="100"/>
                  </a:cubicBezTo>
                  <a:cubicBezTo>
                    <a:pt x="27" y="55"/>
                    <a:pt x="51" y="39"/>
                    <a:pt x="47" y="0"/>
                  </a:cubicBezTo>
                  <a:cubicBezTo>
                    <a:pt x="47" y="0"/>
                    <a:pt x="77" y="1"/>
                    <a:pt x="82" y="21"/>
                  </a:cubicBezTo>
                  <a:cubicBezTo>
                    <a:pt x="87" y="41"/>
                    <a:pt x="56" y="61"/>
                    <a:pt x="60" y="86"/>
                  </a:cubicBezTo>
                  <a:cubicBezTo>
                    <a:pt x="60" y="86"/>
                    <a:pt x="83" y="80"/>
                    <a:pt x="96" y="82"/>
                  </a:cubicBezTo>
                  <a:cubicBezTo>
                    <a:pt x="109" y="85"/>
                    <a:pt x="107" y="102"/>
                    <a:pt x="101" y="103"/>
                  </a:cubicBezTo>
                  <a:cubicBezTo>
                    <a:pt x="101" y="105"/>
                    <a:pt x="109" y="102"/>
                    <a:pt x="109" y="113"/>
                  </a:cubicBezTo>
                  <a:cubicBezTo>
                    <a:pt x="110" y="124"/>
                    <a:pt x="101" y="128"/>
                    <a:pt x="101" y="128"/>
                  </a:cubicBezTo>
                  <a:cubicBezTo>
                    <a:pt x="111" y="137"/>
                    <a:pt x="111" y="150"/>
                    <a:pt x="101" y="154"/>
                  </a:cubicBezTo>
                  <a:cubicBezTo>
                    <a:pt x="101" y="154"/>
                    <a:pt x="101" y="175"/>
                    <a:pt x="94" y="180"/>
                  </a:cubicBezTo>
                  <a:cubicBezTo>
                    <a:pt x="87" y="185"/>
                    <a:pt x="69" y="182"/>
                    <a:pt x="69" y="182"/>
                  </a:cubicBezTo>
                  <a:cubicBezTo>
                    <a:pt x="52" y="178"/>
                    <a:pt x="33" y="170"/>
                    <a:pt x="15" y="167"/>
                  </a:cubicBezTo>
                  <a:cubicBezTo>
                    <a:pt x="1" y="155"/>
                    <a:pt x="9" y="137"/>
                    <a:pt x="4" y="124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4" name="Freeform 24"/>
            <p:cNvSpPr/>
            <p:nvPr/>
          </p:nvSpPr>
          <p:spPr bwMode="auto">
            <a:xfrm>
              <a:off x="438150" y="1187450"/>
              <a:ext cx="188913" cy="214313"/>
            </a:xfrm>
            <a:custGeom>
              <a:avLst/>
              <a:gdLst>
                <a:gd name="T0" fmla="*/ 2147483647 w 56"/>
                <a:gd name="T1" fmla="*/ 0 h 63"/>
                <a:gd name="T2" fmla="*/ 2147483647 w 56"/>
                <a:gd name="T3" fmla="*/ 2147483647 h 63"/>
                <a:gd name="T4" fmla="*/ 2147483647 w 56"/>
                <a:gd name="T5" fmla="*/ 2147483647 h 63"/>
                <a:gd name="T6" fmla="*/ 0 w 56"/>
                <a:gd name="T7" fmla="*/ 2147483647 h 63"/>
                <a:gd name="T8" fmla="*/ 2147483647 w 56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63">
                  <a:moveTo>
                    <a:pt x="10" y="0"/>
                  </a:moveTo>
                  <a:cubicBezTo>
                    <a:pt x="25" y="12"/>
                    <a:pt x="38" y="33"/>
                    <a:pt x="56" y="39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5" y="63"/>
                    <a:pt x="6" y="41"/>
                    <a:pt x="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5" name="Freeform 25"/>
            <p:cNvSpPr/>
            <p:nvPr/>
          </p:nvSpPr>
          <p:spPr bwMode="auto">
            <a:xfrm>
              <a:off x="128588" y="349250"/>
              <a:ext cx="984250" cy="930275"/>
            </a:xfrm>
            <a:custGeom>
              <a:avLst/>
              <a:gdLst>
                <a:gd name="T0" fmla="*/ 2147483647 w 290"/>
                <a:gd name="T1" fmla="*/ 2147483647 h 275"/>
                <a:gd name="T2" fmla="*/ 2147483647 w 290"/>
                <a:gd name="T3" fmla="*/ 2147483647 h 275"/>
                <a:gd name="T4" fmla="*/ 2147483647 w 290"/>
                <a:gd name="T5" fmla="*/ 2147483647 h 275"/>
                <a:gd name="T6" fmla="*/ 2147483647 w 290"/>
                <a:gd name="T7" fmla="*/ 2147483647 h 275"/>
                <a:gd name="T8" fmla="*/ 2147483647 w 290"/>
                <a:gd name="T9" fmla="*/ 2147483647 h 275"/>
                <a:gd name="T10" fmla="*/ 2147483647 w 290"/>
                <a:gd name="T11" fmla="*/ 2147483647 h 275"/>
                <a:gd name="T12" fmla="*/ 2147483647 w 290"/>
                <a:gd name="T13" fmla="*/ 2147483647 h 275"/>
                <a:gd name="T14" fmla="*/ 2147483647 w 290"/>
                <a:gd name="T15" fmla="*/ 0 h 275"/>
                <a:gd name="T16" fmla="*/ 2147483647 w 290"/>
                <a:gd name="T17" fmla="*/ 2147483647 h 275"/>
                <a:gd name="T18" fmla="*/ 2147483647 w 290"/>
                <a:gd name="T19" fmla="*/ 2147483647 h 2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" h="275">
                  <a:moveTo>
                    <a:pt x="8" y="19"/>
                  </a:moveTo>
                  <a:cubicBezTo>
                    <a:pt x="8" y="19"/>
                    <a:pt x="0" y="190"/>
                    <a:pt x="31" y="228"/>
                  </a:cubicBezTo>
                  <a:cubicBezTo>
                    <a:pt x="65" y="267"/>
                    <a:pt x="204" y="275"/>
                    <a:pt x="243" y="240"/>
                  </a:cubicBezTo>
                  <a:cubicBezTo>
                    <a:pt x="278" y="207"/>
                    <a:pt x="290" y="35"/>
                    <a:pt x="290" y="35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6"/>
                    <a:pt x="133" y="6"/>
                    <a:pt x="133" y="6"/>
                  </a:cubicBezTo>
                  <a:lnTo>
                    <a:pt x="8" y="1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6" name="Freeform 26"/>
            <p:cNvSpPr/>
            <p:nvPr/>
          </p:nvSpPr>
          <p:spPr bwMode="auto">
            <a:xfrm>
              <a:off x="173038" y="301625"/>
              <a:ext cx="909638" cy="527050"/>
            </a:xfrm>
            <a:custGeom>
              <a:avLst/>
              <a:gdLst>
                <a:gd name="T0" fmla="*/ 0 w 268"/>
                <a:gd name="T1" fmla="*/ 2147483647 h 156"/>
                <a:gd name="T2" fmla="*/ 2147483647 w 268"/>
                <a:gd name="T3" fmla="*/ 2147483647 h 156"/>
                <a:gd name="T4" fmla="*/ 2147483647 w 268"/>
                <a:gd name="T5" fmla="*/ 2147483647 h 156"/>
                <a:gd name="T6" fmla="*/ 2147483647 w 268"/>
                <a:gd name="T7" fmla="*/ 2147483647 h 156"/>
                <a:gd name="T8" fmla="*/ 2147483647 w 268"/>
                <a:gd name="T9" fmla="*/ 2147483647 h 156"/>
                <a:gd name="T10" fmla="*/ 2147483647 w 268"/>
                <a:gd name="T11" fmla="*/ 2147483647 h 156"/>
                <a:gd name="T12" fmla="*/ 2147483647 w 268"/>
                <a:gd name="T13" fmla="*/ 2147483647 h 156"/>
                <a:gd name="T14" fmla="*/ 2147483647 w 268"/>
                <a:gd name="T15" fmla="*/ 2147483647 h 156"/>
                <a:gd name="T16" fmla="*/ 2147483647 w 268"/>
                <a:gd name="T17" fmla="*/ 0 h 156"/>
                <a:gd name="T18" fmla="*/ 2147483647 w 268"/>
                <a:gd name="T19" fmla="*/ 2147483647 h 156"/>
                <a:gd name="T20" fmla="*/ 2147483647 w 268"/>
                <a:gd name="T21" fmla="*/ 2147483647 h 156"/>
                <a:gd name="T22" fmla="*/ 0 w 268"/>
                <a:gd name="T23" fmla="*/ 2147483647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" h="156">
                  <a:moveTo>
                    <a:pt x="0" y="140"/>
                  </a:moveTo>
                  <a:cubicBezTo>
                    <a:pt x="10" y="95"/>
                    <a:pt x="28" y="21"/>
                    <a:pt x="82" y="56"/>
                  </a:cubicBezTo>
                  <a:cubicBezTo>
                    <a:pt x="100" y="68"/>
                    <a:pt x="176" y="72"/>
                    <a:pt x="193" y="63"/>
                  </a:cubicBezTo>
                  <a:cubicBezTo>
                    <a:pt x="247" y="35"/>
                    <a:pt x="260" y="110"/>
                    <a:pt x="265" y="156"/>
                  </a:cubicBezTo>
                  <a:cubicBezTo>
                    <a:pt x="265" y="156"/>
                    <a:pt x="268" y="49"/>
                    <a:pt x="267" y="39"/>
                  </a:cubicBezTo>
                  <a:cubicBezTo>
                    <a:pt x="265" y="29"/>
                    <a:pt x="267" y="18"/>
                    <a:pt x="267" y="18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139" y="34"/>
                    <a:pt x="139" y="34"/>
                    <a:pt x="139" y="3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14"/>
                    <a:pt x="12" y="24"/>
                  </a:cubicBezTo>
                  <a:cubicBezTo>
                    <a:pt x="9" y="34"/>
                    <a:pt x="0" y="140"/>
                    <a:pt x="0" y="140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7" name="Freeform 27"/>
            <p:cNvSpPr/>
            <p:nvPr/>
          </p:nvSpPr>
          <p:spPr bwMode="auto">
            <a:xfrm>
              <a:off x="87313" y="0"/>
              <a:ext cx="1141413" cy="828675"/>
            </a:xfrm>
            <a:custGeom>
              <a:avLst/>
              <a:gdLst>
                <a:gd name="T0" fmla="*/ 2147483647 w 336"/>
                <a:gd name="T1" fmla="*/ 2147483647 h 245"/>
                <a:gd name="T2" fmla="*/ 2147483647 w 336"/>
                <a:gd name="T3" fmla="*/ 2147483647 h 245"/>
                <a:gd name="T4" fmla="*/ 2147483647 w 336"/>
                <a:gd name="T5" fmla="*/ 2147483647 h 245"/>
                <a:gd name="T6" fmla="*/ 2147483647 w 336"/>
                <a:gd name="T7" fmla="*/ 2147483647 h 245"/>
                <a:gd name="T8" fmla="*/ 2147483647 w 336"/>
                <a:gd name="T9" fmla="*/ 2147483647 h 245"/>
                <a:gd name="T10" fmla="*/ 2147483647 w 336"/>
                <a:gd name="T11" fmla="*/ 2147483647 h 245"/>
                <a:gd name="T12" fmla="*/ 2147483647 w 336"/>
                <a:gd name="T13" fmla="*/ 2147483647 h 245"/>
                <a:gd name="T14" fmla="*/ 2147483647 w 336"/>
                <a:gd name="T15" fmla="*/ 2147483647 h 245"/>
                <a:gd name="T16" fmla="*/ 2147483647 w 336"/>
                <a:gd name="T17" fmla="*/ 2147483647 h 245"/>
                <a:gd name="T18" fmla="*/ 2147483647 w 336"/>
                <a:gd name="T19" fmla="*/ 2147483647 h 245"/>
                <a:gd name="T20" fmla="*/ 2147483647 w 336"/>
                <a:gd name="T21" fmla="*/ 2147483647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6" h="245">
                  <a:moveTo>
                    <a:pt x="15" y="228"/>
                  </a:moveTo>
                  <a:cubicBezTo>
                    <a:pt x="27" y="230"/>
                    <a:pt x="27" y="230"/>
                    <a:pt x="27" y="230"/>
                  </a:cubicBezTo>
                  <a:cubicBezTo>
                    <a:pt x="27" y="230"/>
                    <a:pt x="30" y="156"/>
                    <a:pt x="55" y="131"/>
                  </a:cubicBezTo>
                  <a:cubicBezTo>
                    <a:pt x="80" y="106"/>
                    <a:pt x="107" y="124"/>
                    <a:pt x="123" y="136"/>
                  </a:cubicBezTo>
                  <a:cubicBezTo>
                    <a:pt x="138" y="148"/>
                    <a:pt x="187" y="151"/>
                    <a:pt x="203" y="141"/>
                  </a:cubicBezTo>
                  <a:cubicBezTo>
                    <a:pt x="220" y="131"/>
                    <a:pt x="249" y="116"/>
                    <a:pt x="271" y="144"/>
                  </a:cubicBezTo>
                  <a:cubicBezTo>
                    <a:pt x="293" y="171"/>
                    <a:pt x="287" y="245"/>
                    <a:pt x="287" y="245"/>
                  </a:cubicBezTo>
                  <a:cubicBezTo>
                    <a:pt x="299" y="244"/>
                    <a:pt x="299" y="244"/>
                    <a:pt x="299" y="244"/>
                  </a:cubicBezTo>
                  <a:cubicBezTo>
                    <a:pt x="299" y="244"/>
                    <a:pt x="324" y="162"/>
                    <a:pt x="327" y="129"/>
                  </a:cubicBezTo>
                  <a:cubicBezTo>
                    <a:pt x="336" y="20"/>
                    <a:pt x="5" y="0"/>
                    <a:pt x="1" y="110"/>
                  </a:cubicBezTo>
                  <a:cubicBezTo>
                    <a:pt x="0" y="143"/>
                    <a:pt x="15" y="228"/>
                    <a:pt x="15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8" name="Freeform 28"/>
            <p:cNvSpPr/>
            <p:nvPr/>
          </p:nvSpPr>
          <p:spPr bwMode="auto">
            <a:xfrm>
              <a:off x="461963" y="971550"/>
              <a:ext cx="349250" cy="179388"/>
            </a:xfrm>
            <a:custGeom>
              <a:avLst/>
              <a:gdLst>
                <a:gd name="T0" fmla="*/ 2147483647 w 103"/>
                <a:gd name="T1" fmla="*/ 2147483647 h 53"/>
                <a:gd name="T2" fmla="*/ 2147483647 w 103"/>
                <a:gd name="T3" fmla="*/ 0 h 53"/>
                <a:gd name="T4" fmla="*/ 2147483647 w 103"/>
                <a:gd name="T5" fmla="*/ 2147483647 h 53"/>
                <a:gd name="T6" fmla="*/ 2147483647 w 103"/>
                <a:gd name="T7" fmla="*/ 2147483647 h 53"/>
                <a:gd name="T8" fmla="*/ 2147483647 w 103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53">
                  <a:moveTo>
                    <a:pt x="4" y="16"/>
                  </a:moveTo>
                  <a:cubicBezTo>
                    <a:pt x="35" y="17"/>
                    <a:pt x="75" y="16"/>
                    <a:pt x="103" y="0"/>
                  </a:cubicBezTo>
                  <a:cubicBezTo>
                    <a:pt x="103" y="0"/>
                    <a:pt x="103" y="37"/>
                    <a:pt x="85" y="45"/>
                  </a:cubicBezTo>
                  <a:cubicBezTo>
                    <a:pt x="68" y="53"/>
                    <a:pt x="30" y="49"/>
                    <a:pt x="15" y="40"/>
                  </a:cubicBezTo>
                  <a:cubicBezTo>
                    <a:pt x="0" y="30"/>
                    <a:pt x="4" y="16"/>
                    <a:pt x="4" y="16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9" name="Freeform 29"/>
            <p:cNvSpPr/>
            <p:nvPr/>
          </p:nvSpPr>
          <p:spPr bwMode="auto">
            <a:xfrm>
              <a:off x="560388" y="1103313"/>
              <a:ext cx="134938" cy="38100"/>
            </a:xfrm>
            <a:custGeom>
              <a:avLst/>
              <a:gdLst>
                <a:gd name="T0" fmla="*/ 2147483647 w 40"/>
                <a:gd name="T1" fmla="*/ 2147483647 h 11"/>
                <a:gd name="T2" fmla="*/ 0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0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40" y="10"/>
                  </a:moveTo>
                  <a:cubicBezTo>
                    <a:pt x="27" y="11"/>
                    <a:pt x="12" y="9"/>
                    <a:pt x="0" y="6"/>
                  </a:cubicBezTo>
                  <a:cubicBezTo>
                    <a:pt x="3" y="4"/>
                    <a:pt x="9" y="0"/>
                    <a:pt x="11" y="1"/>
                  </a:cubicBezTo>
                  <a:cubicBezTo>
                    <a:pt x="15" y="2"/>
                    <a:pt x="17" y="3"/>
                    <a:pt x="17" y="3"/>
                  </a:cubicBezTo>
                  <a:cubicBezTo>
                    <a:pt x="17" y="3"/>
                    <a:pt x="21" y="0"/>
                    <a:pt x="27" y="0"/>
                  </a:cubicBezTo>
                  <a:cubicBezTo>
                    <a:pt x="31" y="1"/>
                    <a:pt x="37" y="6"/>
                    <a:pt x="4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0" name="Freeform 30"/>
            <p:cNvSpPr/>
            <p:nvPr/>
          </p:nvSpPr>
          <p:spPr bwMode="auto">
            <a:xfrm>
              <a:off x="471488" y="971550"/>
              <a:ext cx="339725" cy="98425"/>
            </a:xfrm>
            <a:custGeom>
              <a:avLst/>
              <a:gdLst>
                <a:gd name="T0" fmla="*/ 2147483647 w 100"/>
                <a:gd name="T1" fmla="*/ 2147483647 h 29"/>
                <a:gd name="T2" fmla="*/ 2147483647 w 100"/>
                <a:gd name="T3" fmla="*/ 0 h 29"/>
                <a:gd name="T4" fmla="*/ 2147483647 w 100"/>
                <a:gd name="T5" fmla="*/ 2147483647 h 29"/>
                <a:gd name="T6" fmla="*/ 2147483647 w 100"/>
                <a:gd name="T7" fmla="*/ 2147483647 h 29"/>
                <a:gd name="T8" fmla="*/ 2147483647 w 100"/>
                <a:gd name="T9" fmla="*/ 2147483647 h 29"/>
                <a:gd name="T10" fmla="*/ 2147483647 w 100"/>
                <a:gd name="T11" fmla="*/ 214748364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0" h="29">
                  <a:moveTo>
                    <a:pt x="1" y="16"/>
                  </a:moveTo>
                  <a:cubicBezTo>
                    <a:pt x="32" y="17"/>
                    <a:pt x="72" y="16"/>
                    <a:pt x="100" y="0"/>
                  </a:cubicBezTo>
                  <a:cubicBezTo>
                    <a:pt x="100" y="0"/>
                    <a:pt x="100" y="11"/>
                    <a:pt x="97" y="22"/>
                  </a:cubicBezTo>
                  <a:cubicBezTo>
                    <a:pt x="89" y="24"/>
                    <a:pt x="78" y="26"/>
                    <a:pt x="67" y="27"/>
                  </a:cubicBezTo>
                  <a:cubicBezTo>
                    <a:pt x="44" y="29"/>
                    <a:pt x="13" y="26"/>
                    <a:pt x="1" y="25"/>
                  </a:cubicBezTo>
                  <a:cubicBezTo>
                    <a:pt x="0" y="20"/>
                    <a:pt x="1" y="16"/>
                    <a:pt x="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1" name="Freeform 31"/>
            <p:cNvSpPr/>
            <p:nvPr/>
          </p:nvSpPr>
          <p:spPr bwMode="auto">
            <a:xfrm>
              <a:off x="617538" y="169863"/>
              <a:ext cx="584200" cy="287338"/>
            </a:xfrm>
            <a:custGeom>
              <a:avLst/>
              <a:gdLst>
                <a:gd name="T0" fmla="*/ 0 w 172"/>
                <a:gd name="T1" fmla="*/ 2147483647 h 85"/>
                <a:gd name="T2" fmla="*/ 2147483647 w 172"/>
                <a:gd name="T3" fmla="*/ 2147483647 h 85"/>
                <a:gd name="T4" fmla="*/ 2147483647 w 172"/>
                <a:gd name="T5" fmla="*/ 2147483647 h 85"/>
                <a:gd name="T6" fmla="*/ 0 w 172"/>
                <a:gd name="T7" fmla="*/ 2147483647 h 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85">
                  <a:moveTo>
                    <a:pt x="0" y="1"/>
                  </a:moveTo>
                  <a:cubicBezTo>
                    <a:pt x="19" y="0"/>
                    <a:pt x="172" y="20"/>
                    <a:pt x="149" y="85"/>
                  </a:cubicBezTo>
                  <a:cubicBezTo>
                    <a:pt x="149" y="85"/>
                    <a:pt x="135" y="54"/>
                    <a:pt x="99" y="36"/>
                  </a:cubicBezTo>
                  <a:cubicBezTo>
                    <a:pt x="63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2" name="Freeform 32"/>
            <p:cNvSpPr/>
            <p:nvPr/>
          </p:nvSpPr>
          <p:spPr bwMode="auto">
            <a:xfrm>
              <a:off x="573088" y="869950"/>
              <a:ext cx="31750" cy="36513"/>
            </a:xfrm>
            <a:custGeom>
              <a:avLst/>
              <a:gdLst>
                <a:gd name="T0" fmla="*/ 2147483647 w 9"/>
                <a:gd name="T1" fmla="*/ 0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0 w 9"/>
                <a:gd name="T7" fmla="*/ 2147483647 h 11"/>
                <a:gd name="T8" fmla="*/ 2147483647 w 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5" y="0"/>
                  </a:moveTo>
                  <a:cubicBezTo>
                    <a:pt x="7" y="0"/>
                    <a:pt x="9" y="2"/>
                    <a:pt x="9" y="6"/>
                  </a:cubicBezTo>
                  <a:cubicBezTo>
                    <a:pt x="8" y="9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3" name="Freeform 33"/>
            <p:cNvSpPr/>
            <p:nvPr/>
          </p:nvSpPr>
          <p:spPr bwMode="auto">
            <a:xfrm>
              <a:off x="638175" y="873125"/>
              <a:ext cx="30163" cy="38100"/>
            </a:xfrm>
            <a:custGeom>
              <a:avLst/>
              <a:gdLst>
                <a:gd name="T0" fmla="*/ 2147483647 w 9"/>
                <a:gd name="T1" fmla="*/ 0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0 w 9"/>
                <a:gd name="T7" fmla="*/ 2147483647 h 11"/>
                <a:gd name="T8" fmla="*/ 2147483647 w 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5" y="0"/>
                  </a:moveTo>
                  <a:cubicBezTo>
                    <a:pt x="7" y="0"/>
                    <a:pt x="9" y="3"/>
                    <a:pt x="9" y="6"/>
                  </a:cubicBezTo>
                  <a:cubicBezTo>
                    <a:pt x="9" y="9"/>
                    <a:pt x="7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1" y="2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4" name="Freeform 34"/>
            <p:cNvSpPr/>
            <p:nvPr/>
          </p:nvSpPr>
          <p:spPr bwMode="auto">
            <a:xfrm>
              <a:off x="325438" y="1736725"/>
              <a:ext cx="128588" cy="68263"/>
            </a:xfrm>
            <a:custGeom>
              <a:avLst/>
              <a:gdLst>
                <a:gd name="T0" fmla="*/ 2147483647 w 81"/>
                <a:gd name="T1" fmla="*/ 2147483647 h 43"/>
                <a:gd name="T2" fmla="*/ 0 w 81"/>
                <a:gd name="T3" fmla="*/ 2147483647 h 43"/>
                <a:gd name="T4" fmla="*/ 2147483647 w 81"/>
                <a:gd name="T5" fmla="*/ 2147483647 h 43"/>
                <a:gd name="T6" fmla="*/ 2147483647 w 81"/>
                <a:gd name="T7" fmla="*/ 0 h 43"/>
                <a:gd name="T8" fmla="*/ 2147483647 w 81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43">
                  <a:moveTo>
                    <a:pt x="11" y="8"/>
                  </a:moveTo>
                  <a:lnTo>
                    <a:pt x="0" y="32"/>
                  </a:lnTo>
                  <a:lnTo>
                    <a:pt x="81" y="43"/>
                  </a:lnTo>
                  <a:lnTo>
                    <a:pt x="77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5" name="Freeform 35"/>
            <p:cNvSpPr/>
            <p:nvPr/>
          </p:nvSpPr>
          <p:spPr bwMode="auto">
            <a:xfrm>
              <a:off x="363538" y="511175"/>
              <a:ext cx="179388" cy="77788"/>
            </a:xfrm>
            <a:custGeom>
              <a:avLst/>
              <a:gdLst>
                <a:gd name="T0" fmla="*/ 0 w 53"/>
                <a:gd name="T1" fmla="*/ 2147483647 h 23"/>
                <a:gd name="T2" fmla="*/ 2147483647 w 53"/>
                <a:gd name="T3" fmla="*/ 2147483647 h 23"/>
                <a:gd name="T4" fmla="*/ 2147483647 w 53"/>
                <a:gd name="T5" fmla="*/ 2147483647 h 23"/>
                <a:gd name="T6" fmla="*/ 2147483647 w 53"/>
                <a:gd name="T7" fmla="*/ 2147483647 h 23"/>
                <a:gd name="T8" fmla="*/ 0 w 53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0" y="19"/>
                  </a:moveTo>
                  <a:cubicBezTo>
                    <a:pt x="12" y="0"/>
                    <a:pt x="43" y="2"/>
                    <a:pt x="53" y="21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2" y="9"/>
                    <a:pt x="14" y="7"/>
                    <a:pt x="3" y="2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6" name="Freeform 36"/>
            <p:cNvSpPr/>
            <p:nvPr/>
          </p:nvSpPr>
          <p:spPr bwMode="auto">
            <a:xfrm>
              <a:off x="709613" y="531813"/>
              <a:ext cx="179388" cy="77788"/>
            </a:xfrm>
            <a:custGeom>
              <a:avLst/>
              <a:gdLst>
                <a:gd name="T0" fmla="*/ 0 w 53"/>
                <a:gd name="T1" fmla="*/ 2147483647 h 23"/>
                <a:gd name="T2" fmla="*/ 2147483647 w 53"/>
                <a:gd name="T3" fmla="*/ 2147483647 h 23"/>
                <a:gd name="T4" fmla="*/ 2147483647 w 53"/>
                <a:gd name="T5" fmla="*/ 2147483647 h 23"/>
                <a:gd name="T6" fmla="*/ 2147483647 w 53"/>
                <a:gd name="T7" fmla="*/ 2147483647 h 23"/>
                <a:gd name="T8" fmla="*/ 0 w 53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0" y="19"/>
                  </a:moveTo>
                  <a:cubicBezTo>
                    <a:pt x="12" y="0"/>
                    <a:pt x="44" y="2"/>
                    <a:pt x="53" y="21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3" y="9"/>
                    <a:pt x="14" y="7"/>
                    <a:pt x="3" y="2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7" name="Freeform 37"/>
            <p:cNvSpPr/>
            <p:nvPr/>
          </p:nvSpPr>
          <p:spPr bwMode="auto">
            <a:xfrm>
              <a:off x="77788" y="1289050"/>
              <a:ext cx="349250" cy="385763"/>
            </a:xfrm>
            <a:custGeom>
              <a:avLst/>
              <a:gdLst>
                <a:gd name="T0" fmla="*/ 2147483647 w 103"/>
                <a:gd name="T1" fmla="*/ 0 h 114"/>
                <a:gd name="T2" fmla="*/ 2147483647 w 103"/>
                <a:gd name="T3" fmla="*/ 2147483647 h 114"/>
                <a:gd name="T4" fmla="*/ 2147483647 w 103"/>
                <a:gd name="T5" fmla="*/ 2147483647 h 114"/>
                <a:gd name="T6" fmla="*/ 2147483647 w 103"/>
                <a:gd name="T7" fmla="*/ 2147483647 h 114"/>
                <a:gd name="T8" fmla="*/ 2147483647 w 103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114">
                  <a:moveTo>
                    <a:pt x="95" y="0"/>
                  </a:moveTo>
                  <a:cubicBezTo>
                    <a:pt x="41" y="6"/>
                    <a:pt x="0" y="57"/>
                    <a:pt x="7" y="114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46" y="82"/>
                    <a:pt x="66" y="44"/>
                    <a:pt x="92" y="36"/>
                  </a:cubicBezTo>
                  <a:cubicBezTo>
                    <a:pt x="103" y="24"/>
                    <a:pt x="100" y="1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8" name="Freeform 38"/>
            <p:cNvSpPr/>
            <p:nvPr/>
          </p:nvSpPr>
          <p:spPr bwMode="auto">
            <a:xfrm>
              <a:off x="0" y="1898650"/>
              <a:ext cx="396875" cy="342900"/>
            </a:xfrm>
            <a:custGeom>
              <a:avLst/>
              <a:gdLst>
                <a:gd name="T0" fmla="*/ 2147483647 w 117"/>
                <a:gd name="T1" fmla="*/ 0 h 101"/>
                <a:gd name="T2" fmla="*/ 2147483647 w 117"/>
                <a:gd name="T3" fmla="*/ 2147483647 h 101"/>
                <a:gd name="T4" fmla="*/ 2147483647 w 117"/>
                <a:gd name="T5" fmla="*/ 2147483647 h 101"/>
                <a:gd name="T6" fmla="*/ 2147483647 w 117"/>
                <a:gd name="T7" fmla="*/ 2147483647 h 101"/>
                <a:gd name="T8" fmla="*/ 2147483647 w 117"/>
                <a:gd name="T9" fmla="*/ 2147483647 h 101"/>
                <a:gd name="T10" fmla="*/ 2147483647 w 117"/>
                <a:gd name="T11" fmla="*/ 2147483647 h 101"/>
                <a:gd name="T12" fmla="*/ 2147483647 w 117"/>
                <a:gd name="T13" fmla="*/ 2147483647 h 101"/>
                <a:gd name="T14" fmla="*/ 2147483647 w 117"/>
                <a:gd name="T15" fmla="*/ 2147483647 h 101"/>
                <a:gd name="T16" fmla="*/ 2147483647 w 117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7" h="101">
                  <a:moveTo>
                    <a:pt x="99" y="0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6" y="4"/>
                    <a:pt x="0" y="11"/>
                    <a:pt x="1" y="1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95"/>
                    <a:pt x="11" y="101"/>
                    <a:pt x="18" y="10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11" y="97"/>
                    <a:pt x="117" y="90"/>
                    <a:pt x="116" y="8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6"/>
                    <a:pt x="107" y="0"/>
                    <a:pt x="99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9" name="Freeform 39"/>
            <p:cNvSpPr/>
            <p:nvPr/>
          </p:nvSpPr>
          <p:spPr bwMode="auto">
            <a:xfrm>
              <a:off x="87313" y="1895475"/>
              <a:ext cx="55563" cy="30163"/>
            </a:xfrm>
            <a:custGeom>
              <a:avLst/>
              <a:gdLst>
                <a:gd name="T0" fmla="*/ 0 w 35"/>
                <a:gd name="T1" fmla="*/ 0 h 19"/>
                <a:gd name="T2" fmla="*/ 2147483647 w 35"/>
                <a:gd name="T3" fmla="*/ 0 h 19"/>
                <a:gd name="T4" fmla="*/ 2147483647 w 35"/>
                <a:gd name="T5" fmla="*/ 2147483647 h 19"/>
                <a:gd name="T6" fmla="*/ 0 w 35"/>
                <a:gd name="T7" fmla="*/ 2147483647 h 19"/>
                <a:gd name="T8" fmla="*/ 0 w 3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9">
                  <a:moveTo>
                    <a:pt x="0" y="0"/>
                  </a:moveTo>
                  <a:lnTo>
                    <a:pt x="35" y="0"/>
                  </a:lnTo>
                  <a:lnTo>
                    <a:pt x="35" y="17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 cap="flat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0" name="Freeform 40"/>
            <p:cNvSpPr/>
            <p:nvPr/>
          </p:nvSpPr>
          <p:spPr bwMode="auto">
            <a:xfrm>
              <a:off x="257175" y="1878013"/>
              <a:ext cx="55563" cy="34925"/>
            </a:xfrm>
            <a:custGeom>
              <a:avLst/>
              <a:gdLst>
                <a:gd name="T0" fmla="*/ 0 w 35"/>
                <a:gd name="T1" fmla="*/ 2147483647 h 22"/>
                <a:gd name="T2" fmla="*/ 2147483647 w 35"/>
                <a:gd name="T3" fmla="*/ 0 h 22"/>
                <a:gd name="T4" fmla="*/ 2147483647 w 35"/>
                <a:gd name="T5" fmla="*/ 2147483647 h 22"/>
                <a:gd name="T6" fmla="*/ 0 w 35"/>
                <a:gd name="T7" fmla="*/ 2147483647 h 22"/>
                <a:gd name="T8" fmla="*/ 0 w 35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2">
                  <a:moveTo>
                    <a:pt x="0" y="3"/>
                  </a:moveTo>
                  <a:lnTo>
                    <a:pt x="35" y="0"/>
                  </a:lnTo>
                  <a:lnTo>
                    <a:pt x="35" y="20"/>
                  </a:lnTo>
                  <a:lnTo>
                    <a:pt x="0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6350" cap="flat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1" name="Freeform 41"/>
            <p:cNvSpPr/>
            <p:nvPr/>
          </p:nvSpPr>
          <p:spPr bwMode="auto">
            <a:xfrm>
              <a:off x="44450" y="1966913"/>
              <a:ext cx="93663" cy="236538"/>
            </a:xfrm>
            <a:custGeom>
              <a:avLst/>
              <a:gdLst>
                <a:gd name="T0" fmla="*/ 2147483647 w 28"/>
                <a:gd name="T1" fmla="*/ 0 h 70"/>
                <a:gd name="T2" fmla="*/ 2147483647 w 28"/>
                <a:gd name="T3" fmla="*/ 2147483647 h 70"/>
                <a:gd name="T4" fmla="*/ 2147483647 w 28"/>
                <a:gd name="T5" fmla="*/ 2147483647 h 70"/>
                <a:gd name="T6" fmla="*/ 2147483647 w 28"/>
                <a:gd name="T7" fmla="*/ 2147483647 h 70"/>
                <a:gd name="T8" fmla="*/ 2147483647 w 28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70">
                  <a:moveTo>
                    <a:pt x="1" y="0"/>
                  </a:moveTo>
                  <a:cubicBezTo>
                    <a:pt x="1" y="0"/>
                    <a:pt x="0" y="61"/>
                    <a:pt x="3" y="65"/>
                  </a:cubicBezTo>
                  <a:cubicBezTo>
                    <a:pt x="7" y="70"/>
                    <a:pt x="28" y="67"/>
                    <a:pt x="28" y="67"/>
                  </a:cubicBezTo>
                  <a:cubicBezTo>
                    <a:pt x="28" y="67"/>
                    <a:pt x="16" y="60"/>
                    <a:pt x="13" y="50"/>
                  </a:cubicBezTo>
                  <a:cubicBezTo>
                    <a:pt x="9" y="4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2" name="Freeform 42"/>
            <p:cNvSpPr/>
            <p:nvPr/>
          </p:nvSpPr>
          <p:spPr bwMode="auto">
            <a:xfrm>
              <a:off x="620713" y="1905000"/>
              <a:ext cx="169863" cy="387350"/>
            </a:xfrm>
            <a:custGeom>
              <a:avLst/>
              <a:gdLst>
                <a:gd name="T0" fmla="*/ 2147483647 w 50"/>
                <a:gd name="T1" fmla="*/ 2147483647 h 114"/>
                <a:gd name="T2" fmla="*/ 2147483647 w 50"/>
                <a:gd name="T3" fmla="*/ 2147483647 h 114"/>
                <a:gd name="T4" fmla="*/ 0 w 50"/>
                <a:gd name="T5" fmla="*/ 2147483647 h 114"/>
                <a:gd name="T6" fmla="*/ 2147483647 w 50"/>
                <a:gd name="T7" fmla="*/ 0 h 114"/>
                <a:gd name="T8" fmla="*/ 2147483647 w 50"/>
                <a:gd name="T9" fmla="*/ 2147483647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114">
                  <a:moveTo>
                    <a:pt x="47" y="4"/>
                  </a:moveTo>
                  <a:cubicBezTo>
                    <a:pt x="48" y="44"/>
                    <a:pt x="50" y="87"/>
                    <a:pt x="27" y="114"/>
                  </a:cubicBezTo>
                  <a:cubicBezTo>
                    <a:pt x="18" y="114"/>
                    <a:pt x="9" y="114"/>
                    <a:pt x="0" y="114"/>
                  </a:cubicBezTo>
                  <a:cubicBezTo>
                    <a:pt x="21" y="78"/>
                    <a:pt x="16" y="41"/>
                    <a:pt x="5" y="0"/>
                  </a:cubicBezTo>
                  <a:cubicBezTo>
                    <a:pt x="19" y="1"/>
                    <a:pt x="33" y="3"/>
                    <a:pt x="4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3" name="Freeform 43"/>
            <p:cNvSpPr/>
            <p:nvPr/>
          </p:nvSpPr>
          <p:spPr bwMode="auto">
            <a:xfrm>
              <a:off x="796925" y="914400"/>
              <a:ext cx="68263" cy="74613"/>
            </a:xfrm>
            <a:custGeom>
              <a:avLst/>
              <a:gdLst>
                <a:gd name="T0" fmla="*/ 2147483647 w 20"/>
                <a:gd name="T1" fmla="*/ 2147483647 h 22"/>
                <a:gd name="T2" fmla="*/ 0 w 20"/>
                <a:gd name="T3" fmla="*/ 2147483647 h 22"/>
                <a:gd name="T4" fmla="*/ 0 w 20"/>
                <a:gd name="T5" fmla="*/ 2147483647 h 22"/>
                <a:gd name="T6" fmla="*/ 2147483647 w 20"/>
                <a:gd name="T7" fmla="*/ 2147483647 h 22"/>
                <a:gd name="T8" fmla="*/ 2147483647 w 20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2">
                  <a:moveTo>
                    <a:pt x="20" y="21"/>
                  </a:moveTo>
                  <a:cubicBezTo>
                    <a:pt x="19" y="10"/>
                    <a:pt x="13" y="0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8"/>
                    <a:pt x="14" y="13"/>
                    <a:pt x="16" y="22"/>
                  </a:cubicBezTo>
                  <a:lnTo>
                    <a:pt x="20" y="21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4" name="Freeform 44"/>
            <p:cNvSpPr>
              <a:spLocks noEditPoints="1"/>
            </p:cNvSpPr>
            <p:nvPr/>
          </p:nvSpPr>
          <p:spPr bwMode="auto">
            <a:xfrm>
              <a:off x="366713" y="633413"/>
              <a:ext cx="509588" cy="209550"/>
            </a:xfrm>
            <a:custGeom>
              <a:avLst/>
              <a:gdLst>
                <a:gd name="T0" fmla="*/ 2147483647 w 150"/>
                <a:gd name="T1" fmla="*/ 2147483647 h 62"/>
                <a:gd name="T2" fmla="*/ 2147483647 w 150"/>
                <a:gd name="T3" fmla="*/ 2147483647 h 62"/>
                <a:gd name="T4" fmla="*/ 2147483647 w 150"/>
                <a:gd name="T5" fmla="*/ 2147483647 h 62"/>
                <a:gd name="T6" fmla="*/ 2147483647 w 150"/>
                <a:gd name="T7" fmla="*/ 2147483647 h 62"/>
                <a:gd name="T8" fmla="*/ 2147483647 w 150"/>
                <a:gd name="T9" fmla="*/ 2147483647 h 62"/>
                <a:gd name="T10" fmla="*/ 2147483647 w 150"/>
                <a:gd name="T11" fmla="*/ 2147483647 h 62"/>
                <a:gd name="T12" fmla="*/ 2147483647 w 150"/>
                <a:gd name="T13" fmla="*/ 2147483647 h 62"/>
                <a:gd name="T14" fmla="*/ 2147483647 w 150"/>
                <a:gd name="T15" fmla="*/ 2147483647 h 62"/>
                <a:gd name="T16" fmla="*/ 2147483647 w 150"/>
                <a:gd name="T17" fmla="*/ 2147483647 h 62"/>
                <a:gd name="T18" fmla="*/ 2147483647 w 150"/>
                <a:gd name="T19" fmla="*/ 2147483647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" h="62">
                  <a:moveTo>
                    <a:pt x="146" y="62"/>
                  </a:moveTo>
                  <a:cubicBezTo>
                    <a:pt x="97" y="53"/>
                    <a:pt x="97" y="53"/>
                    <a:pt x="97" y="53"/>
                  </a:cubicBezTo>
                  <a:cubicBezTo>
                    <a:pt x="97" y="53"/>
                    <a:pt x="100" y="15"/>
                    <a:pt x="112" y="10"/>
                  </a:cubicBezTo>
                  <a:cubicBezTo>
                    <a:pt x="124" y="6"/>
                    <a:pt x="144" y="14"/>
                    <a:pt x="147" y="25"/>
                  </a:cubicBezTo>
                  <a:cubicBezTo>
                    <a:pt x="150" y="36"/>
                    <a:pt x="146" y="62"/>
                    <a:pt x="146" y="62"/>
                  </a:cubicBezTo>
                  <a:close/>
                  <a:moveTo>
                    <a:pt x="2" y="52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3" y="11"/>
                    <a:pt x="42" y="6"/>
                  </a:cubicBezTo>
                  <a:cubicBezTo>
                    <a:pt x="31" y="0"/>
                    <a:pt x="10" y="5"/>
                    <a:pt x="5" y="15"/>
                  </a:cubicBezTo>
                  <a:cubicBezTo>
                    <a:pt x="0" y="26"/>
                    <a:pt x="2" y="52"/>
                    <a:pt x="2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5" name="Freeform 45"/>
            <p:cNvSpPr>
              <a:spLocks noEditPoints="1"/>
            </p:cNvSpPr>
            <p:nvPr/>
          </p:nvSpPr>
          <p:spPr bwMode="auto">
            <a:xfrm>
              <a:off x="403225" y="687388"/>
              <a:ext cx="438150" cy="146050"/>
            </a:xfrm>
            <a:custGeom>
              <a:avLst/>
              <a:gdLst>
                <a:gd name="T0" fmla="*/ 2147483647 w 129"/>
                <a:gd name="T1" fmla="*/ 2147483647 h 43"/>
                <a:gd name="T2" fmla="*/ 2147483647 w 129"/>
                <a:gd name="T3" fmla="*/ 2147483647 h 43"/>
                <a:gd name="T4" fmla="*/ 2147483647 w 129"/>
                <a:gd name="T5" fmla="*/ 2147483647 h 43"/>
                <a:gd name="T6" fmla="*/ 2147483647 w 129"/>
                <a:gd name="T7" fmla="*/ 2147483647 h 43"/>
                <a:gd name="T8" fmla="*/ 2147483647 w 129"/>
                <a:gd name="T9" fmla="*/ 2147483647 h 43"/>
                <a:gd name="T10" fmla="*/ 2147483647 w 129"/>
                <a:gd name="T11" fmla="*/ 2147483647 h 43"/>
                <a:gd name="T12" fmla="*/ 2147483647 w 129"/>
                <a:gd name="T13" fmla="*/ 0 h 43"/>
                <a:gd name="T14" fmla="*/ 2147483647 w 129"/>
                <a:gd name="T15" fmla="*/ 2147483647 h 43"/>
                <a:gd name="T16" fmla="*/ 2147483647 w 129"/>
                <a:gd name="T17" fmla="*/ 2147483647 h 43"/>
                <a:gd name="T18" fmla="*/ 2147483647 w 129"/>
                <a:gd name="T19" fmla="*/ 2147483647 h 43"/>
                <a:gd name="T20" fmla="*/ 0 w 129"/>
                <a:gd name="T21" fmla="*/ 2147483647 h 43"/>
                <a:gd name="T22" fmla="*/ 2147483647 w 129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43">
                  <a:moveTo>
                    <a:pt x="122" y="43"/>
                  </a:moveTo>
                  <a:cubicBezTo>
                    <a:pt x="100" y="40"/>
                    <a:pt x="100" y="40"/>
                    <a:pt x="100" y="40"/>
                  </a:cubicBezTo>
                  <a:cubicBezTo>
                    <a:pt x="98" y="36"/>
                    <a:pt x="97" y="31"/>
                    <a:pt x="97" y="26"/>
                  </a:cubicBezTo>
                  <a:cubicBezTo>
                    <a:pt x="98" y="15"/>
                    <a:pt x="105" y="6"/>
                    <a:pt x="114" y="7"/>
                  </a:cubicBezTo>
                  <a:cubicBezTo>
                    <a:pt x="123" y="7"/>
                    <a:pt x="129" y="17"/>
                    <a:pt x="128" y="28"/>
                  </a:cubicBezTo>
                  <a:cubicBezTo>
                    <a:pt x="128" y="34"/>
                    <a:pt x="126" y="40"/>
                    <a:pt x="122" y="43"/>
                  </a:cubicBezTo>
                  <a:close/>
                  <a:moveTo>
                    <a:pt x="17" y="0"/>
                  </a:moveTo>
                  <a:cubicBezTo>
                    <a:pt x="26" y="1"/>
                    <a:pt x="32" y="10"/>
                    <a:pt x="31" y="22"/>
                  </a:cubicBezTo>
                  <a:cubicBezTo>
                    <a:pt x="31" y="27"/>
                    <a:pt x="29" y="31"/>
                    <a:pt x="27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" y="32"/>
                    <a:pt x="0" y="26"/>
                    <a:pt x="0" y="20"/>
                  </a:cubicBezTo>
                  <a:cubicBezTo>
                    <a:pt x="1" y="8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6" name="Freeform 46"/>
            <p:cNvSpPr/>
            <p:nvPr/>
          </p:nvSpPr>
          <p:spPr bwMode="auto">
            <a:xfrm>
              <a:off x="387350" y="714375"/>
              <a:ext cx="60325" cy="36513"/>
            </a:xfrm>
            <a:custGeom>
              <a:avLst/>
              <a:gdLst>
                <a:gd name="T0" fmla="*/ 2147483647 w 18"/>
                <a:gd name="T1" fmla="*/ 2147483647 h 11"/>
                <a:gd name="T2" fmla="*/ 2147483647 w 18"/>
                <a:gd name="T3" fmla="*/ 2147483647 h 11"/>
                <a:gd name="T4" fmla="*/ 2147483647 w 18"/>
                <a:gd name="T5" fmla="*/ 2147483647 h 11"/>
                <a:gd name="T6" fmla="*/ 0 w 18"/>
                <a:gd name="T7" fmla="*/ 2147483647 h 11"/>
                <a:gd name="T8" fmla="*/ 2147483647 w 18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1">
                  <a:moveTo>
                    <a:pt x="1" y="2"/>
                  </a:moveTo>
                  <a:cubicBezTo>
                    <a:pt x="7" y="1"/>
                    <a:pt x="13" y="0"/>
                    <a:pt x="18" y="3"/>
                  </a:cubicBezTo>
                  <a:cubicBezTo>
                    <a:pt x="18" y="6"/>
                    <a:pt x="18" y="8"/>
                    <a:pt x="18" y="11"/>
                  </a:cubicBezTo>
                  <a:cubicBezTo>
                    <a:pt x="11" y="8"/>
                    <a:pt x="5" y="8"/>
                    <a:pt x="0" y="9"/>
                  </a:cubicBezTo>
                  <a:cubicBezTo>
                    <a:pt x="0" y="7"/>
                    <a:pt x="0" y="5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7" name="Freeform 47"/>
            <p:cNvSpPr/>
            <p:nvPr/>
          </p:nvSpPr>
          <p:spPr bwMode="auto">
            <a:xfrm>
              <a:off x="712788" y="741363"/>
              <a:ext cx="60325" cy="33338"/>
            </a:xfrm>
            <a:custGeom>
              <a:avLst/>
              <a:gdLst>
                <a:gd name="T0" fmla="*/ 2147483647 w 18"/>
                <a:gd name="T1" fmla="*/ 2147483647 h 10"/>
                <a:gd name="T2" fmla="*/ 2147483647 w 18"/>
                <a:gd name="T3" fmla="*/ 2147483647 h 10"/>
                <a:gd name="T4" fmla="*/ 2147483647 w 18"/>
                <a:gd name="T5" fmla="*/ 2147483647 h 10"/>
                <a:gd name="T6" fmla="*/ 0 w 18"/>
                <a:gd name="T7" fmla="*/ 2147483647 h 10"/>
                <a:gd name="T8" fmla="*/ 2147483647 w 1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0">
                  <a:moveTo>
                    <a:pt x="1" y="1"/>
                  </a:moveTo>
                  <a:cubicBezTo>
                    <a:pt x="7" y="0"/>
                    <a:pt x="13" y="0"/>
                    <a:pt x="18" y="3"/>
                  </a:cubicBezTo>
                  <a:cubicBezTo>
                    <a:pt x="18" y="5"/>
                    <a:pt x="18" y="8"/>
                    <a:pt x="18" y="10"/>
                  </a:cubicBezTo>
                  <a:cubicBezTo>
                    <a:pt x="11" y="7"/>
                    <a:pt x="5" y="7"/>
                    <a:pt x="0" y="9"/>
                  </a:cubicBezTo>
                  <a:cubicBezTo>
                    <a:pt x="0" y="6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8" name="Freeform 48"/>
            <p:cNvSpPr/>
            <p:nvPr/>
          </p:nvSpPr>
          <p:spPr bwMode="auto">
            <a:xfrm>
              <a:off x="509588" y="47625"/>
              <a:ext cx="125413" cy="119063"/>
            </a:xfrm>
            <a:custGeom>
              <a:avLst/>
              <a:gdLst>
                <a:gd name="T0" fmla="*/ 2147483647 w 79"/>
                <a:gd name="T1" fmla="*/ 2147483647 h 75"/>
                <a:gd name="T2" fmla="*/ 0 w 79"/>
                <a:gd name="T3" fmla="*/ 2147483647 h 75"/>
                <a:gd name="T4" fmla="*/ 2147483647 w 79"/>
                <a:gd name="T5" fmla="*/ 2147483647 h 75"/>
                <a:gd name="T6" fmla="*/ 2147483647 w 79"/>
                <a:gd name="T7" fmla="*/ 2147483647 h 75"/>
                <a:gd name="T8" fmla="*/ 2147483647 w 79"/>
                <a:gd name="T9" fmla="*/ 0 h 75"/>
                <a:gd name="T10" fmla="*/ 2147483647 w 79"/>
                <a:gd name="T11" fmla="*/ 2147483647 h 75"/>
                <a:gd name="T12" fmla="*/ 2147483647 w 79"/>
                <a:gd name="T13" fmla="*/ 2147483647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75">
                  <a:moveTo>
                    <a:pt x="66" y="75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5" y="43"/>
                  </a:lnTo>
                  <a:lnTo>
                    <a:pt x="51" y="0"/>
                  </a:lnTo>
                  <a:lnTo>
                    <a:pt x="79" y="2"/>
                  </a:lnTo>
                  <a:lnTo>
                    <a:pt x="66" y="75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9" name="Freeform 49"/>
            <p:cNvSpPr/>
            <p:nvPr/>
          </p:nvSpPr>
          <p:spPr bwMode="auto">
            <a:xfrm>
              <a:off x="790575" y="1293813"/>
              <a:ext cx="377825" cy="222250"/>
            </a:xfrm>
            <a:custGeom>
              <a:avLst/>
              <a:gdLst>
                <a:gd name="T0" fmla="*/ 2147483647 w 111"/>
                <a:gd name="T1" fmla="*/ 0 h 66"/>
                <a:gd name="T2" fmla="*/ 2147483647 w 111"/>
                <a:gd name="T3" fmla="*/ 0 h 66"/>
                <a:gd name="T4" fmla="*/ 2147483647 w 111"/>
                <a:gd name="T5" fmla="*/ 2147483647 h 66"/>
                <a:gd name="T6" fmla="*/ 2147483647 w 111"/>
                <a:gd name="T7" fmla="*/ 2147483647 h 66"/>
                <a:gd name="T8" fmla="*/ 2147483647 w 111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66">
                  <a:moveTo>
                    <a:pt x="9" y="0"/>
                  </a:moveTo>
                  <a:cubicBezTo>
                    <a:pt x="43" y="14"/>
                    <a:pt x="80" y="20"/>
                    <a:pt x="107" y="0"/>
                  </a:cubicBezTo>
                  <a:cubicBezTo>
                    <a:pt x="90" y="34"/>
                    <a:pt x="104" y="57"/>
                    <a:pt x="111" y="66"/>
                  </a:cubicBezTo>
                  <a:cubicBezTo>
                    <a:pt x="74" y="66"/>
                    <a:pt x="39" y="54"/>
                    <a:pt x="10" y="33"/>
                  </a:cubicBezTo>
                  <a:cubicBezTo>
                    <a:pt x="3" y="24"/>
                    <a:pt x="0" y="1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70" name="Freeform 50"/>
            <p:cNvSpPr/>
            <p:nvPr/>
          </p:nvSpPr>
          <p:spPr bwMode="auto">
            <a:xfrm>
              <a:off x="1246188" y="1222375"/>
              <a:ext cx="155575" cy="307975"/>
            </a:xfrm>
            <a:custGeom>
              <a:avLst/>
              <a:gdLst>
                <a:gd name="T0" fmla="*/ 2147483647 w 46"/>
                <a:gd name="T1" fmla="*/ 2147483647 h 91"/>
                <a:gd name="T2" fmla="*/ 2147483647 w 46"/>
                <a:gd name="T3" fmla="*/ 2147483647 h 91"/>
                <a:gd name="T4" fmla="*/ 2147483647 w 46"/>
                <a:gd name="T5" fmla="*/ 2147483647 h 91"/>
                <a:gd name="T6" fmla="*/ 2147483647 w 46"/>
                <a:gd name="T7" fmla="*/ 2147483647 h 91"/>
                <a:gd name="T8" fmla="*/ 2147483647 w 46"/>
                <a:gd name="T9" fmla="*/ 2147483647 h 91"/>
                <a:gd name="T10" fmla="*/ 2147483647 w 46"/>
                <a:gd name="T11" fmla="*/ 2147483647 h 91"/>
                <a:gd name="T12" fmla="*/ 2147483647 w 46"/>
                <a:gd name="T13" fmla="*/ 2147483647 h 91"/>
                <a:gd name="T14" fmla="*/ 2147483647 w 46"/>
                <a:gd name="T15" fmla="*/ 2147483647 h 91"/>
                <a:gd name="T16" fmla="*/ 2147483647 w 46"/>
                <a:gd name="T17" fmla="*/ 2147483647 h 91"/>
                <a:gd name="T18" fmla="*/ 2147483647 w 46"/>
                <a:gd name="T19" fmla="*/ 2147483647 h 91"/>
                <a:gd name="T20" fmla="*/ 2147483647 w 46"/>
                <a:gd name="T21" fmla="*/ 2147483647 h 91"/>
                <a:gd name="T22" fmla="*/ 2147483647 w 46"/>
                <a:gd name="T23" fmla="*/ 2147483647 h 91"/>
                <a:gd name="T24" fmla="*/ 2147483647 w 46"/>
                <a:gd name="T25" fmla="*/ 2147483647 h 91"/>
                <a:gd name="T26" fmla="*/ 2147483647 w 46"/>
                <a:gd name="T27" fmla="*/ 2147483647 h 91"/>
                <a:gd name="T28" fmla="*/ 2147483647 w 46"/>
                <a:gd name="T29" fmla="*/ 2147483647 h 91"/>
                <a:gd name="T30" fmla="*/ 2147483647 w 46"/>
                <a:gd name="T31" fmla="*/ 2147483647 h 91"/>
                <a:gd name="T32" fmla="*/ 2147483647 w 46"/>
                <a:gd name="T33" fmla="*/ 2147483647 h 91"/>
                <a:gd name="T34" fmla="*/ 2147483647 w 46"/>
                <a:gd name="T35" fmla="*/ 2147483647 h 91"/>
                <a:gd name="T36" fmla="*/ 2147483647 w 46"/>
                <a:gd name="T37" fmla="*/ 2147483647 h 91"/>
                <a:gd name="T38" fmla="*/ 2147483647 w 46"/>
                <a:gd name="T39" fmla="*/ 2147483647 h 91"/>
                <a:gd name="T40" fmla="*/ 2147483647 w 46"/>
                <a:gd name="T41" fmla="*/ 2147483647 h 91"/>
                <a:gd name="T42" fmla="*/ 2147483647 w 46"/>
                <a:gd name="T43" fmla="*/ 2147483647 h 91"/>
                <a:gd name="T44" fmla="*/ 2147483647 w 46"/>
                <a:gd name="T45" fmla="*/ 2147483647 h 91"/>
                <a:gd name="T46" fmla="*/ 2147483647 w 46"/>
                <a:gd name="T47" fmla="*/ 2147483647 h 91"/>
                <a:gd name="T48" fmla="*/ 2147483647 w 46"/>
                <a:gd name="T49" fmla="*/ 2147483647 h 91"/>
                <a:gd name="T50" fmla="*/ 2147483647 w 46"/>
                <a:gd name="T51" fmla="*/ 2147483647 h 91"/>
                <a:gd name="T52" fmla="*/ 2147483647 w 46"/>
                <a:gd name="T53" fmla="*/ 2147483647 h 91"/>
                <a:gd name="T54" fmla="*/ 2147483647 w 46"/>
                <a:gd name="T55" fmla="*/ 2147483647 h 91"/>
                <a:gd name="T56" fmla="*/ 2147483647 w 46"/>
                <a:gd name="T57" fmla="*/ 2147483647 h 91"/>
                <a:gd name="T58" fmla="*/ 2147483647 w 46"/>
                <a:gd name="T59" fmla="*/ 2147483647 h 91"/>
                <a:gd name="T60" fmla="*/ 0 w 46"/>
                <a:gd name="T61" fmla="*/ 2147483647 h 91"/>
                <a:gd name="T62" fmla="*/ 2147483647 w 46"/>
                <a:gd name="T63" fmla="*/ 2147483647 h 91"/>
                <a:gd name="T64" fmla="*/ 2147483647 w 46"/>
                <a:gd name="T65" fmla="*/ 2147483647 h 91"/>
                <a:gd name="T66" fmla="*/ 2147483647 w 46"/>
                <a:gd name="T67" fmla="*/ 2147483647 h 91"/>
                <a:gd name="T68" fmla="*/ 2147483647 w 46"/>
                <a:gd name="T69" fmla="*/ 2147483647 h 91"/>
                <a:gd name="T70" fmla="*/ 2147483647 w 46"/>
                <a:gd name="T71" fmla="*/ 2147483647 h 91"/>
                <a:gd name="T72" fmla="*/ 2147483647 w 46"/>
                <a:gd name="T73" fmla="*/ 0 h 91"/>
                <a:gd name="T74" fmla="*/ 2147483647 w 46"/>
                <a:gd name="T75" fmla="*/ 2147483647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6" h="91">
                  <a:moveTo>
                    <a:pt x="32" y="2"/>
                  </a:moveTo>
                  <a:cubicBezTo>
                    <a:pt x="26" y="2"/>
                    <a:pt x="22" y="6"/>
                    <a:pt x="19" y="8"/>
                  </a:cubicBezTo>
                  <a:cubicBezTo>
                    <a:pt x="19" y="8"/>
                    <a:pt x="18" y="9"/>
                    <a:pt x="18" y="10"/>
                  </a:cubicBezTo>
                  <a:cubicBezTo>
                    <a:pt x="18" y="10"/>
                    <a:pt x="18" y="13"/>
                    <a:pt x="18" y="14"/>
                  </a:cubicBezTo>
                  <a:cubicBezTo>
                    <a:pt x="19" y="17"/>
                    <a:pt x="20" y="19"/>
                    <a:pt x="22" y="19"/>
                  </a:cubicBezTo>
                  <a:cubicBezTo>
                    <a:pt x="25" y="19"/>
                    <a:pt x="30" y="18"/>
                    <a:pt x="31" y="19"/>
                  </a:cubicBezTo>
                  <a:cubicBezTo>
                    <a:pt x="32" y="20"/>
                    <a:pt x="32" y="21"/>
                    <a:pt x="31" y="22"/>
                  </a:cubicBezTo>
                  <a:cubicBezTo>
                    <a:pt x="26" y="23"/>
                    <a:pt x="10" y="25"/>
                    <a:pt x="8" y="27"/>
                  </a:cubicBezTo>
                  <a:cubicBezTo>
                    <a:pt x="7" y="29"/>
                    <a:pt x="6" y="33"/>
                    <a:pt x="5" y="37"/>
                  </a:cubicBezTo>
                  <a:cubicBezTo>
                    <a:pt x="5" y="39"/>
                    <a:pt x="6" y="40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6" y="41"/>
                    <a:pt x="44" y="41"/>
                    <a:pt x="43" y="39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21" y="46"/>
                    <a:pt x="10" y="46"/>
                  </a:cubicBezTo>
                  <a:cubicBezTo>
                    <a:pt x="9" y="48"/>
                    <a:pt x="8" y="53"/>
                    <a:pt x="7" y="57"/>
                  </a:cubicBezTo>
                  <a:cubicBezTo>
                    <a:pt x="7" y="60"/>
                    <a:pt x="8" y="63"/>
                    <a:pt x="9" y="64"/>
                  </a:cubicBezTo>
                  <a:cubicBezTo>
                    <a:pt x="11" y="68"/>
                    <a:pt x="46" y="66"/>
                    <a:pt x="46" y="65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33" y="69"/>
                    <a:pt x="22" y="70"/>
                  </a:cubicBezTo>
                  <a:cubicBezTo>
                    <a:pt x="21" y="71"/>
                    <a:pt x="20" y="74"/>
                    <a:pt x="19" y="77"/>
                  </a:cubicBezTo>
                  <a:cubicBezTo>
                    <a:pt x="19" y="79"/>
                    <a:pt x="19" y="81"/>
                    <a:pt x="20" y="82"/>
                  </a:cubicBezTo>
                  <a:cubicBezTo>
                    <a:pt x="22" y="86"/>
                    <a:pt x="23" y="86"/>
                    <a:pt x="23" y="86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19" y="91"/>
                    <a:pt x="15" y="85"/>
                  </a:cubicBezTo>
                  <a:cubicBezTo>
                    <a:pt x="14" y="83"/>
                    <a:pt x="13" y="79"/>
                    <a:pt x="14" y="76"/>
                  </a:cubicBezTo>
                  <a:cubicBezTo>
                    <a:pt x="15" y="74"/>
                    <a:pt x="15" y="72"/>
                    <a:pt x="16" y="70"/>
                  </a:cubicBezTo>
                  <a:cubicBezTo>
                    <a:pt x="11" y="70"/>
                    <a:pt x="6" y="70"/>
                    <a:pt x="5" y="68"/>
                  </a:cubicBezTo>
                  <a:cubicBezTo>
                    <a:pt x="3" y="65"/>
                    <a:pt x="2" y="61"/>
                    <a:pt x="2" y="57"/>
                  </a:cubicBezTo>
                  <a:cubicBezTo>
                    <a:pt x="2" y="53"/>
                    <a:pt x="3" y="48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" y="43"/>
                    <a:pt x="0" y="40"/>
                    <a:pt x="0" y="36"/>
                  </a:cubicBezTo>
                  <a:cubicBezTo>
                    <a:pt x="0" y="32"/>
                    <a:pt x="2" y="27"/>
                    <a:pt x="4" y="24"/>
                  </a:cubicBezTo>
                  <a:cubicBezTo>
                    <a:pt x="6" y="21"/>
                    <a:pt x="11" y="20"/>
                    <a:pt x="15" y="19"/>
                  </a:cubicBezTo>
                  <a:cubicBezTo>
                    <a:pt x="14" y="18"/>
                    <a:pt x="13" y="16"/>
                    <a:pt x="13" y="14"/>
                  </a:cubicBezTo>
                  <a:cubicBezTo>
                    <a:pt x="13" y="13"/>
                    <a:pt x="13" y="11"/>
                    <a:pt x="14" y="10"/>
                  </a:cubicBezTo>
                  <a:cubicBezTo>
                    <a:pt x="14" y="8"/>
                    <a:pt x="15" y="7"/>
                    <a:pt x="17" y="6"/>
                  </a:cubicBezTo>
                  <a:cubicBezTo>
                    <a:pt x="20" y="3"/>
                    <a:pt x="25" y="1"/>
                    <a:pt x="32" y="0"/>
                  </a:cubicBezTo>
                  <a:lnTo>
                    <a:pt x="32" y="2"/>
                  </a:ln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25610" name="直接连接符 71"/>
          <p:cNvCxnSpPr>
            <a:cxnSpLocks noChangeShapeType="1"/>
          </p:cNvCxnSpPr>
          <p:nvPr/>
        </p:nvCxnSpPr>
        <p:spPr bwMode="auto">
          <a:xfrm>
            <a:off x="4964113" y="2628900"/>
            <a:ext cx="6619875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1" name="直接连接符 72"/>
          <p:cNvCxnSpPr>
            <a:cxnSpLocks noChangeShapeType="1"/>
          </p:cNvCxnSpPr>
          <p:nvPr/>
        </p:nvCxnSpPr>
        <p:spPr bwMode="auto">
          <a:xfrm>
            <a:off x="5394325" y="3468688"/>
            <a:ext cx="6189663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2" name="直接连接符 73"/>
          <p:cNvCxnSpPr>
            <a:cxnSpLocks noChangeShapeType="1"/>
          </p:cNvCxnSpPr>
          <p:nvPr/>
        </p:nvCxnSpPr>
        <p:spPr bwMode="auto">
          <a:xfrm>
            <a:off x="5916613" y="4338638"/>
            <a:ext cx="5667375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3" name="直接连接符 74"/>
          <p:cNvCxnSpPr>
            <a:cxnSpLocks noChangeShapeType="1"/>
          </p:cNvCxnSpPr>
          <p:nvPr/>
        </p:nvCxnSpPr>
        <p:spPr bwMode="auto">
          <a:xfrm>
            <a:off x="6392863" y="5184775"/>
            <a:ext cx="5191125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4" name="直接连接符 75"/>
          <p:cNvCxnSpPr>
            <a:cxnSpLocks noChangeShapeType="1"/>
          </p:cNvCxnSpPr>
          <p:nvPr/>
        </p:nvCxnSpPr>
        <p:spPr bwMode="auto">
          <a:xfrm>
            <a:off x="6777038" y="5951538"/>
            <a:ext cx="4806950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5" name="文本框 76"/>
          <p:cNvSpPr txBox="1">
            <a:spLocks noChangeArrowheads="1"/>
          </p:cNvSpPr>
          <p:nvPr/>
        </p:nvSpPr>
        <p:spPr bwMode="auto">
          <a:xfrm>
            <a:off x="4100513" y="2065338"/>
            <a:ext cx="554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6" name="文本框 77"/>
          <p:cNvSpPr txBox="1">
            <a:spLocks noChangeArrowheads="1"/>
          </p:cNvSpPr>
          <p:nvPr/>
        </p:nvSpPr>
        <p:spPr bwMode="auto">
          <a:xfrm>
            <a:off x="4100513" y="2808288"/>
            <a:ext cx="554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7" name="文本框 78"/>
          <p:cNvSpPr txBox="1">
            <a:spLocks noChangeArrowheads="1"/>
          </p:cNvSpPr>
          <p:nvPr/>
        </p:nvSpPr>
        <p:spPr bwMode="auto">
          <a:xfrm>
            <a:off x="4100513" y="3630613"/>
            <a:ext cx="554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8" name="文本框 79"/>
          <p:cNvSpPr txBox="1">
            <a:spLocks noChangeArrowheads="1"/>
          </p:cNvSpPr>
          <p:nvPr/>
        </p:nvSpPr>
        <p:spPr bwMode="auto">
          <a:xfrm>
            <a:off x="4100513" y="4532313"/>
            <a:ext cx="5540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9" name="文本框 80"/>
          <p:cNvSpPr txBox="1">
            <a:spLocks noChangeArrowheads="1"/>
          </p:cNvSpPr>
          <p:nvPr/>
        </p:nvSpPr>
        <p:spPr bwMode="auto">
          <a:xfrm>
            <a:off x="4100513" y="5324475"/>
            <a:ext cx="554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0" name="矩形 81"/>
          <p:cNvSpPr>
            <a:spLocks noChangeArrowheads="1"/>
          </p:cNvSpPr>
          <p:nvPr/>
        </p:nvSpPr>
        <p:spPr bwMode="auto">
          <a:xfrm>
            <a:off x="5032375" y="2003425"/>
            <a:ext cx="5870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1" name="矩形 82"/>
          <p:cNvSpPr>
            <a:spLocks noChangeArrowheads="1"/>
          </p:cNvSpPr>
          <p:nvPr/>
        </p:nvSpPr>
        <p:spPr bwMode="auto">
          <a:xfrm>
            <a:off x="5394325" y="2827338"/>
            <a:ext cx="5870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2" name="矩形 83"/>
          <p:cNvSpPr>
            <a:spLocks noChangeArrowheads="1"/>
          </p:cNvSpPr>
          <p:nvPr/>
        </p:nvSpPr>
        <p:spPr bwMode="auto">
          <a:xfrm>
            <a:off x="5848350" y="3678238"/>
            <a:ext cx="57356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3" name="矩形 84"/>
          <p:cNvSpPr>
            <a:spLocks noChangeArrowheads="1"/>
          </p:cNvSpPr>
          <p:nvPr/>
        </p:nvSpPr>
        <p:spPr bwMode="auto">
          <a:xfrm>
            <a:off x="6330950" y="4541838"/>
            <a:ext cx="52530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4" name="矩形 85"/>
          <p:cNvSpPr>
            <a:spLocks noChangeArrowheads="1"/>
          </p:cNvSpPr>
          <p:nvPr/>
        </p:nvSpPr>
        <p:spPr bwMode="auto">
          <a:xfrm>
            <a:off x="6777038" y="5345113"/>
            <a:ext cx="49418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354013"/>
            <a:ext cx="7481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28" name="文本框 8"/>
          <p:cNvSpPr txBox="1">
            <a:spLocks noChangeArrowheads="1"/>
          </p:cNvSpPr>
          <p:nvPr/>
        </p:nvSpPr>
        <p:spPr bwMode="auto">
          <a:xfrm>
            <a:off x="0" y="1571625"/>
            <a:ext cx="149542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44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9" name="文本框 12"/>
          <p:cNvSpPr txBox="1">
            <a:spLocks noChangeArrowheads="1"/>
          </p:cNvSpPr>
          <p:nvPr/>
        </p:nvSpPr>
        <p:spPr bwMode="auto">
          <a:xfrm>
            <a:off x="2863850" y="3632200"/>
            <a:ext cx="59324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营销推广策略</a:t>
            </a:r>
            <a:endParaRPr lang="zh-CN" altLang="en-US" sz="66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630" name="组合 13"/>
          <p:cNvGrpSpPr>
            <a:grpSpLocks noChangeAspect="1"/>
          </p:cNvGrpSpPr>
          <p:nvPr/>
        </p:nvGrpSpPr>
        <p:grpSpPr bwMode="auto">
          <a:xfrm>
            <a:off x="6804025" y="3178175"/>
            <a:ext cx="5578475" cy="3481388"/>
            <a:chOff x="0" y="0"/>
            <a:chExt cx="5324473" cy="3322983"/>
          </a:xfrm>
        </p:grpSpPr>
        <p:pic>
          <p:nvPicPr>
            <p:cNvPr id="26633" name="图片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4" y="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图片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33" r="2628"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1" name="矩形 16"/>
          <p:cNvSpPr>
            <a:spLocks noChangeArrowheads="1"/>
          </p:cNvSpPr>
          <p:nvPr/>
        </p:nvSpPr>
        <p:spPr bwMode="auto">
          <a:xfrm>
            <a:off x="2886075" y="5011738"/>
            <a:ext cx="4978400" cy="86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2" name="文本框 18"/>
          <p:cNvSpPr/>
          <p:nvPr/>
        </p:nvSpPr>
        <p:spPr bwMode="auto">
          <a:xfrm>
            <a:off x="428625" y="4899025"/>
            <a:ext cx="2082800" cy="976313"/>
          </a:xfrm>
          <a:custGeom>
            <a:avLst/>
            <a:gdLst>
              <a:gd name="T0" fmla="*/ 1376187 w 2083287"/>
              <a:gd name="T1" fmla="*/ 0 h 976698"/>
              <a:gd name="T2" fmla="*/ 2079880 w 2083287"/>
              <a:gd name="T3" fmla="*/ 0 h 976698"/>
              <a:gd name="T4" fmla="*/ 2060732 w 2083287"/>
              <a:gd name="T5" fmla="*/ 197901 h 976698"/>
              <a:gd name="T6" fmla="*/ 1738045 w 2083287"/>
              <a:gd name="T7" fmla="*/ 710027 h 976698"/>
              <a:gd name="T8" fmla="*/ 820536 w 2083287"/>
              <a:gd name="T9" fmla="*/ 974006 h 976698"/>
              <a:gd name="T10" fmla="*/ 0 w 2083287"/>
              <a:gd name="T11" fmla="*/ 805826 h 976698"/>
              <a:gd name="T12" fmla="*/ 0 w 2083287"/>
              <a:gd name="T13" fmla="*/ 199095 h 976698"/>
              <a:gd name="T14" fmla="*/ 771517 w 2083287"/>
              <a:gd name="T15" fmla="*/ 446048 h 976698"/>
              <a:gd name="T16" fmla="*/ 1214822 w 2083287"/>
              <a:gd name="T17" fmla="*/ 322574 h 976698"/>
              <a:gd name="T18" fmla="*/ 1368672 w 2083287"/>
              <a:gd name="T19" fmla="*/ 78684 h 976698"/>
              <a:gd name="T20" fmla="*/ 1376187 w 2083287"/>
              <a:gd name="T21" fmla="*/ 0 h 9766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83287" h="976698">
                <a:moveTo>
                  <a:pt x="1378441" y="0"/>
                </a:moveTo>
                <a:lnTo>
                  <a:pt x="2083287" y="0"/>
                </a:lnTo>
                <a:lnTo>
                  <a:pt x="2064107" y="198447"/>
                </a:lnTo>
                <a:cubicBezTo>
                  <a:pt x="2021012" y="408454"/>
                  <a:pt x="1913273" y="579634"/>
                  <a:pt x="1740892" y="711989"/>
                </a:cubicBezTo>
                <a:cubicBezTo>
                  <a:pt x="1511050" y="888462"/>
                  <a:pt x="1204713" y="976698"/>
                  <a:pt x="821880" y="976698"/>
                </a:cubicBezTo>
                <a:cubicBezTo>
                  <a:pt x="481743" y="976698"/>
                  <a:pt x="207783" y="920483"/>
                  <a:pt x="0" y="808053"/>
                </a:cubicBezTo>
                <a:lnTo>
                  <a:pt x="0" y="199648"/>
                </a:lnTo>
                <a:cubicBezTo>
                  <a:pt x="220592" y="364736"/>
                  <a:pt x="478185" y="447280"/>
                  <a:pt x="772781" y="447280"/>
                </a:cubicBezTo>
                <a:cubicBezTo>
                  <a:pt x="959216" y="447280"/>
                  <a:pt x="1107226" y="406008"/>
                  <a:pt x="1216810" y="323464"/>
                </a:cubicBezTo>
                <a:cubicBezTo>
                  <a:pt x="1298998" y="261556"/>
                  <a:pt x="1350365" y="180035"/>
                  <a:pt x="1370912" y="78901"/>
                </a:cubicBezTo>
                <a:lnTo>
                  <a:pt x="13784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1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652" name="Oval 10"/>
          <p:cNvSpPr>
            <a:spLocks noChangeAspect="1" noChangeArrowheads="1"/>
          </p:cNvSpPr>
          <p:nvPr/>
        </p:nvSpPr>
        <p:spPr bwMode="auto">
          <a:xfrm>
            <a:off x="1190625" y="2552700"/>
            <a:ext cx="574675" cy="576263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653" name="Oval 13"/>
          <p:cNvSpPr>
            <a:spLocks noChangeAspect="1" noChangeArrowheads="1"/>
          </p:cNvSpPr>
          <p:nvPr/>
        </p:nvSpPr>
        <p:spPr bwMode="auto">
          <a:xfrm>
            <a:off x="1190625" y="3411538"/>
            <a:ext cx="574675" cy="576262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27654" name="Picture 14" descr="phone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3570288"/>
            <a:ext cx="2905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5" descr="bul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716213"/>
            <a:ext cx="2889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Oval 19"/>
          <p:cNvSpPr>
            <a:spLocks noChangeAspect="1" noChangeArrowheads="1"/>
          </p:cNvSpPr>
          <p:nvPr/>
        </p:nvSpPr>
        <p:spPr bwMode="auto">
          <a:xfrm>
            <a:off x="1190625" y="4278313"/>
            <a:ext cx="574675" cy="576262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27657" name="Picture 23" descr="clou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433888"/>
            <a:ext cx="25241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8" name="组合 9"/>
          <p:cNvGrpSpPr>
            <a:grpSpLocks noChangeAspect="1"/>
          </p:cNvGrpSpPr>
          <p:nvPr/>
        </p:nvGrpSpPr>
        <p:grpSpPr bwMode="auto">
          <a:xfrm>
            <a:off x="8166100" y="1997075"/>
            <a:ext cx="4025900" cy="4105275"/>
            <a:chOff x="0" y="0"/>
            <a:chExt cx="4025152" cy="4106791"/>
          </a:xfrm>
        </p:grpSpPr>
        <p:pic>
          <p:nvPicPr>
            <p:cNvPr id="27662" name="图片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25152" cy="4106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3" name="图片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7"/>
            <a:stretch>
              <a:fillRect/>
            </a:stretch>
          </p:blipFill>
          <p:spPr bwMode="auto">
            <a:xfrm>
              <a:off x="538859" y="432478"/>
              <a:ext cx="3486293" cy="2354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9" name="矩形 13"/>
          <p:cNvSpPr>
            <a:spLocks noChangeArrowheads="1"/>
          </p:cNvSpPr>
          <p:nvPr/>
        </p:nvSpPr>
        <p:spPr bwMode="auto">
          <a:xfrm>
            <a:off x="2017713" y="2611438"/>
            <a:ext cx="50688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60" name="矩形 14"/>
          <p:cNvSpPr>
            <a:spLocks noChangeArrowheads="1"/>
          </p:cNvSpPr>
          <p:nvPr/>
        </p:nvSpPr>
        <p:spPr bwMode="auto">
          <a:xfrm>
            <a:off x="2017713" y="3414713"/>
            <a:ext cx="50688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61" name="矩形 15"/>
          <p:cNvSpPr>
            <a:spLocks noChangeArrowheads="1"/>
          </p:cNvSpPr>
          <p:nvPr/>
        </p:nvSpPr>
        <p:spPr bwMode="auto">
          <a:xfrm>
            <a:off x="2017713" y="4294188"/>
            <a:ext cx="50688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5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76" name="Freeform 123@|5FFC:0|FBC:0|LFC:16777215|LBC:16777215"/>
          <p:cNvSpPr/>
          <p:nvPr/>
        </p:nvSpPr>
        <p:spPr bwMode="auto">
          <a:xfrm>
            <a:off x="5549900" y="5410200"/>
            <a:ext cx="1014413" cy="130175"/>
          </a:xfrm>
          <a:custGeom>
            <a:avLst/>
            <a:gdLst>
              <a:gd name="T0" fmla="*/ 2147483647 w 163"/>
              <a:gd name="T1" fmla="*/ 2147483647 h 21"/>
              <a:gd name="T2" fmla="*/ 2147483647 w 163"/>
              <a:gd name="T3" fmla="*/ 2147483647 h 21"/>
              <a:gd name="T4" fmla="*/ 2147483647 w 163"/>
              <a:gd name="T5" fmla="*/ 2147483647 h 21"/>
              <a:gd name="T6" fmla="*/ 0 w 163"/>
              <a:gd name="T7" fmla="*/ 2147483647 h 21"/>
              <a:gd name="T8" fmla="*/ 2147483647 w 163"/>
              <a:gd name="T9" fmla="*/ 0 h 21"/>
              <a:gd name="T10" fmla="*/ 2147483647 w 163"/>
              <a:gd name="T11" fmla="*/ 0 h 21"/>
              <a:gd name="T12" fmla="*/ 2147483647 w 163"/>
              <a:gd name="T13" fmla="*/ 2147483647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8677" name="Freeform 124@|5FFC:0|FBC:0|LFC:16777215|LBC:16777215"/>
          <p:cNvSpPr/>
          <p:nvPr/>
        </p:nvSpPr>
        <p:spPr bwMode="auto">
          <a:xfrm>
            <a:off x="5549900" y="5227638"/>
            <a:ext cx="1014413" cy="131762"/>
          </a:xfrm>
          <a:custGeom>
            <a:avLst/>
            <a:gdLst>
              <a:gd name="T0" fmla="*/ 2147483647 w 163"/>
              <a:gd name="T1" fmla="*/ 2147483647 h 21"/>
              <a:gd name="T2" fmla="*/ 2147483647 w 163"/>
              <a:gd name="T3" fmla="*/ 2147483647 h 21"/>
              <a:gd name="T4" fmla="*/ 2147483647 w 163"/>
              <a:gd name="T5" fmla="*/ 2147483647 h 21"/>
              <a:gd name="T6" fmla="*/ 0 w 163"/>
              <a:gd name="T7" fmla="*/ 2147483647 h 21"/>
              <a:gd name="T8" fmla="*/ 2147483647 w 163"/>
              <a:gd name="T9" fmla="*/ 0 h 21"/>
              <a:gd name="T10" fmla="*/ 2147483647 w 163"/>
              <a:gd name="T11" fmla="*/ 0 h 21"/>
              <a:gd name="T12" fmla="*/ 2147483647 w 163"/>
              <a:gd name="T13" fmla="*/ 2147483647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8678" name="Freeform 125@|5FFC:0|FBC:0|LFC:16777215|LBC:16777215"/>
          <p:cNvSpPr/>
          <p:nvPr/>
        </p:nvSpPr>
        <p:spPr bwMode="auto">
          <a:xfrm>
            <a:off x="5637213" y="5594350"/>
            <a:ext cx="803275" cy="201613"/>
          </a:xfrm>
          <a:custGeom>
            <a:avLst/>
            <a:gdLst>
              <a:gd name="T0" fmla="*/ 0 w 129"/>
              <a:gd name="T1" fmla="*/ 0 h 32"/>
              <a:gd name="T2" fmla="*/ 2147483647 w 129"/>
              <a:gd name="T3" fmla="*/ 0 h 32"/>
              <a:gd name="T4" fmla="*/ 2147483647 w 129"/>
              <a:gd name="T5" fmla="*/ 2147483647 h 32"/>
              <a:gd name="T6" fmla="*/ 0 w 129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32">
                <a:moveTo>
                  <a:pt x="0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0" y="32"/>
                  <a:pt x="63" y="30"/>
                </a:cubicBezTo>
                <a:cubicBezTo>
                  <a:pt x="17" y="29"/>
                  <a:pt x="0" y="0"/>
                  <a:pt x="0" y="0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8679" name="Freeform 237@|5FFC:0|FBC:0|LFC:16777215|LBC:16777215"/>
          <p:cNvSpPr>
            <a:spLocks noEditPoints="1"/>
          </p:cNvSpPr>
          <p:nvPr/>
        </p:nvSpPr>
        <p:spPr bwMode="auto">
          <a:xfrm>
            <a:off x="4999038" y="2651125"/>
            <a:ext cx="2116137" cy="2497138"/>
          </a:xfrm>
          <a:custGeom>
            <a:avLst/>
            <a:gdLst>
              <a:gd name="T0" fmla="*/ 2147483647 w 341"/>
              <a:gd name="T1" fmla="*/ 0 h 401"/>
              <a:gd name="T2" fmla="*/ 2147483647 w 341"/>
              <a:gd name="T3" fmla="*/ 0 h 401"/>
              <a:gd name="T4" fmla="*/ 2147483647 w 341"/>
              <a:gd name="T5" fmla="*/ 2147483647 h 401"/>
              <a:gd name="T6" fmla="*/ 2147483647 w 341"/>
              <a:gd name="T7" fmla="*/ 2147483647 h 401"/>
              <a:gd name="T8" fmla="*/ 2147483647 w 341"/>
              <a:gd name="T9" fmla="*/ 2147483647 h 401"/>
              <a:gd name="T10" fmla="*/ 2147483647 w 341"/>
              <a:gd name="T11" fmla="*/ 2147483647 h 401"/>
              <a:gd name="T12" fmla="*/ 2147483647 w 341"/>
              <a:gd name="T13" fmla="*/ 2147483647 h 401"/>
              <a:gd name="T14" fmla="*/ 2147483647 w 341"/>
              <a:gd name="T15" fmla="*/ 2147483647 h 401"/>
              <a:gd name="T16" fmla="*/ 2147483647 w 341"/>
              <a:gd name="T17" fmla="*/ 2147483647 h 401"/>
              <a:gd name="T18" fmla="*/ 2147483647 w 341"/>
              <a:gd name="T19" fmla="*/ 2147483647 h 401"/>
              <a:gd name="T20" fmla="*/ 2147483647 w 341"/>
              <a:gd name="T21" fmla="*/ 2147483647 h 401"/>
              <a:gd name="T22" fmla="*/ 2147483647 w 341"/>
              <a:gd name="T23" fmla="*/ 2147483647 h 401"/>
              <a:gd name="T24" fmla="*/ 2147483647 w 341"/>
              <a:gd name="T25" fmla="*/ 0 h 401"/>
              <a:gd name="T26" fmla="*/ 2147483647 w 341"/>
              <a:gd name="T27" fmla="*/ 2147483647 h 401"/>
              <a:gd name="T28" fmla="*/ 2147483647 w 341"/>
              <a:gd name="T29" fmla="*/ 2147483647 h 401"/>
              <a:gd name="T30" fmla="*/ 2147483647 w 341"/>
              <a:gd name="T31" fmla="*/ 2147483647 h 401"/>
              <a:gd name="T32" fmla="*/ 2147483647 w 341"/>
              <a:gd name="T33" fmla="*/ 2147483647 h 401"/>
              <a:gd name="T34" fmla="*/ 2147483647 w 341"/>
              <a:gd name="T35" fmla="*/ 2147483647 h 401"/>
              <a:gd name="T36" fmla="*/ 2147483647 w 341"/>
              <a:gd name="T37" fmla="*/ 2147483647 h 401"/>
              <a:gd name="T38" fmla="*/ 2147483647 w 341"/>
              <a:gd name="T39" fmla="*/ 2147483647 h 401"/>
              <a:gd name="T40" fmla="*/ 2147483647 w 341"/>
              <a:gd name="T41" fmla="*/ 2147483647 h 401"/>
              <a:gd name="T42" fmla="*/ 2147483647 w 341"/>
              <a:gd name="T43" fmla="*/ 2147483647 h 401"/>
              <a:gd name="T44" fmla="*/ 2147483647 w 341"/>
              <a:gd name="T45" fmla="*/ 2147483647 h 401"/>
              <a:gd name="T46" fmla="*/ 2147483647 w 341"/>
              <a:gd name="T47" fmla="*/ 2147483647 h 401"/>
              <a:gd name="T48" fmla="*/ 2147483647 w 341"/>
              <a:gd name="T49" fmla="*/ 2147483647 h 401"/>
              <a:gd name="T50" fmla="*/ 2147483647 w 341"/>
              <a:gd name="T51" fmla="*/ 2147483647 h 40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41" h="401">
                <a:moveTo>
                  <a:pt x="175" y="0"/>
                </a:moveTo>
                <a:cubicBezTo>
                  <a:pt x="167" y="0"/>
                  <a:pt x="167" y="0"/>
                  <a:pt x="167" y="0"/>
                </a:cubicBezTo>
                <a:cubicBezTo>
                  <a:pt x="61" y="7"/>
                  <a:pt x="0" y="83"/>
                  <a:pt x="6" y="165"/>
                </a:cubicBezTo>
                <a:cubicBezTo>
                  <a:pt x="12" y="254"/>
                  <a:pt x="61" y="264"/>
                  <a:pt x="67" y="318"/>
                </a:cubicBezTo>
                <a:cubicBezTo>
                  <a:pt x="73" y="372"/>
                  <a:pt x="90" y="396"/>
                  <a:pt x="90" y="396"/>
                </a:cubicBezTo>
                <a:cubicBezTo>
                  <a:pt x="90" y="396"/>
                  <a:pt x="90" y="396"/>
                  <a:pt x="90" y="396"/>
                </a:cubicBezTo>
                <a:cubicBezTo>
                  <a:pt x="92" y="399"/>
                  <a:pt x="96" y="401"/>
                  <a:pt x="99" y="401"/>
                </a:cubicBezTo>
                <a:cubicBezTo>
                  <a:pt x="242" y="401"/>
                  <a:pt x="242" y="401"/>
                  <a:pt x="242" y="401"/>
                </a:cubicBezTo>
                <a:cubicBezTo>
                  <a:pt x="245" y="401"/>
                  <a:pt x="249" y="399"/>
                  <a:pt x="251" y="396"/>
                </a:cubicBezTo>
                <a:cubicBezTo>
                  <a:pt x="251" y="396"/>
                  <a:pt x="251" y="396"/>
                  <a:pt x="251" y="396"/>
                </a:cubicBezTo>
                <a:cubicBezTo>
                  <a:pt x="251" y="396"/>
                  <a:pt x="268" y="372"/>
                  <a:pt x="274" y="318"/>
                </a:cubicBezTo>
                <a:cubicBezTo>
                  <a:pt x="280" y="264"/>
                  <a:pt x="330" y="254"/>
                  <a:pt x="336" y="165"/>
                </a:cubicBezTo>
                <a:cubicBezTo>
                  <a:pt x="341" y="83"/>
                  <a:pt x="280" y="7"/>
                  <a:pt x="175" y="0"/>
                </a:cubicBezTo>
                <a:close/>
                <a:moveTo>
                  <a:pt x="295" y="166"/>
                </a:moveTo>
                <a:cubicBezTo>
                  <a:pt x="290" y="234"/>
                  <a:pt x="253" y="241"/>
                  <a:pt x="249" y="282"/>
                </a:cubicBezTo>
                <a:cubicBezTo>
                  <a:pt x="244" y="322"/>
                  <a:pt x="231" y="352"/>
                  <a:pt x="231" y="352"/>
                </a:cubicBezTo>
                <a:cubicBezTo>
                  <a:pt x="231" y="352"/>
                  <a:pt x="231" y="352"/>
                  <a:pt x="231" y="352"/>
                </a:cubicBezTo>
                <a:cubicBezTo>
                  <a:pt x="229" y="354"/>
                  <a:pt x="227" y="356"/>
                  <a:pt x="224" y="356"/>
                </a:cubicBezTo>
                <a:cubicBezTo>
                  <a:pt x="117" y="356"/>
                  <a:pt x="117" y="356"/>
                  <a:pt x="117" y="356"/>
                </a:cubicBezTo>
                <a:cubicBezTo>
                  <a:pt x="114" y="356"/>
                  <a:pt x="112" y="354"/>
                  <a:pt x="110" y="352"/>
                </a:cubicBezTo>
                <a:cubicBezTo>
                  <a:pt x="110" y="352"/>
                  <a:pt x="110" y="352"/>
                  <a:pt x="110" y="352"/>
                </a:cubicBezTo>
                <a:cubicBezTo>
                  <a:pt x="110" y="352"/>
                  <a:pt x="98" y="322"/>
                  <a:pt x="93" y="282"/>
                </a:cubicBezTo>
                <a:cubicBezTo>
                  <a:pt x="89" y="241"/>
                  <a:pt x="51" y="234"/>
                  <a:pt x="47" y="166"/>
                </a:cubicBezTo>
                <a:cubicBezTo>
                  <a:pt x="43" y="105"/>
                  <a:pt x="89" y="48"/>
                  <a:pt x="168" y="43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253" y="48"/>
                  <a:pt x="299" y="105"/>
                  <a:pt x="295" y="166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8680" name="Oval 287"/>
          <p:cNvSpPr>
            <a:spLocks noChangeArrowheads="1"/>
          </p:cNvSpPr>
          <p:nvPr/>
        </p:nvSpPr>
        <p:spPr bwMode="auto">
          <a:xfrm>
            <a:off x="4148138" y="2881313"/>
            <a:ext cx="658812" cy="639762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35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1" name="Oval 291"/>
          <p:cNvSpPr>
            <a:spLocks noChangeArrowheads="1"/>
          </p:cNvSpPr>
          <p:nvPr/>
        </p:nvSpPr>
        <p:spPr bwMode="auto">
          <a:xfrm>
            <a:off x="4094163" y="3803650"/>
            <a:ext cx="657225" cy="638175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35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2" name="Oval 295"/>
          <p:cNvSpPr>
            <a:spLocks noChangeArrowheads="1"/>
          </p:cNvSpPr>
          <p:nvPr/>
        </p:nvSpPr>
        <p:spPr bwMode="auto">
          <a:xfrm>
            <a:off x="4478338" y="4648200"/>
            <a:ext cx="657225" cy="639763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35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3" name="Oval 299"/>
          <p:cNvSpPr>
            <a:spLocks noChangeArrowheads="1"/>
          </p:cNvSpPr>
          <p:nvPr/>
        </p:nvSpPr>
        <p:spPr bwMode="auto">
          <a:xfrm>
            <a:off x="6726238" y="2125663"/>
            <a:ext cx="658812" cy="638175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en-US" altLang="zh-CN" sz="35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4" name="Oval 303"/>
          <p:cNvSpPr>
            <a:spLocks noChangeArrowheads="1"/>
          </p:cNvSpPr>
          <p:nvPr/>
        </p:nvSpPr>
        <p:spPr bwMode="auto">
          <a:xfrm>
            <a:off x="7385050" y="2881313"/>
            <a:ext cx="657225" cy="639762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</a:t>
            </a:r>
            <a:endParaRPr lang="en-US" altLang="zh-CN" sz="35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5" name="Oval 307"/>
          <p:cNvSpPr>
            <a:spLocks noChangeArrowheads="1"/>
          </p:cNvSpPr>
          <p:nvPr/>
        </p:nvSpPr>
        <p:spPr bwMode="auto">
          <a:xfrm>
            <a:off x="7396163" y="3803650"/>
            <a:ext cx="658812" cy="638175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</a:t>
            </a:r>
            <a:endParaRPr lang="en-US" altLang="zh-CN" sz="35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6" name="Oval 308"/>
          <p:cNvSpPr>
            <a:spLocks noChangeArrowheads="1"/>
          </p:cNvSpPr>
          <p:nvPr/>
        </p:nvSpPr>
        <p:spPr bwMode="auto">
          <a:xfrm>
            <a:off x="4735513" y="2127250"/>
            <a:ext cx="657225" cy="639763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121920" anchor="ctr"/>
          <a:lstStyle/>
          <a:p>
            <a:pPr algn="ctr" defTabSz="1374775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sz="35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7" name="Oval 309"/>
          <p:cNvSpPr>
            <a:spLocks noChangeArrowheads="1"/>
          </p:cNvSpPr>
          <p:nvPr/>
        </p:nvSpPr>
        <p:spPr bwMode="auto">
          <a:xfrm>
            <a:off x="5727700" y="1858963"/>
            <a:ext cx="658813" cy="638175"/>
          </a:xfrm>
          <a:prstGeom prst="ellipse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altLang="zh-CN" sz="35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8" name="Oval 44"/>
          <p:cNvSpPr>
            <a:spLocks noChangeArrowheads="1"/>
          </p:cNvSpPr>
          <p:nvPr/>
        </p:nvSpPr>
        <p:spPr bwMode="auto">
          <a:xfrm>
            <a:off x="6978650" y="4648200"/>
            <a:ext cx="658813" cy="639763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</a:t>
            </a:r>
            <a:endParaRPr lang="en-US" altLang="zh-CN" sz="35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9" name="TextBox 13"/>
          <p:cNvSpPr txBox="1">
            <a:spLocks noChangeArrowheads="1"/>
          </p:cNvSpPr>
          <p:nvPr/>
        </p:nvSpPr>
        <p:spPr bwMode="auto">
          <a:xfrm>
            <a:off x="7893050" y="2030413"/>
            <a:ext cx="1952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0" name="TextBox 13"/>
          <p:cNvSpPr txBox="1">
            <a:spLocks noChangeArrowheads="1"/>
          </p:cNvSpPr>
          <p:nvPr/>
        </p:nvSpPr>
        <p:spPr bwMode="auto">
          <a:xfrm>
            <a:off x="7896225" y="2317750"/>
            <a:ext cx="23352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1" name="TextBox 13"/>
          <p:cNvSpPr txBox="1">
            <a:spLocks noChangeArrowheads="1"/>
          </p:cNvSpPr>
          <p:nvPr/>
        </p:nvSpPr>
        <p:spPr bwMode="auto">
          <a:xfrm>
            <a:off x="8443913" y="286067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2" name="TextBox 13"/>
          <p:cNvSpPr txBox="1">
            <a:spLocks noChangeArrowheads="1"/>
          </p:cNvSpPr>
          <p:nvPr/>
        </p:nvSpPr>
        <p:spPr bwMode="auto">
          <a:xfrm>
            <a:off x="8448675" y="3146425"/>
            <a:ext cx="2333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3" name="TextBox 13"/>
          <p:cNvSpPr txBox="1">
            <a:spLocks noChangeArrowheads="1"/>
          </p:cNvSpPr>
          <p:nvPr/>
        </p:nvSpPr>
        <p:spPr bwMode="auto">
          <a:xfrm>
            <a:off x="8443913" y="385286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4" name="TextBox 13"/>
          <p:cNvSpPr txBox="1">
            <a:spLocks noChangeArrowheads="1"/>
          </p:cNvSpPr>
          <p:nvPr/>
        </p:nvSpPr>
        <p:spPr bwMode="auto">
          <a:xfrm>
            <a:off x="8448675" y="4138613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893050" y="476408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896225" y="5049838"/>
            <a:ext cx="23352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7" name="TextBox 13"/>
          <p:cNvSpPr txBox="1">
            <a:spLocks noChangeArrowheads="1"/>
          </p:cNvSpPr>
          <p:nvPr/>
        </p:nvSpPr>
        <p:spPr bwMode="auto">
          <a:xfrm>
            <a:off x="2698750" y="2030413"/>
            <a:ext cx="1952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8" name="TextBox 13"/>
          <p:cNvSpPr txBox="1">
            <a:spLocks noChangeArrowheads="1"/>
          </p:cNvSpPr>
          <p:nvPr/>
        </p:nvSpPr>
        <p:spPr bwMode="auto">
          <a:xfrm>
            <a:off x="2701925" y="2317750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9" name="TextBox 13"/>
          <p:cNvSpPr txBox="1">
            <a:spLocks noChangeArrowheads="1"/>
          </p:cNvSpPr>
          <p:nvPr/>
        </p:nvSpPr>
        <p:spPr bwMode="auto">
          <a:xfrm>
            <a:off x="2292350" y="286067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0" name="TextBox 13"/>
          <p:cNvSpPr txBox="1">
            <a:spLocks noChangeArrowheads="1"/>
          </p:cNvSpPr>
          <p:nvPr/>
        </p:nvSpPr>
        <p:spPr bwMode="auto">
          <a:xfrm>
            <a:off x="2292350" y="385286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1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935288" y="47482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2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938463" y="5033963"/>
            <a:ext cx="233521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3" name="TextBox 13"/>
          <p:cNvSpPr txBox="1">
            <a:spLocks noChangeArrowheads="1"/>
          </p:cNvSpPr>
          <p:nvPr/>
        </p:nvSpPr>
        <p:spPr bwMode="auto">
          <a:xfrm>
            <a:off x="2301875" y="3135313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4" name="TextBox 13"/>
          <p:cNvSpPr txBox="1">
            <a:spLocks noChangeArrowheads="1"/>
          </p:cNvSpPr>
          <p:nvPr/>
        </p:nvSpPr>
        <p:spPr bwMode="auto">
          <a:xfrm>
            <a:off x="2301875" y="4125913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5" name="TextBox 13"/>
          <p:cNvSpPr txBox="1">
            <a:spLocks noChangeArrowheads="1"/>
          </p:cNvSpPr>
          <p:nvPr/>
        </p:nvSpPr>
        <p:spPr bwMode="auto">
          <a:xfrm>
            <a:off x="5349875" y="3592513"/>
            <a:ext cx="13731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0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6" name="TextBox 13"/>
          <p:cNvSpPr txBox="1">
            <a:spLocks noChangeArrowheads="1"/>
          </p:cNvSpPr>
          <p:nvPr/>
        </p:nvSpPr>
        <p:spPr bwMode="auto">
          <a:xfrm>
            <a:off x="6408738" y="13954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7" name="TextBox 13"/>
          <p:cNvSpPr txBox="1">
            <a:spLocks noChangeArrowheads="1"/>
          </p:cNvSpPr>
          <p:nvPr/>
        </p:nvSpPr>
        <p:spPr bwMode="auto">
          <a:xfrm>
            <a:off x="6411913" y="1681163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699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0" name="모서리가 둥근 직사각형 17"/>
          <p:cNvSpPr>
            <a:spLocks noChangeArrowheads="1"/>
          </p:cNvSpPr>
          <p:nvPr/>
        </p:nvSpPr>
        <p:spPr bwMode="auto">
          <a:xfrm>
            <a:off x="2266950" y="2106613"/>
            <a:ext cx="3840163" cy="1720850"/>
          </a:xfrm>
          <a:prstGeom prst="roundRect">
            <a:avLst>
              <a:gd name="adj" fmla="val 7356"/>
            </a:avLst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ko-KR" altLang="en-US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29701" name="모서리가 둥근 직사각형 18"/>
          <p:cNvSpPr>
            <a:spLocks noChangeArrowheads="1"/>
          </p:cNvSpPr>
          <p:nvPr/>
        </p:nvSpPr>
        <p:spPr bwMode="auto">
          <a:xfrm>
            <a:off x="6243638" y="2106613"/>
            <a:ext cx="3840162" cy="1720850"/>
          </a:xfrm>
          <a:prstGeom prst="roundRect">
            <a:avLst>
              <a:gd name="adj" fmla="val 5361"/>
            </a:avLst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2" name="모서리가 둥근 직사각형 19"/>
          <p:cNvSpPr>
            <a:spLocks noChangeArrowheads="1"/>
          </p:cNvSpPr>
          <p:nvPr/>
        </p:nvSpPr>
        <p:spPr bwMode="auto">
          <a:xfrm>
            <a:off x="2266950" y="3965575"/>
            <a:ext cx="3840163" cy="1720850"/>
          </a:xfrm>
          <a:prstGeom prst="roundRect">
            <a:avLst>
              <a:gd name="adj" fmla="val 6690"/>
            </a:avLst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29703" name="모서리가 둥근 직사각형 20"/>
          <p:cNvSpPr>
            <a:spLocks noChangeArrowheads="1"/>
          </p:cNvSpPr>
          <p:nvPr/>
        </p:nvSpPr>
        <p:spPr bwMode="auto">
          <a:xfrm>
            <a:off x="6243638" y="3965575"/>
            <a:ext cx="3840162" cy="1720850"/>
          </a:xfrm>
          <a:prstGeom prst="roundRect">
            <a:avLst>
              <a:gd name="adj" fmla="val 10014"/>
            </a:avLst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29704" name="모서리가 둥근 직사각형 21"/>
          <p:cNvSpPr>
            <a:spLocks noChangeArrowheads="1"/>
          </p:cNvSpPr>
          <p:nvPr/>
        </p:nvSpPr>
        <p:spPr bwMode="auto">
          <a:xfrm>
            <a:off x="2330450" y="1919288"/>
            <a:ext cx="3689350" cy="19081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29705" name="모서리가 둥근 직사각형 22"/>
          <p:cNvSpPr>
            <a:spLocks noChangeArrowheads="1"/>
          </p:cNvSpPr>
          <p:nvPr/>
        </p:nvSpPr>
        <p:spPr bwMode="auto">
          <a:xfrm>
            <a:off x="6432550" y="1919288"/>
            <a:ext cx="3689350" cy="19081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29706" name="모서리가 둥근 직사각형 23"/>
          <p:cNvSpPr>
            <a:spLocks noChangeArrowheads="1"/>
          </p:cNvSpPr>
          <p:nvPr/>
        </p:nvSpPr>
        <p:spPr bwMode="auto">
          <a:xfrm>
            <a:off x="2330450" y="4008438"/>
            <a:ext cx="3689350" cy="19081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29707" name="모서리가 둥근 직사각형 24"/>
          <p:cNvSpPr>
            <a:spLocks noChangeArrowheads="1"/>
          </p:cNvSpPr>
          <p:nvPr/>
        </p:nvSpPr>
        <p:spPr bwMode="auto">
          <a:xfrm>
            <a:off x="6432550" y="4008438"/>
            <a:ext cx="3689350" cy="19081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29708" name="타원 25@|1FFC:0|FBC:0|LFC:16777215|LBC:16777215"/>
          <p:cNvSpPr>
            <a:spLocks noChangeArrowheads="1"/>
          </p:cNvSpPr>
          <p:nvPr/>
        </p:nvSpPr>
        <p:spPr bwMode="auto">
          <a:xfrm>
            <a:off x="5086350" y="2682875"/>
            <a:ext cx="2238375" cy="22383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9" name="원호 27@|1FFC:0|FBC:0|LFC:12566463|LBC:16777215"/>
          <p:cNvSpPr/>
          <p:nvPr/>
        </p:nvSpPr>
        <p:spPr bwMode="auto">
          <a:xfrm>
            <a:off x="5310188" y="2892425"/>
            <a:ext cx="1808162" cy="1808163"/>
          </a:xfrm>
          <a:custGeom>
            <a:avLst/>
            <a:gdLst>
              <a:gd name="T0" fmla="*/ 906671 w 1807300"/>
              <a:gd name="T1" fmla="*/ 0 h 1807299"/>
              <a:gd name="T2" fmla="*/ 1773084 w 1807300"/>
              <a:gd name="T3" fmla="*/ 639503 h 1807299"/>
              <a:gd name="T4" fmla="*/ 1417293 w 1807300"/>
              <a:gd name="T5" fmla="*/ 1655896 h 1807299"/>
              <a:gd name="T6" fmla="*/ 341194 w 1807300"/>
              <a:gd name="T7" fmla="*/ 1615407 h 1807299"/>
              <a:gd name="T8" fmla="*/ 62787 w 1807300"/>
              <a:gd name="T9" fmla="*/ 575150 h 1807299"/>
              <a:gd name="T10" fmla="*/ 906671 w 1807300"/>
              <a:gd name="T11" fmla="*/ 906678 h 1807299"/>
              <a:gd name="T12" fmla="*/ 906671 w 1807300"/>
              <a:gd name="T13" fmla="*/ 0 h 1807299"/>
              <a:gd name="T14" fmla="*/ 906671 w 1807300"/>
              <a:gd name="T15" fmla="*/ 0 h 1807299"/>
              <a:gd name="T16" fmla="*/ 1773084 w 1807300"/>
              <a:gd name="T17" fmla="*/ 639503 h 1807299"/>
              <a:gd name="T18" fmla="*/ 1417293 w 1807300"/>
              <a:gd name="T19" fmla="*/ 1655896 h 1807299"/>
              <a:gd name="T20" fmla="*/ 341194 w 1807300"/>
              <a:gd name="T21" fmla="*/ 1615407 h 1807299"/>
              <a:gd name="T22" fmla="*/ 62787 w 1807300"/>
              <a:gd name="T23" fmla="*/ 575150 h 18072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807300" h="1807299" stroke="0">
                <a:moveTo>
                  <a:pt x="903650" y="0"/>
                </a:moveTo>
                <a:cubicBezTo>
                  <a:pt x="1300151" y="0"/>
                  <a:pt x="1650337" y="258472"/>
                  <a:pt x="1767176" y="637367"/>
                </a:cubicBezTo>
                <a:cubicBezTo>
                  <a:pt x="1884015" y="1016262"/>
                  <a:pt x="1740211" y="1427064"/>
                  <a:pt x="1412570" y="1650366"/>
                </a:cubicBezTo>
                <a:cubicBezTo>
                  <a:pt x="1084928" y="1873668"/>
                  <a:pt x="649992" y="1857303"/>
                  <a:pt x="340057" y="1610011"/>
                </a:cubicBezTo>
                <a:cubicBezTo>
                  <a:pt x="30122" y="1362719"/>
                  <a:pt x="-82404" y="942272"/>
                  <a:pt x="62577" y="573229"/>
                </a:cubicBezTo>
                <a:lnTo>
                  <a:pt x="903650" y="903650"/>
                </a:lnTo>
                <a:lnTo>
                  <a:pt x="903650" y="0"/>
                </a:lnTo>
                <a:close/>
              </a:path>
              <a:path w="1807300" h="1807299" fill="none">
                <a:moveTo>
                  <a:pt x="903650" y="0"/>
                </a:moveTo>
                <a:cubicBezTo>
                  <a:pt x="1300151" y="0"/>
                  <a:pt x="1650337" y="258472"/>
                  <a:pt x="1767176" y="637367"/>
                </a:cubicBezTo>
                <a:cubicBezTo>
                  <a:pt x="1884015" y="1016262"/>
                  <a:pt x="1740211" y="1427064"/>
                  <a:pt x="1412570" y="1650366"/>
                </a:cubicBezTo>
                <a:cubicBezTo>
                  <a:pt x="1084928" y="1873668"/>
                  <a:pt x="649992" y="1857303"/>
                  <a:pt x="340057" y="1610011"/>
                </a:cubicBezTo>
                <a:cubicBezTo>
                  <a:pt x="30122" y="1362719"/>
                  <a:pt x="-82404" y="942272"/>
                  <a:pt x="62577" y="573229"/>
                </a:cubicBezTo>
              </a:path>
            </a:pathLst>
          </a:custGeom>
          <a:noFill/>
          <a:ln w="63500" cap="flat" cmpd="sng">
            <a:solidFill>
              <a:srgbClr val="ADBACA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10" name="Freeform 252"/>
          <p:cNvSpPr>
            <a:spLocks noEditPoints="1"/>
          </p:cNvSpPr>
          <p:nvPr/>
        </p:nvSpPr>
        <p:spPr bwMode="auto">
          <a:xfrm>
            <a:off x="5672138" y="3336925"/>
            <a:ext cx="1036637" cy="982663"/>
          </a:xfrm>
          <a:custGeom>
            <a:avLst/>
            <a:gdLst>
              <a:gd name="T0" fmla="*/ 2147483647 w 301"/>
              <a:gd name="T1" fmla="*/ 2147483647 h 285"/>
              <a:gd name="T2" fmla="*/ 2147483647 w 301"/>
              <a:gd name="T3" fmla="*/ 2147483647 h 285"/>
              <a:gd name="T4" fmla="*/ 2147483647 w 301"/>
              <a:gd name="T5" fmla="*/ 2147483647 h 285"/>
              <a:gd name="T6" fmla="*/ 2147483647 w 301"/>
              <a:gd name="T7" fmla="*/ 2147483647 h 285"/>
              <a:gd name="T8" fmla="*/ 2147483647 w 301"/>
              <a:gd name="T9" fmla="*/ 2147483647 h 285"/>
              <a:gd name="T10" fmla="*/ 2147483647 w 301"/>
              <a:gd name="T11" fmla="*/ 2147483647 h 285"/>
              <a:gd name="T12" fmla="*/ 2147483647 w 301"/>
              <a:gd name="T13" fmla="*/ 2147483647 h 285"/>
              <a:gd name="T14" fmla="*/ 2147483647 w 301"/>
              <a:gd name="T15" fmla="*/ 2147483647 h 285"/>
              <a:gd name="T16" fmla="*/ 2147483647 w 301"/>
              <a:gd name="T17" fmla="*/ 2147483647 h 285"/>
              <a:gd name="T18" fmla="*/ 2147483647 w 301"/>
              <a:gd name="T19" fmla="*/ 2147483647 h 285"/>
              <a:gd name="T20" fmla="*/ 2147483647 w 301"/>
              <a:gd name="T21" fmla="*/ 2147483647 h 285"/>
              <a:gd name="T22" fmla="*/ 2147483647 w 301"/>
              <a:gd name="T23" fmla="*/ 2147483647 h 285"/>
              <a:gd name="T24" fmla="*/ 2147483647 w 301"/>
              <a:gd name="T25" fmla="*/ 2147483647 h 285"/>
              <a:gd name="T26" fmla="*/ 2147483647 w 301"/>
              <a:gd name="T27" fmla="*/ 2147483647 h 285"/>
              <a:gd name="T28" fmla="*/ 2147483647 w 301"/>
              <a:gd name="T29" fmla="*/ 2147483647 h 285"/>
              <a:gd name="T30" fmla="*/ 2147483647 w 301"/>
              <a:gd name="T31" fmla="*/ 2147483647 h 285"/>
              <a:gd name="T32" fmla="*/ 2147483647 w 301"/>
              <a:gd name="T33" fmla="*/ 2147483647 h 285"/>
              <a:gd name="T34" fmla="*/ 2147483647 w 301"/>
              <a:gd name="T35" fmla="*/ 2147483647 h 285"/>
              <a:gd name="T36" fmla="*/ 2147483647 w 301"/>
              <a:gd name="T37" fmla="*/ 2147483647 h 285"/>
              <a:gd name="T38" fmla="*/ 2147483647 w 301"/>
              <a:gd name="T39" fmla="*/ 2147483647 h 285"/>
              <a:gd name="T40" fmla="*/ 2147483647 w 301"/>
              <a:gd name="T41" fmla="*/ 2147483647 h 285"/>
              <a:gd name="T42" fmla="*/ 2147483647 w 301"/>
              <a:gd name="T43" fmla="*/ 2147483647 h 285"/>
              <a:gd name="T44" fmla="*/ 2147483647 w 301"/>
              <a:gd name="T45" fmla="*/ 2147483647 h 28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5" name="TextBox 13"/>
          <p:cNvSpPr txBox="1">
            <a:spLocks noChangeArrowheads="1"/>
          </p:cNvSpPr>
          <p:nvPr/>
        </p:nvSpPr>
        <p:spPr bwMode="auto">
          <a:xfrm>
            <a:off x="2660650" y="26019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6" name="TextBox 13"/>
          <p:cNvSpPr txBox="1">
            <a:spLocks noChangeArrowheads="1"/>
          </p:cNvSpPr>
          <p:nvPr/>
        </p:nvSpPr>
        <p:spPr bwMode="auto">
          <a:xfrm>
            <a:off x="2663825" y="2917825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7" name="TextBox 13"/>
          <p:cNvSpPr txBox="1">
            <a:spLocks noChangeArrowheads="1"/>
          </p:cNvSpPr>
          <p:nvPr/>
        </p:nvSpPr>
        <p:spPr bwMode="auto">
          <a:xfrm>
            <a:off x="2660650" y="451167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8" name="TextBox 13"/>
          <p:cNvSpPr txBox="1">
            <a:spLocks noChangeArrowheads="1"/>
          </p:cNvSpPr>
          <p:nvPr/>
        </p:nvSpPr>
        <p:spPr bwMode="auto">
          <a:xfrm>
            <a:off x="2663825" y="4826000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9" name="TextBox 13"/>
          <p:cNvSpPr txBox="1">
            <a:spLocks noChangeArrowheads="1"/>
          </p:cNvSpPr>
          <p:nvPr/>
        </p:nvSpPr>
        <p:spPr bwMode="auto">
          <a:xfrm>
            <a:off x="7342188" y="26019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0" name="TextBox 13"/>
          <p:cNvSpPr txBox="1">
            <a:spLocks noChangeArrowheads="1"/>
          </p:cNvSpPr>
          <p:nvPr/>
        </p:nvSpPr>
        <p:spPr bwMode="auto">
          <a:xfrm>
            <a:off x="7345363" y="2917825"/>
            <a:ext cx="2335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1" name="TextBox 13"/>
          <p:cNvSpPr txBox="1">
            <a:spLocks noChangeArrowheads="1"/>
          </p:cNvSpPr>
          <p:nvPr/>
        </p:nvSpPr>
        <p:spPr bwMode="auto">
          <a:xfrm>
            <a:off x="7342188" y="445452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2" name="TextBox 13"/>
          <p:cNvSpPr txBox="1">
            <a:spLocks noChangeArrowheads="1"/>
          </p:cNvSpPr>
          <p:nvPr/>
        </p:nvSpPr>
        <p:spPr bwMode="auto">
          <a:xfrm>
            <a:off x="7345363" y="4768850"/>
            <a:ext cx="2335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 autoUpdateAnimBg="0"/>
      <p:bldP spid="20496" grpId="0" autoUpdateAnimBg="0"/>
      <p:bldP spid="20497" grpId="0" autoUpdateAnimBg="0"/>
      <p:bldP spid="20498" grpId="0" autoUpdateAnimBg="0"/>
      <p:bldP spid="20499" grpId="0" autoUpdateAnimBg="0"/>
      <p:bldP spid="20500" grpId="0" autoUpdateAnimBg="0"/>
      <p:bldP spid="20501" grpId="0" autoUpdateAnimBg="0"/>
      <p:bldP spid="2050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3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24" name="오른쪽 화살표 216"/>
          <p:cNvSpPr>
            <a:spLocks noChangeArrowheads="1"/>
          </p:cNvSpPr>
          <p:nvPr/>
        </p:nvSpPr>
        <p:spPr bwMode="auto">
          <a:xfrm>
            <a:off x="2781300" y="2509838"/>
            <a:ext cx="1785938" cy="1266825"/>
          </a:xfrm>
          <a:prstGeom prst="rightArrow">
            <a:avLst>
              <a:gd name="adj1" fmla="val 55935"/>
              <a:gd name="adj2" fmla="val 50001"/>
            </a:avLst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30725" name="오른쪽 화살표 218"/>
          <p:cNvSpPr>
            <a:spLocks noChangeArrowheads="1"/>
          </p:cNvSpPr>
          <p:nvPr/>
        </p:nvSpPr>
        <p:spPr bwMode="auto">
          <a:xfrm flipH="1">
            <a:off x="7758113" y="2509838"/>
            <a:ext cx="1893887" cy="1266825"/>
          </a:xfrm>
          <a:prstGeom prst="rightArrow">
            <a:avLst>
              <a:gd name="adj1" fmla="val 55935"/>
              <a:gd name="adj2" fmla="val 50068"/>
            </a:avLst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30726" name="타원 219"/>
          <p:cNvSpPr>
            <a:spLocks noChangeArrowheads="1"/>
          </p:cNvSpPr>
          <p:nvPr/>
        </p:nvSpPr>
        <p:spPr bwMode="auto">
          <a:xfrm>
            <a:off x="9420225" y="2441575"/>
            <a:ext cx="1273175" cy="1274763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30727" name="막힌 원호 127"/>
          <p:cNvSpPr/>
          <p:nvPr/>
        </p:nvSpPr>
        <p:spPr bwMode="auto">
          <a:xfrm rot="-5400000">
            <a:off x="4937919" y="2012157"/>
            <a:ext cx="2370137" cy="2368550"/>
          </a:xfrm>
          <a:custGeom>
            <a:avLst/>
            <a:gdLst>
              <a:gd name="T0" fmla="*/ 0 w 2369150"/>
              <a:gd name="T1" fmla="*/ 1182468 h 2369152"/>
              <a:gd name="T2" fmla="*/ 0 w 2369150"/>
              <a:gd name="T3" fmla="*/ 1182468 h 2369152"/>
              <a:gd name="T4" fmla="*/ 1188035 w 2369150"/>
              <a:gd name="T5" fmla="*/ 0 h 2369152"/>
              <a:gd name="T6" fmla="*/ 2376066 w 2369150"/>
              <a:gd name="T7" fmla="*/ 1182467 h 2369152"/>
              <a:gd name="T8" fmla="*/ 1915657 w 2369150"/>
              <a:gd name="T9" fmla="*/ 1182467 h 2369152"/>
              <a:gd name="T10" fmla="*/ 1915656 w 2369150"/>
              <a:gd name="T11" fmla="*/ 1182467 h 2369152"/>
              <a:gd name="T12" fmla="*/ 1188035 w 2369150"/>
              <a:gd name="T13" fmla="*/ 458252 h 2369152"/>
              <a:gd name="T14" fmla="*/ 460410 w 2369150"/>
              <a:gd name="T15" fmla="*/ 1182468 h 2369152"/>
              <a:gd name="T16" fmla="*/ 0 w 2369150"/>
              <a:gd name="T17" fmla="*/ 1182468 h 2369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69150"/>
              <a:gd name="T28" fmla="*/ 0 h 2369152"/>
              <a:gd name="T29" fmla="*/ 2369150 w 2369150"/>
              <a:gd name="T30" fmla="*/ 1184575 h 2369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69150" h="2369152">
                <a:moveTo>
                  <a:pt x="0" y="1184575"/>
                </a:moveTo>
                <a:lnTo>
                  <a:pt x="0" y="1184575"/>
                </a:lnTo>
                <a:cubicBezTo>
                  <a:pt x="0" y="530352"/>
                  <a:pt x="530352" y="0"/>
                  <a:pt x="1184575" y="0"/>
                </a:cubicBezTo>
                <a:cubicBezTo>
                  <a:pt x="1838796" y="0"/>
                  <a:pt x="2369148" y="530351"/>
                  <a:pt x="2369149" y="1184574"/>
                </a:cubicBezTo>
                <a:lnTo>
                  <a:pt x="1910080" y="1184574"/>
                </a:lnTo>
                <a:lnTo>
                  <a:pt x="1910079" y="1184574"/>
                </a:lnTo>
                <a:cubicBezTo>
                  <a:pt x="1910078" y="783888"/>
                  <a:pt x="1585259" y="459070"/>
                  <a:pt x="1184575" y="459070"/>
                </a:cubicBezTo>
                <a:cubicBezTo>
                  <a:pt x="783890" y="459070"/>
                  <a:pt x="459070" y="783889"/>
                  <a:pt x="459070" y="1184575"/>
                </a:cubicBezTo>
                <a:lnTo>
                  <a:pt x="0" y="1184575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45000"/>
                </a:srgbClr>
              </a:gs>
              <a:gs pos="50000">
                <a:srgbClr val="FFFFFF">
                  <a:alpha val="225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8" name="타원 217"/>
          <p:cNvSpPr>
            <a:spLocks noChangeArrowheads="1"/>
          </p:cNvSpPr>
          <p:nvPr/>
        </p:nvSpPr>
        <p:spPr bwMode="auto">
          <a:xfrm>
            <a:off x="1624013" y="2505075"/>
            <a:ext cx="1273175" cy="1274763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ko-KR" altLang="en-US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30729" name="막힌 원호 225"/>
          <p:cNvSpPr/>
          <p:nvPr/>
        </p:nvSpPr>
        <p:spPr bwMode="auto">
          <a:xfrm rot="5400000">
            <a:off x="4925218" y="1904207"/>
            <a:ext cx="2436813" cy="2444750"/>
          </a:xfrm>
          <a:custGeom>
            <a:avLst/>
            <a:gdLst>
              <a:gd name="T0" fmla="*/ 7 w 2436720"/>
              <a:gd name="T1" fmla="*/ 1228078 h 2444258"/>
              <a:gd name="T2" fmla="*/ 7 w 2436720"/>
              <a:gd name="T3" fmla="*/ 1228077 h 2444258"/>
              <a:gd name="T4" fmla="*/ 0 w 2436720"/>
              <a:gd name="T5" fmla="*/ 1223851 h 2444258"/>
              <a:gd name="T6" fmla="*/ 1218689 w 2436720"/>
              <a:gd name="T7" fmla="*/ 0 h 2444258"/>
              <a:gd name="T8" fmla="*/ 2437291 w 2436720"/>
              <a:gd name="T9" fmla="*/ 1209912 h 2444258"/>
              <a:gd name="T10" fmla="*/ 1965107 w 2436720"/>
              <a:gd name="T11" fmla="*/ 1215314 h 2444258"/>
              <a:gd name="T12" fmla="*/ 1965106 w 2436720"/>
              <a:gd name="T13" fmla="*/ 1215314 h 2444258"/>
              <a:gd name="T14" fmla="*/ 1218689 w 2436720"/>
              <a:gd name="T15" fmla="*/ 472755 h 2444258"/>
              <a:gd name="T16" fmla="*/ 472216 w 2436720"/>
              <a:gd name="T17" fmla="*/ 1223851 h 2444258"/>
              <a:gd name="T18" fmla="*/ 472220 w 2436720"/>
              <a:gd name="T19" fmla="*/ 1226443 h 2444258"/>
              <a:gd name="T20" fmla="*/ 7 w 2436720"/>
              <a:gd name="T21" fmla="*/ 1228078 h 24442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36720"/>
              <a:gd name="T34" fmla="*/ 0 h 2444258"/>
              <a:gd name="T35" fmla="*/ 2436641 w 2436720"/>
              <a:gd name="T36" fmla="*/ 1226349 h 24442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36720" h="2444258">
                <a:moveTo>
                  <a:pt x="7" y="1226349"/>
                </a:moveTo>
                <a:lnTo>
                  <a:pt x="7" y="1226348"/>
                </a:lnTo>
                <a:cubicBezTo>
                  <a:pt x="2" y="1224942"/>
                  <a:pt x="0" y="1223535"/>
                  <a:pt x="0" y="1222129"/>
                </a:cubicBezTo>
                <a:cubicBezTo>
                  <a:pt x="0" y="547165"/>
                  <a:pt x="545478" y="0"/>
                  <a:pt x="1218360" y="0"/>
                </a:cubicBezTo>
                <a:cubicBezTo>
                  <a:pt x="1885829" y="0"/>
                  <a:pt x="2429039" y="538720"/>
                  <a:pt x="2436640" y="1208211"/>
                </a:cubicBezTo>
                <a:lnTo>
                  <a:pt x="1964582" y="1213604"/>
                </a:lnTo>
                <a:lnTo>
                  <a:pt x="1964581" y="1213604"/>
                </a:lnTo>
                <a:cubicBezTo>
                  <a:pt x="1959934" y="802720"/>
                  <a:pt x="1627204" y="472090"/>
                  <a:pt x="1218360" y="472090"/>
                </a:cubicBezTo>
                <a:cubicBezTo>
                  <a:pt x="806206" y="472090"/>
                  <a:pt x="472090" y="807893"/>
                  <a:pt x="472090" y="1222129"/>
                </a:cubicBezTo>
                <a:cubicBezTo>
                  <a:pt x="472090" y="1222990"/>
                  <a:pt x="472091" y="1223852"/>
                  <a:pt x="472094" y="1224714"/>
                </a:cubicBezTo>
                <a:lnTo>
                  <a:pt x="7" y="1226349"/>
                </a:lnTo>
                <a:close/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30" name="막힌 원호 224"/>
          <p:cNvSpPr/>
          <p:nvPr/>
        </p:nvSpPr>
        <p:spPr bwMode="auto">
          <a:xfrm rot="-5400000">
            <a:off x="4925219" y="1901031"/>
            <a:ext cx="2444750" cy="2446338"/>
          </a:xfrm>
          <a:custGeom>
            <a:avLst/>
            <a:gdLst>
              <a:gd name="T0" fmla="*/ 132 w 2444256"/>
              <a:gd name="T1" fmla="*/ 1247513 h 2444258"/>
              <a:gd name="T2" fmla="*/ 132 w 2444256"/>
              <a:gd name="T3" fmla="*/ 1247512 h 2444258"/>
              <a:gd name="T4" fmla="*/ 0 w 2444256"/>
              <a:gd name="T5" fmla="*/ 1229428 h 2444258"/>
              <a:gd name="T6" fmla="*/ 1223857 w 2444256"/>
              <a:gd name="T7" fmla="*/ 0 h 2444258"/>
              <a:gd name="T8" fmla="*/ 2447702 w 2444256"/>
              <a:gd name="T9" fmla="*/ 1223823 h 2444258"/>
              <a:gd name="T10" fmla="*/ 1974297 w 2444256"/>
              <a:gd name="T11" fmla="*/ 1225992 h 2444258"/>
              <a:gd name="T12" fmla="*/ 1974297 w 2444256"/>
              <a:gd name="T13" fmla="*/ 1225991 h 2444258"/>
              <a:gd name="T14" fmla="*/ 1223858 w 2444256"/>
              <a:gd name="T15" fmla="*/ 475567 h 2444258"/>
              <a:gd name="T16" fmla="*/ 473417 w 2444256"/>
              <a:gd name="T17" fmla="*/ 1229428 h 2444258"/>
              <a:gd name="T18" fmla="*/ 473498 w 2444256"/>
              <a:gd name="T19" fmla="*/ 1240516 h 2444258"/>
              <a:gd name="T20" fmla="*/ 132 w 2444256"/>
              <a:gd name="T21" fmla="*/ 1247513 h 24442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44256"/>
              <a:gd name="T34" fmla="*/ 0 h 2444258"/>
              <a:gd name="T35" fmla="*/ 2444243 w 2444256"/>
              <a:gd name="T36" fmla="*/ 1240107 h 24442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44256" h="2444258">
                <a:moveTo>
                  <a:pt x="132" y="1240107"/>
                </a:moveTo>
                <a:lnTo>
                  <a:pt x="132" y="1240106"/>
                </a:lnTo>
                <a:cubicBezTo>
                  <a:pt x="44" y="1234114"/>
                  <a:pt x="0" y="1228121"/>
                  <a:pt x="0" y="1222129"/>
                </a:cubicBezTo>
                <a:cubicBezTo>
                  <a:pt x="0" y="547165"/>
                  <a:pt x="547165" y="0"/>
                  <a:pt x="1222128" y="0"/>
                </a:cubicBezTo>
                <a:cubicBezTo>
                  <a:pt x="1894916" y="0"/>
                  <a:pt x="2441176" y="543776"/>
                  <a:pt x="2444243" y="1216557"/>
                </a:cubicBezTo>
                <a:lnTo>
                  <a:pt x="1971505" y="1218713"/>
                </a:lnTo>
                <a:lnTo>
                  <a:pt x="1971505" y="1218712"/>
                </a:lnTo>
                <a:cubicBezTo>
                  <a:pt x="1969624" y="806176"/>
                  <a:pt x="1634668" y="472744"/>
                  <a:pt x="1222129" y="472744"/>
                </a:cubicBezTo>
                <a:cubicBezTo>
                  <a:pt x="808255" y="472744"/>
                  <a:pt x="472745" y="808255"/>
                  <a:pt x="472745" y="1222129"/>
                </a:cubicBezTo>
                <a:cubicBezTo>
                  <a:pt x="472745" y="1225803"/>
                  <a:pt x="472772" y="1229478"/>
                  <a:pt x="472826" y="1233152"/>
                </a:cubicBezTo>
                <a:lnTo>
                  <a:pt x="132" y="1240107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31" name="矩形 11"/>
          <p:cNvSpPr>
            <a:spLocks noChangeArrowheads="1"/>
          </p:cNvSpPr>
          <p:nvPr/>
        </p:nvSpPr>
        <p:spPr bwMode="auto">
          <a:xfrm>
            <a:off x="1624013" y="4483100"/>
            <a:ext cx="3008312" cy="103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2" name="TextBox 13"/>
          <p:cNvSpPr txBox="1">
            <a:spLocks noChangeArrowheads="1"/>
          </p:cNvSpPr>
          <p:nvPr/>
        </p:nvSpPr>
        <p:spPr bwMode="auto">
          <a:xfrm>
            <a:off x="1624013" y="415925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3" name="矩形 13"/>
          <p:cNvSpPr>
            <a:spLocks noChangeArrowheads="1"/>
          </p:cNvSpPr>
          <p:nvPr/>
        </p:nvSpPr>
        <p:spPr bwMode="auto">
          <a:xfrm>
            <a:off x="7923213" y="4483100"/>
            <a:ext cx="3008312" cy="103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4" name="TextBox 13"/>
          <p:cNvSpPr txBox="1">
            <a:spLocks noChangeArrowheads="1"/>
          </p:cNvSpPr>
          <p:nvPr/>
        </p:nvSpPr>
        <p:spPr bwMode="auto">
          <a:xfrm>
            <a:off x="7923213" y="415925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9" name="TextBox 13"/>
          <p:cNvSpPr txBox="1">
            <a:spLocks noChangeArrowheads="1"/>
          </p:cNvSpPr>
          <p:nvPr/>
        </p:nvSpPr>
        <p:spPr bwMode="auto">
          <a:xfrm>
            <a:off x="1560513" y="3006725"/>
            <a:ext cx="1373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20" name="TextBox 13"/>
          <p:cNvSpPr txBox="1">
            <a:spLocks noChangeArrowheads="1"/>
          </p:cNvSpPr>
          <p:nvPr/>
        </p:nvSpPr>
        <p:spPr bwMode="auto">
          <a:xfrm>
            <a:off x="9402763" y="2994025"/>
            <a:ext cx="1373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21" name="TextBox 13"/>
          <p:cNvSpPr txBox="1">
            <a:spLocks noChangeArrowheads="1"/>
          </p:cNvSpPr>
          <p:nvPr/>
        </p:nvSpPr>
        <p:spPr bwMode="auto">
          <a:xfrm>
            <a:off x="5473700" y="3006725"/>
            <a:ext cx="1373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 autoUpdateAnimBg="0"/>
      <p:bldP spid="21520" grpId="0" autoUpdateAnimBg="0"/>
      <p:bldP spid="2152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354013"/>
            <a:ext cx="7481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748" name="文本框 8"/>
          <p:cNvSpPr txBox="1">
            <a:spLocks noChangeArrowheads="1"/>
          </p:cNvSpPr>
          <p:nvPr/>
        </p:nvSpPr>
        <p:spPr bwMode="auto">
          <a:xfrm>
            <a:off x="0" y="1571625"/>
            <a:ext cx="149542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44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9" name="文本框 12"/>
          <p:cNvSpPr txBox="1">
            <a:spLocks noChangeArrowheads="1"/>
          </p:cNvSpPr>
          <p:nvPr/>
        </p:nvSpPr>
        <p:spPr bwMode="auto">
          <a:xfrm>
            <a:off x="2762250" y="3632200"/>
            <a:ext cx="3919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团队管理</a:t>
            </a:r>
            <a:endParaRPr lang="zh-CN" altLang="en-US" sz="72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750" name="组合 13"/>
          <p:cNvGrpSpPr>
            <a:grpSpLocks noChangeAspect="1"/>
          </p:cNvGrpSpPr>
          <p:nvPr/>
        </p:nvGrpSpPr>
        <p:grpSpPr bwMode="auto">
          <a:xfrm>
            <a:off x="6804025" y="3178175"/>
            <a:ext cx="5578475" cy="3481388"/>
            <a:chOff x="0" y="0"/>
            <a:chExt cx="5324473" cy="3322983"/>
          </a:xfrm>
        </p:grpSpPr>
        <p:pic>
          <p:nvPicPr>
            <p:cNvPr id="31753" name="图片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4" y="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4" name="图片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33" r="2628"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1" name="矩形 16"/>
          <p:cNvSpPr>
            <a:spLocks noChangeArrowheads="1"/>
          </p:cNvSpPr>
          <p:nvPr/>
        </p:nvSpPr>
        <p:spPr bwMode="auto">
          <a:xfrm>
            <a:off x="2886075" y="5011738"/>
            <a:ext cx="4978400" cy="86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2" name="文本框 17"/>
          <p:cNvSpPr/>
          <p:nvPr/>
        </p:nvSpPr>
        <p:spPr bwMode="auto">
          <a:xfrm>
            <a:off x="168275" y="4889500"/>
            <a:ext cx="2484438" cy="928688"/>
          </a:xfrm>
          <a:custGeom>
            <a:avLst/>
            <a:gdLst>
              <a:gd name="T0" fmla="*/ 0 w 2484854"/>
              <a:gd name="T1" fmla="*/ 0 h 929514"/>
              <a:gd name="T2" fmla="*/ 2481942 w 2484854"/>
              <a:gd name="T3" fmla="*/ 0 h 929514"/>
              <a:gd name="T4" fmla="*/ 2481942 w 2484854"/>
              <a:gd name="T5" fmla="*/ 206677 h 929514"/>
              <a:gd name="T6" fmla="*/ 2081078 w 2484854"/>
              <a:gd name="T7" fmla="*/ 206677 h 929514"/>
              <a:gd name="T8" fmla="*/ 2081078 w 2484854"/>
              <a:gd name="T9" fmla="*/ 923747 h 929514"/>
              <a:gd name="T10" fmla="*/ 1452066 w 2484854"/>
              <a:gd name="T11" fmla="*/ 923747 h 929514"/>
              <a:gd name="T12" fmla="*/ 1452066 w 2484854"/>
              <a:gd name="T13" fmla="*/ 206677 h 929514"/>
              <a:gd name="T14" fmla="*/ 0 w 2484854"/>
              <a:gd name="T15" fmla="*/ 206677 h 929514"/>
              <a:gd name="T16" fmla="*/ 0 w 2484854"/>
              <a:gd name="T17" fmla="*/ 0 h 9295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84854" h="929514">
                <a:moveTo>
                  <a:pt x="0" y="0"/>
                </a:moveTo>
                <a:lnTo>
                  <a:pt x="2484854" y="0"/>
                </a:lnTo>
                <a:lnTo>
                  <a:pt x="2484854" y="207967"/>
                </a:lnTo>
                <a:lnTo>
                  <a:pt x="2083520" y="207967"/>
                </a:lnTo>
                <a:lnTo>
                  <a:pt x="2083520" y="929514"/>
                </a:lnTo>
                <a:lnTo>
                  <a:pt x="1453767" y="929514"/>
                </a:lnTo>
                <a:lnTo>
                  <a:pt x="1453767" y="207967"/>
                </a:lnTo>
                <a:lnTo>
                  <a:pt x="0" y="2079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2772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5" b="7469"/>
          <a:stretch>
            <a:fillRect/>
          </a:stretch>
        </p:blipFill>
        <p:spPr bwMode="auto">
          <a:xfrm>
            <a:off x="4325938" y="2049463"/>
            <a:ext cx="3581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0"/>
          <a:stretch>
            <a:fillRect/>
          </a:stretch>
        </p:blipFill>
        <p:spPr bwMode="auto">
          <a:xfrm>
            <a:off x="774700" y="2049463"/>
            <a:ext cx="35560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图片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8"/>
          <a:stretch>
            <a:fillRect/>
          </a:stretch>
        </p:blipFill>
        <p:spPr bwMode="auto">
          <a:xfrm>
            <a:off x="776288" y="3811588"/>
            <a:ext cx="357346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3"/>
          <a:stretch>
            <a:fillRect/>
          </a:stretch>
        </p:blipFill>
        <p:spPr bwMode="auto">
          <a:xfrm>
            <a:off x="7902575" y="3821113"/>
            <a:ext cx="35448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5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039938"/>
            <a:ext cx="35718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Rectangle 46"/>
          <p:cNvSpPr>
            <a:spLocks noChangeArrowheads="1"/>
          </p:cNvSpPr>
          <p:nvPr/>
        </p:nvSpPr>
        <p:spPr bwMode="auto">
          <a:xfrm>
            <a:off x="4351338" y="3817938"/>
            <a:ext cx="3560762" cy="1789112"/>
          </a:xfrm>
          <a:prstGeom prst="rect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08330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2778" name="Rectangle 57"/>
          <p:cNvSpPr>
            <a:spLocks noChangeArrowheads="1"/>
          </p:cNvSpPr>
          <p:nvPr/>
        </p:nvSpPr>
        <p:spPr bwMode="auto">
          <a:xfrm>
            <a:off x="7905750" y="2036763"/>
            <a:ext cx="3560763" cy="1789112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08330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pic>
        <p:nvPicPr>
          <p:cNvPr id="32779" name="组合 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217988"/>
            <a:ext cx="1047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矩形 15"/>
          <p:cNvSpPr>
            <a:spLocks noChangeArrowheads="1"/>
          </p:cNvSpPr>
          <p:nvPr/>
        </p:nvSpPr>
        <p:spPr bwMode="auto">
          <a:xfrm>
            <a:off x="8283575" y="2427288"/>
            <a:ext cx="29845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5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6" name="Freeform 78"/>
          <p:cNvSpPr/>
          <p:nvPr/>
        </p:nvSpPr>
        <p:spPr bwMode="auto">
          <a:xfrm rot="1794316">
            <a:off x="4059238" y="2536825"/>
            <a:ext cx="2133600" cy="2132013"/>
          </a:xfrm>
          <a:custGeom>
            <a:avLst/>
            <a:gdLst>
              <a:gd name="T0" fmla="*/ 2147483647 w 819"/>
              <a:gd name="T1" fmla="*/ 2147483647 h 819"/>
              <a:gd name="T2" fmla="*/ 2147483647 w 819"/>
              <a:gd name="T3" fmla="*/ 2147483647 h 819"/>
              <a:gd name="T4" fmla="*/ 2147483647 w 819"/>
              <a:gd name="T5" fmla="*/ 2147483647 h 819"/>
              <a:gd name="T6" fmla="*/ 2147483647 w 819"/>
              <a:gd name="T7" fmla="*/ 2147483647 h 819"/>
              <a:gd name="T8" fmla="*/ 2147483647 w 819"/>
              <a:gd name="T9" fmla="*/ 2147483647 h 819"/>
              <a:gd name="T10" fmla="*/ 2147483647 w 819"/>
              <a:gd name="T11" fmla="*/ 2147483647 h 819"/>
              <a:gd name="T12" fmla="*/ 2147483647 w 819"/>
              <a:gd name="T13" fmla="*/ 2147483647 h 819"/>
              <a:gd name="T14" fmla="*/ 2147483647 w 819"/>
              <a:gd name="T15" fmla="*/ 2147483647 h 819"/>
              <a:gd name="T16" fmla="*/ 2147483647 w 819"/>
              <a:gd name="T17" fmla="*/ 2147483647 h 819"/>
              <a:gd name="T18" fmla="*/ 2147483647 w 819"/>
              <a:gd name="T19" fmla="*/ 2147483647 h 819"/>
              <a:gd name="T20" fmla="*/ 2147483647 w 819"/>
              <a:gd name="T21" fmla="*/ 2147483647 h 819"/>
              <a:gd name="T22" fmla="*/ 2147483647 w 819"/>
              <a:gd name="T23" fmla="*/ 2147483647 h 819"/>
              <a:gd name="T24" fmla="*/ 2147483647 w 819"/>
              <a:gd name="T25" fmla="*/ 2147483647 h 819"/>
              <a:gd name="T26" fmla="*/ 2147483647 w 819"/>
              <a:gd name="T27" fmla="*/ 2147483647 h 819"/>
              <a:gd name="T28" fmla="*/ 2147483647 w 819"/>
              <a:gd name="T29" fmla="*/ 2147483647 h 819"/>
              <a:gd name="T30" fmla="*/ 2147483647 w 819"/>
              <a:gd name="T31" fmla="*/ 2147483647 h 819"/>
              <a:gd name="T32" fmla="*/ 2147483647 w 819"/>
              <a:gd name="T33" fmla="*/ 2147483647 h 819"/>
              <a:gd name="T34" fmla="*/ 2147483647 w 819"/>
              <a:gd name="T35" fmla="*/ 2147483647 h 819"/>
              <a:gd name="T36" fmla="*/ 2147483647 w 819"/>
              <a:gd name="T37" fmla="*/ 2147483647 h 819"/>
              <a:gd name="T38" fmla="*/ 2147483647 w 819"/>
              <a:gd name="T39" fmla="*/ 2147483647 h 819"/>
              <a:gd name="T40" fmla="*/ 2147483647 w 819"/>
              <a:gd name="T41" fmla="*/ 2147483647 h 819"/>
              <a:gd name="T42" fmla="*/ 2147483647 w 819"/>
              <a:gd name="T43" fmla="*/ 2147483647 h 819"/>
              <a:gd name="T44" fmla="*/ 2147483647 w 819"/>
              <a:gd name="T45" fmla="*/ 2147483647 h 819"/>
              <a:gd name="T46" fmla="*/ 2147483647 w 819"/>
              <a:gd name="T47" fmla="*/ 2147483647 h 819"/>
              <a:gd name="T48" fmla="*/ 2147483647 w 819"/>
              <a:gd name="T49" fmla="*/ 2147483647 h 819"/>
              <a:gd name="T50" fmla="*/ 2147483647 w 819"/>
              <a:gd name="T51" fmla="*/ 2147483647 h 819"/>
              <a:gd name="T52" fmla="*/ 2147483647 w 819"/>
              <a:gd name="T53" fmla="*/ 2147483647 h 819"/>
              <a:gd name="T54" fmla="*/ 2147483647 w 819"/>
              <a:gd name="T55" fmla="*/ 2147483647 h 819"/>
              <a:gd name="T56" fmla="*/ 2147483647 w 819"/>
              <a:gd name="T57" fmla="*/ 2147483647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19" h="819">
                <a:moveTo>
                  <a:pt x="399" y="216"/>
                </a:moveTo>
                <a:cubicBezTo>
                  <a:pt x="465" y="216"/>
                  <a:pt x="480" y="200"/>
                  <a:pt x="472" y="181"/>
                </a:cubicBezTo>
                <a:cubicBezTo>
                  <a:pt x="455" y="144"/>
                  <a:pt x="425" y="139"/>
                  <a:pt x="433" y="88"/>
                </a:cubicBezTo>
                <a:cubicBezTo>
                  <a:pt x="447" y="0"/>
                  <a:pt x="588" y="0"/>
                  <a:pt x="601" y="88"/>
                </a:cubicBezTo>
                <a:cubicBezTo>
                  <a:pt x="609" y="139"/>
                  <a:pt x="580" y="144"/>
                  <a:pt x="563" y="181"/>
                </a:cubicBezTo>
                <a:cubicBezTo>
                  <a:pt x="554" y="200"/>
                  <a:pt x="570" y="216"/>
                  <a:pt x="636" y="216"/>
                </a:cubicBezTo>
                <a:cubicBezTo>
                  <a:pt x="819" y="216"/>
                  <a:pt x="819" y="216"/>
                  <a:pt x="819" y="216"/>
                </a:cubicBezTo>
                <a:cubicBezTo>
                  <a:pt x="819" y="399"/>
                  <a:pt x="819" y="399"/>
                  <a:pt x="819" y="399"/>
                </a:cubicBezTo>
                <a:cubicBezTo>
                  <a:pt x="819" y="465"/>
                  <a:pt x="803" y="481"/>
                  <a:pt x="784" y="472"/>
                </a:cubicBezTo>
                <a:cubicBezTo>
                  <a:pt x="747" y="455"/>
                  <a:pt x="742" y="426"/>
                  <a:pt x="691" y="434"/>
                </a:cubicBezTo>
                <a:cubicBezTo>
                  <a:pt x="603" y="447"/>
                  <a:pt x="603" y="588"/>
                  <a:pt x="691" y="602"/>
                </a:cubicBezTo>
                <a:cubicBezTo>
                  <a:pt x="742" y="610"/>
                  <a:pt x="747" y="580"/>
                  <a:pt x="784" y="563"/>
                </a:cubicBezTo>
                <a:cubicBezTo>
                  <a:pt x="803" y="555"/>
                  <a:pt x="819" y="570"/>
                  <a:pt x="819" y="636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636" y="819"/>
                  <a:pt x="636" y="819"/>
                  <a:pt x="636" y="819"/>
                </a:cubicBezTo>
                <a:cubicBezTo>
                  <a:pt x="570" y="819"/>
                  <a:pt x="554" y="803"/>
                  <a:pt x="563" y="784"/>
                </a:cubicBezTo>
                <a:cubicBezTo>
                  <a:pt x="580" y="747"/>
                  <a:pt x="609" y="743"/>
                  <a:pt x="601" y="691"/>
                </a:cubicBezTo>
                <a:cubicBezTo>
                  <a:pt x="588" y="603"/>
                  <a:pt x="447" y="603"/>
                  <a:pt x="433" y="691"/>
                </a:cubicBezTo>
                <a:cubicBezTo>
                  <a:pt x="425" y="743"/>
                  <a:pt x="455" y="747"/>
                  <a:pt x="472" y="784"/>
                </a:cubicBezTo>
                <a:cubicBezTo>
                  <a:pt x="480" y="803"/>
                  <a:pt x="465" y="819"/>
                  <a:pt x="399" y="819"/>
                </a:cubicBezTo>
                <a:cubicBezTo>
                  <a:pt x="216" y="819"/>
                  <a:pt x="216" y="819"/>
                  <a:pt x="216" y="819"/>
                </a:cubicBezTo>
                <a:cubicBezTo>
                  <a:pt x="216" y="636"/>
                  <a:pt x="216" y="636"/>
                  <a:pt x="216" y="636"/>
                </a:cubicBezTo>
                <a:cubicBezTo>
                  <a:pt x="216" y="570"/>
                  <a:pt x="200" y="555"/>
                  <a:pt x="180" y="563"/>
                </a:cubicBezTo>
                <a:cubicBezTo>
                  <a:pt x="144" y="580"/>
                  <a:pt x="139" y="610"/>
                  <a:pt x="88" y="602"/>
                </a:cubicBezTo>
                <a:cubicBezTo>
                  <a:pt x="0" y="588"/>
                  <a:pt x="0" y="447"/>
                  <a:pt x="88" y="434"/>
                </a:cubicBezTo>
                <a:cubicBezTo>
                  <a:pt x="139" y="426"/>
                  <a:pt x="144" y="455"/>
                  <a:pt x="180" y="472"/>
                </a:cubicBezTo>
                <a:cubicBezTo>
                  <a:pt x="200" y="481"/>
                  <a:pt x="216" y="465"/>
                  <a:pt x="216" y="399"/>
                </a:cubicBezTo>
                <a:cubicBezTo>
                  <a:pt x="216" y="216"/>
                  <a:pt x="216" y="216"/>
                  <a:pt x="216" y="216"/>
                </a:cubicBezTo>
                <a:lnTo>
                  <a:pt x="399" y="216"/>
                </a:lnTo>
                <a:close/>
              </a:path>
            </a:pathLst>
          </a:custGeom>
          <a:solidFill>
            <a:srgbClr val="4886D8"/>
          </a:solidFill>
          <a:ln w="19050" cmpd="sng">
            <a:solidFill>
              <a:srgbClr val="FFFFFF"/>
            </a:solidFill>
            <a:bevel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3797" name="Freeform 76"/>
          <p:cNvSpPr/>
          <p:nvPr/>
        </p:nvSpPr>
        <p:spPr bwMode="auto">
          <a:xfrm rot="1794316">
            <a:off x="6410325" y="2727325"/>
            <a:ext cx="2135188" cy="2132013"/>
          </a:xfrm>
          <a:custGeom>
            <a:avLst/>
            <a:gdLst>
              <a:gd name="T0" fmla="*/ 2147483647 w 819"/>
              <a:gd name="T1" fmla="*/ 2147483647 h 819"/>
              <a:gd name="T2" fmla="*/ 2147483647 w 819"/>
              <a:gd name="T3" fmla="*/ 2147483647 h 819"/>
              <a:gd name="T4" fmla="*/ 2147483647 w 819"/>
              <a:gd name="T5" fmla="*/ 2147483647 h 819"/>
              <a:gd name="T6" fmla="*/ 2147483647 w 819"/>
              <a:gd name="T7" fmla="*/ 2147483647 h 819"/>
              <a:gd name="T8" fmla="*/ 2147483647 w 819"/>
              <a:gd name="T9" fmla="*/ 2147483647 h 819"/>
              <a:gd name="T10" fmla="*/ 2147483647 w 819"/>
              <a:gd name="T11" fmla="*/ 2147483647 h 819"/>
              <a:gd name="T12" fmla="*/ 2147483647 w 819"/>
              <a:gd name="T13" fmla="*/ 2147483647 h 819"/>
              <a:gd name="T14" fmla="*/ 2147483647 w 819"/>
              <a:gd name="T15" fmla="*/ 2147483647 h 819"/>
              <a:gd name="T16" fmla="*/ 2147483647 w 819"/>
              <a:gd name="T17" fmla="*/ 2147483647 h 819"/>
              <a:gd name="T18" fmla="*/ 2147483647 w 819"/>
              <a:gd name="T19" fmla="*/ 2147483647 h 819"/>
              <a:gd name="T20" fmla="*/ 2147483647 w 819"/>
              <a:gd name="T21" fmla="*/ 2147483647 h 819"/>
              <a:gd name="T22" fmla="*/ 2147483647 w 819"/>
              <a:gd name="T23" fmla="*/ 2147483647 h 819"/>
              <a:gd name="T24" fmla="*/ 2147483647 w 819"/>
              <a:gd name="T25" fmla="*/ 2147483647 h 819"/>
              <a:gd name="T26" fmla="*/ 2147483647 w 819"/>
              <a:gd name="T27" fmla="*/ 0 h 819"/>
              <a:gd name="T28" fmla="*/ 2147483647 w 819"/>
              <a:gd name="T29" fmla="*/ 0 h 819"/>
              <a:gd name="T30" fmla="*/ 2147483647 w 819"/>
              <a:gd name="T31" fmla="*/ 2147483647 h 819"/>
              <a:gd name="T32" fmla="*/ 2147483647 w 819"/>
              <a:gd name="T33" fmla="*/ 2147483647 h 819"/>
              <a:gd name="T34" fmla="*/ 2147483647 w 819"/>
              <a:gd name="T35" fmla="*/ 2147483647 h 819"/>
              <a:gd name="T36" fmla="*/ 2147483647 w 819"/>
              <a:gd name="T37" fmla="*/ 2147483647 h 819"/>
              <a:gd name="T38" fmla="*/ 2147483647 w 819"/>
              <a:gd name="T39" fmla="*/ 0 h 819"/>
              <a:gd name="T40" fmla="*/ 0 w 819"/>
              <a:gd name="T41" fmla="*/ 0 h 819"/>
              <a:gd name="T42" fmla="*/ 0 w 819"/>
              <a:gd name="T43" fmla="*/ 2147483647 h 819"/>
              <a:gd name="T44" fmla="*/ 2147483647 w 819"/>
              <a:gd name="T45" fmla="*/ 2147483647 h 819"/>
              <a:gd name="T46" fmla="*/ 2147483647 w 819"/>
              <a:gd name="T47" fmla="*/ 2147483647 h 819"/>
              <a:gd name="T48" fmla="*/ 2147483647 w 819"/>
              <a:gd name="T49" fmla="*/ 2147483647 h 819"/>
              <a:gd name="T50" fmla="*/ 2147483647 w 819"/>
              <a:gd name="T51" fmla="*/ 2147483647 h 819"/>
              <a:gd name="T52" fmla="*/ 0 w 819"/>
              <a:gd name="T53" fmla="*/ 2147483647 h 819"/>
              <a:gd name="T54" fmla="*/ 0 w 819"/>
              <a:gd name="T55" fmla="*/ 2147483647 h 819"/>
              <a:gd name="T56" fmla="*/ 2147483647 w 819"/>
              <a:gd name="T57" fmla="*/ 2147483647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4886D8"/>
          </a:solidFill>
          <a:ln w="19050" cmpd="sng">
            <a:solidFill>
              <a:srgbClr val="FFFFFF"/>
            </a:solidFill>
            <a:bevel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3798" name="Freeform 77"/>
          <p:cNvSpPr/>
          <p:nvPr/>
        </p:nvSpPr>
        <p:spPr bwMode="auto">
          <a:xfrm rot="1794316">
            <a:off x="5329238" y="1455738"/>
            <a:ext cx="2135187" cy="2132012"/>
          </a:xfrm>
          <a:custGeom>
            <a:avLst/>
            <a:gdLst>
              <a:gd name="T0" fmla="*/ 2147483647 w 819"/>
              <a:gd name="T1" fmla="*/ 2147483647 h 819"/>
              <a:gd name="T2" fmla="*/ 2147483647 w 819"/>
              <a:gd name="T3" fmla="*/ 2147483647 h 819"/>
              <a:gd name="T4" fmla="*/ 2147483647 w 819"/>
              <a:gd name="T5" fmla="*/ 2147483647 h 819"/>
              <a:gd name="T6" fmla="*/ 2147483647 w 819"/>
              <a:gd name="T7" fmla="*/ 2147483647 h 819"/>
              <a:gd name="T8" fmla="*/ 2147483647 w 819"/>
              <a:gd name="T9" fmla="*/ 2147483647 h 819"/>
              <a:gd name="T10" fmla="*/ 2147483647 w 819"/>
              <a:gd name="T11" fmla="*/ 2147483647 h 819"/>
              <a:gd name="T12" fmla="*/ 2147483647 w 819"/>
              <a:gd name="T13" fmla="*/ 2147483647 h 819"/>
              <a:gd name="T14" fmla="*/ 2147483647 w 819"/>
              <a:gd name="T15" fmla="*/ 2147483647 h 819"/>
              <a:gd name="T16" fmla="*/ 2147483647 w 819"/>
              <a:gd name="T17" fmla="*/ 2147483647 h 819"/>
              <a:gd name="T18" fmla="*/ 2147483647 w 819"/>
              <a:gd name="T19" fmla="*/ 2147483647 h 819"/>
              <a:gd name="T20" fmla="*/ 2147483647 w 819"/>
              <a:gd name="T21" fmla="*/ 2147483647 h 819"/>
              <a:gd name="T22" fmla="*/ 2147483647 w 819"/>
              <a:gd name="T23" fmla="*/ 2147483647 h 819"/>
              <a:gd name="T24" fmla="*/ 2147483647 w 819"/>
              <a:gd name="T25" fmla="*/ 2147483647 h 819"/>
              <a:gd name="T26" fmla="*/ 2147483647 w 819"/>
              <a:gd name="T27" fmla="*/ 2147483647 h 819"/>
              <a:gd name="T28" fmla="*/ 2147483647 w 819"/>
              <a:gd name="T29" fmla="*/ 2147483647 h 819"/>
              <a:gd name="T30" fmla="*/ 2147483647 w 819"/>
              <a:gd name="T31" fmla="*/ 2147483647 h 819"/>
              <a:gd name="T32" fmla="*/ 2147483647 w 819"/>
              <a:gd name="T33" fmla="*/ 2147483647 h 819"/>
              <a:gd name="T34" fmla="*/ 2147483647 w 819"/>
              <a:gd name="T35" fmla="*/ 2147483647 h 819"/>
              <a:gd name="T36" fmla="*/ 2147483647 w 819"/>
              <a:gd name="T37" fmla="*/ 2147483647 h 819"/>
              <a:gd name="T38" fmla="*/ 2147483647 w 819"/>
              <a:gd name="T39" fmla="*/ 2147483647 h 819"/>
              <a:gd name="T40" fmla="*/ 0 w 819"/>
              <a:gd name="T41" fmla="*/ 2147483647 h 819"/>
              <a:gd name="T42" fmla="*/ 0 w 819"/>
              <a:gd name="T43" fmla="*/ 2147483647 h 819"/>
              <a:gd name="T44" fmla="*/ 2147483647 w 819"/>
              <a:gd name="T45" fmla="*/ 2147483647 h 819"/>
              <a:gd name="T46" fmla="*/ 2147483647 w 819"/>
              <a:gd name="T47" fmla="*/ 2147483647 h 819"/>
              <a:gd name="T48" fmla="*/ 2147483647 w 819"/>
              <a:gd name="T49" fmla="*/ 2147483647 h 819"/>
              <a:gd name="T50" fmla="*/ 2147483647 w 819"/>
              <a:gd name="T51" fmla="*/ 2147483647 h 819"/>
              <a:gd name="T52" fmla="*/ 0 w 819"/>
              <a:gd name="T53" fmla="*/ 2147483647 h 819"/>
              <a:gd name="T54" fmla="*/ 0 w 819"/>
              <a:gd name="T55" fmla="*/ 2147483647 h 819"/>
              <a:gd name="T56" fmla="*/ 2147483647 w 819"/>
              <a:gd name="T57" fmla="*/ 2147483647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1C4885"/>
          </a:solidFill>
          <a:ln w="19050" cmpd="sng">
            <a:solidFill>
              <a:srgbClr val="FFFFFF"/>
            </a:solidFill>
            <a:bevel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3799" name="Freeform 79"/>
          <p:cNvSpPr/>
          <p:nvPr/>
        </p:nvSpPr>
        <p:spPr bwMode="auto">
          <a:xfrm rot="1794316">
            <a:off x="5140325" y="3806825"/>
            <a:ext cx="2133600" cy="2133600"/>
          </a:xfrm>
          <a:custGeom>
            <a:avLst/>
            <a:gdLst>
              <a:gd name="T0" fmla="*/ 2147483647 w 819"/>
              <a:gd name="T1" fmla="*/ 2147483647 h 819"/>
              <a:gd name="T2" fmla="*/ 2147483647 w 819"/>
              <a:gd name="T3" fmla="*/ 2147483647 h 819"/>
              <a:gd name="T4" fmla="*/ 2147483647 w 819"/>
              <a:gd name="T5" fmla="*/ 2147483647 h 819"/>
              <a:gd name="T6" fmla="*/ 2147483647 w 819"/>
              <a:gd name="T7" fmla="*/ 2147483647 h 819"/>
              <a:gd name="T8" fmla="*/ 2147483647 w 819"/>
              <a:gd name="T9" fmla="*/ 2147483647 h 819"/>
              <a:gd name="T10" fmla="*/ 2147483647 w 819"/>
              <a:gd name="T11" fmla="*/ 2147483647 h 819"/>
              <a:gd name="T12" fmla="*/ 2147483647 w 819"/>
              <a:gd name="T13" fmla="*/ 0 h 819"/>
              <a:gd name="T14" fmla="*/ 2147483647 w 819"/>
              <a:gd name="T15" fmla="*/ 0 h 819"/>
              <a:gd name="T16" fmla="*/ 2147483647 w 819"/>
              <a:gd name="T17" fmla="*/ 2147483647 h 819"/>
              <a:gd name="T18" fmla="*/ 2147483647 w 819"/>
              <a:gd name="T19" fmla="*/ 2147483647 h 819"/>
              <a:gd name="T20" fmla="*/ 2147483647 w 819"/>
              <a:gd name="T21" fmla="*/ 2147483647 h 819"/>
              <a:gd name="T22" fmla="*/ 2147483647 w 819"/>
              <a:gd name="T23" fmla="*/ 2147483647 h 819"/>
              <a:gd name="T24" fmla="*/ 2147483647 w 819"/>
              <a:gd name="T25" fmla="*/ 0 h 819"/>
              <a:gd name="T26" fmla="*/ 2147483647 w 819"/>
              <a:gd name="T27" fmla="*/ 0 h 819"/>
              <a:gd name="T28" fmla="*/ 2147483647 w 819"/>
              <a:gd name="T29" fmla="*/ 2147483647 h 819"/>
              <a:gd name="T30" fmla="*/ 2147483647 w 819"/>
              <a:gd name="T31" fmla="*/ 2147483647 h 819"/>
              <a:gd name="T32" fmla="*/ 2147483647 w 819"/>
              <a:gd name="T33" fmla="*/ 2147483647 h 819"/>
              <a:gd name="T34" fmla="*/ 2147483647 w 819"/>
              <a:gd name="T35" fmla="*/ 2147483647 h 819"/>
              <a:gd name="T36" fmla="*/ 2147483647 w 819"/>
              <a:gd name="T37" fmla="*/ 2147483647 h 819"/>
              <a:gd name="T38" fmla="*/ 2147483647 w 819"/>
              <a:gd name="T39" fmla="*/ 2147483647 h 819"/>
              <a:gd name="T40" fmla="*/ 2147483647 w 819"/>
              <a:gd name="T41" fmla="*/ 2147483647 h 819"/>
              <a:gd name="T42" fmla="*/ 2147483647 w 819"/>
              <a:gd name="T43" fmla="*/ 2147483647 h 819"/>
              <a:gd name="T44" fmla="*/ 2147483647 w 819"/>
              <a:gd name="T45" fmla="*/ 2147483647 h 819"/>
              <a:gd name="T46" fmla="*/ 2147483647 w 819"/>
              <a:gd name="T47" fmla="*/ 2147483647 h 819"/>
              <a:gd name="T48" fmla="*/ 2147483647 w 819"/>
              <a:gd name="T49" fmla="*/ 2147483647 h 819"/>
              <a:gd name="T50" fmla="*/ 2147483647 w 819"/>
              <a:gd name="T51" fmla="*/ 2147483647 h 819"/>
              <a:gd name="T52" fmla="*/ 2147483647 w 819"/>
              <a:gd name="T53" fmla="*/ 2147483647 h 819"/>
              <a:gd name="T54" fmla="*/ 2147483647 w 819"/>
              <a:gd name="T55" fmla="*/ 2147483647 h 819"/>
              <a:gd name="T56" fmla="*/ 2147483647 w 819"/>
              <a:gd name="T57" fmla="*/ 2147483647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19" h="819">
                <a:moveTo>
                  <a:pt x="216" y="420"/>
                </a:moveTo>
                <a:cubicBezTo>
                  <a:pt x="216" y="354"/>
                  <a:pt x="200" y="339"/>
                  <a:pt x="181" y="347"/>
                </a:cubicBezTo>
                <a:cubicBezTo>
                  <a:pt x="144" y="364"/>
                  <a:pt x="139" y="394"/>
                  <a:pt x="88" y="386"/>
                </a:cubicBezTo>
                <a:cubicBezTo>
                  <a:pt x="0" y="372"/>
                  <a:pt x="0" y="231"/>
                  <a:pt x="88" y="218"/>
                </a:cubicBezTo>
                <a:cubicBezTo>
                  <a:pt x="139" y="210"/>
                  <a:pt x="144" y="239"/>
                  <a:pt x="181" y="256"/>
                </a:cubicBezTo>
                <a:cubicBezTo>
                  <a:pt x="200" y="265"/>
                  <a:pt x="216" y="249"/>
                  <a:pt x="216" y="183"/>
                </a:cubicBezTo>
                <a:cubicBezTo>
                  <a:pt x="216" y="0"/>
                  <a:pt x="216" y="0"/>
                  <a:pt x="216" y="0"/>
                </a:cubicBezTo>
                <a:cubicBezTo>
                  <a:pt x="399" y="0"/>
                  <a:pt x="399" y="0"/>
                  <a:pt x="399" y="0"/>
                </a:cubicBezTo>
                <a:cubicBezTo>
                  <a:pt x="465" y="0"/>
                  <a:pt x="481" y="16"/>
                  <a:pt x="472" y="35"/>
                </a:cubicBezTo>
                <a:cubicBezTo>
                  <a:pt x="455" y="72"/>
                  <a:pt x="426" y="77"/>
                  <a:pt x="434" y="128"/>
                </a:cubicBezTo>
                <a:cubicBezTo>
                  <a:pt x="447" y="216"/>
                  <a:pt x="588" y="216"/>
                  <a:pt x="602" y="128"/>
                </a:cubicBezTo>
                <a:cubicBezTo>
                  <a:pt x="610" y="77"/>
                  <a:pt x="580" y="72"/>
                  <a:pt x="563" y="35"/>
                </a:cubicBezTo>
                <a:cubicBezTo>
                  <a:pt x="555" y="16"/>
                  <a:pt x="570" y="0"/>
                  <a:pt x="636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83"/>
                  <a:pt x="819" y="183"/>
                  <a:pt x="819" y="183"/>
                </a:cubicBezTo>
                <a:cubicBezTo>
                  <a:pt x="819" y="249"/>
                  <a:pt x="803" y="265"/>
                  <a:pt x="784" y="256"/>
                </a:cubicBezTo>
                <a:cubicBezTo>
                  <a:pt x="747" y="239"/>
                  <a:pt x="743" y="210"/>
                  <a:pt x="691" y="218"/>
                </a:cubicBezTo>
                <a:cubicBezTo>
                  <a:pt x="603" y="231"/>
                  <a:pt x="603" y="372"/>
                  <a:pt x="691" y="386"/>
                </a:cubicBezTo>
                <a:cubicBezTo>
                  <a:pt x="743" y="394"/>
                  <a:pt x="747" y="364"/>
                  <a:pt x="784" y="347"/>
                </a:cubicBezTo>
                <a:cubicBezTo>
                  <a:pt x="803" y="339"/>
                  <a:pt x="819" y="354"/>
                  <a:pt x="819" y="420"/>
                </a:cubicBezTo>
                <a:cubicBezTo>
                  <a:pt x="819" y="603"/>
                  <a:pt x="819" y="603"/>
                  <a:pt x="819" y="603"/>
                </a:cubicBezTo>
                <a:cubicBezTo>
                  <a:pt x="636" y="603"/>
                  <a:pt x="636" y="603"/>
                  <a:pt x="636" y="603"/>
                </a:cubicBezTo>
                <a:cubicBezTo>
                  <a:pt x="570" y="603"/>
                  <a:pt x="555" y="619"/>
                  <a:pt x="563" y="639"/>
                </a:cubicBezTo>
                <a:cubicBezTo>
                  <a:pt x="580" y="675"/>
                  <a:pt x="610" y="680"/>
                  <a:pt x="602" y="731"/>
                </a:cubicBezTo>
                <a:cubicBezTo>
                  <a:pt x="588" y="819"/>
                  <a:pt x="447" y="819"/>
                  <a:pt x="434" y="731"/>
                </a:cubicBezTo>
                <a:cubicBezTo>
                  <a:pt x="426" y="680"/>
                  <a:pt x="455" y="675"/>
                  <a:pt x="472" y="639"/>
                </a:cubicBezTo>
                <a:cubicBezTo>
                  <a:pt x="481" y="619"/>
                  <a:pt x="465" y="603"/>
                  <a:pt x="399" y="603"/>
                </a:cubicBezTo>
                <a:cubicBezTo>
                  <a:pt x="216" y="603"/>
                  <a:pt x="216" y="603"/>
                  <a:pt x="216" y="603"/>
                </a:cubicBezTo>
                <a:lnTo>
                  <a:pt x="216" y="420"/>
                </a:lnTo>
                <a:close/>
              </a:path>
            </a:pathLst>
          </a:custGeom>
          <a:solidFill>
            <a:srgbClr val="1C4885"/>
          </a:solidFill>
          <a:ln w="19050" cmpd="sng">
            <a:solidFill>
              <a:srgbClr val="FFFFFF"/>
            </a:solidFill>
            <a:bevel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3800" name="Text Placeholder 3"/>
          <p:cNvSpPr txBox="1">
            <a:spLocks noChangeArrowheads="1"/>
          </p:cNvSpPr>
          <p:nvPr/>
        </p:nvSpPr>
        <p:spPr bwMode="auto">
          <a:xfrm>
            <a:off x="5972175" y="2362200"/>
            <a:ext cx="4556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1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31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1" name="Text Placeholder 3"/>
          <p:cNvSpPr txBox="1">
            <a:spLocks noChangeArrowheads="1"/>
          </p:cNvSpPr>
          <p:nvPr/>
        </p:nvSpPr>
        <p:spPr bwMode="auto">
          <a:xfrm>
            <a:off x="4989513" y="3597275"/>
            <a:ext cx="455612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1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sz="31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2" name="Text Placeholder 3"/>
          <p:cNvSpPr txBox="1">
            <a:spLocks noChangeArrowheads="1"/>
          </p:cNvSpPr>
          <p:nvPr/>
        </p:nvSpPr>
        <p:spPr bwMode="auto">
          <a:xfrm>
            <a:off x="6208713" y="4551363"/>
            <a:ext cx="4556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1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 sz="31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3" name="Text Placeholder 3"/>
          <p:cNvSpPr txBox="1">
            <a:spLocks noChangeArrowheads="1"/>
          </p:cNvSpPr>
          <p:nvPr/>
        </p:nvSpPr>
        <p:spPr bwMode="auto">
          <a:xfrm>
            <a:off x="7119938" y="3292475"/>
            <a:ext cx="455612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1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31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4" name="TextBox 13"/>
          <p:cNvSpPr txBox="1">
            <a:spLocks noChangeArrowheads="1"/>
          </p:cNvSpPr>
          <p:nvPr/>
        </p:nvSpPr>
        <p:spPr bwMode="auto">
          <a:xfrm>
            <a:off x="3043238" y="5768975"/>
            <a:ext cx="23336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5" name="TextBox 13"/>
          <p:cNvSpPr txBox="1">
            <a:spLocks noChangeArrowheads="1"/>
          </p:cNvSpPr>
          <p:nvPr/>
        </p:nvSpPr>
        <p:spPr bwMode="auto">
          <a:xfrm>
            <a:off x="1562100" y="3048000"/>
            <a:ext cx="23336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6" name="TextBox 13"/>
          <p:cNvSpPr txBox="1">
            <a:spLocks noChangeArrowheads="1"/>
          </p:cNvSpPr>
          <p:nvPr/>
        </p:nvSpPr>
        <p:spPr bwMode="auto">
          <a:xfrm>
            <a:off x="7385050" y="1365250"/>
            <a:ext cx="23336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7" name="TextBox 13"/>
          <p:cNvSpPr txBox="1">
            <a:spLocks noChangeArrowheads="1"/>
          </p:cNvSpPr>
          <p:nvPr/>
        </p:nvSpPr>
        <p:spPr bwMode="auto">
          <a:xfrm>
            <a:off x="8745538" y="3978275"/>
            <a:ext cx="23336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8" name="TextBox 13"/>
          <p:cNvSpPr txBox="1">
            <a:spLocks noChangeArrowheads="1"/>
          </p:cNvSpPr>
          <p:nvPr/>
        </p:nvSpPr>
        <p:spPr bwMode="auto">
          <a:xfrm>
            <a:off x="1563688" y="2730500"/>
            <a:ext cx="1954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9" name="TextBox 13"/>
          <p:cNvSpPr txBox="1">
            <a:spLocks noChangeArrowheads="1"/>
          </p:cNvSpPr>
          <p:nvPr/>
        </p:nvSpPr>
        <p:spPr bwMode="auto">
          <a:xfrm>
            <a:off x="3043238" y="541972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0" name="TextBox 13"/>
          <p:cNvSpPr txBox="1">
            <a:spLocks noChangeArrowheads="1"/>
          </p:cNvSpPr>
          <p:nvPr/>
        </p:nvSpPr>
        <p:spPr bwMode="auto">
          <a:xfrm>
            <a:off x="8745538" y="360362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1" name="TextBox 13"/>
          <p:cNvSpPr txBox="1">
            <a:spLocks noChangeArrowheads="1"/>
          </p:cNvSpPr>
          <p:nvPr/>
        </p:nvSpPr>
        <p:spPr bwMode="auto">
          <a:xfrm>
            <a:off x="7385050" y="108902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/>
          <p:nvPr/>
        </p:nvSpPr>
        <p:spPr bwMode="auto">
          <a:xfrm>
            <a:off x="5614988" y="0"/>
            <a:ext cx="6423025" cy="6858000"/>
          </a:xfrm>
          <a:custGeom>
            <a:avLst/>
            <a:gdLst>
              <a:gd name="T0" fmla="*/ 3993605 w 5769204"/>
              <a:gd name="T1" fmla="*/ 9427 h 6858000"/>
              <a:gd name="T2" fmla="*/ 12231561 w 5769204"/>
              <a:gd name="T3" fmla="*/ 0 h 6858000"/>
              <a:gd name="T4" fmla="*/ 12231561 w 5769204"/>
              <a:gd name="T5" fmla="*/ 6858000 h 6858000"/>
              <a:gd name="T6" fmla="*/ 0 w 5769204"/>
              <a:gd name="T7" fmla="*/ 6858000 h 6858000"/>
              <a:gd name="T8" fmla="*/ 3993605 w 5769204"/>
              <a:gd name="T9" fmla="*/ 9427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9204" h="6858000">
                <a:moveTo>
                  <a:pt x="1883645" y="9427"/>
                </a:moveTo>
                <a:lnTo>
                  <a:pt x="5769204" y="0"/>
                </a:lnTo>
                <a:lnTo>
                  <a:pt x="5769204" y="6858000"/>
                </a:lnTo>
                <a:lnTo>
                  <a:pt x="0" y="6858000"/>
                </a:lnTo>
                <a:lnTo>
                  <a:pt x="1883645" y="94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87" name="矩形 1"/>
          <p:cNvSpPr/>
          <p:nvPr/>
        </p:nvSpPr>
        <p:spPr bwMode="auto">
          <a:xfrm>
            <a:off x="5768975" y="0"/>
            <a:ext cx="6423025" cy="6858000"/>
          </a:xfrm>
          <a:custGeom>
            <a:avLst/>
            <a:gdLst>
              <a:gd name="T0" fmla="*/ 3993605 w 5769204"/>
              <a:gd name="T1" fmla="*/ 9427 h 6858000"/>
              <a:gd name="T2" fmla="*/ 12231561 w 5769204"/>
              <a:gd name="T3" fmla="*/ 0 h 6858000"/>
              <a:gd name="T4" fmla="*/ 12231561 w 5769204"/>
              <a:gd name="T5" fmla="*/ 6858000 h 6858000"/>
              <a:gd name="T6" fmla="*/ 0 w 5769204"/>
              <a:gd name="T7" fmla="*/ 6858000 h 6858000"/>
              <a:gd name="T8" fmla="*/ 3993605 w 5769204"/>
              <a:gd name="T9" fmla="*/ 9427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9204" h="6858000">
                <a:moveTo>
                  <a:pt x="1883645" y="9427"/>
                </a:moveTo>
                <a:lnTo>
                  <a:pt x="5769204" y="0"/>
                </a:lnTo>
                <a:lnTo>
                  <a:pt x="5769204" y="6858000"/>
                </a:lnTo>
                <a:lnTo>
                  <a:pt x="0" y="6858000"/>
                </a:lnTo>
                <a:lnTo>
                  <a:pt x="1883645" y="9427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88" name="等腰三角形 4"/>
          <p:cNvSpPr/>
          <p:nvPr/>
        </p:nvSpPr>
        <p:spPr bwMode="auto">
          <a:xfrm rot="-344388">
            <a:off x="9923463" y="-147638"/>
            <a:ext cx="2436812" cy="3543301"/>
          </a:xfrm>
          <a:custGeom>
            <a:avLst/>
            <a:gdLst>
              <a:gd name="T0" fmla="*/ 0 w 2436495"/>
              <a:gd name="T1" fmla="*/ 0 h 3543376"/>
              <a:gd name="T2" fmla="*/ 2438714 w 2436495"/>
              <a:gd name="T3" fmla="*/ 249639 h 3543376"/>
              <a:gd name="T4" fmla="*/ 2095120 w 2436495"/>
              <a:gd name="T5" fmla="*/ 3542851 h 3543376"/>
              <a:gd name="T6" fmla="*/ 0 w 2436495"/>
              <a:gd name="T7" fmla="*/ 0 h 35433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6495" h="3543376">
                <a:moveTo>
                  <a:pt x="0" y="0"/>
                </a:moveTo>
                <a:lnTo>
                  <a:pt x="2436495" y="249674"/>
                </a:lnTo>
                <a:lnTo>
                  <a:pt x="2093214" y="354337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89" name="等腰三角形 4"/>
          <p:cNvSpPr/>
          <p:nvPr/>
        </p:nvSpPr>
        <p:spPr bwMode="auto">
          <a:xfrm rot="10452885">
            <a:off x="9837738" y="146050"/>
            <a:ext cx="1068387" cy="1552575"/>
          </a:xfrm>
          <a:custGeom>
            <a:avLst/>
            <a:gdLst>
              <a:gd name="T0" fmla="*/ 0 w 2436495"/>
              <a:gd name="T1" fmla="*/ 0 h 3543376"/>
              <a:gd name="T2" fmla="*/ 7595 w 2436495"/>
              <a:gd name="T3" fmla="*/ 774 h 3543376"/>
              <a:gd name="T4" fmla="*/ 6525 w 2436495"/>
              <a:gd name="T5" fmla="*/ 10986 h 3543376"/>
              <a:gd name="T6" fmla="*/ 0 w 2436495"/>
              <a:gd name="T7" fmla="*/ 0 h 35433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6495" h="3543376">
                <a:moveTo>
                  <a:pt x="0" y="0"/>
                </a:moveTo>
                <a:lnTo>
                  <a:pt x="2436495" y="249674"/>
                </a:lnTo>
                <a:lnTo>
                  <a:pt x="2093214" y="3543376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90" name="矩形 31"/>
          <p:cNvSpPr>
            <a:spLocks noChangeArrowheads="1"/>
          </p:cNvSpPr>
          <p:nvPr/>
        </p:nvSpPr>
        <p:spPr bwMode="auto">
          <a:xfrm>
            <a:off x="2208213" y="2940050"/>
            <a:ext cx="2581275" cy="48895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2751138" y="2984500"/>
            <a:ext cx="1927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20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2" name="矩形 29"/>
          <p:cNvSpPr>
            <a:spLocks noChangeArrowheads="1"/>
          </p:cNvSpPr>
          <p:nvPr/>
        </p:nvSpPr>
        <p:spPr bwMode="auto">
          <a:xfrm>
            <a:off x="695325" y="2940050"/>
            <a:ext cx="1328738" cy="4889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3" name="文本框 30"/>
          <p:cNvSpPr txBox="1">
            <a:spLocks noChangeArrowheads="1"/>
          </p:cNvSpPr>
          <p:nvPr/>
        </p:nvSpPr>
        <p:spPr bwMode="auto">
          <a:xfrm>
            <a:off x="871538" y="2976563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4" name="矩形 38"/>
          <p:cNvSpPr>
            <a:spLocks noChangeArrowheads="1"/>
          </p:cNvSpPr>
          <p:nvPr/>
        </p:nvSpPr>
        <p:spPr bwMode="auto">
          <a:xfrm>
            <a:off x="2208213" y="3600450"/>
            <a:ext cx="2581275" cy="48895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5" name="Rectangle 6"/>
          <p:cNvSpPr>
            <a:spLocks noChangeArrowheads="1"/>
          </p:cNvSpPr>
          <p:nvPr/>
        </p:nvSpPr>
        <p:spPr bwMode="auto">
          <a:xfrm>
            <a:off x="2751138" y="3644900"/>
            <a:ext cx="1927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商业模式</a:t>
            </a:r>
            <a:endParaRPr lang="zh-CN" altLang="en-US" sz="20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6" name="矩形 36"/>
          <p:cNvSpPr>
            <a:spLocks noChangeArrowheads="1"/>
          </p:cNvSpPr>
          <p:nvPr/>
        </p:nvSpPr>
        <p:spPr bwMode="auto">
          <a:xfrm>
            <a:off x="695325" y="3600450"/>
            <a:ext cx="1328738" cy="4889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7" name="文本框 37"/>
          <p:cNvSpPr txBox="1">
            <a:spLocks noChangeArrowheads="1"/>
          </p:cNvSpPr>
          <p:nvPr/>
        </p:nvSpPr>
        <p:spPr bwMode="auto">
          <a:xfrm>
            <a:off x="871538" y="3636963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8" name="矩形 45"/>
          <p:cNvSpPr>
            <a:spLocks noChangeArrowheads="1"/>
          </p:cNvSpPr>
          <p:nvPr/>
        </p:nvSpPr>
        <p:spPr bwMode="auto">
          <a:xfrm>
            <a:off x="2206625" y="4260850"/>
            <a:ext cx="2581275" cy="48895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9" name="Rectangle 6"/>
          <p:cNvSpPr>
            <a:spLocks noChangeArrowheads="1"/>
          </p:cNvSpPr>
          <p:nvPr/>
        </p:nvSpPr>
        <p:spPr bwMode="auto">
          <a:xfrm>
            <a:off x="2749550" y="4305300"/>
            <a:ext cx="19256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营销推广策略</a:t>
            </a:r>
            <a:endParaRPr lang="zh-CN" altLang="en-US" sz="20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0" name="矩形 43"/>
          <p:cNvSpPr>
            <a:spLocks noChangeArrowheads="1"/>
          </p:cNvSpPr>
          <p:nvPr/>
        </p:nvSpPr>
        <p:spPr bwMode="auto">
          <a:xfrm>
            <a:off x="692150" y="4260850"/>
            <a:ext cx="1328738" cy="4889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401" name="文本框 44"/>
          <p:cNvSpPr txBox="1">
            <a:spLocks noChangeArrowheads="1"/>
          </p:cNvSpPr>
          <p:nvPr/>
        </p:nvSpPr>
        <p:spPr bwMode="auto">
          <a:xfrm>
            <a:off x="868363" y="4297363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2" name="矩形 52"/>
          <p:cNvSpPr>
            <a:spLocks noChangeArrowheads="1"/>
          </p:cNvSpPr>
          <p:nvPr/>
        </p:nvSpPr>
        <p:spPr bwMode="auto">
          <a:xfrm>
            <a:off x="2206625" y="4921250"/>
            <a:ext cx="2581275" cy="48895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03" name="Rectangle 6"/>
          <p:cNvSpPr>
            <a:spLocks noChangeArrowheads="1"/>
          </p:cNvSpPr>
          <p:nvPr/>
        </p:nvSpPr>
        <p:spPr bwMode="auto">
          <a:xfrm>
            <a:off x="2749550" y="4965700"/>
            <a:ext cx="19256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团队管理</a:t>
            </a:r>
            <a:endParaRPr lang="zh-CN" altLang="en-US" sz="20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4" name="矩形 50"/>
          <p:cNvSpPr>
            <a:spLocks noChangeArrowheads="1"/>
          </p:cNvSpPr>
          <p:nvPr/>
        </p:nvSpPr>
        <p:spPr bwMode="auto">
          <a:xfrm>
            <a:off x="692150" y="4921250"/>
            <a:ext cx="1328738" cy="4889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405" name="文本框 51"/>
          <p:cNvSpPr txBox="1">
            <a:spLocks noChangeArrowheads="1"/>
          </p:cNvSpPr>
          <p:nvPr/>
        </p:nvSpPr>
        <p:spPr bwMode="auto">
          <a:xfrm>
            <a:off x="868363" y="4957763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406" name="组合 54"/>
          <p:cNvGrpSpPr/>
          <p:nvPr/>
        </p:nvGrpSpPr>
        <p:grpSpPr bwMode="auto">
          <a:xfrm>
            <a:off x="490538" y="1717675"/>
            <a:ext cx="2701925" cy="900113"/>
            <a:chOff x="0" y="0"/>
            <a:chExt cx="2702007" cy="899374"/>
          </a:xfrm>
        </p:grpSpPr>
        <p:grpSp>
          <p:nvGrpSpPr>
            <p:cNvPr id="16412" name="组合 55"/>
            <p:cNvGrpSpPr/>
            <p:nvPr/>
          </p:nvGrpSpPr>
          <p:grpSpPr bwMode="auto">
            <a:xfrm>
              <a:off x="0" y="0"/>
              <a:ext cx="2702007" cy="849531"/>
              <a:chOff x="0" y="0"/>
              <a:chExt cx="2702007" cy="849531"/>
            </a:xfrm>
          </p:grpSpPr>
          <p:sp>
            <p:nvSpPr>
              <p:cNvPr id="16414" name="文本框 5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43256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600" b="1">
                    <a:solidFill>
                      <a:srgbClr val="1C488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  <a:endParaRPr lang="zh-CN" altLang="en-US" sz="3600" b="1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6415" name="直接连接符 58"/>
              <p:cNvCxnSpPr>
                <a:cxnSpLocks noChangeShapeType="1"/>
              </p:cNvCxnSpPr>
              <p:nvPr/>
            </p:nvCxnSpPr>
            <p:spPr bwMode="auto">
              <a:xfrm>
                <a:off x="151331" y="849531"/>
                <a:ext cx="2550676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413" name="文本框 56"/>
            <p:cNvSpPr txBox="1">
              <a:spLocks noChangeArrowheads="1"/>
            </p:cNvSpPr>
            <p:nvPr/>
          </p:nvSpPr>
          <p:spPr bwMode="auto">
            <a:xfrm>
              <a:off x="527947" y="499264"/>
              <a:ext cx="14325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0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6407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4013200"/>
            <a:ext cx="632618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矩形 70"/>
          <p:cNvSpPr>
            <a:spLocks noChangeArrowheads="1"/>
          </p:cNvSpPr>
          <p:nvPr/>
        </p:nvSpPr>
        <p:spPr bwMode="auto">
          <a:xfrm>
            <a:off x="2206625" y="5581650"/>
            <a:ext cx="2581275" cy="48895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09" name="Rectangle 6"/>
          <p:cNvSpPr>
            <a:spLocks noChangeArrowheads="1"/>
          </p:cNvSpPr>
          <p:nvPr/>
        </p:nvSpPr>
        <p:spPr bwMode="auto">
          <a:xfrm>
            <a:off x="2749550" y="5626100"/>
            <a:ext cx="19256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财务计划</a:t>
            </a:r>
            <a:endParaRPr lang="zh-CN" altLang="en-US" sz="20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0" name="矩形 68"/>
          <p:cNvSpPr>
            <a:spLocks noChangeArrowheads="1"/>
          </p:cNvSpPr>
          <p:nvPr/>
        </p:nvSpPr>
        <p:spPr bwMode="auto">
          <a:xfrm>
            <a:off x="692150" y="5581650"/>
            <a:ext cx="1328738" cy="4889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411" name="文本框 69"/>
          <p:cNvSpPr txBox="1">
            <a:spLocks noChangeArrowheads="1"/>
          </p:cNvSpPr>
          <p:nvPr/>
        </p:nvSpPr>
        <p:spPr bwMode="auto">
          <a:xfrm>
            <a:off x="868363" y="5618163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19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820" name="Oval 14"/>
          <p:cNvSpPr>
            <a:spLocks noChangeArrowheads="1"/>
          </p:cNvSpPr>
          <p:nvPr/>
        </p:nvSpPr>
        <p:spPr bwMode="auto">
          <a:xfrm>
            <a:off x="2236788" y="3246438"/>
            <a:ext cx="727075" cy="725487"/>
          </a:xfrm>
          <a:prstGeom prst="ellipse">
            <a:avLst/>
          </a:prstGeom>
          <a:noFill/>
          <a:ln w="19050">
            <a:solidFill>
              <a:srgbClr val="4886D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1217930" eaLnBrk="1" hangingPunct="1"/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1" name="AutoShape 81"/>
          <p:cNvSpPr/>
          <p:nvPr/>
        </p:nvSpPr>
        <p:spPr bwMode="auto">
          <a:xfrm>
            <a:off x="2419350" y="3405188"/>
            <a:ext cx="368300" cy="368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0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0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2147483647 w 21600"/>
              <a:gd name="T61" fmla="*/ 2147483647 h 21600"/>
              <a:gd name="T62" fmla="*/ 2147483647 w 21600"/>
              <a:gd name="T63" fmla="*/ 2147483647 h 21600"/>
              <a:gd name="T64" fmla="*/ 2147483647 w 21600"/>
              <a:gd name="T65" fmla="*/ 2147483647 h 21600"/>
              <a:gd name="T66" fmla="*/ 2147483647 w 21600"/>
              <a:gd name="T67" fmla="*/ 2147483647 h 21600"/>
              <a:gd name="T68" fmla="*/ 2147483647 w 21600"/>
              <a:gd name="T69" fmla="*/ 2147483647 h 21600"/>
              <a:gd name="T70" fmla="*/ 2147483647 w 21600"/>
              <a:gd name="T71" fmla="*/ 2147483647 h 21600"/>
              <a:gd name="T72" fmla="*/ 2147483647 w 21600"/>
              <a:gd name="T73" fmla="*/ 2147483647 h 21600"/>
              <a:gd name="T74" fmla="*/ 2147483647 w 21600"/>
              <a:gd name="T75" fmla="*/ 2147483647 h 216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0701" tIns="50701" rIns="50701" bIns="50701" anchor="ctr"/>
          <a:lstStyle/>
          <a:p>
            <a:endParaRPr lang="zh-CN" altLang="en-US"/>
          </a:p>
        </p:txBody>
      </p:sp>
      <p:sp>
        <p:nvSpPr>
          <p:cNvPr id="34822" name="AutoShape 82"/>
          <p:cNvSpPr/>
          <p:nvPr/>
        </p:nvSpPr>
        <p:spPr bwMode="auto">
          <a:xfrm>
            <a:off x="2454275" y="3705225"/>
            <a:ext cx="34925" cy="34925"/>
          </a:xfrm>
          <a:custGeom>
            <a:avLst/>
            <a:gdLst>
              <a:gd name="T0" fmla="*/ 312045 w 21600"/>
              <a:gd name="T1" fmla="*/ 416041 h 21600"/>
              <a:gd name="T2" fmla="*/ 208027 w 21600"/>
              <a:gd name="T3" fmla="*/ 312045 h 21600"/>
              <a:gd name="T4" fmla="*/ 312045 w 21600"/>
              <a:gd name="T5" fmla="*/ 208027 h 21600"/>
              <a:gd name="T6" fmla="*/ 416041 w 21600"/>
              <a:gd name="T7" fmla="*/ 312045 h 21600"/>
              <a:gd name="T8" fmla="*/ 312045 w 21600"/>
              <a:gd name="T9" fmla="*/ 416041 h 21600"/>
              <a:gd name="T10" fmla="*/ 312045 w 21600"/>
              <a:gd name="T11" fmla="*/ 0 h 21600"/>
              <a:gd name="T12" fmla="*/ 0 w 21600"/>
              <a:gd name="T13" fmla="*/ 312045 h 21600"/>
              <a:gd name="T14" fmla="*/ 312045 w 21600"/>
              <a:gd name="T15" fmla="*/ 624029 h 21600"/>
              <a:gd name="T16" fmla="*/ 624069 w 21600"/>
              <a:gd name="T17" fmla="*/ 312045 h 21600"/>
              <a:gd name="T18" fmla="*/ 312045 w 21600"/>
              <a:gd name="T19" fmla="*/ 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00" h="21600">
                <a:moveTo>
                  <a:pt x="10800" y="14400"/>
                </a:moveTo>
                <a:cubicBezTo>
                  <a:pt x="8820" y="14400"/>
                  <a:pt x="7200" y="12782"/>
                  <a:pt x="7200" y="10800"/>
                </a:cubicBezTo>
                <a:cubicBezTo>
                  <a:pt x="7200" y="8817"/>
                  <a:pt x="8820" y="7200"/>
                  <a:pt x="10800" y="7200"/>
                </a:cubicBezTo>
                <a:cubicBezTo>
                  <a:pt x="12779" y="7200"/>
                  <a:pt x="14400" y="8817"/>
                  <a:pt x="14400" y="10800"/>
                </a:cubicBezTo>
                <a:cubicBezTo>
                  <a:pt x="14400" y="12782"/>
                  <a:pt x="12779" y="14400"/>
                  <a:pt x="10800" y="14400"/>
                </a:cubicBezTo>
                <a:moveTo>
                  <a:pt x="10800" y="0"/>
                </a:moveTo>
                <a:cubicBezTo>
                  <a:pt x="4837" y="0"/>
                  <a:pt x="0" y="4837"/>
                  <a:pt x="0" y="10800"/>
                </a:cubicBezTo>
                <a:cubicBezTo>
                  <a:pt x="0" y="16762"/>
                  <a:pt x="4837" y="21599"/>
                  <a:pt x="10800" y="21599"/>
                </a:cubicBezTo>
                <a:cubicBezTo>
                  <a:pt x="16762" y="21599"/>
                  <a:pt x="21600" y="16762"/>
                  <a:pt x="21600" y="10800"/>
                </a:cubicBezTo>
                <a:cubicBezTo>
                  <a:pt x="21600" y="4837"/>
                  <a:pt x="16762" y="0"/>
                  <a:pt x="10800" y="0"/>
                </a:cubicBezTo>
              </a:path>
            </a:pathLst>
          </a:custGeom>
          <a:solidFill>
            <a:srgbClr val="FDB8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3996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endParaRPr lang="zh-CN" altLang="en-US"/>
          </a:p>
        </p:txBody>
      </p:sp>
      <p:sp>
        <p:nvSpPr>
          <p:cNvPr id="34823" name="Oval 18"/>
          <p:cNvSpPr>
            <a:spLocks noChangeArrowheads="1"/>
          </p:cNvSpPr>
          <p:nvPr/>
        </p:nvSpPr>
        <p:spPr bwMode="auto">
          <a:xfrm>
            <a:off x="5786438" y="4159250"/>
            <a:ext cx="725487" cy="725488"/>
          </a:xfrm>
          <a:prstGeom prst="ellipse">
            <a:avLst/>
          </a:prstGeom>
          <a:noFill/>
          <a:ln w="19050">
            <a:solidFill>
              <a:srgbClr val="1C488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1217930" eaLnBrk="1" hangingPunct="1"/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4" name="Freeform 19"/>
          <p:cNvSpPr>
            <a:spLocks noEditPoints="1"/>
          </p:cNvSpPr>
          <p:nvPr/>
        </p:nvSpPr>
        <p:spPr bwMode="auto">
          <a:xfrm>
            <a:off x="5964238" y="4376738"/>
            <a:ext cx="388937" cy="314325"/>
          </a:xfrm>
          <a:custGeom>
            <a:avLst/>
            <a:gdLst>
              <a:gd name="T0" fmla="*/ 2147483647 w 400"/>
              <a:gd name="T1" fmla="*/ 2147483647 h 322"/>
              <a:gd name="T2" fmla="*/ 2147483647 w 400"/>
              <a:gd name="T3" fmla="*/ 2147483647 h 322"/>
              <a:gd name="T4" fmla="*/ 2147483647 w 400"/>
              <a:gd name="T5" fmla="*/ 2147483647 h 322"/>
              <a:gd name="T6" fmla="*/ 2147483647 w 400"/>
              <a:gd name="T7" fmla="*/ 2147483647 h 322"/>
              <a:gd name="T8" fmla="*/ 2147483647 w 400"/>
              <a:gd name="T9" fmla="*/ 2147483647 h 322"/>
              <a:gd name="T10" fmla="*/ 2147483647 w 400"/>
              <a:gd name="T11" fmla="*/ 2147483647 h 322"/>
              <a:gd name="T12" fmla="*/ 2147483647 w 400"/>
              <a:gd name="T13" fmla="*/ 2147483647 h 322"/>
              <a:gd name="T14" fmla="*/ 0 w 400"/>
              <a:gd name="T15" fmla="*/ 2147483647 h 322"/>
              <a:gd name="T16" fmla="*/ 0 w 400"/>
              <a:gd name="T17" fmla="*/ 2147483647 h 322"/>
              <a:gd name="T18" fmla="*/ 2147483647 w 400"/>
              <a:gd name="T19" fmla="*/ 2147483647 h 322"/>
              <a:gd name="T20" fmla="*/ 2147483647 w 400"/>
              <a:gd name="T21" fmla="*/ 2147483647 h 322"/>
              <a:gd name="T22" fmla="*/ 2147483647 w 400"/>
              <a:gd name="T23" fmla="*/ 2147483647 h 322"/>
              <a:gd name="T24" fmla="*/ 2147483647 w 400"/>
              <a:gd name="T25" fmla="*/ 2147483647 h 322"/>
              <a:gd name="T26" fmla="*/ 2147483647 w 400"/>
              <a:gd name="T27" fmla="*/ 2147483647 h 322"/>
              <a:gd name="T28" fmla="*/ 2147483647 w 400"/>
              <a:gd name="T29" fmla="*/ 2147483647 h 322"/>
              <a:gd name="T30" fmla="*/ 2147483647 w 400"/>
              <a:gd name="T31" fmla="*/ 2147483647 h 322"/>
              <a:gd name="T32" fmla="*/ 2147483647 w 400"/>
              <a:gd name="T33" fmla="*/ 2147483647 h 322"/>
              <a:gd name="T34" fmla="*/ 2147483647 w 400"/>
              <a:gd name="T35" fmla="*/ 2147483647 h 322"/>
              <a:gd name="T36" fmla="*/ 2147483647 w 400"/>
              <a:gd name="T37" fmla="*/ 2147483647 h 322"/>
              <a:gd name="T38" fmla="*/ 2147483647 w 400"/>
              <a:gd name="T39" fmla="*/ 2147483647 h 322"/>
              <a:gd name="T40" fmla="*/ 2147483647 w 400"/>
              <a:gd name="T41" fmla="*/ 2147483647 h 322"/>
              <a:gd name="T42" fmla="*/ 2147483647 w 400"/>
              <a:gd name="T43" fmla="*/ 2147483647 h 322"/>
              <a:gd name="T44" fmla="*/ 2147483647 w 400"/>
              <a:gd name="T45" fmla="*/ 2147483647 h 322"/>
              <a:gd name="T46" fmla="*/ 2147483647 w 400"/>
              <a:gd name="T47" fmla="*/ 2147483647 h 322"/>
              <a:gd name="T48" fmla="*/ 2147483647 w 400"/>
              <a:gd name="T49" fmla="*/ 2147483647 h 322"/>
              <a:gd name="T50" fmla="*/ 2147483647 w 400"/>
              <a:gd name="T51" fmla="*/ 2147483647 h 322"/>
              <a:gd name="T52" fmla="*/ 2147483647 w 400"/>
              <a:gd name="T53" fmla="*/ 2147483647 h 322"/>
              <a:gd name="T54" fmla="*/ 2147483647 w 400"/>
              <a:gd name="T55" fmla="*/ 2147483647 h 322"/>
              <a:gd name="T56" fmla="*/ 2147483647 w 400"/>
              <a:gd name="T57" fmla="*/ 2147483647 h 322"/>
              <a:gd name="T58" fmla="*/ 2147483647 w 400"/>
              <a:gd name="T59" fmla="*/ 2147483647 h 322"/>
              <a:gd name="T60" fmla="*/ 2147483647 w 400"/>
              <a:gd name="T61" fmla="*/ 2147483647 h 322"/>
              <a:gd name="T62" fmla="*/ 2147483647 w 400"/>
              <a:gd name="T63" fmla="*/ 2147483647 h 322"/>
              <a:gd name="T64" fmla="*/ 2147483647 w 400"/>
              <a:gd name="T65" fmla="*/ 2147483647 h 322"/>
              <a:gd name="T66" fmla="*/ 2147483647 w 400"/>
              <a:gd name="T67" fmla="*/ 2147483647 h 322"/>
              <a:gd name="T68" fmla="*/ 2147483647 w 400"/>
              <a:gd name="T69" fmla="*/ 2147483647 h 322"/>
              <a:gd name="T70" fmla="*/ 2147483647 w 400"/>
              <a:gd name="T71" fmla="*/ 2147483647 h 322"/>
              <a:gd name="T72" fmla="*/ 2147483647 w 400"/>
              <a:gd name="T73" fmla="*/ 2147483647 h 322"/>
              <a:gd name="T74" fmla="*/ 2147483647 w 400"/>
              <a:gd name="T75" fmla="*/ 2147483647 h 322"/>
              <a:gd name="T76" fmla="*/ 2147483647 w 400"/>
              <a:gd name="T77" fmla="*/ 2147483647 h 322"/>
              <a:gd name="T78" fmla="*/ 2147483647 w 400"/>
              <a:gd name="T79" fmla="*/ 2147483647 h 322"/>
              <a:gd name="T80" fmla="*/ 2147483647 w 400"/>
              <a:gd name="T81" fmla="*/ 2147483647 h 32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00" h="322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4825" name="Oval 19"/>
          <p:cNvSpPr>
            <a:spLocks noChangeArrowheads="1"/>
          </p:cNvSpPr>
          <p:nvPr/>
        </p:nvSpPr>
        <p:spPr bwMode="auto">
          <a:xfrm>
            <a:off x="5638800" y="1476375"/>
            <a:ext cx="1020763" cy="1020763"/>
          </a:xfrm>
          <a:prstGeom prst="ellipse">
            <a:avLst/>
          </a:prstGeom>
          <a:noFill/>
          <a:ln w="28575">
            <a:solidFill>
              <a:srgbClr val="1C488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1217930" eaLnBrk="1" hangingPunct="1"/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6" name="Freeform 21"/>
          <p:cNvSpPr>
            <a:spLocks noEditPoints="1"/>
          </p:cNvSpPr>
          <p:nvPr/>
        </p:nvSpPr>
        <p:spPr bwMode="auto">
          <a:xfrm>
            <a:off x="5883275" y="1746250"/>
            <a:ext cx="515938" cy="517525"/>
          </a:xfrm>
          <a:custGeom>
            <a:avLst/>
            <a:gdLst>
              <a:gd name="T0" fmla="*/ 2147483647 w 403"/>
              <a:gd name="T1" fmla="*/ 2147483647 h 404"/>
              <a:gd name="T2" fmla="*/ 2147483647 w 403"/>
              <a:gd name="T3" fmla="*/ 2147483647 h 404"/>
              <a:gd name="T4" fmla="*/ 2147483647 w 403"/>
              <a:gd name="T5" fmla="*/ 2147483647 h 404"/>
              <a:gd name="T6" fmla="*/ 2147483647 w 403"/>
              <a:gd name="T7" fmla="*/ 2147483647 h 404"/>
              <a:gd name="T8" fmla="*/ 2147483647 w 403"/>
              <a:gd name="T9" fmla="*/ 2147483647 h 404"/>
              <a:gd name="T10" fmla="*/ 2147483647 w 403"/>
              <a:gd name="T11" fmla="*/ 2147483647 h 404"/>
              <a:gd name="T12" fmla="*/ 2147483647 w 403"/>
              <a:gd name="T13" fmla="*/ 2147483647 h 404"/>
              <a:gd name="T14" fmla="*/ 2147483647 w 403"/>
              <a:gd name="T15" fmla="*/ 2147483647 h 404"/>
              <a:gd name="T16" fmla="*/ 2147483647 w 403"/>
              <a:gd name="T17" fmla="*/ 2147483647 h 404"/>
              <a:gd name="T18" fmla="*/ 2147483647 w 403"/>
              <a:gd name="T19" fmla="*/ 2147483647 h 404"/>
              <a:gd name="T20" fmla="*/ 2147483647 w 403"/>
              <a:gd name="T21" fmla="*/ 2147483647 h 404"/>
              <a:gd name="T22" fmla="*/ 2147483647 w 403"/>
              <a:gd name="T23" fmla="*/ 2147483647 h 404"/>
              <a:gd name="T24" fmla="*/ 2147483647 w 403"/>
              <a:gd name="T25" fmla="*/ 2147483647 h 404"/>
              <a:gd name="T26" fmla="*/ 2147483647 w 403"/>
              <a:gd name="T27" fmla="*/ 2147483647 h 404"/>
              <a:gd name="T28" fmla="*/ 2147483647 w 403"/>
              <a:gd name="T29" fmla="*/ 2147483647 h 404"/>
              <a:gd name="T30" fmla="*/ 2147483647 w 403"/>
              <a:gd name="T31" fmla="*/ 2147483647 h 404"/>
              <a:gd name="T32" fmla="*/ 2147483647 w 403"/>
              <a:gd name="T33" fmla="*/ 2147483647 h 404"/>
              <a:gd name="T34" fmla="*/ 2147483647 w 403"/>
              <a:gd name="T35" fmla="*/ 2147483647 h 404"/>
              <a:gd name="T36" fmla="*/ 2147483647 w 403"/>
              <a:gd name="T37" fmla="*/ 2147483647 h 404"/>
              <a:gd name="T38" fmla="*/ 2147483647 w 403"/>
              <a:gd name="T39" fmla="*/ 2147483647 h 404"/>
              <a:gd name="T40" fmla="*/ 2147483647 w 403"/>
              <a:gd name="T41" fmla="*/ 2147483647 h 404"/>
              <a:gd name="T42" fmla="*/ 2147483647 w 403"/>
              <a:gd name="T43" fmla="*/ 2147483647 h 404"/>
              <a:gd name="T44" fmla="*/ 2147483647 w 403"/>
              <a:gd name="T45" fmla="*/ 2147483647 h 404"/>
              <a:gd name="T46" fmla="*/ 2147483647 w 403"/>
              <a:gd name="T47" fmla="*/ 2147483647 h 404"/>
              <a:gd name="T48" fmla="*/ 2147483647 w 403"/>
              <a:gd name="T49" fmla="*/ 2147483647 h 404"/>
              <a:gd name="T50" fmla="*/ 2147483647 w 403"/>
              <a:gd name="T51" fmla="*/ 2147483647 h 404"/>
              <a:gd name="T52" fmla="*/ 2147483647 w 403"/>
              <a:gd name="T53" fmla="*/ 2147483647 h 404"/>
              <a:gd name="T54" fmla="*/ 2147483647 w 403"/>
              <a:gd name="T55" fmla="*/ 2147483647 h 40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4827" name="Oval 16"/>
          <p:cNvSpPr>
            <a:spLocks noChangeArrowheads="1"/>
          </p:cNvSpPr>
          <p:nvPr/>
        </p:nvSpPr>
        <p:spPr bwMode="auto">
          <a:xfrm>
            <a:off x="9175750" y="3246438"/>
            <a:ext cx="725488" cy="725487"/>
          </a:xfrm>
          <a:prstGeom prst="ellipse">
            <a:avLst/>
          </a:prstGeom>
          <a:noFill/>
          <a:ln w="19050">
            <a:solidFill>
              <a:srgbClr val="4886D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1217930" eaLnBrk="1" hangingPunct="1"/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8" name="AutoShape 112"/>
          <p:cNvSpPr/>
          <p:nvPr/>
        </p:nvSpPr>
        <p:spPr bwMode="auto">
          <a:xfrm>
            <a:off x="9375775" y="3432175"/>
            <a:ext cx="369888" cy="369888"/>
          </a:xfrm>
          <a:custGeom>
            <a:avLst/>
            <a:gdLst>
              <a:gd name="T0" fmla="*/ 2147483647 w 21020"/>
              <a:gd name="T1" fmla="*/ 2147483647 h 21600"/>
              <a:gd name="T2" fmla="*/ 2147483647 w 21020"/>
              <a:gd name="T3" fmla="*/ 2147483647 h 21600"/>
              <a:gd name="T4" fmla="*/ 2147483647 w 21020"/>
              <a:gd name="T5" fmla="*/ 2147483647 h 21600"/>
              <a:gd name="T6" fmla="*/ 2147483647 w 21020"/>
              <a:gd name="T7" fmla="*/ 2147483647 h 21600"/>
              <a:gd name="T8" fmla="*/ 2147483647 w 21020"/>
              <a:gd name="T9" fmla="*/ 2147483647 h 21600"/>
              <a:gd name="T10" fmla="*/ 2147483647 w 21020"/>
              <a:gd name="T11" fmla="*/ 2147483647 h 21600"/>
              <a:gd name="T12" fmla="*/ 2147483647 w 21020"/>
              <a:gd name="T13" fmla="*/ 2147483647 h 21600"/>
              <a:gd name="T14" fmla="*/ 2147483647 w 21020"/>
              <a:gd name="T15" fmla="*/ 2147483647 h 21600"/>
              <a:gd name="T16" fmla="*/ 2147483647 w 21020"/>
              <a:gd name="T17" fmla="*/ 2147483647 h 21600"/>
              <a:gd name="T18" fmla="*/ 2147483647 w 21020"/>
              <a:gd name="T19" fmla="*/ 2147483647 h 21600"/>
              <a:gd name="T20" fmla="*/ 2147483647 w 21020"/>
              <a:gd name="T21" fmla="*/ 2147483647 h 21600"/>
              <a:gd name="T22" fmla="*/ 2147483647 w 21020"/>
              <a:gd name="T23" fmla="*/ 2147483647 h 21600"/>
              <a:gd name="T24" fmla="*/ 2147483647 w 21020"/>
              <a:gd name="T25" fmla="*/ 2147483647 h 21600"/>
              <a:gd name="T26" fmla="*/ 2147483647 w 21020"/>
              <a:gd name="T27" fmla="*/ 2147483647 h 21600"/>
              <a:gd name="T28" fmla="*/ 2147483647 w 21020"/>
              <a:gd name="T29" fmla="*/ 2147483647 h 21600"/>
              <a:gd name="T30" fmla="*/ 2147483647 w 21020"/>
              <a:gd name="T31" fmla="*/ 2147483647 h 21600"/>
              <a:gd name="T32" fmla="*/ 2147483647 w 21020"/>
              <a:gd name="T33" fmla="*/ 2147483647 h 21600"/>
              <a:gd name="T34" fmla="*/ 2147483647 w 21020"/>
              <a:gd name="T35" fmla="*/ 2147483647 h 21600"/>
              <a:gd name="T36" fmla="*/ 2147483647 w 21020"/>
              <a:gd name="T37" fmla="*/ 2147483647 h 21600"/>
              <a:gd name="T38" fmla="*/ 2147483647 w 21020"/>
              <a:gd name="T39" fmla="*/ 2147483647 h 21600"/>
              <a:gd name="T40" fmla="*/ 2147483647 w 21020"/>
              <a:gd name="T41" fmla="*/ 2147483647 h 21600"/>
              <a:gd name="T42" fmla="*/ 2147483647 w 21020"/>
              <a:gd name="T43" fmla="*/ 2147483647 h 21600"/>
              <a:gd name="T44" fmla="*/ 2147483647 w 21020"/>
              <a:gd name="T45" fmla="*/ 2147483647 h 21600"/>
              <a:gd name="T46" fmla="*/ 2147483647 w 21020"/>
              <a:gd name="T47" fmla="*/ 2147483647 h 21600"/>
              <a:gd name="T48" fmla="*/ 2147483647 w 21020"/>
              <a:gd name="T49" fmla="*/ 2147483647 h 21600"/>
              <a:gd name="T50" fmla="*/ 2147483647 w 21020"/>
              <a:gd name="T51" fmla="*/ 2147483647 h 21600"/>
              <a:gd name="T52" fmla="*/ 2147483647 w 21020"/>
              <a:gd name="T53" fmla="*/ 2147483647 h 21600"/>
              <a:gd name="T54" fmla="*/ 2147483647 w 21020"/>
              <a:gd name="T55" fmla="*/ 2147483647 h 21600"/>
              <a:gd name="T56" fmla="*/ 0 w 21020"/>
              <a:gd name="T57" fmla="*/ 2147483647 h 21600"/>
              <a:gd name="T58" fmla="*/ 2147483647 w 21020"/>
              <a:gd name="T59" fmla="*/ 2147483647 h 21600"/>
              <a:gd name="T60" fmla="*/ 2147483647 w 21020"/>
              <a:gd name="T61" fmla="*/ 2147483647 h 21600"/>
              <a:gd name="T62" fmla="*/ 2147483647 w 21020"/>
              <a:gd name="T63" fmla="*/ 2147483647 h 216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0701" tIns="50701" rIns="50701" bIns="50701" anchor="ctr"/>
          <a:lstStyle/>
          <a:p>
            <a:endParaRPr lang="zh-CN" altLang="en-US"/>
          </a:p>
        </p:txBody>
      </p:sp>
      <p:cxnSp>
        <p:nvCxnSpPr>
          <p:cNvPr id="34829" name="Straight Arrow Connector 39"/>
          <p:cNvCxnSpPr>
            <a:cxnSpLocks noChangeShapeType="1"/>
          </p:cNvCxnSpPr>
          <p:nvPr/>
        </p:nvCxnSpPr>
        <p:spPr bwMode="auto">
          <a:xfrm>
            <a:off x="3824288" y="2805113"/>
            <a:ext cx="811212" cy="3175"/>
          </a:xfrm>
          <a:prstGeom prst="straightConnector1">
            <a:avLst/>
          </a:prstGeom>
          <a:noFill/>
          <a:ln w="9525">
            <a:solidFill>
              <a:srgbClr val="1C488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0" name="Straight Arrow Connector 41"/>
          <p:cNvCxnSpPr>
            <a:cxnSpLocks noChangeShapeType="1"/>
          </p:cNvCxnSpPr>
          <p:nvPr/>
        </p:nvCxnSpPr>
        <p:spPr bwMode="auto">
          <a:xfrm>
            <a:off x="7677150" y="2805113"/>
            <a:ext cx="811213" cy="3175"/>
          </a:xfrm>
          <a:prstGeom prst="straightConnector1">
            <a:avLst/>
          </a:prstGeom>
          <a:noFill/>
          <a:ln w="9525">
            <a:solidFill>
              <a:srgbClr val="1C488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1" name="Straight Arrow Connector 42"/>
          <p:cNvCxnSpPr>
            <a:cxnSpLocks noChangeShapeType="1"/>
          </p:cNvCxnSpPr>
          <p:nvPr/>
        </p:nvCxnSpPr>
        <p:spPr bwMode="auto">
          <a:xfrm flipH="1">
            <a:off x="3824288" y="5238750"/>
            <a:ext cx="811212" cy="3175"/>
          </a:xfrm>
          <a:prstGeom prst="straightConnector1">
            <a:avLst/>
          </a:prstGeom>
          <a:noFill/>
          <a:ln w="9525">
            <a:solidFill>
              <a:srgbClr val="1C488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2" name="Straight Arrow Connector 43"/>
          <p:cNvCxnSpPr>
            <a:cxnSpLocks noChangeShapeType="1"/>
          </p:cNvCxnSpPr>
          <p:nvPr/>
        </p:nvCxnSpPr>
        <p:spPr bwMode="auto">
          <a:xfrm flipH="1">
            <a:off x="7677150" y="5238750"/>
            <a:ext cx="811213" cy="3175"/>
          </a:xfrm>
          <a:prstGeom prst="straightConnector1">
            <a:avLst/>
          </a:prstGeom>
          <a:noFill/>
          <a:ln w="9525">
            <a:solidFill>
              <a:srgbClr val="1C488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3" name="TextBox 13"/>
          <p:cNvSpPr txBox="1">
            <a:spLocks noChangeArrowheads="1"/>
          </p:cNvSpPr>
          <p:nvPr/>
        </p:nvSpPr>
        <p:spPr bwMode="auto">
          <a:xfrm>
            <a:off x="1430338" y="4238625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4" name="TextBox 13"/>
          <p:cNvSpPr txBox="1">
            <a:spLocks noChangeArrowheads="1"/>
          </p:cNvSpPr>
          <p:nvPr/>
        </p:nvSpPr>
        <p:spPr bwMode="auto">
          <a:xfrm>
            <a:off x="1981200" y="4587875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5" name="TextBox 13"/>
          <p:cNvSpPr txBox="1">
            <a:spLocks noChangeArrowheads="1"/>
          </p:cNvSpPr>
          <p:nvPr/>
        </p:nvSpPr>
        <p:spPr bwMode="auto">
          <a:xfrm>
            <a:off x="4972050" y="2686050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6" name="TextBox 13"/>
          <p:cNvSpPr txBox="1">
            <a:spLocks noChangeArrowheads="1"/>
          </p:cNvSpPr>
          <p:nvPr/>
        </p:nvSpPr>
        <p:spPr bwMode="auto">
          <a:xfrm>
            <a:off x="5522913" y="30353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7" name="TextBox 13"/>
          <p:cNvSpPr txBox="1">
            <a:spLocks noChangeArrowheads="1"/>
          </p:cNvSpPr>
          <p:nvPr/>
        </p:nvSpPr>
        <p:spPr bwMode="auto">
          <a:xfrm>
            <a:off x="4972050" y="510381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8" name="TextBox 13"/>
          <p:cNvSpPr txBox="1">
            <a:spLocks noChangeArrowheads="1"/>
          </p:cNvSpPr>
          <p:nvPr/>
        </p:nvSpPr>
        <p:spPr bwMode="auto">
          <a:xfrm>
            <a:off x="5522913" y="5453063"/>
            <a:ext cx="1384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9" name="TextBox 13"/>
          <p:cNvSpPr txBox="1">
            <a:spLocks noChangeArrowheads="1"/>
          </p:cNvSpPr>
          <p:nvPr/>
        </p:nvSpPr>
        <p:spPr bwMode="auto">
          <a:xfrm>
            <a:off x="8369300" y="4238625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40" name="TextBox 13"/>
          <p:cNvSpPr txBox="1">
            <a:spLocks noChangeArrowheads="1"/>
          </p:cNvSpPr>
          <p:nvPr/>
        </p:nvSpPr>
        <p:spPr bwMode="auto">
          <a:xfrm>
            <a:off x="8920163" y="4587875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354013"/>
            <a:ext cx="7481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4" name="文本框 8"/>
          <p:cNvSpPr txBox="1">
            <a:spLocks noChangeArrowheads="1"/>
          </p:cNvSpPr>
          <p:nvPr/>
        </p:nvSpPr>
        <p:spPr bwMode="auto">
          <a:xfrm>
            <a:off x="0" y="1571625"/>
            <a:ext cx="149542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44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5" name="文本框 12"/>
          <p:cNvSpPr txBox="1">
            <a:spLocks noChangeArrowheads="1"/>
          </p:cNvSpPr>
          <p:nvPr/>
        </p:nvSpPr>
        <p:spPr bwMode="auto">
          <a:xfrm>
            <a:off x="2762250" y="3632200"/>
            <a:ext cx="3919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财务计划</a:t>
            </a:r>
            <a:endParaRPr lang="zh-CN" altLang="en-US" sz="72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846" name="组合 13"/>
          <p:cNvGrpSpPr>
            <a:grpSpLocks noChangeAspect="1"/>
          </p:cNvGrpSpPr>
          <p:nvPr/>
        </p:nvGrpSpPr>
        <p:grpSpPr bwMode="auto">
          <a:xfrm>
            <a:off x="6804025" y="3178175"/>
            <a:ext cx="5578475" cy="3481388"/>
            <a:chOff x="0" y="0"/>
            <a:chExt cx="5324473" cy="3322983"/>
          </a:xfrm>
        </p:grpSpPr>
        <p:pic>
          <p:nvPicPr>
            <p:cNvPr id="35849" name="图片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4" y="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0" name="图片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33" r="2628"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7" name="矩形 16"/>
          <p:cNvSpPr>
            <a:spLocks noChangeArrowheads="1"/>
          </p:cNvSpPr>
          <p:nvPr/>
        </p:nvSpPr>
        <p:spPr bwMode="auto">
          <a:xfrm>
            <a:off x="2886075" y="5011738"/>
            <a:ext cx="4978400" cy="86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48" name="文本框 19"/>
          <p:cNvSpPr/>
          <p:nvPr/>
        </p:nvSpPr>
        <p:spPr bwMode="auto">
          <a:xfrm>
            <a:off x="465138" y="4889500"/>
            <a:ext cx="2039937" cy="985838"/>
          </a:xfrm>
          <a:custGeom>
            <a:avLst/>
            <a:gdLst>
              <a:gd name="T0" fmla="*/ 1344703 w 2039375"/>
              <a:gd name="T1" fmla="*/ 0 h 987152"/>
              <a:gd name="T2" fmla="*/ 2043312 w 2039375"/>
              <a:gd name="T3" fmla="*/ 0 h 987152"/>
              <a:gd name="T4" fmla="*/ 2033869 w 2039375"/>
              <a:gd name="T5" fmla="*/ 106172 h 987152"/>
              <a:gd name="T6" fmla="*/ 1710030 w 2039375"/>
              <a:gd name="T7" fmla="*/ 676612 h 987152"/>
              <a:gd name="T8" fmla="*/ 791385 w 2039375"/>
              <a:gd name="T9" fmla="*/ 977990 h 987152"/>
              <a:gd name="T10" fmla="*/ 0 w 2039375"/>
              <a:gd name="T11" fmla="*/ 836289 h 987152"/>
              <a:gd name="T12" fmla="*/ 0 w 2039375"/>
              <a:gd name="T13" fmla="*/ 244106 h 987152"/>
              <a:gd name="T14" fmla="*/ 718663 w 2039375"/>
              <a:gd name="T15" fmla="*/ 453487 h 987152"/>
              <a:gd name="T16" fmla="*/ 1180659 w 2039375"/>
              <a:gd name="T17" fmla="*/ 311784 h 987152"/>
              <a:gd name="T18" fmla="*/ 1341073 w 2039375"/>
              <a:gd name="T19" fmla="*/ 39751 h 987152"/>
              <a:gd name="T20" fmla="*/ 1344703 w 2039375"/>
              <a:gd name="T21" fmla="*/ 0 h 9871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39375" h="987152">
                <a:moveTo>
                  <a:pt x="1342113" y="0"/>
                </a:moveTo>
                <a:lnTo>
                  <a:pt x="2039375" y="0"/>
                </a:lnTo>
                <a:lnTo>
                  <a:pt x="2029950" y="107167"/>
                </a:lnTo>
                <a:cubicBezTo>
                  <a:pt x="1986855" y="338921"/>
                  <a:pt x="1879117" y="530849"/>
                  <a:pt x="1706735" y="682950"/>
                </a:cubicBezTo>
                <a:cubicBezTo>
                  <a:pt x="1476894" y="885752"/>
                  <a:pt x="1171268" y="987152"/>
                  <a:pt x="789859" y="987152"/>
                </a:cubicBezTo>
                <a:cubicBezTo>
                  <a:pt x="471069" y="987152"/>
                  <a:pt x="207783" y="939476"/>
                  <a:pt x="0" y="844124"/>
                </a:cubicBezTo>
                <a:lnTo>
                  <a:pt x="0" y="246393"/>
                </a:lnTo>
                <a:cubicBezTo>
                  <a:pt x="229130" y="387287"/>
                  <a:pt x="468222" y="457734"/>
                  <a:pt x="717277" y="457734"/>
                </a:cubicBezTo>
                <a:cubicBezTo>
                  <a:pt x="910828" y="457734"/>
                  <a:pt x="1064530" y="410057"/>
                  <a:pt x="1178384" y="314705"/>
                </a:cubicBezTo>
                <a:cubicBezTo>
                  <a:pt x="1263774" y="243191"/>
                  <a:pt x="1317143" y="151663"/>
                  <a:pt x="1338490" y="40122"/>
                </a:cubicBezTo>
                <a:lnTo>
                  <a:pt x="13421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0"/>
          <a:stretch>
            <a:fillRect/>
          </a:stretch>
        </p:blipFill>
        <p:spPr bwMode="auto">
          <a:xfrm>
            <a:off x="0" y="-9525"/>
            <a:ext cx="12187238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矩形 4"/>
          <p:cNvSpPr>
            <a:spLocks noChangeArrowheads="1"/>
          </p:cNvSpPr>
          <p:nvPr/>
        </p:nvSpPr>
        <p:spPr bwMode="auto">
          <a:xfrm>
            <a:off x="0" y="-9525"/>
            <a:ext cx="12192000" cy="4225925"/>
          </a:xfrm>
          <a:prstGeom prst="rect">
            <a:avLst/>
          </a:prstGeom>
          <a:solidFill>
            <a:schemeClr val="tx1">
              <a:alpha val="4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878263" y="2414588"/>
            <a:ext cx="4411662" cy="2232025"/>
          </a:xfrm>
          <a:prstGeom prst="rect">
            <a:avLst/>
          </a:prstGeom>
          <a:solidFill>
            <a:srgbClr val="FFFFFF"/>
          </a:solidFill>
          <a:ln w="9525">
            <a:solidFill>
              <a:srgbClr val="ADBACA"/>
            </a:solidFill>
            <a:bevel/>
          </a:ln>
        </p:spPr>
        <p:txBody>
          <a:bodyPr lIns="121682" tIns="60841" rIns="121682" bIns="60841"/>
          <a:lstStyle/>
          <a:p>
            <a:pPr algn="ctr" defTabSz="1217930" eaLnBrk="1" hangingPunct="1"/>
            <a:endParaRPr lang="en-US" altLang="zh-CN" sz="3100">
              <a:solidFill>
                <a:srgbClr val="262626"/>
              </a:solidFill>
            </a:endParaRPr>
          </a:p>
        </p:txBody>
      </p:sp>
      <p:sp>
        <p:nvSpPr>
          <p:cNvPr id="36869" name="Oval 8"/>
          <p:cNvSpPr>
            <a:spLocks noChangeAspect="1" noChangeArrowheads="1"/>
          </p:cNvSpPr>
          <p:nvPr/>
        </p:nvSpPr>
        <p:spPr bwMode="auto">
          <a:xfrm>
            <a:off x="863600" y="5187950"/>
            <a:ext cx="857250" cy="857250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217930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6870" name="Freeform 101"/>
          <p:cNvSpPr>
            <a:spLocks noChangeAspect="1" noEditPoints="1"/>
          </p:cNvSpPr>
          <p:nvPr/>
        </p:nvSpPr>
        <p:spPr bwMode="auto">
          <a:xfrm>
            <a:off x="1044575" y="5453063"/>
            <a:ext cx="495300" cy="327025"/>
          </a:xfrm>
          <a:custGeom>
            <a:avLst/>
            <a:gdLst>
              <a:gd name="T0" fmla="*/ 2147483647 w 77"/>
              <a:gd name="T1" fmla="*/ 2147483647 h 51"/>
              <a:gd name="T2" fmla="*/ 2147483647 w 77"/>
              <a:gd name="T3" fmla="*/ 2147483647 h 51"/>
              <a:gd name="T4" fmla="*/ 2147483647 w 77"/>
              <a:gd name="T5" fmla="*/ 2147483647 h 51"/>
              <a:gd name="T6" fmla="*/ 2147483647 w 77"/>
              <a:gd name="T7" fmla="*/ 2147483647 h 51"/>
              <a:gd name="T8" fmla="*/ 0 w 77"/>
              <a:gd name="T9" fmla="*/ 2147483647 h 51"/>
              <a:gd name="T10" fmla="*/ 0 w 77"/>
              <a:gd name="T11" fmla="*/ 2147483647 h 51"/>
              <a:gd name="T12" fmla="*/ 2147483647 w 77"/>
              <a:gd name="T13" fmla="*/ 2147483647 h 51"/>
              <a:gd name="T14" fmla="*/ 2147483647 w 77"/>
              <a:gd name="T15" fmla="*/ 2147483647 h 51"/>
              <a:gd name="T16" fmla="*/ 2147483647 w 77"/>
              <a:gd name="T17" fmla="*/ 2147483647 h 51"/>
              <a:gd name="T18" fmla="*/ 2147483647 w 77"/>
              <a:gd name="T19" fmla="*/ 2147483647 h 51"/>
              <a:gd name="T20" fmla="*/ 2147483647 w 77"/>
              <a:gd name="T21" fmla="*/ 2147483647 h 51"/>
              <a:gd name="T22" fmla="*/ 2147483647 w 77"/>
              <a:gd name="T23" fmla="*/ 0 h 51"/>
              <a:gd name="T24" fmla="*/ 2147483647 w 77"/>
              <a:gd name="T25" fmla="*/ 0 h 51"/>
              <a:gd name="T26" fmla="*/ 2147483647 w 77"/>
              <a:gd name="T27" fmla="*/ 2147483647 h 51"/>
              <a:gd name="T28" fmla="*/ 2147483647 w 77"/>
              <a:gd name="T29" fmla="*/ 2147483647 h 51"/>
              <a:gd name="T30" fmla="*/ 2147483647 w 77"/>
              <a:gd name="T31" fmla="*/ 2147483647 h 51"/>
              <a:gd name="T32" fmla="*/ 2147483647 w 77"/>
              <a:gd name="T33" fmla="*/ 2147483647 h 51"/>
              <a:gd name="T34" fmla="*/ 2147483647 w 77"/>
              <a:gd name="T35" fmla="*/ 2147483647 h 51"/>
              <a:gd name="T36" fmla="*/ 2147483647 w 77"/>
              <a:gd name="T37" fmla="*/ 2147483647 h 51"/>
              <a:gd name="T38" fmla="*/ 2147483647 w 77"/>
              <a:gd name="T39" fmla="*/ 2147483647 h 51"/>
              <a:gd name="T40" fmla="*/ 2147483647 w 77"/>
              <a:gd name="T41" fmla="*/ 2147483647 h 51"/>
              <a:gd name="T42" fmla="*/ 2147483647 w 77"/>
              <a:gd name="T43" fmla="*/ 2147483647 h 51"/>
              <a:gd name="T44" fmla="*/ 2147483647 w 77"/>
              <a:gd name="T45" fmla="*/ 2147483647 h 51"/>
              <a:gd name="T46" fmla="*/ 2147483647 w 77"/>
              <a:gd name="T47" fmla="*/ 2147483647 h 51"/>
              <a:gd name="T48" fmla="*/ 2147483647 w 77"/>
              <a:gd name="T49" fmla="*/ 2147483647 h 51"/>
              <a:gd name="T50" fmla="*/ 2147483647 w 77"/>
              <a:gd name="T51" fmla="*/ 2147483647 h 51"/>
              <a:gd name="T52" fmla="*/ 2147483647 w 77"/>
              <a:gd name="T53" fmla="*/ 2147483647 h 51"/>
              <a:gd name="T54" fmla="*/ 2147483647 w 77"/>
              <a:gd name="T55" fmla="*/ 2147483647 h 51"/>
              <a:gd name="T56" fmla="*/ 2147483647 w 77"/>
              <a:gd name="T57" fmla="*/ 2147483647 h 51"/>
              <a:gd name="T58" fmla="*/ 2147483647 w 77"/>
              <a:gd name="T59" fmla="*/ 2147483647 h 51"/>
              <a:gd name="T60" fmla="*/ 2147483647 w 77"/>
              <a:gd name="T61" fmla="*/ 2147483647 h 51"/>
              <a:gd name="T62" fmla="*/ 2147483647 w 77"/>
              <a:gd name="T63" fmla="*/ 2147483647 h 51"/>
              <a:gd name="T64" fmla="*/ 2147483647 w 77"/>
              <a:gd name="T65" fmla="*/ 2147483647 h 51"/>
              <a:gd name="T66" fmla="*/ 2147483647 w 77"/>
              <a:gd name="T67" fmla="*/ 2147483647 h 5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71" name="Oval 22"/>
          <p:cNvSpPr>
            <a:spLocks noChangeAspect="1" noChangeArrowheads="1"/>
          </p:cNvSpPr>
          <p:nvPr/>
        </p:nvSpPr>
        <p:spPr bwMode="auto">
          <a:xfrm>
            <a:off x="4368800" y="5187950"/>
            <a:ext cx="858838" cy="857250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217930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6872" name="Freeform 157"/>
          <p:cNvSpPr>
            <a:spLocks noChangeAspect="1" noEditPoints="1"/>
          </p:cNvSpPr>
          <p:nvPr/>
        </p:nvSpPr>
        <p:spPr bwMode="auto">
          <a:xfrm>
            <a:off x="4616450" y="5392738"/>
            <a:ext cx="363538" cy="447675"/>
          </a:xfrm>
          <a:custGeom>
            <a:avLst/>
            <a:gdLst>
              <a:gd name="T0" fmla="*/ 2147483647 w 41"/>
              <a:gd name="T1" fmla="*/ 2147483647 h 50"/>
              <a:gd name="T2" fmla="*/ 2147483647 w 41"/>
              <a:gd name="T3" fmla="*/ 2147483647 h 50"/>
              <a:gd name="T4" fmla="*/ 2147483647 w 41"/>
              <a:gd name="T5" fmla="*/ 2147483647 h 50"/>
              <a:gd name="T6" fmla="*/ 0 w 41"/>
              <a:gd name="T7" fmla="*/ 2147483647 h 50"/>
              <a:gd name="T8" fmla="*/ 0 w 41"/>
              <a:gd name="T9" fmla="*/ 2147483647 h 50"/>
              <a:gd name="T10" fmla="*/ 2147483647 w 41"/>
              <a:gd name="T11" fmla="*/ 0 h 50"/>
              <a:gd name="T12" fmla="*/ 2147483647 w 41"/>
              <a:gd name="T13" fmla="*/ 0 h 50"/>
              <a:gd name="T14" fmla="*/ 2147483647 w 41"/>
              <a:gd name="T15" fmla="*/ 2147483647 h 50"/>
              <a:gd name="T16" fmla="*/ 2147483647 w 41"/>
              <a:gd name="T17" fmla="*/ 2147483647 h 50"/>
              <a:gd name="T18" fmla="*/ 2147483647 w 41"/>
              <a:gd name="T19" fmla="*/ 2147483647 h 50"/>
              <a:gd name="T20" fmla="*/ 2147483647 w 41"/>
              <a:gd name="T21" fmla="*/ 2147483647 h 50"/>
              <a:gd name="T22" fmla="*/ 2147483647 w 41"/>
              <a:gd name="T23" fmla="*/ 2147483647 h 50"/>
              <a:gd name="T24" fmla="*/ 2147483647 w 41"/>
              <a:gd name="T25" fmla="*/ 2147483647 h 50"/>
              <a:gd name="T26" fmla="*/ 2147483647 w 41"/>
              <a:gd name="T27" fmla="*/ 2147483647 h 50"/>
              <a:gd name="T28" fmla="*/ 2147483647 w 41"/>
              <a:gd name="T29" fmla="*/ 2147483647 h 50"/>
              <a:gd name="T30" fmla="*/ 2147483647 w 41"/>
              <a:gd name="T31" fmla="*/ 2147483647 h 50"/>
              <a:gd name="T32" fmla="*/ 2147483647 w 41"/>
              <a:gd name="T33" fmla="*/ 2147483647 h 50"/>
              <a:gd name="T34" fmla="*/ 2147483647 w 41"/>
              <a:gd name="T35" fmla="*/ 2147483647 h 50"/>
              <a:gd name="T36" fmla="*/ 2147483647 w 41"/>
              <a:gd name="T37" fmla="*/ 2147483647 h 50"/>
              <a:gd name="T38" fmla="*/ 2147483647 w 41"/>
              <a:gd name="T39" fmla="*/ 2147483647 h 50"/>
              <a:gd name="T40" fmla="*/ 2147483647 w 41"/>
              <a:gd name="T41" fmla="*/ 2147483647 h 50"/>
              <a:gd name="T42" fmla="*/ 2147483647 w 41"/>
              <a:gd name="T43" fmla="*/ 2147483647 h 50"/>
              <a:gd name="T44" fmla="*/ 2147483647 w 41"/>
              <a:gd name="T45" fmla="*/ 2147483647 h 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73" name="Oval 27"/>
          <p:cNvSpPr>
            <a:spLocks noChangeAspect="1" noChangeArrowheads="1"/>
          </p:cNvSpPr>
          <p:nvPr/>
        </p:nvSpPr>
        <p:spPr bwMode="auto">
          <a:xfrm>
            <a:off x="7875588" y="5187950"/>
            <a:ext cx="857250" cy="857250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217930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6874" name="Freeform 52"/>
          <p:cNvSpPr>
            <a:spLocks noEditPoints="1"/>
          </p:cNvSpPr>
          <p:nvPr/>
        </p:nvSpPr>
        <p:spPr bwMode="auto">
          <a:xfrm>
            <a:off x="8115300" y="5413375"/>
            <a:ext cx="377825" cy="406400"/>
          </a:xfrm>
          <a:custGeom>
            <a:avLst/>
            <a:gdLst>
              <a:gd name="T0" fmla="*/ 2147483647 w 67"/>
              <a:gd name="T1" fmla="*/ 2147483647 h 72"/>
              <a:gd name="T2" fmla="*/ 2147483647 w 67"/>
              <a:gd name="T3" fmla="*/ 2147483647 h 72"/>
              <a:gd name="T4" fmla="*/ 2147483647 w 67"/>
              <a:gd name="T5" fmla="*/ 2147483647 h 72"/>
              <a:gd name="T6" fmla="*/ 0 w 67"/>
              <a:gd name="T7" fmla="*/ 2147483647 h 72"/>
              <a:gd name="T8" fmla="*/ 0 w 67"/>
              <a:gd name="T9" fmla="*/ 2147483647 h 72"/>
              <a:gd name="T10" fmla="*/ 2147483647 w 67"/>
              <a:gd name="T11" fmla="*/ 2147483647 h 72"/>
              <a:gd name="T12" fmla="*/ 2147483647 w 67"/>
              <a:gd name="T13" fmla="*/ 2147483647 h 72"/>
              <a:gd name="T14" fmla="*/ 2147483647 w 67"/>
              <a:gd name="T15" fmla="*/ 2147483647 h 72"/>
              <a:gd name="T16" fmla="*/ 2147483647 w 67"/>
              <a:gd name="T17" fmla="*/ 0 h 72"/>
              <a:gd name="T18" fmla="*/ 2147483647 w 67"/>
              <a:gd name="T19" fmla="*/ 0 h 72"/>
              <a:gd name="T20" fmla="*/ 2147483647 w 67"/>
              <a:gd name="T21" fmla="*/ 2147483647 h 72"/>
              <a:gd name="T22" fmla="*/ 2147483647 w 67"/>
              <a:gd name="T23" fmla="*/ 2147483647 h 72"/>
              <a:gd name="T24" fmla="*/ 2147483647 w 67"/>
              <a:gd name="T25" fmla="*/ 2147483647 h 72"/>
              <a:gd name="T26" fmla="*/ 2147483647 w 67"/>
              <a:gd name="T27" fmla="*/ 2147483647 h 72"/>
              <a:gd name="T28" fmla="*/ 2147483647 w 67"/>
              <a:gd name="T29" fmla="*/ 0 h 72"/>
              <a:gd name="T30" fmla="*/ 2147483647 w 67"/>
              <a:gd name="T31" fmla="*/ 0 h 72"/>
              <a:gd name="T32" fmla="*/ 2147483647 w 67"/>
              <a:gd name="T33" fmla="*/ 2147483647 h 72"/>
              <a:gd name="T34" fmla="*/ 2147483647 w 67"/>
              <a:gd name="T35" fmla="*/ 2147483647 h 72"/>
              <a:gd name="T36" fmla="*/ 2147483647 w 67"/>
              <a:gd name="T37" fmla="*/ 2147483647 h 72"/>
              <a:gd name="T38" fmla="*/ 2147483647 w 67"/>
              <a:gd name="T39" fmla="*/ 2147483647 h 72"/>
              <a:gd name="T40" fmla="*/ 2147483647 w 67"/>
              <a:gd name="T41" fmla="*/ 2147483647 h 72"/>
              <a:gd name="T42" fmla="*/ 2147483647 w 67"/>
              <a:gd name="T43" fmla="*/ 2147483647 h 72"/>
              <a:gd name="T44" fmla="*/ 2147483647 w 67"/>
              <a:gd name="T45" fmla="*/ 2147483647 h 72"/>
              <a:gd name="T46" fmla="*/ 2147483647 w 67"/>
              <a:gd name="T47" fmla="*/ 2147483647 h 72"/>
              <a:gd name="T48" fmla="*/ 2147483647 w 67"/>
              <a:gd name="T49" fmla="*/ 2147483647 h 72"/>
              <a:gd name="T50" fmla="*/ 2147483647 w 67"/>
              <a:gd name="T51" fmla="*/ 2147483647 h 72"/>
              <a:gd name="T52" fmla="*/ 2147483647 w 67"/>
              <a:gd name="T53" fmla="*/ 2147483647 h 72"/>
              <a:gd name="T54" fmla="*/ 2147483647 w 67"/>
              <a:gd name="T55" fmla="*/ 2147483647 h 72"/>
              <a:gd name="T56" fmla="*/ 2147483647 w 67"/>
              <a:gd name="T57" fmla="*/ 2147483647 h 72"/>
              <a:gd name="T58" fmla="*/ 2147483647 w 67"/>
              <a:gd name="T59" fmla="*/ 2147483647 h 72"/>
              <a:gd name="T60" fmla="*/ 2147483647 w 67"/>
              <a:gd name="T61" fmla="*/ 2147483647 h 72"/>
              <a:gd name="T62" fmla="*/ 2147483647 w 67"/>
              <a:gd name="T63" fmla="*/ 2147483647 h 72"/>
              <a:gd name="T64" fmla="*/ 2147483647 w 67"/>
              <a:gd name="T65" fmla="*/ 2147483647 h 72"/>
              <a:gd name="T66" fmla="*/ 2147483647 w 67"/>
              <a:gd name="T67" fmla="*/ 2147483647 h 72"/>
              <a:gd name="T68" fmla="*/ 2147483647 w 67"/>
              <a:gd name="T69" fmla="*/ 2147483647 h 72"/>
              <a:gd name="T70" fmla="*/ 2147483647 w 67"/>
              <a:gd name="T71" fmla="*/ 2147483647 h 72"/>
              <a:gd name="T72" fmla="*/ 2147483647 w 67"/>
              <a:gd name="T73" fmla="*/ 2147483647 h 72"/>
              <a:gd name="T74" fmla="*/ 2147483647 w 67"/>
              <a:gd name="T75" fmla="*/ 2147483647 h 72"/>
              <a:gd name="T76" fmla="*/ 2147483647 w 67"/>
              <a:gd name="T77" fmla="*/ 2147483647 h 72"/>
              <a:gd name="T78" fmla="*/ 2147483647 w 67"/>
              <a:gd name="T79" fmla="*/ 2147483647 h 72"/>
              <a:gd name="T80" fmla="*/ 2147483647 w 67"/>
              <a:gd name="T81" fmla="*/ 2147483647 h 72"/>
              <a:gd name="T82" fmla="*/ 2147483647 w 67"/>
              <a:gd name="T83" fmla="*/ 2147483647 h 72"/>
              <a:gd name="T84" fmla="*/ 2147483647 w 67"/>
              <a:gd name="T85" fmla="*/ 2147483647 h 72"/>
              <a:gd name="T86" fmla="*/ 2147483647 w 67"/>
              <a:gd name="T87" fmla="*/ 2147483647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75" name="Oval 5"/>
          <p:cNvSpPr>
            <a:spLocks noChangeAspect="1" noChangeArrowheads="1"/>
          </p:cNvSpPr>
          <p:nvPr/>
        </p:nvSpPr>
        <p:spPr bwMode="auto">
          <a:xfrm>
            <a:off x="7861300" y="1985963"/>
            <a:ext cx="857250" cy="857250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217930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6876" name="Freeform 59"/>
          <p:cNvSpPr>
            <a:spLocks noEditPoints="1"/>
          </p:cNvSpPr>
          <p:nvPr/>
        </p:nvSpPr>
        <p:spPr bwMode="auto">
          <a:xfrm>
            <a:off x="8097838" y="2251075"/>
            <a:ext cx="384175" cy="328613"/>
          </a:xfrm>
          <a:custGeom>
            <a:avLst/>
            <a:gdLst>
              <a:gd name="T0" fmla="*/ 2147483647 w 64"/>
              <a:gd name="T1" fmla="*/ 2147483647 h 55"/>
              <a:gd name="T2" fmla="*/ 2147483647 w 64"/>
              <a:gd name="T3" fmla="*/ 2147483647 h 55"/>
              <a:gd name="T4" fmla="*/ 2147483647 w 64"/>
              <a:gd name="T5" fmla="*/ 2147483647 h 55"/>
              <a:gd name="T6" fmla="*/ 2147483647 w 64"/>
              <a:gd name="T7" fmla="*/ 2147483647 h 55"/>
              <a:gd name="T8" fmla="*/ 2147483647 w 64"/>
              <a:gd name="T9" fmla="*/ 2147483647 h 55"/>
              <a:gd name="T10" fmla="*/ 2147483647 w 64"/>
              <a:gd name="T11" fmla="*/ 2147483647 h 55"/>
              <a:gd name="T12" fmla="*/ 2147483647 w 64"/>
              <a:gd name="T13" fmla="*/ 2147483647 h 55"/>
              <a:gd name="T14" fmla="*/ 2147483647 w 64"/>
              <a:gd name="T15" fmla="*/ 2147483647 h 55"/>
              <a:gd name="T16" fmla="*/ 2147483647 w 64"/>
              <a:gd name="T17" fmla="*/ 2147483647 h 55"/>
              <a:gd name="T18" fmla="*/ 0 w 64"/>
              <a:gd name="T19" fmla="*/ 2147483647 h 55"/>
              <a:gd name="T20" fmla="*/ 2147483647 w 64"/>
              <a:gd name="T21" fmla="*/ 0 h 55"/>
              <a:gd name="T22" fmla="*/ 2147483647 w 64"/>
              <a:gd name="T23" fmla="*/ 2147483647 h 55"/>
              <a:gd name="T24" fmla="*/ 2147483647 w 64"/>
              <a:gd name="T25" fmla="*/ 2147483647 h 55"/>
              <a:gd name="T26" fmla="*/ 2147483647 w 64"/>
              <a:gd name="T27" fmla="*/ 2147483647 h 55"/>
              <a:gd name="T28" fmla="*/ 2147483647 w 64"/>
              <a:gd name="T29" fmla="*/ 2147483647 h 55"/>
              <a:gd name="T30" fmla="*/ 2147483647 w 64"/>
              <a:gd name="T31" fmla="*/ 2147483647 h 55"/>
              <a:gd name="T32" fmla="*/ 2147483647 w 64"/>
              <a:gd name="T33" fmla="*/ 2147483647 h 55"/>
              <a:gd name="T34" fmla="*/ 2147483647 w 64"/>
              <a:gd name="T35" fmla="*/ 2147483647 h 55"/>
              <a:gd name="T36" fmla="*/ 2147483647 w 64"/>
              <a:gd name="T37" fmla="*/ 2147483647 h 55"/>
              <a:gd name="T38" fmla="*/ 2147483647 w 64"/>
              <a:gd name="T39" fmla="*/ 2147483647 h 55"/>
              <a:gd name="T40" fmla="*/ 2147483647 w 64"/>
              <a:gd name="T41" fmla="*/ 2147483647 h 55"/>
              <a:gd name="T42" fmla="*/ 2147483647 w 64"/>
              <a:gd name="T43" fmla="*/ 2147483647 h 55"/>
              <a:gd name="T44" fmla="*/ 2147483647 w 64"/>
              <a:gd name="T45" fmla="*/ 2147483647 h 55"/>
              <a:gd name="T46" fmla="*/ 2147483647 w 64"/>
              <a:gd name="T47" fmla="*/ 2147483647 h 55"/>
              <a:gd name="T48" fmla="*/ 2147483647 w 64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4" h="55">
                <a:moveTo>
                  <a:pt x="32" y="46"/>
                </a:moveTo>
                <a:cubicBezTo>
                  <a:pt x="30" y="46"/>
                  <a:pt x="28" y="46"/>
                  <a:pt x="27" y="46"/>
                </a:cubicBezTo>
                <a:cubicBezTo>
                  <a:pt x="22" y="50"/>
                  <a:pt x="16" y="53"/>
                  <a:pt x="10" y="55"/>
                </a:cubicBezTo>
                <a:cubicBezTo>
                  <a:pt x="9" y="55"/>
                  <a:pt x="7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5" y="55"/>
                  <a:pt x="5" y="55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3"/>
                  <a:pt x="5" y="53"/>
                  <a:pt x="5" y="52"/>
                </a:cubicBezTo>
                <a:cubicBezTo>
                  <a:pt x="8" y="49"/>
                  <a:pt x="10" y="47"/>
                  <a:pt x="12" y="41"/>
                </a:cubicBezTo>
                <a:cubicBezTo>
                  <a:pt x="4" y="37"/>
                  <a:pt x="0" y="31"/>
                  <a:pt x="0" y="23"/>
                </a:cubicBezTo>
                <a:cubicBezTo>
                  <a:pt x="0" y="11"/>
                  <a:pt x="14" y="0"/>
                  <a:pt x="32" y="0"/>
                </a:cubicBezTo>
                <a:cubicBezTo>
                  <a:pt x="49" y="0"/>
                  <a:pt x="64" y="11"/>
                  <a:pt x="64" y="23"/>
                </a:cubicBezTo>
                <a:cubicBezTo>
                  <a:pt x="64" y="36"/>
                  <a:pt x="49" y="46"/>
                  <a:pt x="32" y="46"/>
                </a:cubicBezTo>
                <a:close/>
                <a:moveTo>
                  <a:pt x="4" y="23"/>
                </a:moveTo>
                <a:cubicBezTo>
                  <a:pt x="4" y="29"/>
                  <a:pt x="8" y="34"/>
                  <a:pt x="14" y="37"/>
                </a:cubicBezTo>
                <a:cubicBezTo>
                  <a:pt x="17" y="39"/>
                  <a:pt x="17" y="39"/>
                  <a:pt x="17" y="39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5"/>
                  <a:pt x="15" y="47"/>
                  <a:pt x="14" y="49"/>
                </a:cubicBezTo>
                <a:cubicBezTo>
                  <a:pt x="17" y="47"/>
                  <a:pt x="21" y="45"/>
                  <a:pt x="24" y="42"/>
                </a:cubicBezTo>
                <a:cubicBezTo>
                  <a:pt x="25" y="41"/>
                  <a:pt x="25" y="41"/>
                  <a:pt x="25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9" y="42"/>
                  <a:pt x="30" y="42"/>
                  <a:pt x="32" y="42"/>
                </a:cubicBezTo>
                <a:cubicBezTo>
                  <a:pt x="47" y="42"/>
                  <a:pt x="59" y="33"/>
                  <a:pt x="59" y="23"/>
                </a:cubicBezTo>
                <a:cubicBezTo>
                  <a:pt x="59" y="13"/>
                  <a:pt x="47" y="5"/>
                  <a:pt x="32" y="5"/>
                </a:cubicBezTo>
                <a:cubicBezTo>
                  <a:pt x="17" y="5"/>
                  <a:pt x="4" y="13"/>
                  <a:pt x="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77" name="矩形 15"/>
          <p:cNvSpPr>
            <a:spLocks noChangeArrowheads="1"/>
          </p:cNvSpPr>
          <p:nvPr/>
        </p:nvSpPr>
        <p:spPr bwMode="auto">
          <a:xfrm>
            <a:off x="4368800" y="3149600"/>
            <a:ext cx="36099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8" name="TextBox 13"/>
          <p:cNvSpPr txBox="1">
            <a:spLocks noChangeArrowheads="1"/>
          </p:cNvSpPr>
          <p:nvPr/>
        </p:nvSpPr>
        <p:spPr bwMode="auto">
          <a:xfrm>
            <a:off x="1876425" y="5310188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9" name="TextBox 13"/>
          <p:cNvSpPr txBox="1">
            <a:spLocks noChangeArrowheads="1"/>
          </p:cNvSpPr>
          <p:nvPr/>
        </p:nvSpPr>
        <p:spPr bwMode="auto">
          <a:xfrm>
            <a:off x="1879600" y="5595938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0" name="TextBox 13"/>
          <p:cNvSpPr txBox="1">
            <a:spLocks noChangeArrowheads="1"/>
          </p:cNvSpPr>
          <p:nvPr/>
        </p:nvSpPr>
        <p:spPr bwMode="auto">
          <a:xfrm>
            <a:off x="5345113" y="5310188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1" name="TextBox 13"/>
          <p:cNvSpPr txBox="1">
            <a:spLocks noChangeArrowheads="1"/>
          </p:cNvSpPr>
          <p:nvPr/>
        </p:nvSpPr>
        <p:spPr bwMode="auto">
          <a:xfrm>
            <a:off x="5349875" y="5595938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2" name="TextBox 13"/>
          <p:cNvSpPr txBox="1">
            <a:spLocks noChangeArrowheads="1"/>
          </p:cNvSpPr>
          <p:nvPr/>
        </p:nvSpPr>
        <p:spPr bwMode="auto">
          <a:xfrm>
            <a:off x="8920163" y="5310188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3" name="TextBox 13"/>
          <p:cNvSpPr txBox="1">
            <a:spLocks noChangeArrowheads="1"/>
          </p:cNvSpPr>
          <p:nvPr/>
        </p:nvSpPr>
        <p:spPr bwMode="auto">
          <a:xfrm>
            <a:off x="8924925" y="5595938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1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892" name="TextBox 13"/>
          <p:cNvSpPr txBox="1">
            <a:spLocks noChangeArrowheads="1"/>
          </p:cNvSpPr>
          <p:nvPr/>
        </p:nvSpPr>
        <p:spPr bwMode="auto">
          <a:xfrm>
            <a:off x="930275" y="5013325"/>
            <a:ext cx="233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893" name="TextBox 13"/>
          <p:cNvSpPr txBox="1">
            <a:spLocks noChangeArrowheads="1"/>
          </p:cNvSpPr>
          <p:nvPr/>
        </p:nvSpPr>
        <p:spPr bwMode="auto">
          <a:xfrm>
            <a:off x="1479550" y="5362575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894" name="TextBox 13"/>
          <p:cNvSpPr txBox="1">
            <a:spLocks noChangeArrowheads="1"/>
          </p:cNvSpPr>
          <p:nvPr/>
        </p:nvSpPr>
        <p:spPr bwMode="auto">
          <a:xfrm>
            <a:off x="4610100" y="5013325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895" name="TextBox 13"/>
          <p:cNvSpPr txBox="1">
            <a:spLocks noChangeArrowheads="1"/>
          </p:cNvSpPr>
          <p:nvPr/>
        </p:nvSpPr>
        <p:spPr bwMode="auto">
          <a:xfrm>
            <a:off x="5160963" y="5362575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896" name="TextBox 13"/>
          <p:cNvSpPr txBox="1">
            <a:spLocks noChangeArrowheads="1"/>
          </p:cNvSpPr>
          <p:nvPr/>
        </p:nvSpPr>
        <p:spPr bwMode="auto">
          <a:xfrm>
            <a:off x="6450013" y="5013325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897" name="TextBox 13"/>
          <p:cNvSpPr txBox="1">
            <a:spLocks noChangeArrowheads="1"/>
          </p:cNvSpPr>
          <p:nvPr/>
        </p:nvSpPr>
        <p:spPr bwMode="auto">
          <a:xfrm>
            <a:off x="7000875" y="5362575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898" name="TextBox 13"/>
          <p:cNvSpPr txBox="1">
            <a:spLocks noChangeArrowheads="1"/>
          </p:cNvSpPr>
          <p:nvPr/>
        </p:nvSpPr>
        <p:spPr bwMode="auto">
          <a:xfrm>
            <a:off x="8289925" y="5013325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899" name="TextBox 13"/>
          <p:cNvSpPr txBox="1">
            <a:spLocks noChangeArrowheads="1"/>
          </p:cNvSpPr>
          <p:nvPr/>
        </p:nvSpPr>
        <p:spPr bwMode="auto">
          <a:xfrm>
            <a:off x="8840788" y="5362575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0" name="Oval 17"/>
          <p:cNvSpPr>
            <a:spLocks noChangeArrowheads="1"/>
          </p:cNvSpPr>
          <p:nvPr/>
        </p:nvSpPr>
        <p:spPr bwMode="auto">
          <a:xfrm>
            <a:off x="1620838" y="2751138"/>
            <a:ext cx="1360487" cy="1362075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ru-RU" alt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1" name="Oval 18"/>
          <p:cNvSpPr>
            <a:spLocks noChangeArrowheads="1"/>
          </p:cNvSpPr>
          <p:nvPr/>
        </p:nvSpPr>
        <p:spPr bwMode="auto">
          <a:xfrm>
            <a:off x="2636838" y="2817813"/>
            <a:ext cx="1663700" cy="1663700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ru-RU" altLang="en-US" sz="3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2" name="Oval 19"/>
          <p:cNvSpPr>
            <a:spLocks noChangeArrowheads="1"/>
          </p:cNvSpPr>
          <p:nvPr/>
        </p:nvSpPr>
        <p:spPr bwMode="auto">
          <a:xfrm>
            <a:off x="3997325" y="2582863"/>
            <a:ext cx="2132013" cy="2133600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ru-RU" altLang="en-US" sz="4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3" name="Oval 20"/>
          <p:cNvSpPr>
            <a:spLocks noChangeArrowheads="1"/>
          </p:cNvSpPr>
          <p:nvPr/>
        </p:nvSpPr>
        <p:spPr bwMode="auto">
          <a:xfrm flipH="1">
            <a:off x="5662613" y="2259013"/>
            <a:ext cx="2346325" cy="2346325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ru-RU" altLang="en-US" sz="4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4" name="Oval 21"/>
          <p:cNvSpPr>
            <a:spLocks noChangeArrowheads="1"/>
          </p:cNvSpPr>
          <p:nvPr/>
        </p:nvSpPr>
        <p:spPr bwMode="auto">
          <a:xfrm flipH="1">
            <a:off x="7566025" y="1498600"/>
            <a:ext cx="2982913" cy="2982913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ru-RU" altLang="en-US" sz="6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5" name="Freeform 270"/>
          <p:cNvSpPr>
            <a:spLocks noEditPoints="1"/>
          </p:cNvSpPr>
          <p:nvPr/>
        </p:nvSpPr>
        <p:spPr bwMode="auto">
          <a:xfrm>
            <a:off x="2028825" y="3327400"/>
            <a:ext cx="404813" cy="312738"/>
          </a:xfrm>
          <a:custGeom>
            <a:avLst/>
            <a:gdLst>
              <a:gd name="T0" fmla="*/ 2147483647 w 87"/>
              <a:gd name="T1" fmla="*/ 0 h 67"/>
              <a:gd name="T2" fmla="*/ 2147483647 w 87"/>
              <a:gd name="T3" fmla="*/ 0 h 67"/>
              <a:gd name="T4" fmla="*/ 0 w 87"/>
              <a:gd name="T5" fmla="*/ 2147483647 h 67"/>
              <a:gd name="T6" fmla="*/ 0 w 87"/>
              <a:gd name="T7" fmla="*/ 2147483647 h 67"/>
              <a:gd name="T8" fmla="*/ 2147483647 w 87"/>
              <a:gd name="T9" fmla="*/ 2147483647 h 67"/>
              <a:gd name="T10" fmla="*/ 2147483647 w 87"/>
              <a:gd name="T11" fmla="*/ 2147483647 h 67"/>
              <a:gd name="T12" fmla="*/ 2147483647 w 87"/>
              <a:gd name="T13" fmla="*/ 2147483647 h 67"/>
              <a:gd name="T14" fmla="*/ 2147483647 w 87"/>
              <a:gd name="T15" fmla="*/ 2147483647 h 67"/>
              <a:gd name="T16" fmla="*/ 2147483647 w 87"/>
              <a:gd name="T17" fmla="*/ 0 h 67"/>
              <a:gd name="T18" fmla="*/ 2147483647 w 87"/>
              <a:gd name="T19" fmla="*/ 2147483647 h 67"/>
              <a:gd name="T20" fmla="*/ 2147483647 w 87"/>
              <a:gd name="T21" fmla="*/ 2147483647 h 67"/>
              <a:gd name="T22" fmla="*/ 2147483647 w 87"/>
              <a:gd name="T23" fmla="*/ 2147483647 h 67"/>
              <a:gd name="T24" fmla="*/ 2147483647 w 87"/>
              <a:gd name="T25" fmla="*/ 2147483647 h 67"/>
              <a:gd name="T26" fmla="*/ 2147483647 w 87"/>
              <a:gd name="T27" fmla="*/ 2147483647 h 67"/>
              <a:gd name="T28" fmla="*/ 2147483647 w 87"/>
              <a:gd name="T29" fmla="*/ 2147483647 h 67"/>
              <a:gd name="T30" fmla="*/ 2147483647 w 87"/>
              <a:gd name="T31" fmla="*/ 2147483647 h 67"/>
              <a:gd name="T32" fmla="*/ 2147483647 w 87"/>
              <a:gd name="T33" fmla="*/ 2147483647 h 67"/>
              <a:gd name="T34" fmla="*/ 2147483647 w 87"/>
              <a:gd name="T35" fmla="*/ 2147483647 h 67"/>
              <a:gd name="T36" fmla="*/ 2147483647 w 87"/>
              <a:gd name="T37" fmla="*/ 2147483647 h 67"/>
              <a:gd name="T38" fmla="*/ 2147483647 w 87"/>
              <a:gd name="T39" fmla="*/ 2147483647 h 67"/>
              <a:gd name="T40" fmla="*/ 2147483647 w 87"/>
              <a:gd name="T41" fmla="*/ 2147483647 h 67"/>
              <a:gd name="T42" fmla="*/ 2147483647 w 87"/>
              <a:gd name="T43" fmla="*/ 2147483647 h 67"/>
              <a:gd name="T44" fmla="*/ 2147483647 w 87"/>
              <a:gd name="T45" fmla="*/ 2147483647 h 67"/>
              <a:gd name="T46" fmla="*/ 2147483647 w 87"/>
              <a:gd name="T47" fmla="*/ 2147483647 h 67"/>
              <a:gd name="T48" fmla="*/ 2147483647 w 87"/>
              <a:gd name="T49" fmla="*/ 2147483647 h 67"/>
              <a:gd name="T50" fmla="*/ 2147483647 w 87"/>
              <a:gd name="T51" fmla="*/ 2147483647 h 67"/>
              <a:gd name="T52" fmla="*/ 2147483647 w 87"/>
              <a:gd name="T53" fmla="*/ 2147483647 h 67"/>
              <a:gd name="T54" fmla="*/ 2147483647 w 87"/>
              <a:gd name="T55" fmla="*/ 2147483647 h 67"/>
              <a:gd name="T56" fmla="*/ 2147483647 w 87"/>
              <a:gd name="T57" fmla="*/ 2147483647 h 67"/>
              <a:gd name="T58" fmla="*/ 2147483647 w 87"/>
              <a:gd name="T59" fmla="*/ 2147483647 h 67"/>
              <a:gd name="T60" fmla="*/ 2147483647 w 87"/>
              <a:gd name="T61" fmla="*/ 2147483647 h 67"/>
              <a:gd name="T62" fmla="*/ 2147483647 w 87"/>
              <a:gd name="T63" fmla="*/ 2147483647 h 67"/>
              <a:gd name="T64" fmla="*/ 2147483647 w 87"/>
              <a:gd name="T65" fmla="*/ 2147483647 h 67"/>
              <a:gd name="T66" fmla="*/ 2147483647 w 87"/>
              <a:gd name="T67" fmla="*/ 2147483647 h 67"/>
              <a:gd name="T68" fmla="*/ 2147483647 w 87"/>
              <a:gd name="T69" fmla="*/ 2147483647 h 67"/>
              <a:gd name="T70" fmla="*/ 2147483647 w 87"/>
              <a:gd name="T71" fmla="*/ 2147483647 h 67"/>
              <a:gd name="T72" fmla="*/ 2147483647 w 87"/>
              <a:gd name="T73" fmla="*/ 2147483647 h 67"/>
              <a:gd name="T74" fmla="*/ 2147483647 w 87"/>
              <a:gd name="T75" fmla="*/ 2147483647 h 67"/>
              <a:gd name="T76" fmla="*/ 2147483647 w 87"/>
              <a:gd name="T77" fmla="*/ 2147483647 h 67"/>
              <a:gd name="T78" fmla="*/ 2147483647 w 87"/>
              <a:gd name="T79" fmla="*/ 2147483647 h 67"/>
              <a:gd name="T80" fmla="*/ 2147483647 w 87"/>
              <a:gd name="T81" fmla="*/ 2147483647 h 6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87" h="67">
                <a:moveTo>
                  <a:pt x="1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1" y="49"/>
                  <a:pt x="2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49"/>
                  <a:pt x="11" y="49"/>
                  <a:pt x="11" y="48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0" y="0"/>
                  <a:pt x="10" y="0"/>
                </a:cubicBezTo>
                <a:close/>
                <a:moveTo>
                  <a:pt x="23" y="52"/>
                </a:moveTo>
                <a:cubicBezTo>
                  <a:pt x="19" y="52"/>
                  <a:pt x="19" y="52"/>
                  <a:pt x="19" y="52"/>
                </a:cubicBezTo>
                <a:cubicBezTo>
                  <a:pt x="18" y="52"/>
                  <a:pt x="18" y="53"/>
                  <a:pt x="18" y="54"/>
                </a:cubicBezTo>
                <a:cubicBezTo>
                  <a:pt x="18" y="64"/>
                  <a:pt x="18" y="64"/>
                  <a:pt x="18" y="64"/>
                </a:cubicBezTo>
                <a:cubicBezTo>
                  <a:pt x="18" y="66"/>
                  <a:pt x="18" y="67"/>
                  <a:pt x="19" y="67"/>
                </a:cubicBezTo>
                <a:cubicBezTo>
                  <a:pt x="23" y="67"/>
                  <a:pt x="23" y="67"/>
                  <a:pt x="23" y="67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3"/>
                  <a:pt x="24" y="52"/>
                  <a:pt x="23" y="52"/>
                </a:cubicBezTo>
                <a:close/>
                <a:moveTo>
                  <a:pt x="81" y="52"/>
                </a:moveTo>
                <a:cubicBezTo>
                  <a:pt x="77" y="52"/>
                  <a:pt x="77" y="52"/>
                  <a:pt x="77" y="52"/>
                </a:cubicBezTo>
                <a:cubicBezTo>
                  <a:pt x="76" y="52"/>
                  <a:pt x="75" y="53"/>
                  <a:pt x="75" y="54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6"/>
                  <a:pt x="76" y="67"/>
                  <a:pt x="77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2" y="67"/>
                  <a:pt x="82" y="66"/>
                  <a:pt x="82" y="6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3"/>
                  <a:pt x="82" y="52"/>
                  <a:pt x="81" y="52"/>
                </a:cubicBezTo>
                <a:close/>
                <a:moveTo>
                  <a:pt x="81" y="25"/>
                </a:moveTo>
                <a:cubicBezTo>
                  <a:pt x="19" y="25"/>
                  <a:pt x="19" y="25"/>
                  <a:pt x="19" y="25"/>
                </a:cubicBezTo>
                <a:cubicBezTo>
                  <a:pt x="16" y="25"/>
                  <a:pt x="13" y="27"/>
                  <a:pt x="13" y="31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8"/>
                  <a:pt x="16" y="51"/>
                  <a:pt x="19" y="51"/>
                </a:cubicBezTo>
                <a:cubicBezTo>
                  <a:pt x="81" y="51"/>
                  <a:pt x="81" y="51"/>
                  <a:pt x="81" y="51"/>
                </a:cubicBezTo>
                <a:cubicBezTo>
                  <a:pt x="84" y="51"/>
                  <a:pt x="87" y="48"/>
                  <a:pt x="87" y="45"/>
                </a:cubicBezTo>
                <a:cubicBezTo>
                  <a:pt x="87" y="31"/>
                  <a:pt x="87" y="31"/>
                  <a:pt x="87" y="31"/>
                </a:cubicBezTo>
                <a:cubicBezTo>
                  <a:pt x="87" y="27"/>
                  <a:pt x="84" y="25"/>
                  <a:pt x="81" y="25"/>
                </a:cubicBezTo>
                <a:close/>
                <a:moveTo>
                  <a:pt x="24" y="24"/>
                </a:moveTo>
                <a:cubicBezTo>
                  <a:pt x="31" y="24"/>
                  <a:pt x="36" y="22"/>
                  <a:pt x="36" y="19"/>
                </a:cubicBezTo>
                <a:cubicBezTo>
                  <a:pt x="36" y="17"/>
                  <a:pt x="31" y="14"/>
                  <a:pt x="24" y="14"/>
                </a:cubicBezTo>
                <a:cubicBezTo>
                  <a:pt x="18" y="14"/>
                  <a:pt x="13" y="17"/>
                  <a:pt x="13" y="19"/>
                </a:cubicBezTo>
                <a:cubicBezTo>
                  <a:pt x="13" y="22"/>
                  <a:pt x="18" y="24"/>
                  <a:pt x="24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6" name="Freeform 271"/>
          <p:cNvSpPr/>
          <p:nvPr/>
        </p:nvSpPr>
        <p:spPr bwMode="auto">
          <a:xfrm>
            <a:off x="3238500" y="3490913"/>
            <a:ext cx="438150" cy="493712"/>
          </a:xfrm>
          <a:custGeom>
            <a:avLst/>
            <a:gdLst>
              <a:gd name="T0" fmla="*/ 2147483647 w 69"/>
              <a:gd name="T1" fmla="*/ 2147483647 h 78"/>
              <a:gd name="T2" fmla="*/ 2147483647 w 69"/>
              <a:gd name="T3" fmla="*/ 2147483647 h 78"/>
              <a:gd name="T4" fmla="*/ 2147483647 w 69"/>
              <a:gd name="T5" fmla="*/ 2147483647 h 78"/>
              <a:gd name="T6" fmla="*/ 2147483647 w 69"/>
              <a:gd name="T7" fmla="*/ 0 h 78"/>
              <a:gd name="T8" fmla="*/ 2147483647 w 69"/>
              <a:gd name="T9" fmla="*/ 0 h 78"/>
              <a:gd name="T10" fmla="*/ 2147483647 w 69"/>
              <a:gd name="T11" fmla="*/ 2147483647 h 78"/>
              <a:gd name="T12" fmla="*/ 2147483647 w 69"/>
              <a:gd name="T13" fmla="*/ 2147483647 h 78"/>
              <a:gd name="T14" fmla="*/ 2147483647 w 69"/>
              <a:gd name="T15" fmla="*/ 2147483647 h 78"/>
              <a:gd name="T16" fmla="*/ 0 w 69"/>
              <a:gd name="T17" fmla="*/ 2147483647 h 78"/>
              <a:gd name="T18" fmla="*/ 0 w 69"/>
              <a:gd name="T19" fmla="*/ 2147483647 h 78"/>
              <a:gd name="T20" fmla="*/ 2147483647 w 69"/>
              <a:gd name="T21" fmla="*/ 2147483647 h 78"/>
              <a:gd name="T22" fmla="*/ 2147483647 w 69"/>
              <a:gd name="T23" fmla="*/ 2147483647 h 78"/>
              <a:gd name="T24" fmla="*/ 2147483647 w 69"/>
              <a:gd name="T25" fmla="*/ 2147483647 h 78"/>
              <a:gd name="T26" fmla="*/ 2147483647 w 69"/>
              <a:gd name="T27" fmla="*/ 2147483647 h 78"/>
              <a:gd name="T28" fmla="*/ 2147483647 w 69"/>
              <a:gd name="T29" fmla="*/ 2147483647 h 78"/>
              <a:gd name="T30" fmla="*/ 2147483647 w 69"/>
              <a:gd name="T31" fmla="*/ 2147483647 h 78"/>
              <a:gd name="T32" fmla="*/ 2147483647 w 69"/>
              <a:gd name="T33" fmla="*/ 2147483647 h 78"/>
              <a:gd name="T34" fmla="*/ 2147483647 w 69"/>
              <a:gd name="T35" fmla="*/ 2147483647 h 78"/>
              <a:gd name="T36" fmla="*/ 2147483647 w 69"/>
              <a:gd name="T37" fmla="*/ 2147483647 h 78"/>
              <a:gd name="T38" fmla="*/ 2147483647 w 69"/>
              <a:gd name="T39" fmla="*/ 2147483647 h 78"/>
              <a:gd name="T40" fmla="*/ 2147483647 w 69"/>
              <a:gd name="T41" fmla="*/ 2147483647 h 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9" h="78">
                <a:moveTo>
                  <a:pt x="66" y="7"/>
                </a:moveTo>
                <a:cubicBezTo>
                  <a:pt x="41" y="7"/>
                  <a:pt x="41" y="7"/>
                  <a:pt x="41" y="7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0"/>
                  <a:pt x="40" y="0"/>
                  <a:pt x="4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7" y="0"/>
                  <a:pt x="27" y="1"/>
                </a:cubicBezTo>
                <a:cubicBezTo>
                  <a:pt x="27" y="7"/>
                  <a:pt x="27" y="7"/>
                  <a:pt x="27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0"/>
                  <a:pt x="1" y="31"/>
                  <a:pt x="2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77"/>
                  <a:pt x="27" y="77"/>
                  <a:pt x="27" y="77"/>
                </a:cubicBezTo>
                <a:cubicBezTo>
                  <a:pt x="27" y="77"/>
                  <a:pt x="28" y="78"/>
                  <a:pt x="29" y="78"/>
                </a:cubicBezTo>
                <a:cubicBezTo>
                  <a:pt x="40" y="78"/>
                  <a:pt x="40" y="78"/>
                  <a:pt x="40" y="78"/>
                </a:cubicBezTo>
                <a:cubicBezTo>
                  <a:pt x="40" y="78"/>
                  <a:pt x="41" y="77"/>
                  <a:pt x="41" y="77"/>
                </a:cubicBezTo>
                <a:cubicBezTo>
                  <a:pt x="41" y="31"/>
                  <a:pt x="41" y="31"/>
                  <a:pt x="41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7" y="31"/>
                  <a:pt x="69" y="30"/>
                  <a:pt x="69" y="28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8"/>
                  <a:pt x="67" y="7"/>
                  <a:pt x="66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7" name="Freeform 272"/>
          <p:cNvSpPr>
            <a:spLocks noEditPoints="1"/>
          </p:cNvSpPr>
          <p:nvPr/>
        </p:nvSpPr>
        <p:spPr bwMode="auto">
          <a:xfrm>
            <a:off x="4811713" y="3432175"/>
            <a:ext cx="504825" cy="522288"/>
          </a:xfrm>
          <a:custGeom>
            <a:avLst/>
            <a:gdLst>
              <a:gd name="T0" fmla="*/ 2147483647 w 105"/>
              <a:gd name="T1" fmla="*/ 2147483647 h 109"/>
              <a:gd name="T2" fmla="*/ 2147483647 w 105"/>
              <a:gd name="T3" fmla="*/ 2147483647 h 109"/>
              <a:gd name="T4" fmla="*/ 2147483647 w 105"/>
              <a:gd name="T5" fmla="*/ 2147483647 h 109"/>
              <a:gd name="T6" fmla="*/ 2147483647 w 105"/>
              <a:gd name="T7" fmla="*/ 2147483647 h 109"/>
              <a:gd name="T8" fmla="*/ 2147483647 w 105"/>
              <a:gd name="T9" fmla="*/ 2147483647 h 109"/>
              <a:gd name="T10" fmla="*/ 2147483647 w 105"/>
              <a:gd name="T11" fmla="*/ 2147483647 h 109"/>
              <a:gd name="T12" fmla="*/ 2147483647 w 105"/>
              <a:gd name="T13" fmla="*/ 2147483647 h 109"/>
              <a:gd name="T14" fmla="*/ 2147483647 w 105"/>
              <a:gd name="T15" fmla="*/ 2147483647 h 109"/>
              <a:gd name="T16" fmla="*/ 2147483647 w 105"/>
              <a:gd name="T17" fmla="*/ 2147483647 h 109"/>
              <a:gd name="T18" fmla="*/ 2147483647 w 105"/>
              <a:gd name="T19" fmla="*/ 2147483647 h 109"/>
              <a:gd name="T20" fmla="*/ 2147483647 w 105"/>
              <a:gd name="T21" fmla="*/ 2147483647 h 109"/>
              <a:gd name="T22" fmla="*/ 2147483647 w 105"/>
              <a:gd name="T23" fmla="*/ 2147483647 h 109"/>
              <a:gd name="T24" fmla="*/ 2147483647 w 105"/>
              <a:gd name="T25" fmla="*/ 2147483647 h 109"/>
              <a:gd name="T26" fmla="*/ 2147483647 w 105"/>
              <a:gd name="T27" fmla="*/ 2147483647 h 109"/>
              <a:gd name="T28" fmla="*/ 2147483647 w 105"/>
              <a:gd name="T29" fmla="*/ 2147483647 h 109"/>
              <a:gd name="T30" fmla="*/ 2147483647 w 105"/>
              <a:gd name="T31" fmla="*/ 2147483647 h 109"/>
              <a:gd name="T32" fmla="*/ 2147483647 w 105"/>
              <a:gd name="T33" fmla="*/ 2147483647 h 109"/>
              <a:gd name="T34" fmla="*/ 2147483647 w 105"/>
              <a:gd name="T35" fmla="*/ 2147483647 h 109"/>
              <a:gd name="T36" fmla="*/ 2147483647 w 105"/>
              <a:gd name="T37" fmla="*/ 2147483647 h 109"/>
              <a:gd name="T38" fmla="*/ 2147483647 w 105"/>
              <a:gd name="T39" fmla="*/ 2147483647 h 109"/>
              <a:gd name="T40" fmla="*/ 2147483647 w 105"/>
              <a:gd name="T41" fmla="*/ 2147483647 h 109"/>
              <a:gd name="T42" fmla="*/ 2147483647 w 105"/>
              <a:gd name="T43" fmla="*/ 2147483647 h 109"/>
              <a:gd name="T44" fmla="*/ 2147483647 w 105"/>
              <a:gd name="T45" fmla="*/ 2147483647 h 109"/>
              <a:gd name="T46" fmla="*/ 2147483647 w 105"/>
              <a:gd name="T47" fmla="*/ 2147483647 h 109"/>
              <a:gd name="T48" fmla="*/ 2147483647 w 105"/>
              <a:gd name="T49" fmla="*/ 2147483647 h 109"/>
              <a:gd name="T50" fmla="*/ 0 w 105"/>
              <a:gd name="T51" fmla="*/ 2147483647 h 109"/>
              <a:gd name="T52" fmla="*/ 2147483647 w 105"/>
              <a:gd name="T53" fmla="*/ 2147483647 h 109"/>
              <a:gd name="T54" fmla="*/ 2147483647 w 105"/>
              <a:gd name="T55" fmla="*/ 2147483647 h 109"/>
              <a:gd name="T56" fmla="*/ 2147483647 w 105"/>
              <a:gd name="T57" fmla="*/ 2147483647 h 109"/>
              <a:gd name="T58" fmla="*/ 2147483647 w 105"/>
              <a:gd name="T59" fmla="*/ 2147483647 h 109"/>
              <a:gd name="T60" fmla="*/ 2147483647 w 105"/>
              <a:gd name="T61" fmla="*/ 2147483647 h 109"/>
              <a:gd name="T62" fmla="*/ 2147483647 w 105"/>
              <a:gd name="T63" fmla="*/ 2147483647 h 109"/>
              <a:gd name="T64" fmla="*/ 2147483647 w 105"/>
              <a:gd name="T65" fmla="*/ 2147483647 h 109"/>
              <a:gd name="T66" fmla="*/ 2147483647 w 105"/>
              <a:gd name="T67" fmla="*/ 2147483647 h 109"/>
              <a:gd name="T68" fmla="*/ 2147483647 w 105"/>
              <a:gd name="T69" fmla="*/ 2147483647 h 109"/>
              <a:gd name="T70" fmla="*/ 2147483647 w 105"/>
              <a:gd name="T71" fmla="*/ 2147483647 h 109"/>
              <a:gd name="T72" fmla="*/ 2147483647 w 105"/>
              <a:gd name="T73" fmla="*/ 2147483647 h 109"/>
              <a:gd name="T74" fmla="*/ 2147483647 w 105"/>
              <a:gd name="T75" fmla="*/ 2147483647 h 109"/>
              <a:gd name="T76" fmla="*/ 2147483647 w 105"/>
              <a:gd name="T77" fmla="*/ 2147483647 h 109"/>
              <a:gd name="T78" fmla="*/ 2147483647 w 105"/>
              <a:gd name="T79" fmla="*/ 2147483647 h 109"/>
              <a:gd name="T80" fmla="*/ 2147483647 w 105"/>
              <a:gd name="T81" fmla="*/ 2147483647 h 109"/>
              <a:gd name="T82" fmla="*/ 2147483647 w 105"/>
              <a:gd name="T83" fmla="*/ 2147483647 h 109"/>
              <a:gd name="T84" fmla="*/ 2147483647 w 105"/>
              <a:gd name="T85" fmla="*/ 2147483647 h 109"/>
              <a:gd name="T86" fmla="*/ 2147483647 w 105"/>
              <a:gd name="T87" fmla="*/ 2147483647 h 109"/>
              <a:gd name="T88" fmla="*/ 2147483647 w 105"/>
              <a:gd name="T89" fmla="*/ 2147483647 h 109"/>
              <a:gd name="T90" fmla="*/ 2147483647 w 105"/>
              <a:gd name="T91" fmla="*/ 2147483647 h 10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5" h="109">
                <a:moveTo>
                  <a:pt x="29" y="37"/>
                </a:moveTo>
                <a:cubicBezTo>
                  <a:pt x="29" y="37"/>
                  <a:pt x="30" y="37"/>
                  <a:pt x="31" y="37"/>
                </a:cubicBezTo>
                <a:cubicBezTo>
                  <a:pt x="33" y="37"/>
                  <a:pt x="35" y="37"/>
                  <a:pt x="37" y="36"/>
                </a:cubicBezTo>
                <a:cubicBezTo>
                  <a:pt x="39" y="35"/>
                  <a:pt x="40" y="35"/>
                  <a:pt x="41" y="35"/>
                </a:cubicBezTo>
                <a:cubicBezTo>
                  <a:pt x="40" y="36"/>
                  <a:pt x="37" y="37"/>
                  <a:pt x="34" y="38"/>
                </a:cubicBezTo>
                <a:cubicBezTo>
                  <a:pt x="33" y="39"/>
                  <a:pt x="32" y="39"/>
                  <a:pt x="30" y="40"/>
                </a:cubicBezTo>
                <a:cubicBezTo>
                  <a:pt x="30" y="41"/>
                  <a:pt x="29" y="41"/>
                  <a:pt x="29" y="42"/>
                </a:cubicBezTo>
                <a:cubicBezTo>
                  <a:pt x="28" y="42"/>
                  <a:pt x="28" y="43"/>
                  <a:pt x="28" y="44"/>
                </a:cubicBezTo>
                <a:cubicBezTo>
                  <a:pt x="28" y="44"/>
                  <a:pt x="28" y="45"/>
                  <a:pt x="28" y="45"/>
                </a:cubicBezTo>
                <a:cubicBezTo>
                  <a:pt x="28" y="46"/>
                  <a:pt x="29" y="47"/>
                  <a:pt x="30" y="47"/>
                </a:cubicBezTo>
                <a:cubicBezTo>
                  <a:pt x="31" y="48"/>
                  <a:pt x="32" y="48"/>
                  <a:pt x="34" y="48"/>
                </a:cubicBezTo>
                <a:cubicBezTo>
                  <a:pt x="36" y="48"/>
                  <a:pt x="38" y="48"/>
                  <a:pt x="40" y="49"/>
                </a:cubicBezTo>
                <a:cubicBezTo>
                  <a:pt x="41" y="49"/>
                  <a:pt x="41" y="49"/>
                  <a:pt x="42" y="49"/>
                </a:cubicBezTo>
                <a:cubicBezTo>
                  <a:pt x="41" y="49"/>
                  <a:pt x="40" y="50"/>
                  <a:pt x="39" y="50"/>
                </a:cubicBezTo>
                <a:cubicBezTo>
                  <a:pt x="37" y="51"/>
                  <a:pt x="34" y="52"/>
                  <a:pt x="32" y="53"/>
                </a:cubicBezTo>
                <a:cubicBezTo>
                  <a:pt x="29" y="53"/>
                  <a:pt x="27" y="54"/>
                  <a:pt x="27" y="54"/>
                </a:cubicBezTo>
                <a:cubicBezTo>
                  <a:pt x="28" y="58"/>
                  <a:pt x="28" y="58"/>
                  <a:pt x="28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28" y="58"/>
                  <a:pt x="32" y="57"/>
                  <a:pt x="36" y="56"/>
                </a:cubicBezTo>
                <a:cubicBezTo>
                  <a:pt x="38" y="55"/>
                  <a:pt x="41" y="54"/>
                  <a:pt x="42" y="53"/>
                </a:cubicBezTo>
                <a:cubicBezTo>
                  <a:pt x="43" y="53"/>
                  <a:pt x="44" y="52"/>
                  <a:pt x="45" y="51"/>
                </a:cubicBezTo>
                <a:cubicBezTo>
                  <a:pt x="45" y="51"/>
                  <a:pt x="46" y="50"/>
                  <a:pt x="46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5" y="46"/>
                  <a:pt x="44" y="46"/>
                </a:cubicBezTo>
                <a:cubicBezTo>
                  <a:pt x="43" y="45"/>
                  <a:pt x="42" y="45"/>
                  <a:pt x="40" y="45"/>
                </a:cubicBezTo>
                <a:cubicBezTo>
                  <a:pt x="38" y="44"/>
                  <a:pt x="36" y="44"/>
                  <a:pt x="34" y="44"/>
                </a:cubicBezTo>
                <a:cubicBezTo>
                  <a:pt x="33" y="44"/>
                  <a:pt x="33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7" y="42"/>
                  <a:pt x="40" y="40"/>
                </a:cubicBezTo>
                <a:cubicBezTo>
                  <a:pt x="41" y="40"/>
                  <a:pt x="42" y="39"/>
                  <a:pt x="43" y="38"/>
                </a:cubicBezTo>
                <a:cubicBezTo>
                  <a:pt x="44" y="38"/>
                  <a:pt x="45" y="37"/>
                  <a:pt x="45" y="37"/>
                </a:cubicBezTo>
                <a:cubicBezTo>
                  <a:pt x="45" y="36"/>
                  <a:pt x="46" y="35"/>
                  <a:pt x="46" y="35"/>
                </a:cubicBezTo>
                <a:cubicBezTo>
                  <a:pt x="46" y="34"/>
                  <a:pt x="46" y="34"/>
                  <a:pt x="46" y="34"/>
                </a:cubicBezTo>
                <a:cubicBezTo>
                  <a:pt x="45" y="33"/>
                  <a:pt x="45" y="32"/>
                  <a:pt x="44" y="31"/>
                </a:cubicBezTo>
                <a:cubicBezTo>
                  <a:pt x="43" y="31"/>
                  <a:pt x="42" y="31"/>
                  <a:pt x="42" y="31"/>
                </a:cubicBezTo>
                <a:cubicBezTo>
                  <a:pt x="40" y="31"/>
                  <a:pt x="38" y="32"/>
                  <a:pt x="36" y="32"/>
                </a:cubicBezTo>
                <a:cubicBezTo>
                  <a:pt x="34" y="33"/>
                  <a:pt x="32" y="33"/>
                  <a:pt x="31" y="33"/>
                </a:cubicBezTo>
                <a:cubicBezTo>
                  <a:pt x="31" y="33"/>
                  <a:pt x="30" y="33"/>
                  <a:pt x="30" y="33"/>
                </a:cubicBezTo>
                <a:cubicBezTo>
                  <a:pt x="30" y="33"/>
                  <a:pt x="31" y="32"/>
                  <a:pt x="32" y="31"/>
                </a:cubicBezTo>
                <a:cubicBezTo>
                  <a:pt x="33" y="29"/>
                  <a:pt x="35" y="27"/>
                  <a:pt x="37" y="26"/>
                </a:cubicBezTo>
                <a:cubicBezTo>
                  <a:pt x="38" y="25"/>
                  <a:pt x="39" y="24"/>
                  <a:pt x="40" y="24"/>
                </a:cubicBezTo>
                <a:cubicBezTo>
                  <a:pt x="41" y="23"/>
                  <a:pt x="41" y="23"/>
                  <a:pt x="41" y="23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6" y="22"/>
                  <a:pt x="33" y="24"/>
                </a:cubicBezTo>
                <a:cubicBezTo>
                  <a:pt x="31" y="25"/>
                  <a:pt x="30" y="27"/>
                  <a:pt x="29" y="28"/>
                </a:cubicBezTo>
                <a:cubicBezTo>
                  <a:pt x="28" y="30"/>
                  <a:pt x="26" y="31"/>
                  <a:pt x="26" y="33"/>
                </a:cubicBezTo>
                <a:cubicBezTo>
                  <a:pt x="26" y="34"/>
                  <a:pt x="27" y="34"/>
                  <a:pt x="27" y="35"/>
                </a:cubicBezTo>
                <a:cubicBezTo>
                  <a:pt x="27" y="36"/>
                  <a:pt x="28" y="36"/>
                  <a:pt x="29" y="37"/>
                </a:cubicBezTo>
                <a:close/>
                <a:moveTo>
                  <a:pt x="53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4"/>
                  <a:pt x="24" y="109"/>
                  <a:pt x="53" y="109"/>
                </a:cubicBezTo>
                <a:cubicBezTo>
                  <a:pt x="82" y="109"/>
                  <a:pt x="105" y="84"/>
                  <a:pt x="105" y="54"/>
                </a:cubicBezTo>
                <a:cubicBezTo>
                  <a:pt x="105" y="24"/>
                  <a:pt x="82" y="0"/>
                  <a:pt x="53" y="0"/>
                </a:cubicBezTo>
                <a:close/>
                <a:moveTo>
                  <a:pt x="18" y="80"/>
                </a:moveTo>
                <a:cubicBezTo>
                  <a:pt x="13" y="73"/>
                  <a:pt x="10" y="64"/>
                  <a:pt x="10" y="54"/>
                </a:cubicBezTo>
                <a:cubicBezTo>
                  <a:pt x="10" y="42"/>
                  <a:pt x="15" y="31"/>
                  <a:pt x="23" y="23"/>
                </a:cubicBezTo>
                <a:cubicBezTo>
                  <a:pt x="30" y="15"/>
                  <a:pt x="41" y="10"/>
                  <a:pt x="53" y="10"/>
                </a:cubicBezTo>
                <a:cubicBezTo>
                  <a:pt x="62" y="10"/>
                  <a:pt x="70" y="14"/>
                  <a:pt x="77" y="19"/>
                </a:cubicBezTo>
                <a:cubicBezTo>
                  <a:pt x="37" y="60"/>
                  <a:pt x="37" y="60"/>
                  <a:pt x="37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36" y="60"/>
                  <a:pt x="35" y="61"/>
                  <a:pt x="35" y="62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2"/>
                  <a:pt x="35" y="62"/>
                  <a:pt x="35" y="62"/>
                </a:cubicBezTo>
                <a:cubicBezTo>
                  <a:pt x="35" y="62"/>
                  <a:pt x="35" y="61"/>
                  <a:pt x="35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5" y="61"/>
                  <a:pt x="25" y="61"/>
                  <a:pt x="25" y="62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3"/>
                  <a:pt x="25" y="73"/>
                </a:cubicBezTo>
                <a:lnTo>
                  <a:pt x="18" y="80"/>
                </a:lnTo>
                <a:close/>
                <a:moveTo>
                  <a:pt x="25" y="72"/>
                </a:moveTo>
                <a:cubicBezTo>
                  <a:pt x="25" y="62"/>
                  <a:pt x="25" y="62"/>
                  <a:pt x="25" y="62"/>
                </a:cubicBezTo>
                <a:cubicBezTo>
                  <a:pt x="25" y="62"/>
                  <a:pt x="26" y="61"/>
                  <a:pt x="26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4" y="61"/>
                  <a:pt x="34" y="62"/>
                  <a:pt x="34" y="62"/>
                </a:cubicBezTo>
                <a:cubicBezTo>
                  <a:pt x="34" y="64"/>
                  <a:pt x="34" y="64"/>
                  <a:pt x="34" y="64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2"/>
                  <a:pt x="25" y="72"/>
                  <a:pt x="25" y="72"/>
                </a:cubicBezTo>
                <a:close/>
                <a:moveTo>
                  <a:pt x="82" y="85"/>
                </a:moveTo>
                <a:cubicBezTo>
                  <a:pt x="75" y="93"/>
                  <a:pt x="64" y="98"/>
                  <a:pt x="53" y="98"/>
                </a:cubicBezTo>
                <a:cubicBezTo>
                  <a:pt x="43" y="98"/>
                  <a:pt x="35" y="95"/>
                  <a:pt x="28" y="90"/>
                </a:cubicBezTo>
                <a:cubicBezTo>
                  <a:pt x="43" y="74"/>
                  <a:pt x="43" y="74"/>
                  <a:pt x="43" y="74"/>
                </a:cubicBezTo>
                <a:cubicBezTo>
                  <a:pt x="79" y="74"/>
                  <a:pt x="79" y="74"/>
                  <a:pt x="79" y="74"/>
                </a:cubicBezTo>
                <a:cubicBezTo>
                  <a:pt x="79" y="74"/>
                  <a:pt x="80" y="73"/>
                  <a:pt x="80" y="72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61"/>
                  <a:pt x="79" y="60"/>
                  <a:pt x="79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87" y="28"/>
                  <a:pt x="87" y="28"/>
                  <a:pt x="87" y="28"/>
                </a:cubicBezTo>
                <a:cubicBezTo>
                  <a:pt x="92" y="36"/>
                  <a:pt x="95" y="45"/>
                  <a:pt x="95" y="54"/>
                </a:cubicBezTo>
                <a:cubicBezTo>
                  <a:pt x="95" y="66"/>
                  <a:pt x="90" y="77"/>
                  <a:pt x="82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8" name="Freeform 543"/>
          <p:cNvSpPr>
            <a:spLocks noEditPoints="1"/>
          </p:cNvSpPr>
          <p:nvPr/>
        </p:nvSpPr>
        <p:spPr bwMode="auto">
          <a:xfrm>
            <a:off x="8601075" y="2660650"/>
            <a:ext cx="979488" cy="733425"/>
          </a:xfrm>
          <a:custGeom>
            <a:avLst/>
            <a:gdLst>
              <a:gd name="T0" fmla="*/ 0 w 95"/>
              <a:gd name="T1" fmla="*/ 2147483647 h 71"/>
              <a:gd name="T2" fmla="*/ 2147483647 w 95"/>
              <a:gd name="T3" fmla="*/ 2147483647 h 71"/>
              <a:gd name="T4" fmla="*/ 2147483647 w 95"/>
              <a:gd name="T5" fmla="*/ 2147483647 h 71"/>
              <a:gd name="T6" fmla="*/ 0 w 95"/>
              <a:gd name="T7" fmla="*/ 2147483647 h 71"/>
              <a:gd name="T8" fmla="*/ 2147483647 w 95"/>
              <a:gd name="T9" fmla="*/ 2147483647 h 71"/>
              <a:gd name="T10" fmla="*/ 2147483647 w 95"/>
              <a:gd name="T11" fmla="*/ 2147483647 h 71"/>
              <a:gd name="T12" fmla="*/ 2147483647 w 95"/>
              <a:gd name="T13" fmla="*/ 0 h 71"/>
              <a:gd name="T14" fmla="*/ 2147483647 w 95"/>
              <a:gd name="T15" fmla="*/ 2147483647 h 71"/>
              <a:gd name="T16" fmla="*/ 2147483647 w 95"/>
              <a:gd name="T17" fmla="*/ 2147483647 h 71"/>
              <a:gd name="T18" fmla="*/ 2147483647 w 95"/>
              <a:gd name="T19" fmla="*/ 2147483647 h 71"/>
              <a:gd name="T20" fmla="*/ 2147483647 w 95"/>
              <a:gd name="T21" fmla="*/ 2147483647 h 71"/>
              <a:gd name="T22" fmla="*/ 2147483647 w 95"/>
              <a:gd name="T23" fmla="*/ 2147483647 h 71"/>
              <a:gd name="T24" fmla="*/ 2147483647 w 95"/>
              <a:gd name="T25" fmla="*/ 2147483647 h 71"/>
              <a:gd name="T26" fmla="*/ 2147483647 w 95"/>
              <a:gd name="T27" fmla="*/ 2147483647 h 71"/>
              <a:gd name="T28" fmla="*/ 2147483647 w 95"/>
              <a:gd name="T29" fmla="*/ 2147483647 h 71"/>
              <a:gd name="T30" fmla="*/ 2147483647 w 95"/>
              <a:gd name="T31" fmla="*/ 0 h 71"/>
              <a:gd name="T32" fmla="*/ 2147483647 w 95"/>
              <a:gd name="T33" fmla="*/ 2147483647 h 71"/>
              <a:gd name="T34" fmla="*/ 2147483647 w 95"/>
              <a:gd name="T35" fmla="*/ 2147483647 h 7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5" h="71">
                <a:moveTo>
                  <a:pt x="0" y="71"/>
                </a:moveTo>
                <a:cubicBezTo>
                  <a:pt x="44" y="71"/>
                  <a:pt x="44" y="71"/>
                  <a:pt x="44" y="71"/>
                </a:cubicBezTo>
                <a:cubicBezTo>
                  <a:pt x="22" y="33"/>
                  <a:pt x="22" y="33"/>
                  <a:pt x="22" y="33"/>
                </a:cubicBezTo>
                <a:lnTo>
                  <a:pt x="0" y="71"/>
                </a:lnTo>
                <a:close/>
                <a:moveTo>
                  <a:pt x="22" y="27"/>
                </a:moveTo>
                <a:cubicBezTo>
                  <a:pt x="30" y="27"/>
                  <a:pt x="36" y="21"/>
                  <a:pt x="36" y="14"/>
                </a:cubicBezTo>
                <a:cubicBezTo>
                  <a:pt x="36" y="6"/>
                  <a:pt x="30" y="0"/>
                  <a:pt x="22" y="0"/>
                </a:cubicBezTo>
                <a:cubicBezTo>
                  <a:pt x="15" y="0"/>
                  <a:pt x="9" y="6"/>
                  <a:pt x="9" y="14"/>
                </a:cubicBezTo>
                <a:cubicBezTo>
                  <a:pt x="9" y="21"/>
                  <a:pt x="15" y="27"/>
                  <a:pt x="22" y="27"/>
                </a:cubicBezTo>
                <a:close/>
                <a:moveTo>
                  <a:pt x="51" y="33"/>
                </a:moveTo>
                <a:cubicBezTo>
                  <a:pt x="73" y="71"/>
                  <a:pt x="73" y="71"/>
                  <a:pt x="73" y="71"/>
                </a:cubicBezTo>
                <a:cubicBezTo>
                  <a:pt x="95" y="33"/>
                  <a:pt x="95" y="33"/>
                  <a:pt x="95" y="33"/>
                </a:cubicBezTo>
                <a:lnTo>
                  <a:pt x="51" y="33"/>
                </a:lnTo>
                <a:close/>
                <a:moveTo>
                  <a:pt x="73" y="27"/>
                </a:moveTo>
                <a:cubicBezTo>
                  <a:pt x="81" y="27"/>
                  <a:pt x="87" y="21"/>
                  <a:pt x="87" y="14"/>
                </a:cubicBezTo>
                <a:cubicBezTo>
                  <a:pt x="87" y="6"/>
                  <a:pt x="81" y="0"/>
                  <a:pt x="73" y="0"/>
                </a:cubicBezTo>
                <a:cubicBezTo>
                  <a:pt x="66" y="0"/>
                  <a:pt x="59" y="6"/>
                  <a:pt x="59" y="14"/>
                </a:cubicBezTo>
                <a:cubicBezTo>
                  <a:pt x="59" y="21"/>
                  <a:pt x="66" y="27"/>
                  <a:pt x="7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9" name="Freeform 547"/>
          <p:cNvSpPr>
            <a:spLocks noEditPoints="1"/>
          </p:cNvSpPr>
          <p:nvPr/>
        </p:nvSpPr>
        <p:spPr bwMode="auto">
          <a:xfrm>
            <a:off x="6523038" y="3273425"/>
            <a:ext cx="649287" cy="465138"/>
          </a:xfrm>
          <a:custGeom>
            <a:avLst/>
            <a:gdLst>
              <a:gd name="T0" fmla="*/ 2147483647 w 102"/>
              <a:gd name="T1" fmla="*/ 2147483647 h 73"/>
              <a:gd name="T2" fmla="*/ 2147483647 w 102"/>
              <a:gd name="T3" fmla="*/ 2147483647 h 73"/>
              <a:gd name="T4" fmla="*/ 2147483647 w 102"/>
              <a:gd name="T5" fmla="*/ 2147483647 h 73"/>
              <a:gd name="T6" fmla="*/ 2147483647 w 102"/>
              <a:gd name="T7" fmla="*/ 2147483647 h 73"/>
              <a:gd name="T8" fmla="*/ 2147483647 w 102"/>
              <a:gd name="T9" fmla="*/ 2147483647 h 73"/>
              <a:gd name="T10" fmla="*/ 2147483647 w 102"/>
              <a:gd name="T11" fmla="*/ 2147483647 h 73"/>
              <a:gd name="T12" fmla="*/ 2147483647 w 102"/>
              <a:gd name="T13" fmla="*/ 2147483647 h 73"/>
              <a:gd name="T14" fmla="*/ 2147483647 w 102"/>
              <a:gd name="T15" fmla="*/ 2147483647 h 73"/>
              <a:gd name="T16" fmla="*/ 2147483647 w 102"/>
              <a:gd name="T17" fmla="*/ 2147483647 h 73"/>
              <a:gd name="T18" fmla="*/ 2147483647 w 102"/>
              <a:gd name="T19" fmla="*/ 2147483647 h 73"/>
              <a:gd name="T20" fmla="*/ 2147483647 w 102"/>
              <a:gd name="T21" fmla="*/ 2147483647 h 73"/>
              <a:gd name="T22" fmla="*/ 2147483647 w 102"/>
              <a:gd name="T23" fmla="*/ 2147483647 h 73"/>
              <a:gd name="T24" fmla="*/ 2147483647 w 102"/>
              <a:gd name="T25" fmla="*/ 2147483647 h 73"/>
              <a:gd name="T26" fmla="*/ 2147483647 w 102"/>
              <a:gd name="T27" fmla="*/ 0 h 73"/>
              <a:gd name="T28" fmla="*/ 2147483647 w 102"/>
              <a:gd name="T29" fmla="*/ 0 h 73"/>
              <a:gd name="T30" fmla="*/ 0 w 102"/>
              <a:gd name="T31" fmla="*/ 2147483647 h 73"/>
              <a:gd name="T32" fmla="*/ 0 w 102"/>
              <a:gd name="T33" fmla="*/ 2147483647 h 73"/>
              <a:gd name="T34" fmla="*/ 2147483647 w 102"/>
              <a:gd name="T35" fmla="*/ 2147483647 h 73"/>
              <a:gd name="T36" fmla="*/ 2147483647 w 102"/>
              <a:gd name="T37" fmla="*/ 2147483647 h 73"/>
              <a:gd name="T38" fmla="*/ 2147483647 w 102"/>
              <a:gd name="T39" fmla="*/ 2147483647 h 73"/>
              <a:gd name="T40" fmla="*/ 2147483647 w 102"/>
              <a:gd name="T41" fmla="*/ 2147483647 h 73"/>
              <a:gd name="T42" fmla="*/ 2147483647 w 102"/>
              <a:gd name="T43" fmla="*/ 2147483647 h 73"/>
              <a:gd name="T44" fmla="*/ 2147483647 w 102"/>
              <a:gd name="T45" fmla="*/ 2147483647 h 73"/>
              <a:gd name="T46" fmla="*/ 2147483647 w 102"/>
              <a:gd name="T47" fmla="*/ 2147483647 h 73"/>
              <a:gd name="T48" fmla="*/ 2147483647 w 102"/>
              <a:gd name="T49" fmla="*/ 2147483647 h 73"/>
              <a:gd name="T50" fmla="*/ 2147483647 w 102"/>
              <a:gd name="T51" fmla="*/ 2147483647 h 73"/>
              <a:gd name="T52" fmla="*/ 2147483647 w 102"/>
              <a:gd name="T53" fmla="*/ 2147483647 h 73"/>
              <a:gd name="T54" fmla="*/ 2147483647 w 102"/>
              <a:gd name="T55" fmla="*/ 2147483647 h 73"/>
              <a:gd name="T56" fmla="*/ 2147483647 w 102"/>
              <a:gd name="T57" fmla="*/ 2147483647 h 73"/>
              <a:gd name="T58" fmla="*/ 2147483647 w 102"/>
              <a:gd name="T59" fmla="*/ 2147483647 h 73"/>
              <a:gd name="T60" fmla="*/ 2147483647 w 102"/>
              <a:gd name="T61" fmla="*/ 2147483647 h 73"/>
              <a:gd name="T62" fmla="*/ 2147483647 w 102"/>
              <a:gd name="T63" fmla="*/ 2147483647 h 73"/>
              <a:gd name="T64" fmla="*/ 2147483647 w 102"/>
              <a:gd name="T65" fmla="*/ 2147483647 h 73"/>
              <a:gd name="T66" fmla="*/ 2147483647 w 102"/>
              <a:gd name="T67" fmla="*/ 2147483647 h 73"/>
              <a:gd name="T68" fmla="*/ 2147483647 w 102"/>
              <a:gd name="T69" fmla="*/ 2147483647 h 73"/>
              <a:gd name="T70" fmla="*/ 2147483647 w 102"/>
              <a:gd name="T71" fmla="*/ 2147483647 h 73"/>
              <a:gd name="T72" fmla="*/ 2147483647 w 102"/>
              <a:gd name="T73" fmla="*/ 2147483647 h 73"/>
              <a:gd name="T74" fmla="*/ 2147483647 w 102"/>
              <a:gd name="T75" fmla="*/ 2147483647 h 73"/>
              <a:gd name="T76" fmla="*/ 2147483647 w 102"/>
              <a:gd name="T77" fmla="*/ 0 h 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2" h="73">
                <a:moveTo>
                  <a:pt x="58" y="47"/>
                </a:moveTo>
                <a:cubicBezTo>
                  <a:pt x="57" y="47"/>
                  <a:pt x="57" y="46"/>
                  <a:pt x="56" y="46"/>
                </a:cubicBezTo>
                <a:cubicBezTo>
                  <a:pt x="55" y="47"/>
                  <a:pt x="53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49" y="47"/>
                  <a:pt x="48" y="47"/>
                  <a:pt x="46" y="46"/>
                </a:cubicBezTo>
                <a:cubicBezTo>
                  <a:pt x="46" y="46"/>
                  <a:pt x="45" y="47"/>
                  <a:pt x="45" y="47"/>
                </a:cubicBezTo>
                <a:cubicBezTo>
                  <a:pt x="6" y="73"/>
                  <a:pt x="6" y="73"/>
                  <a:pt x="6" y="73"/>
                </a:cubicBezTo>
                <a:cubicBezTo>
                  <a:pt x="6" y="73"/>
                  <a:pt x="5" y="73"/>
                  <a:pt x="5" y="73"/>
                </a:cubicBezTo>
                <a:cubicBezTo>
                  <a:pt x="6" y="73"/>
                  <a:pt x="6" y="73"/>
                  <a:pt x="7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6" y="73"/>
                  <a:pt x="96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lnTo>
                  <a:pt x="58" y="47"/>
                </a:lnTo>
                <a:close/>
                <a:moveTo>
                  <a:pt x="95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9"/>
                  <a:pt x="1" y="71"/>
                  <a:pt x="3" y="72"/>
                </a:cubicBezTo>
                <a:cubicBezTo>
                  <a:pt x="3" y="71"/>
                  <a:pt x="3" y="70"/>
                  <a:pt x="4" y="70"/>
                </a:cubicBezTo>
                <a:cubicBezTo>
                  <a:pt x="42" y="44"/>
                  <a:pt x="42" y="44"/>
                  <a:pt x="42" y="4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1"/>
                  <a:pt x="3" y="10"/>
                </a:cubicBezTo>
                <a:cubicBezTo>
                  <a:pt x="4" y="9"/>
                  <a:pt x="5" y="9"/>
                  <a:pt x="6" y="10"/>
                </a:cubicBezTo>
                <a:cubicBezTo>
                  <a:pt x="45" y="41"/>
                  <a:pt x="45" y="41"/>
                  <a:pt x="45" y="41"/>
                </a:cubicBezTo>
                <a:cubicBezTo>
                  <a:pt x="45" y="41"/>
                  <a:pt x="46" y="42"/>
                  <a:pt x="46" y="42"/>
                </a:cubicBezTo>
                <a:cubicBezTo>
                  <a:pt x="48" y="43"/>
                  <a:pt x="49" y="43"/>
                  <a:pt x="51" y="43"/>
                </a:cubicBezTo>
                <a:cubicBezTo>
                  <a:pt x="53" y="43"/>
                  <a:pt x="55" y="43"/>
                  <a:pt x="56" y="42"/>
                </a:cubicBezTo>
                <a:cubicBezTo>
                  <a:pt x="57" y="42"/>
                  <a:pt x="57" y="41"/>
                  <a:pt x="57" y="41"/>
                </a:cubicBezTo>
                <a:cubicBezTo>
                  <a:pt x="96" y="10"/>
                  <a:pt x="96" y="10"/>
                  <a:pt x="96" y="10"/>
                </a:cubicBezTo>
                <a:cubicBezTo>
                  <a:pt x="96" y="10"/>
                  <a:pt x="96" y="10"/>
                  <a:pt x="96" y="10"/>
                </a:cubicBezTo>
                <a:cubicBezTo>
                  <a:pt x="97" y="9"/>
                  <a:pt x="98" y="9"/>
                  <a:pt x="99" y="10"/>
                </a:cubicBezTo>
                <a:cubicBezTo>
                  <a:pt x="100" y="11"/>
                  <a:pt x="100" y="12"/>
                  <a:pt x="99" y="13"/>
                </a:cubicBezTo>
                <a:cubicBezTo>
                  <a:pt x="60" y="44"/>
                  <a:pt x="60" y="44"/>
                  <a:pt x="60" y="44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0"/>
                  <a:pt x="100" y="71"/>
                  <a:pt x="99" y="72"/>
                </a:cubicBezTo>
                <a:cubicBezTo>
                  <a:pt x="101" y="70"/>
                  <a:pt x="102" y="69"/>
                  <a:pt x="102" y="66"/>
                </a:cubicBezTo>
                <a:cubicBezTo>
                  <a:pt x="102" y="7"/>
                  <a:pt x="102" y="7"/>
                  <a:pt x="102" y="7"/>
                </a:cubicBezTo>
                <a:cubicBezTo>
                  <a:pt x="102" y="3"/>
                  <a:pt x="99" y="0"/>
                  <a:pt x="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0" name="TextBox 13"/>
          <p:cNvSpPr txBox="1">
            <a:spLocks noChangeArrowheads="1"/>
          </p:cNvSpPr>
          <p:nvPr/>
        </p:nvSpPr>
        <p:spPr bwMode="auto">
          <a:xfrm>
            <a:off x="2770188" y="5013325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11" name="TextBox 13"/>
          <p:cNvSpPr txBox="1">
            <a:spLocks noChangeArrowheads="1"/>
          </p:cNvSpPr>
          <p:nvPr/>
        </p:nvSpPr>
        <p:spPr bwMode="auto">
          <a:xfrm>
            <a:off x="3319463" y="5362575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5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8916" name="Picture 5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1243013"/>
            <a:ext cx="6253162" cy="6692900"/>
          </a:xfrm>
          <a:prstGeom prst="rect">
            <a:avLst/>
          </a:prstGeom>
          <a:noFill/>
          <a:ln>
            <a:noFill/>
          </a:ln>
          <a:effectLst>
            <a:outerShdw dist="228601" dir="4679996" sx="99001" sy="99001" algn="t" rotWithShape="0">
              <a:srgbClr val="000000">
                <a:alpha val="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图片占位符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931988"/>
            <a:ext cx="2622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直角三角形 3"/>
          <p:cNvSpPr/>
          <p:nvPr/>
        </p:nvSpPr>
        <p:spPr bwMode="auto">
          <a:xfrm rot="-245120">
            <a:off x="7742238" y="1935163"/>
            <a:ext cx="2505075" cy="2522537"/>
          </a:xfrm>
          <a:custGeom>
            <a:avLst/>
            <a:gdLst>
              <a:gd name="T0" fmla="*/ 0 w 2505824"/>
              <a:gd name="T1" fmla="*/ 168249 h 2522400"/>
              <a:gd name="T2" fmla="*/ 2500585 w 2505824"/>
              <a:gd name="T3" fmla="*/ 2523359 h 2522400"/>
              <a:gd name="T4" fmla="*/ 1332344 w 2505824"/>
              <a:gd name="T5" fmla="*/ 0 h 2522400"/>
              <a:gd name="T6" fmla="*/ 0 w 2505824"/>
              <a:gd name="T7" fmla="*/ 168249 h 25224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05824" h="2522400">
                <a:moveTo>
                  <a:pt x="0" y="168186"/>
                </a:moveTo>
                <a:lnTo>
                  <a:pt x="2505824" y="2522400"/>
                </a:lnTo>
                <a:lnTo>
                  <a:pt x="1335135" y="0"/>
                </a:lnTo>
                <a:lnTo>
                  <a:pt x="0" y="168186"/>
                </a:lnTo>
                <a:close/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8919" name="直角三角形 3"/>
          <p:cNvSpPr/>
          <p:nvPr/>
        </p:nvSpPr>
        <p:spPr bwMode="auto">
          <a:xfrm>
            <a:off x="7673975" y="2200275"/>
            <a:ext cx="2640013" cy="2498725"/>
          </a:xfrm>
          <a:custGeom>
            <a:avLst/>
            <a:gdLst>
              <a:gd name="T0" fmla="*/ 1348805 w 2639568"/>
              <a:gd name="T1" fmla="*/ 2499961 h 2498519"/>
              <a:gd name="T2" fmla="*/ 0 w 2639568"/>
              <a:gd name="T3" fmla="*/ 0 h 2498519"/>
              <a:gd name="T4" fmla="*/ 2642683 w 2639568"/>
              <a:gd name="T5" fmla="*/ 2146190 h 2498519"/>
              <a:gd name="T6" fmla="*/ 1348805 w 2639568"/>
              <a:gd name="T7" fmla="*/ 2499961 h 24985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39568" h="2498519">
                <a:moveTo>
                  <a:pt x="1347216" y="2498519"/>
                </a:moveTo>
                <a:lnTo>
                  <a:pt x="0" y="0"/>
                </a:lnTo>
                <a:lnTo>
                  <a:pt x="2639568" y="2144951"/>
                </a:lnTo>
                <a:lnTo>
                  <a:pt x="1347216" y="2498519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8920" name="Freeform 251"/>
          <p:cNvSpPr>
            <a:spLocks noEditPoints="1"/>
          </p:cNvSpPr>
          <p:nvPr/>
        </p:nvSpPr>
        <p:spPr bwMode="auto">
          <a:xfrm>
            <a:off x="8724900" y="3038475"/>
            <a:ext cx="531813" cy="496888"/>
          </a:xfrm>
          <a:custGeom>
            <a:avLst/>
            <a:gdLst>
              <a:gd name="T0" fmla="*/ 2147483647 w 301"/>
              <a:gd name="T1" fmla="*/ 2147483647 h 282"/>
              <a:gd name="T2" fmla="*/ 2147483647 w 301"/>
              <a:gd name="T3" fmla="*/ 2147483647 h 282"/>
              <a:gd name="T4" fmla="*/ 2147483647 w 301"/>
              <a:gd name="T5" fmla="*/ 2147483647 h 282"/>
              <a:gd name="T6" fmla="*/ 2147483647 w 301"/>
              <a:gd name="T7" fmla="*/ 2147483647 h 282"/>
              <a:gd name="T8" fmla="*/ 2147483647 w 301"/>
              <a:gd name="T9" fmla="*/ 2147483647 h 282"/>
              <a:gd name="T10" fmla="*/ 2147483647 w 301"/>
              <a:gd name="T11" fmla="*/ 2147483647 h 282"/>
              <a:gd name="T12" fmla="*/ 2147483647 w 301"/>
              <a:gd name="T13" fmla="*/ 2147483647 h 282"/>
              <a:gd name="T14" fmla="*/ 2147483647 w 301"/>
              <a:gd name="T15" fmla="*/ 2147483647 h 282"/>
              <a:gd name="T16" fmla="*/ 2147483647 w 301"/>
              <a:gd name="T17" fmla="*/ 2147483647 h 282"/>
              <a:gd name="T18" fmla="*/ 2147483647 w 301"/>
              <a:gd name="T19" fmla="*/ 2147483647 h 282"/>
              <a:gd name="T20" fmla="*/ 2147483647 w 301"/>
              <a:gd name="T21" fmla="*/ 2147483647 h 282"/>
              <a:gd name="T22" fmla="*/ 2147483647 w 301"/>
              <a:gd name="T23" fmla="*/ 2147483647 h 282"/>
              <a:gd name="T24" fmla="*/ 2147483647 w 301"/>
              <a:gd name="T25" fmla="*/ 2147483647 h 282"/>
              <a:gd name="T26" fmla="*/ 2147483647 w 301"/>
              <a:gd name="T27" fmla="*/ 2147483647 h 282"/>
              <a:gd name="T28" fmla="*/ 2147483647 w 301"/>
              <a:gd name="T29" fmla="*/ 2147483647 h 282"/>
              <a:gd name="T30" fmla="*/ 2147483647 w 301"/>
              <a:gd name="T31" fmla="*/ 2147483647 h 282"/>
              <a:gd name="T32" fmla="*/ 2147483647 w 301"/>
              <a:gd name="T33" fmla="*/ 2147483647 h 282"/>
              <a:gd name="T34" fmla="*/ 2147483647 w 301"/>
              <a:gd name="T35" fmla="*/ 2147483647 h 282"/>
              <a:gd name="T36" fmla="*/ 2147483647 w 301"/>
              <a:gd name="T37" fmla="*/ 2147483647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1" name="矩形 8"/>
          <p:cNvSpPr>
            <a:spLocks noChangeArrowheads="1"/>
          </p:cNvSpPr>
          <p:nvPr/>
        </p:nvSpPr>
        <p:spPr bwMode="auto">
          <a:xfrm>
            <a:off x="1366838" y="2798763"/>
            <a:ext cx="5392737" cy="2589212"/>
          </a:xfrm>
          <a:prstGeom prst="rect">
            <a:avLst/>
          </a:prstGeom>
          <a:solidFill>
            <a:srgbClr val="FFFFFF"/>
          </a:solidFill>
          <a:ln w="25400">
            <a:solidFill>
              <a:srgbClr val="969696"/>
            </a:solidFill>
            <a:miter lim="800000"/>
          </a:ln>
        </p:spPr>
        <p:txBody>
          <a:bodyPr anchor="ctr"/>
          <a:lstStyle/>
          <a:p>
            <a:pPr algn="ctr" defTabSz="1216025" eaLnBrk="1" hangingPunct="1"/>
            <a:endParaRPr lang="zh-CN" altLang="en-US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922" name="矩形 9"/>
          <p:cNvSpPr>
            <a:spLocks noChangeArrowheads="1"/>
          </p:cNvSpPr>
          <p:nvPr/>
        </p:nvSpPr>
        <p:spPr bwMode="auto">
          <a:xfrm>
            <a:off x="2549525" y="2557463"/>
            <a:ext cx="3065463" cy="481012"/>
          </a:xfrm>
          <a:prstGeom prst="rect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923" name="文本框 11"/>
          <p:cNvSpPr txBox="1">
            <a:spLocks noChangeArrowheads="1"/>
          </p:cNvSpPr>
          <p:nvPr/>
        </p:nvSpPr>
        <p:spPr bwMode="auto">
          <a:xfrm>
            <a:off x="3424238" y="2647950"/>
            <a:ext cx="2190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924" name="矩形 12"/>
          <p:cNvSpPr>
            <a:spLocks noChangeArrowheads="1"/>
          </p:cNvSpPr>
          <p:nvPr/>
        </p:nvSpPr>
        <p:spPr bwMode="auto">
          <a:xfrm>
            <a:off x="2152650" y="3576638"/>
            <a:ext cx="407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354013"/>
            <a:ext cx="7481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9940" name="组合 13"/>
          <p:cNvGrpSpPr>
            <a:grpSpLocks noChangeAspect="1"/>
          </p:cNvGrpSpPr>
          <p:nvPr/>
        </p:nvGrpSpPr>
        <p:grpSpPr bwMode="auto">
          <a:xfrm>
            <a:off x="6804025" y="3178175"/>
            <a:ext cx="5578475" cy="3481388"/>
            <a:chOff x="0" y="0"/>
            <a:chExt cx="5324473" cy="3322983"/>
          </a:xfrm>
        </p:grpSpPr>
        <p:pic>
          <p:nvPicPr>
            <p:cNvPr id="39943" name="图片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4" y="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4" name="图片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33" r="2628"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1" name="文本框 12"/>
          <p:cNvSpPr txBox="1">
            <a:spLocks noChangeArrowheads="1"/>
          </p:cNvSpPr>
          <p:nvPr/>
        </p:nvSpPr>
        <p:spPr bwMode="auto">
          <a:xfrm>
            <a:off x="3349625" y="2900363"/>
            <a:ext cx="5700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2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72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942" name="直接连接符 58"/>
          <p:cNvCxnSpPr>
            <a:cxnSpLocks noChangeShapeType="1"/>
          </p:cNvCxnSpPr>
          <p:nvPr/>
        </p:nvCxnSpPr>
        <p:spPr bwMode="auto">
          <a:xfrm>
            <a:off x="3230563" y="4137025"/>
            <a:ext cx="5251450" cy="0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354013"/>
            <a:ext cx="7481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12" name="文本框 8"/>
          <p:cNvSpPr txBox="1">
            <a:spLocks noChangeArrowheads="1"/>
          </p:cNvSpPr>
          <p:nvPr/>
        </p:nvSpPr>
        <p:spPr bwMode="auto">
          <a:xfrm>
            <a:off x="0" y="1571625"/>
            <a:ext cx="149542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44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3" name="文本框 12"/>
          <p:cNvSpPr txBox="1">
            <a:spLocks noChangeArrowheads="1"/>
          </p:cNvSpPr>
          <p:nvPr/>
        </p:nvSpPr>
        <p:spPr bwMode="auto">
          <a:xfrm>
            <a:off x="2762250" y="3632200"/>
            <a:ext cx="3919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72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14" name="组合 13"/>
          <p:cNvGrpSpPr>
            <a:grpSpLocks noChangeAspect="1"/>
          </p:cNvGrpSpPr>
          <p:nvPr/>
        </p:nvGrpSpPr>
        <p:grpSpPr bwMode="auto">
          <a:xfrm>
            <a:off x="6804025" y="3178175"/>
            <a:ext cx="5578475" cy="3481388"/>
            <a:chOff x="0" y="0"/>
            <a:chExt cx="5324473" cy="3322983"/>
          </a:xfrm>
        </p:grpSpPr>
        <p:pic>
          <p:nvPicPr>
            <p:cNvPr id="17417" name="图片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4" y="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图片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33" r="2628"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5" name="矩形 16"/>
          <p:cNvSpPr>
            <a:spLocks noChangeArrowheads="1"/>
          </p:cNvSpPr>
          <p:nvPr/>
        </p:nvSpPr>
        <p:spPr bwMode="auto">
          <a:xfrm>
            <a:off x="2886075" y="5011738"/>
            <a:ext cx="4978400" cy="86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6" name="文本框 19"/>
          <p:cNvSpPr/>
          <p:nvPr/>
        </p:nvSpPr>
        <p:spPr bwMode="auto">
          <a:xfrm>
            <a:off x="490538" y="4902200"/>
            <a:ext cx="2063750" cy="915988"/>
          </a:xfrm>
          <a:custGeom>
            <a:avLst/>
            <a:gdLst>
              <a:gd name="T0" fmla="*/ 688223 w 2064307"/>
              <a:gd name="T1" fmla="*/ 0 h 916126"/>
              <a:gd name="T2" fmla="*/ 1376448 w 2064307"/>
              <a:gd name="T3" fmla="*/ 0 h 916126"/>
              <a:gd name="T4" fmla="*/ 1376448 w 2064307"/>
              <a:gd name="T5" fmla="*/ 367109 h 916126"/>
              <a:gd name="T6" fmla="*/ 2060411 w 2064307"/>
              <a:gd name="T7" fmla="*/ 367109 h 916126"/>
              <a:gd name="T8" fmla="*/ 2060411 w 2064307"/>
              <a:gd name="T9" fmla="*/ 915160 h 916126"/>
              <a:gd name="T10" fmla="*/ 0 w 2064307"/>
              <a:gd name="T11" fmla="*/ 915160 h 916126"/>
              <a:gd name="T12" fmla="*/ 0 w 2064307"/>
              <a:gd name="T13" fmla="*/ 367109 h 916126"/>
              <a:gd name="T14" fmla="*/ 688223 w 2064307"/>
              <a:gd name="T15" fmla="*/ 367109 h 916126"/>
              <a:gd name="T16" fmla="*/ 688223 w 2064307"/>
              <a:gd name="T17" fmla="*/ 0 h 9161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64307" h="916126">
                <a:moveTo>
                  <a:pt x="689525" y="0"/>
                </a:moveTo>
                <a:lnTo>
                  <a:pt x="1379051" y="0"/>
                </a:lnTo>
                <a:lnTo>
                  <a:pt x="1379051" y="367494"/>
                </a:lnTo>
                <a:lnTo>
                  <a:pt x="2064307" y="367494"/>
                </a:lnTo>
                <a:lnTo>
                  <a:pt x="2064307" y="916126"/>
                </a:lnTo>
                <a:lnTo>
                  <a:pt x="0" y="916126"/>
                </a:lnTo>
                <a:lnTo>
                  <a:pt x="0" y="367494"/>
                </a:lnTo>
                <a:lnTo>
                  <a:pt x="689525" y="367494"/>
                </a:lnTo>
                <a:lnTo>
                  <a:pt x="6895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圆角矩形 3"/>
          <p:cNvSpPr>
            <a:spLocks noChangeArrowheads="1"/>
          </p:cNvSpPr>
          <p:nvPr/>
        </p:nvSpPr>
        <p:spPr bwMode="auto">
          <a:xfrm>
            <a:off x="1254125" y="2044700"/>
            <a:ext cx="4591050" cy="1474788"/>
          </a:xfrm>
          <a:prstGeom prst="roundRect">
            <a:avLst>
              <a:gd name="adj" fmla="val 9083"/>
            </a:avLst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7" name="矩形 4"/>
          <p:cNvSpPr>
            <a:spLocks noChangeArrowheads="1"/>
          </p:cNvSpPr>
          <p:nvPr/>
        </p:nvSpPr>
        <p:spPr bwMode="auto">
          <a:xfrm>
            <a:off x="1587500" y="2371725"/>
            <a:ext cx="3924300" cy="75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圆角矩形 5"/>
          <p:cNvSpPr>
            <a:spLocks noChangeArrowheads="1"/>
          </p:cNvSpPr>
          <p:nvPr/>
        </p:nvSpPr>
        <p:spPr bwMode="auto">
          <a:xfrm>
            <a:off x="1254125" y="4254500"/>
            <a:ext cx="4591050" cy="1474788"/>
          </a:xfrm>
          <a:prstGeom prst="roundRect">
            <a:avLst>
              <a:gd name="adj" fmla="val 9083"/>
            </a:avLst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9" name="矩形 6"/>
          <p:cNvSpPr>
            <a:spLocks noChangeArrowheads="1"/>
          </p:cNvSpPr>
          <p:nvPr/>
        </p:nvSpPr>
        <p:spPr bwMode="auto">
          <a:xfrm>
            <a:off x="1587500" y="4581525"/>
            <a:ext cx="3924300" cy="75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圆角矩形 7"/>
          <p:cNvSpPr>
            <a:spLocks noChangeArrowheads="1"/>
          </p:cNvSpPr>
          <p:nvPr/>
        </p:nvSpPr>
        <p:spPr bwMode="auto">
          <a:xfrm>
            <a:off x="1909763" y="1809750"/>
            <a:ext cx="3279775" cy="461963"/>
          </a:xfrm>
          <a:prstGeom prst="roundRect">
            <a:avLst>
              <a:gd name="adj" fmla="val 16667"/>
            </a:avLst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41" name="文本框 8"/>
          <p:cNvSpPr txBox="1">
            <a:spLocks noChangeArrowheads="1"/>
          </p:cNvSpPr>
          <p:nvPr/>
        </p:nvSpPr>
        <p:spPr bwMode="auto">
          <a:xfrm>
            <a:off x="2141538" y="1858963"/>
            <a:ext cx="279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圆角矩形 9"/>
          <p:cNvSpPr>
            <a:spLocks noChangeArrowheads="1"/>
          </p:cNvSpPr>
          <p:nvPr/>
        </p:nvSpPr>
        <p:spPr bwMode="auto">
          <a:xfrm>
            <a:off x="1909763" y="4060825"/>
            <a:ext cx="3279775" cy="461963"/>
          </a:xfrm>
          <a:prstGeom prst="roundRect">
            <a:avLst>
              <a:gd name="adj" fmla="val 16667"/>
            </a:avLst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8443" name="图片 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1685925"/>
            <a:ext cx="3392487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文本框 12"/>
          <p:cNvSpPr txBox="1">
            <a:spLocks noChangeArrowheads="1"/>
          </p:cNvSpPr>
          <p:nvPr/>
        </p:nvSpPr>
        <p:spPr bwMode="auto">
          <a:xfrm>
            <a:off x="2122488" y="4113213"/>
            <a:ext cx="2797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59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9460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0"/>
          <a:stretch>
            <a:fillRect/>
          </a:stretch>
        </p:blipFill>
        <p:spPr bwMode="auto">
          <a:xfrm>
            <a:off x="1430338" y="1981200"/>
            <a:ext cx="3144837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611688" y="1987550"/>
            <a:ext cx="3146425" cy="1992313"/>
          </a:xfrm>
          <a:prstGeom prst="rect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794625" y="1987550"/>
            <a:ext cx="3144838" cy="1992313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19463" name="圆角矩形 6"/>
          <p:cNvSpPr>
            <a:spLocks noChangeArrowheads="1"/>
          </p:cNvSpPr>
          <p:nvPr/>
        </p:nvSpPr>
        <p:spPr bwMode="auto">
          <a:xfrm>
            <a:off x="1419225" y="4391025"/>
            <a:ext cx="2471738" cy="461963"/>
          </a:xfrm>
          <a:prstGeom prst="roundRect">
            <a:avLst>
              <a:gd name="adj" fmla="val 16667"/>
            </a:avLst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64" name="文本框 7"/>
          <p:cNvSpPr txBox="1">
            <a:spLocks noChangeArrowheads="1"/>
          </p:cNvSpPr>
          <p:nvPr/>
        </p:nvSpPr>
        <p:spPr bwMode="auto">
          <a:xfrm>
            <a:off x="1255713" y="4438650"/>
            <a:ext cx="2797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8185150" y="261778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6" name="TextBox 13"/>
          <p:cNvSpPr txBox="1">
            <a:spLocks noChangeArrowheads="1"/>
          </p:cNvSpPr>
          <p:nvPr/>
        </p:nvSpPr>
        <p:spPr bwMode="auto">
          <a:xfrm>
            <a:off x="8389938" y="2971800"/>
            <a:ext cx="204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4951413" y="261778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5156200" y="2971800"/>
            <a:ext cx="204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9" name="矩形 13"/>
          <p:cNvSpPr>
            <a:spLocks noChangeArrowheads="1"/>
          </p:cNvSpPr>
          <p:nvPr/>
        </p:nvSpPr>
        <p:spPr bwMode="auto">
          <a:xfrm>
            <a:off x="1419225" y="5078413"/>
            <a:ext cx="97250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0" name="矩形 14"/>
          <p:cNvSpPr>
            <a:spLocks noChangeArrowheads="1"/>
          </p:cNvSpPr>
          <p:nvPr/>
        </p:nvSpPr>
        <p:spPr bwMode="auto">
          <a:xfrm>
            <a:off x="1430338" y="5353050"/>
            <a:ext cx="97250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1" name="矩形 15"/>
          <p:cNvSpPr>
            <a:spLocks noChangeArrowheads="1"/>
          </p:cNvSpPr>
          <p:nvPr/>
        </p:nvSpPr>
        <p:spPr bwMode="auto">
          <a:xfrm>
            <a:off x="1430338" y="5627688"/>
            <a:ext cx="97250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3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0484" name="Connector 749"/>
          <p:cNvCxnSpPr>
            <a:cxnSpLocks noChangeShapeType="1"/>
            <a:stCxn id="20505" idx="0"/>
            <a:endCxn id="20496" idx="0"/>
          </p:cNvCxnSpPr>
          <p:nvPr/>
        </p:nvCxnSpPr>
        <p:spPr bwMode="auto">
          <a:xfrm>
            <a:off x="2806700" y="2360613"/>
            <a:ext cx="3279775" cy="1177925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5" name="Connector 750"/>
          <p:cNvCxnSpPr>
            <a:cxnSpLocks noChangeShapeType="1"/>
            <a:stCxn id="20499" idx="0"/>
            <a:endCxn id="20496" idx="0"/>
          </p:cNvCxnSpPr>
          <p:nvPr/>
        </p:nvCxnSpPr>
        <p:spPr bwMode="auto">
          <a:xfrm>
            <a:off x="4968875" y="2478088"/>
            <a:ext cx="1117600" cy="106045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Connector 751"/>
          <p:cNvCxnSpPr>
            <a:cxnSpLocks noChangeShapeType="1"/>
            <a:stCxn id="20508" idx="0"/>
            <a:endCxn id="20496" idx="0"/>
          </p:cNvCxnSpPr>
          <p:nvPr/>
        </p:nvCxnSpPr>
        <p:spPr bwMode="auto">
          <a:xfrm>
            <a:off x="6086475" y="2198688"/>
            <a:ext cx="0" cy="133985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7" name="Connector 752"/>
          <p:cNvCxnSpPr>
            <a:cxnSpLocks noChangeShapeType="1"/>
            <a:stCxn id="20500" idx="0"/>
            <a:endCxn id="20496" idx="0"/>
          </p:cNvCxnSpPr>
          <p:nvPr/>
        </p:nvCxnSpPr>
        <p:spPr bwMode="auto">
          <a:xfrm flipH="1">
            <a:off x="6086475" y="2608263"/>
            <a:ext cx="1425575" cy="930275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8" name="Connector 753"/>
          <p:cNvCxnSpPr>
            <a:cxnSpLocks noChangeShapeType="1"/>
            <a:stCxn id="20496" idx="0"/>
            <a:endCxn id="20502" idx="0"/>
          </p:cNvCxnSpPr>
          <p:nvPr/>
        </p:nvCxnSpPr>
        <p:spPr bwMode="auto">
          <a:xfrm>
            <a:off x="6086475" y="3538538"/>
            <a:ext cx="2397125" cy="200025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9" name="Connector 754"/>
          <p:cNvCxnSpPr>
            <a:cxnSpLocks noChangeShapeType="1"/>
            <a:stCxn id="20503" idx="0"/>
            <a:endCxn id="20496" idx="0"/>
          </p:cNvCxnSpPr>
          <p:nvPr/>
        </p:nvCxnSpPr>
        <p:spPr bwMode="auto">
          <a:xfrm flipH="1">
            <a:off x="6086475" y="2757488"/>
            <a:ext cx="2838450" cy="78105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Connector 755"/>
          <p:cNvCxnSpPr>
            <a:cxnSpLocks noChangeShapeType="1"/>
            <a:stCxn id="20496" idx="0"/>
            <a:endCxn id="20504" idx="0"/>
          </p:cNvCxnSpPr>
          <p:nvPr/>
        </p:nvCxnSpPr>
        <p:spPr bwMode="auto">
          <a:xfrm>
            <a:off x="6086475" y="3538538"/>
            <a:ext cx="3559175" cy="638175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Connector 756"/>
          <p:cNvCxnSpPr>
            <a:cxnSpLocks noChangeShapeType="1"/>
            <a:stCxn id="20496" idx="0"/>
            <a:endCxn id="20501" idx="0"/>
          </p:cNvCxnSpPr>
          <p:nvPr/>
        </p:nvCxnSpPr>
        <p:spPr bwMode="auto">
          <a:xfrm>
            <a:off x="6086475" y="3538538"/>
            <a:ext cx="1143000" cy="113030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2" name="Connector 757"/>
          <p:cNvCxnSpPr>
            <a:cxnSpLocks noChangeShapeType="1"/>
            <a:stCxn id="20496" idx="0"/>
            <a:endCxn id="20507" idx="0"/>
          </p:cNvCxnSpPr>
          <p:nvPr/>
        </p:nvCxnSpPr>
        <p:spPr bwMode="auto">
          <a:xfrm flipH="1">
            <a:off x="6086475" y="3538538"/>
            <a:ext cx="0" cy="151765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3" name="Connector 758"/>
          <p:cNvCxnSpPr>
            <a:cxnSpLocks noChangeShapeType="1"/>
            <a:stCxn id="20496" idx="0"/>
            <a:endCxn id="20498" idx="0"/>
          </p:cNvCxnSpPr>
          <p:nvPr/>
        </p:nvCxnSpPr>
        <p:spPr bwMode="auto">
          <a:xfrm flipH="1">
            <a:off x="4679950" y="3538538"/>
            <a:ext cx="1406525" cy="1000125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4" name="Connector 759"/>
          <p:cNvCxnSpPr>
            <a:cxnSpLocks noChangeShapeType="1"/>
            <a:stCxn id="20496" idx="0"/>
            <a:endCxn id="20506" idx="0"/>
          </p:cNvCxnSpPr>
          <p:nvPr/>
        </p:nvCxnSpPr>
        <p:spPr bwMode="auto">
          <a:xfrm flipH="1">
            <a:off x="3203575" y="3538538"/>
            <a:ext cx="2882900" cy="72390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Connector 760"/>
          <p:cNvCxnSpPr>
            <a:cxnSpLocks noChangeShapeType="1"/>
            <a:stCxn id="20497" idx="0"/>
            <a:endCxn id="20496" idx="0"/>
          </p:cNvCxnSpPr>
          <p:nvPr/>
        </p:nvCxnSpPr>
        <p:spPr bwMode="auto">
          <a:xfrm>
            <a:off x="3689350" y="3243263"/>
            <a:ext cx="2397125" cy="295275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6" name="Shape 761"/>
          <p:cNvSpPr/>
          <p:nvPr/>
        </p:nvSpPr>
        <p:spPr bwMode="auto">
          <a:xfrm>
            <a:off x="5375275" y="2827338"/>
            <a:ext cx="1422400" cy="14224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0497" name="Shape 762"/>
          <p:cNvSpPr/>
          <p:nvPr/>
        </p:nvSpPr>
        <p:spPr bwMode="auto">
          <a:xfrm>
            <a:off x="3248025" y="2801938"/>
            <a:ext cx="882650" cy="88265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0498" name="Shape 763"/>
          <p:cNvSpPr/>
          <p:nvPr/>
        </p:nvSpPr>
        <p:spPr bwMode="auto">
          <a:xfrm>
            <a:off x="3990975" y="3849688"/>
            <a:ext cx="1377950" cy="137795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0499" name="Shape 764"/>
          <p:cNvSpPr/>
          <p:nvPr/>
        </p:nvSpPr>
        <p:spPr bwMode="auto">
          <a:xfrm>
            <a:off x="4410075" y="1919288"/>
            <a:ext cx="1117600" cy="11176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0500" name="Shape 765"/>
          <p:cNvSpPr/>
          <p:nvPr/>
        </p:nvSpPr>
        <p:spPr bwMode="auto">
          <a:xfrm>
            <a:off x="6823075" y="1919288"/>
            <a:ext cx="1377950" cy="137795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0501" name="Shape 766"/>
          <p:cNvSpPr/>
          <p:nvPr/>
        </p:nvSpPr>
        <p:spPr bwMode="auto">
          <a:xfrm>
            <a:off x="6670675" y="4110038"/>
            <a:ext cx="1117600" cy="11176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0502" name="Shape 767"/>
          <p:cNvSpPr/>
          <p:nvPr/>
        </p:nvSpPr>
        <p:spPr bwMode="auto">
          <a:xfrm>
            <a:off x="8042275" y="3297238"/>
            <a:ext cx="882650" cy="88265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0503" name="Shape 768"/>
          <p:cNvSpPr/>
          <p:nvPr/>
        </p:nvSpPr>
        <p:spPr bwMode="auto">
          <a:xfrm>
            <a:off x="8645525" y="2478088"/>
            <a:ext cx="558800" cy="5588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0504" name="Shape 769"/>
          <p:cNvSpPr/>
          <p:nvPr/>
        </p:nvSpPr>
        <p:spPr bwMode="auto">
          <a:xfrm>
            <a:off x="9204325" y="3735388"/>
            <a:ext cx="882650" cy="88265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0505" name="Shape 770"/>
          <p:cNvSpPr/>
          <p:nvPr/>
        </p:nvSpPr>
        <p:spPr bwMode="auto">
          <a:xfrm>
            <a:off x="2365375" y="1919288"/>
            <a:ext cx="882650" cy="88265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0506" name="Shape 771"/>
          <p:cNvSpPr/>
          <p:nvPr/>
        </p:nvSpPr>
        <p:spPr bwMode="auto">
          <a:xfrm>
            <a:off x="2924175" y="3983038"/>
            <a:ext cx="558800" cy="5588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0507" name="Shape 772"/>
          <p:cNvSpPr/>
          <p:nvPr/>
        </p:nvSpPr>
        <p:spPr bwMode="auto">
          <a:xfrm>
            <a:off x="5807075" y="4776788"/>
            <a:ext cx="558800" cy="5588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0508" name="Shape 773"/>
          <p:cNvSpPr/>
          <p:nvPr/>
        </p:nvSpPr>
        <p:spPr bwMode="auto">
          <a:xfrm>
            <a:off x="5807075" y="1919288"/>
            <a:ext cx="558800" cy="5588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0509" name="Shape 775"/>
          <p:cNvSpPr>
            <a:spLocks noChangeArrowheads="1"/>
          </p:cNvSpPr>
          <p:nvPr/>
        </p:nvSpPr>
        <p:spPr bwMode="auto">
          <a:xfrm>
            <a:off x="4486275" y="2239963"/>
            <a:ext cx="952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412750" eaLnBrk="1" hangingPunct="1"/>
            <a:r>
              <a: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</a:t>
            </a:r>
            <a:endParaRPr lang="en-US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412750" eaLnBrk="1" hangingPunct="1"/>
            <a:r>
              <a: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编辑标题</a:t>
            </a:r>
            <a:endParaRPr lang="zh-CN" altLang="en-US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0" name="Shape 779"/>
          <p:cNvSpPr>
            <a:spLocks noChangeArrowheads="1"/>
          </p:cNvSpPr>
          <p:nvPr/>
        </p:nvSpPr>
        <p:spPr bwMode="auto">
          <a:xfrm>
            <a:off x="8010525" y="3643313"/>
            <a:ext cx="952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412750" eaLnBrk="1" hangingPunct="1"/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编辑标题</a:t>
            </a:r>
            <a:endParaRPr lang="zh-CN" altLang="en-US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1" name="Shape 780"/>
          <p:cNvSpPr>
            <a:spLocks noChangeArrowheads="1"/>
          </p:cNvSpPr>
          <p:nvPr/>
        </p:nvSpPr>
        <p:spPr bwMode="auto">
          <a:xfrm>
            <a:off x="9172575" y="4081463"/>
            <a:ext cx="952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412750" eaLnBrk="1" hangingPunct="1"/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编辑标题</a:t>
            </a:r>
            <a:endParaRPr lang="zh-CN" altLang="en-US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2" name="Shape 781"/>
          <p:cNvSpPr>
            <a:spLocks noChangeArrowheads="1"/>
          </p:cNvSpPr>
          <p:nvPr/>
        </p:nvSpPr>
        <p:spPr bwMode="auto">
          <a:xfrm>
            <a:off x="3217863" y="3149600"/>
            <a:ext cx="9525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412750" eaLnBrk="1" hangingPunct="1"/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编辑标题</a:t>
            </a:r>
            <a:endParaRPr lang="zh-CN" altLang="en-US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3" name="Shape 782"/>
          <p:cNvSpPr>
            <a:spLocks noChangeArrowheads="1"/>
          </p:cNvSpPr>
          <p:nvPr/>
        </p:nvSpPr>
        <p:spPr bwMode="auto">
          <a:xfrm>
            <a:off x="2333625" y="2273300"/>
            <a:ext cx="9525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412750" eaLnBrk="1" hangingPunct="1"/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编辑标题</a:t>
            </a:r>
            <a:endParaRPr lang="zh-CN" altLang="en-US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4" name="Shape 783"/>
          <p:cNvSpPr>
            <a:spLocks noChangeArrowheads="1"/>
          </p:cNvSpPr>
          <p:nvPr/>
        </p:nvSpPr>
        <p:spPr bwMode="auto">
          <a:xfrm>
            <a:off x="5610225" y="2117725"/>
            <a:ext cx="952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412750" eaLnBrk="1" hangingPunct="1"/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5" name="Shape 784"/>
          <p:cNvSpPr>
            <a:spLocks noChangeArrowheads="1"/>
          </p:cNvSpPr>
          <p:nvPr/>
        </p:nvSpPr>
        <p:spPr bwMode="auto">
          <a:xfrm>
            <a:off x="5616575" y="4972050"/>
            <a:ext cx="9525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412750" eaLnBrk="1" hangingPunct="1"/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6" name="Shape 785"/>
          <p:cNvSpPr>
            <a:spLocks noChangeArrowheads="1"/>
          </p:cNvSpPr>
          <p:nvPr/>
        </p:nvSpPr>
        <p:spPr bwMode="auto">
          <a:xfrm>
            <a:off x="8448675" y="2670175"/>
            <a:ext cx="952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412750" eaLnBrk="1" hangingPunct="1"/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7" name="Shape 786"/>
          <p:cNvSpPr>
            <a:spLocks noChangeArrowheads="1"/>
          </p:cNvSpPr>
          <p:nvPr/>
        </p:nvSpPr>
        <p:spPr bwMode="auto">
          <a:xfrm>
            <a:off x="2727325" y="4168775"/>
            <a:ext cx="952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412750" eaLnBrk="1" hangingPunct="1"/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0518" name="组合 58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3267075"/>
            <a:ext cx="6524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9" name="TextBox 13"/>
          <p:cNvSpPr txBox="1">
            <a:spLocks noChangeArrowheads="1"/>
          </p:cNvSpPr>
          <p:nvPr/>
        </p:nvSpPr>
        <p:spPr bwMode="auto">
          <a:xfrm>
            <a:off x="6894513" y="2484438"/>
            <a:ext cx="1954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0" name="TextBox 13"/>
          <p:cNvSpPr txBox="1">
            <a:spLocks noChangeArrowheads="1"/>
          </p:cNvSpPr>
          <p:nvPr/>
        </p:nvSpPr>
        <p:spPr bwMode="auto">
          <a:xfrm>
            <a:off x="6853238" y="4397375"/>
            <a:ext cx="19526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单击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编辑标题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1" name="TextBox 13"/>
          <p:cNvSpPr txBox="1">
            <a:spLocks noChangeArrowheads="1"/>
          </p:cNvSpPr>
          <p:nvPr/>
        </p:nvSpPr>
        <p:spPr bwMode="auto">
          <a:xfrm>
            <a:off x="4287838" y="4267200"/>
            <a:ext cx="19526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单击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编辑标题</a:t>
            </a:r>
            <a:endParaRPr 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354013"/>
            <a:ext cx="7481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508" name="文本框 8"/>
          <p:cNvSpPr txBox="1">
            <a:spLocks noChangeArrowheads="1"/>
          </p:cNvSpPr>
          <p:nvPr/>
        </p:nvSpPr>
        <p:spPr bwMode="auto">
          <a:xfrm>
            <a:off x="0" y="1571625"/>
            <a:ext cx="149542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44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9" name="文本框 12"/>
          <p:cNvSpPr txBox="1">
            <a:spLocks noChangeArrowheads="1"/>
          </p:cNvSpPr>
          <p:nvPr/>
        </p:nvSpPr>
        <p:spPr bwMode="auto">
          <a:xfrm>
            <a:off x="2762250" y="3632200"/>
            <a:ext cx="3919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商业模式</a:t>
            </a:r>
            <a:endParaRPr lang="zh-CN" altLang="en-US" sz="72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510" name="组合 13"/>
          <p:cNvGrpSpPr>
            <a:grpSpLocks noChangeAspect="1"/>
          </p:cNvGrpSpPr>
          <p:nvPr/>
        </p:nvGrpSpPr>
        <p:grpSpPr bwMode="auto">
          <a:xfrm>
            <a:off x="6804025" y="3178175"/>
            <a:ext cx="5578475" cy="3481388"/>
            <a:chOff x="0" y="0"/>
            <a:chExt cx="5324473" cy="3322983"/>
          </a:xfrm>
        </p:grpSpPr>
        <p:pic>
          <p:nvPicPr>
            <p:cNvPr id="21513" name="图片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4" y="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图片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33" r="2628"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1" name="矩形 16"/>
          <p:cNvSpPr>
            <a:spLocks noChangeArrowheads="1"/>
          </p:cNvSpPr>
          <p:nvPr/>
        </p:nvSpPr>
        <p:spPr bwMode="auto">
          <a:xfrm>
            <a:off x="2886075" y="5011738"/>
            <a:ext cx="4978400" cy="86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2" name="文本框 17"/>
          <p:cNvSpPr/>
          <p:nvPr/>
        </p:nvSpPr>
        <p:spPr bwMode="auto">
          <a:xfrm>
            <a:off x="341313" y="4933950"/>
            <a:ext cx="2155825" cy="881063"/>
          </a:xfrm>
          <a:custGeom>
            <a:avLst/>
            <a:gdLst>
              <a:gd name="T0" fmla="*/ 351871 w 2156102"/>
              <a:gd name="T1" fmla="*/ 0 h 880167"/>
              <a:gd name="T2" fmla="*/ 1116332 w 2156102"/>
              <a:gd name="T3" fmla="*/ 0 h 880167"/>
              <a:gd name="T4" fmla="*/ 791280 w 2156102"/>
              <a:gd name="T5" fmla="*/ 295205 h 880167"/>
              <a:gd name="T6" fmla="*/ 791280 w 2156102"/>
              <a:gd name="T7" fmla="*/ 308104 h 880167"/>
              <a:gd name="T8" fmla="*/ 2154163 w 2156102"/>
              <a:gd name="T9" fmla="*/ 308104 h 880167"/>
              <a:gd name="T10" fmla="*/ 2154163 w 2156102"/>
              <a:gd name="T11" fmla="*/ 886459 h 880167"/>
              <a:gd name="T12" fmla="*/ 0 w 2156102"/>
              <a:gd name="T13" fmla="*/ 886459 h 880167"/>
              <a:gd name="T14" fmla="*/ 0 w 2156102"/>
              <a:gd name="T15" fmla="*/ 340355 h 880167"/>
              <a:gd name="T16" fmla="*/ 351871 w 2156102"/>
              <a:gd name="T17" fmla="*/ 0 h 880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56102" h="880167">
                <a:moveTo>
                  <a:pt x="352186" y="0"/>
                </a:moveTo>
                <a:lnTo>
                  <a:pt x="1117336" y="0"/>
                </a:lnTo>
                <a:lnTo>
                  <a:pt x="791994" y="293110"/>
                </a:lnTo>
                <a:lnTo>
                  <a:pt x="791994" y="305918"/>
                </a:lnTo>
                <a:lnTo>
                  <a:pt x="2156102" y="305918"/>
                </a:lnTo>
                <a:lnTo>
                  <a:pt x="2156102" y="880167"/>
                </a:lnTo>
                <a:lnTo>
                  <a:pt x="0" y="880167"/>
                </a:lnTo>
                <a:lnTo>
                  <a:pt x="0" y="337940"/>
                </a:lnTo>
                <a:lnTo>
                  <a:pt x="35218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1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2532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7"/>
          <a:stretch>
            <a:fillRect/>
          </a:stretch>
        </p:blipFill>
        <p:spPr bwMode="auto">
          <a:xfrm>
            <a:off x="1258888" y="2332038"/>
            <a:ext cx="45227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半闭框 4"/>
          <p:cNvSpPr/>
          <p:nvPr/>
        </p:nvSpPr>
        <p:spPr bwMode="auto">
          <a:xfrm rot="10800000">
            <a:off x="5564188" y="5019675"/>
            <a:ext cx="433387" cy="339725"/>
          </a:xfrm>
          <a:custGeom>
            <a:avLst/>
            <a:gdLst>
              <a:gd name="T0" fmla="*/ 0 w 434745"/>
              <a:gd name="T1" fmla="*/ 0 h 340467"/>
              <a:gd name="T2" fmla="*/ 425327 w 434745"/>
              <a:gd name="T3" fmla="*/ 0 h 340467"/>
              <a:gd name="T4" fmla="*/ 307855 w 434745"/>
              <a:gd name="T5" fmla="*/ 92609 h 340467"/>
              <a:gd name="T6" fmla="*/ 111031 w 434745"/>
              <a:gd name="T7" fmla="*/ 92609 h 340467"/>
              <a:gd name="T8" fmla="*/ 111031 w 434745"/>
              <a:gd name="T9" fmla="*/ 247777 h 340467"/>
              <a:gd name="T10" fmla="*/ 0 w 434745"/>
              <a:gd name="T11" fmla="*/ 335307 h 340467"/>
              <a:gd name="T12" fmla="*/ 0 w 434745"/>
              <a:gd name="T13" fmla="*/ 0 h 3404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4745" h="340467">
                <a:moveTo>
                  <a:pt x="0" y="0"/>
                </a:moveTo>
                <a:lnTo>
                  <a:pt x="434745" y="0"/>
                </a:lnTo>
                <a:lnTo>
                  <a:pt x="314673" y="94034"/>
                </a:lnTo>
                <a:lnTo>
                  <a:pt x="113488" y="94034"/>
                </a:lnTo>
                <a:lnTo>
                  <a:pt x="113488" y="251590"/>
                </a:lnTo>
                <a:lnTo>
                  <a:pt x="0" y="340467"/>
                </a:lnTo>
                <a:lnTo>
                  <a:pt x="0" y="0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4" name="半闭框 5"/>
          <p:cNvSpPr/>
          <p:nvPr/>
        </p:nvSpPr>
        <p:spPr bwMode="auto">
          <a:xfrm rot="10800000">
            <a:off x="5626100" y="5068888"/>
            <a:ext cx="563563" cy="442912"/>
          </a:xfrm>
          <a:custGeom>
            <a:avLst/>
            <a:gdLst>
              <a:gd name="T0" fmla="*/ 0 w 564153"/>
              <a:gd name="T1" fmla="*/ 0 h 441812"/>
              <a:gd name="T2" fmla="*/ 560036 w 564153"/>
              <a:gd name="T3" fmla="*/ 0 h 441812"/>
              <a:gd name="T4" fmla="*/ 405360 w 564153"/>
              <a:gd name="T5" fmla="*/ 124167 h 441812"/>
              <a:gd name="T6" fmla="*/ 146194 w 564153"/>
              <a:gd name="T7" fmla="*/ 124167 h 441812"/>
              <a:gd name="T8" fmla="*/ 146194 w 564153"/>
              <a:gd name="T9" fmla="*/ 332212 h 441812"/>
              <a:gd name="T10" fmla="*/ 0 w 564153"/>
              <a:gd name="T11" fmla="*/ 449570 h 441812"/>
              <a:gd name="T12" fmla="*/ 0 w 564153"/>
              <a:gd name="T13" fmla="*/ 0 h 4418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4153" h="441812">
                <a:moveTo>
                  <a:pt x="0" y="0"/>
                </a:moveTo>
                <a:lnTo>
                  <a:pt x="564153" y="0"/>
                </a:lnTo>
                <a:lnTo>
                  <a:pt x="408340" y="122024"/>
                </a:lnTo>
                <a:lnTo>
                  <a:pt x="147269" y="122024"/>
                </a:lnTo>
                <a:lnTo>
                  <a:pt x="147269" y="326479"/>
                </a:lnTo>
                <a:lnTo>
                  <a:pt x="0" y="441812"/>
                </a:lnTo>
                <a:lnTo>
                  <a:pt x="0" y="0"/>
                </a:lnTo>
                <a:close/>
              </a:path>
            </a:pathLst>
          </a:custGeom>
          <a:solidFill>
            <a:srgbClr val="ADBACA"/>
          </a:solidFill>
          <a:ln w="12700" cap="flat" cmpd="sng">
            <a:solidFill>
              <a:srgbClr val="ADBACA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5" name="矩形 6"/>
          <p:cNvSpPr>
            <a:spLocks noChangeArrowheads="1"/>
          </p:cNvSpPr>
          <p:nvPr/>
        </p:nvSpPr>
        <p:spPr bwMode="auto">
          <a:xfrm>
            <a:off x="6635750" y="4414838"/>
            <a:ext cx="4749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6" name="TextBox 13"/>
          <p:cNvSpPr txBox="1">
            <a:spLocks noChangeArrowheads="1"/>
          </p:cNvSpPr>
          <p:nvPr/>
        </p:nvSpPr>
        <p:spPr bwMode="auto">
          <a:xfrm>
            <a:off x="6635750" y="4092575"/>
            <a:ext cx="275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5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3556" name="Straight Connector 154"/>
          <p:cNvCxnSpPr>
            <a:cxnSpLocks noChangeShapeType="1"/>
          </p:cNvCxnSpPr>
          <p:nvPr/>
        </p:nvCxnSpPr>
        <p:spPr bwMode="auto">
          <a:xfrm>
            <a:off x="3987800" y="2609850"/>
            <a:ext cx="1104900" cy="0"/>
          </a:xfrm>
          <a:prstGeom prst="line">
            <a:avLst/>
          </a:prstGeom>
          <a:noFill/>
          <a:ln w="19050">
            <a:solidFill>
              <a:srgbClr val="4886D8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7" name="Straight Connector 164"/>
          <p:cNvCxnSpPr>
            <a:cxnSpLocks noChangeShapeType="1"/>
          </p:cNvCxnSpPr>
          <p:nvPr/>
        </p:nvCxnSpPr>
        <p:spPr bwMode="auto">
          <a:xfrm>
            <a:off x="7318375" y="4979988"/>
            <a:ext cx="1057275" cy="0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8" name="Straight Connector 163"/>
          <p:cNvCxnSpPr>
            <a:cxnSpLocks noChangeShapeType="1"/>
          </p:cNvCxnSpPr>
          <p:nvPr/>
        </p:nvCxnSpPr>
        <p:spPr bwMode="auto">
          <a:xfrm>
            <a:off x="3987800" y="4979988"/>
            <a:ext cx="1104900" cy="0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9" name="Straight Connector 162"/>
          <p:cNvCxnSpPr>
            <a:cxnSpLocks noChangeShapeType="1"/>
          </p:cNvCxnSpPr>
          <p:nvPr/>
        </p:nvCxnSpPr>
        <p:spPr bwMode="auto">
          <a:xfrm>
            <a:off x="7788275" y="3792538"/>
            <a:ext cx="1063625" cy="0"/>
          </a:xfrm>
          <a:prstGeom prst="line">
            <a:avLst/>
          </a:prstGeom>
          <a:noFill/>
          <a:ln w="19050">
            <a:solidFill>
              <a:srgbClr val="1C4885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0" name="Straight Connector 161"/>
          <p:cNvCxnSpPr>
            <a:cxnSpLocks noChangeShapeType="1"/>
          </p:cNvCxnSpPr>
          <p:nvPr/>
        </p:nvCxnSpPr>
        <p:spPr bwMode="auto">
          <a:xfrm>
            <a:off x="3509963" y="3792538"/>
            <a:ext cx="1112837" cy="0"/>
          </a:xfrm>
          <a:prstGeom prst="line">
            <a:avLst/>
          </a:prstGeom>
          <a:noFill/>
          <a:ln w="19050">
            <a:solidFill>
              <a:srgbClr val="1C4885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1" name="Straight Connector 160"/>
          <p:cNvCxnSpPr>
            <a:cxnSpLocks noChangeShapeType="1"/>
          </p:cNvCxnSpPr>
          <p:nvPr/>
        </p:nvCxnSpPr>
        <p:spPr bwMode="auto">
          <a:xfrm>
            <a:off x="7318375" y="2609850"/>
            <a:ext cx="1068388" cy="0"/>
          </a:xfrm>
          <a:prstGeom prst="line">
            <a:avLst/>
          </a:prstGeom>
          <a:noFill/>
          <a:ln w="19050">
            <a:solidFill>
              <a:srgbClr val="4886D8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2" name="Oval 101"/>
          <p:cNvSpPr>
            <a:spLocks noChangeArrowheads="1"/>
          </p:cNvSpPr>
          <p:nvPr/>
        </p:nvSpPr>
        <p:spPr bwMode="auto">
          <a:xfrm>
            <a:off x="4622800" y="2209800"/>
            <a:ext cx="3165475" cy="3165475"/>
          </a:xfrm>
          <a:prstGeom prst="ellipse">
            <a:avLst/>
          </a:prstGeom>
          <a:noFill/>
          <a:ln w="19050">
            <a:solidFill>
              <a:srgbClr val="C1C7D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1374775" eaLnBrk="1" hangingPunct="1"/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563" name="Group 135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762125"/>
            <a:ext cx="156686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Group 1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792288"/>
            <a:ext cx="1560512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Group 14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981325"/>
            <a:ext cx="1566863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Group 1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4170363"/>
            <a:ext cx="156051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Group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50" y="2968625"/>
            <a:ext cx="157321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Group 15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4157663"/>
            <a:ext cx="156686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Oval 61"/>
          <p:cNvSpPr>
            <a:spLocks noChangeAspect="1" noChangeArrowheads="1"/>
          </p:cNvSpPr>
          <p:nvPr/>
        </p:nvSpPr>
        <p:spPr bwMode="auto">
          <a:xfrm>
            <a:off x="4354513" y="3524250"/>
            <a:ext cx="538162" cy="538163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0" name="Oval 66"/>
          <p:cNvSpPr>
            <a:spLocks noChangeAspect="1" noChangeArrowheads="1"/>
          </p:cNvSpPr>
          <p:nvPr/>
        </p:nvSpPr>
        <p:spPr bwMode="auto">
          <a:xfrm>
            <a:off x="4902200" y="4711700"/>
            <a:ext cx="538163" cy="538163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1" name="Oval 71"/>
          <p:cNvSpPr>
            <a:spLocks noChangeAspect="1" noChangeArrowheads="1"/>
          </p:cNvSpPr>
          <p:nvPr/>
        </p:nvSpPr>
        <p:spPr bwMode="auto">
          <a:xfrm>
            <a:off x="7016750" y="2328863"/>
            <a:ext cx="536575" cy="538162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2" name="Oval 120"/>
          <p:cNvSpPr>
            <a:spLocks noChangeAspect="1" noChangeArrowheads="1"/>
          </p:cNvSpPr>
          <p:nvPr/>
        </p:nvSpPr>
        <p:spPr bwMode="auto">
          <a:xfrm>
            <a:off x="7519988" y="3524250"/>
            <a:ext cx="536575" cy="538163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altLang="zh-CN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3" name="Oval 121"/>
          <p:cNvSpPr>
            <a:spLocks noChangeAspect="1" noChangeArrowheads="1"/>
          </p:cNvSpPr>
          <p:nvPr/>
        </p:nvSpPr>
        <p:spPr bwMode="auto">
          <a:xfrm>
            <a:off x="7011988" y="4711700"/>
            <a:ext cx="536575" cy="538163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en-US" altLang="zh-CN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4" name="Oval 30"/>
          <p:cNvSpPr>
            <a:spLocks noChangeAspect="1" noChangeArrowheads="1"/>
          </p:cNvSpPr>
          <p:nvPr/>
        </p:nvSpPr>
        <p:spPr bwMode="auto">
          <a:xfrm>
            <a:off x="4902200" y="2339975"/>
            <a:ext cx="538163" cy="538163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575" name="组合 35"/>
          <p:cNvGrpSpPr/>
          <p:nvPr/>
        </p:nvGrpSpPr>
        <p:grpSpPr bwMode="auto">
          <a:xfrm>
            <a:off x="5373688" y="3103563"/>
            <a:ext cx="1695450" cy="1533525"/>
            <a:chOff x="0" y="0"/>
            <a:chExt cx="1695998" cy="1533545"/>
          </a:xfrm>
        </p:grpSpPr>
        <p:sp>
          <p:nvSpPr>
            <p:cNvPr id="23582" name="Freeform 5"/>
            <p:cNvSpPr/>
            <p:nvPr/>
          </p:nvSpPr>
          <p:spPr bwMode="auto">
            <a:xfrm>
              <a:off x="609004" y="1187013"/>
              <a:ext cx="483986" cy="219611"/>
            </a:xfrm>
            <a:custGeom>
              <a:avLst/>
              <a:gdLst>
                <a:gd name="T0" fmla="*/ 2147483647 w 919"/>
                <a:gd name="T1" fmla="*/ 0 h 417"/>
                <a:gd name="T2" fmla="*/ 2147483647 w 919"/>
                <a:gd name="T3" fmla="*/ 0 h 417"/>
                <a:gd name="T4" fmla="*/ 0 w 919"/>
                <a:gd name="T5" fmla="*/ 2147483647 h 417"/>
                <a:gd name="T6" fmla="*/ 2147483647 w 919"/>
                <a:gd name="T7" fmla="*/ 2147483647 h 417"/>
                <a:gd name="T8" fmla="*/ 2147483647 w 919"/>
                <a:gd name="T9" fmla="*/ 0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9" h="417">
                  <a:moveTo>
                    <a:pt x="874" y="0"/>
                  </a:moveTo>
                  <a:lnTo>
                    <a:pt x="45" y="0"/>
                  </a:lnTo>
                  <a:lnTo>
                    <a:pt x="0" y="417"/>
                  </a:lnTo>
                  <a:lnTo>
                    <a:pt x="919" y="41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889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3" name="Rectangle 6"/>
            <p:cNvSpPr>
              <a:spLocks noChangeArrowheads="1"/>
            </p:cNvSpPr>
            <p:nvPr/>
          </p:nvSpPr>
          <p:spPr bwMode="auto">
            <a:xfrm>
              <a:off x="487876" y="1491413"/>
              <a:ext cx="725716" cy="42132"/>
            </a:xfrm>
            <a:prstGeom prst="rect">
              <a:avLst/>
            </a:prstGeom>
            <a:solidFill>
              <a:srgbClr val="5661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374775" eaLnBrk="1" hangingPunct="1"/>
              <a:endPara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84" name="Freeform 7"/>
            <p:cNvSpPr/>
            <p:nvPr/>
          </p:nvSpPr>
          <p:spPr bwMode="auto">
            <a:xfrm>
              <a:off x="0" y="0"/>
              <a:ext cx="1681484" cy="1015558"/>
            </a:xfrm>
            <a:custGeom>
              <a:avLst/>
              <a:gdLst>
                <a:gd name="T0" fmla="*/ 2147483647 w 1356"/>
                <a:gd name="T1" fmla="*/ 0 h 824"/>
                <a:gd name="T2" fmla="*/ 2147483647 w 1356"/>
                <a:gd name="T3" fmla="*/ 0 h 824"/>
                <a:gd name="T4" fmla="*/ 0 w 1356"/>
                <a:gd name="T5" fmla="*/ 2147483647 h 824"/>
                <a:gd name="T6" fmla="*/ 0 w 1356"/>
                <a:gd name="T7" fmla="*/ 2147483647 h 824"/>
                <a:gd name="T8" fmla="*/ 0 w 1356"/>
                <a:gd name="T9" fmla="*/ 2147483647 h 824"/>
                <a:gd name="T10" fmla="*/ 2147483647 w 1356"/>
                <a:gd name="T11" fmla="*/ 2147483647 h 824"/>
                <a:gd name="T12" fmla="*/ 2147483647 w 1356"/>
                <a:gd name="T13" fmla="*/ 2147483647 h 824"/>
                <a:gd name="T14" fmla="*/ 2147483647 w 1356"/>
                <a:gd name="T15" fmla="*/ 2147483647 h 824"/>
                <a:gd name="T16" fmla="*/ 2147483647 w 1356"/>
                <a:gd name="T17" fmla="*/ 0 h 8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6" h="824">
                  <a:moveTo>
                    <a:pt x="1259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3" y="0"/>
                    <a:pt x="0" y="44"/>
                    <a:pt x="0" y="97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0" y="824"/>
                    <a:pt x="0" y="824"/>
                    <a:pt x="0" y="824"/>
                  </a:cubicBezTo>
                  <a:cubicBezTo>
                    <a:pt x="1356" y="824"/>
                    <a:pt x="1356" y="824"/>
                    <a:pt x="1356" y="824"/>
                  </a:cubicBezTo>
                  <a:cubicBezTo>
                    <a:pt x="1356" y="727"/>
                    <a:pt x="1356" y="727"/>
                    <a:pt x="1356" y="727"/>
                  </a:cubicBezTo>
                  <a:cubicBezTo>
                    <a:pt x="1356" y="97"/>
                    <a:pt x="1356" y="97"/>
                    <a:pt x="1356" y="97"/>
                  </a:cubicBezTo>
                  <a:cubicBezTo>
                    <a:pt x="1356" y="44"/>
                    <a:pt x="1313" y="0"/>
                    <a:pt x="1259" y="0"/>
                  </a:cubicBezTo>
                </a:path>
              </a:pathLst>
            </a:custGeom>
            <a:solidFill>
              <a:srgbClr val="566172"/>
            </a:solidFill>
            <a:ln w="9525" cmpd="sng">
              <a:solidFill>
                <a:srgbClr val="A6A6A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5" name="Freeform 9"/>
            <p:cNvSpPr>
              <a:spLocks noEditPoints="1"/>
            </p:cNvSpPr>
            <p:nvPr/>
          </p:nvSpPr>
          <p:spPr bwMode="auto">
            <a:xfrm>
              <a:off x="5470" y="2590"/>
              <a:ext cx="1690528" cy="1027483"/>
            </a:xfrm>
            <a:custGeom>
              <a:avLst/>
              <a:gdLst>
                <a:gd name="T0" fmla="*/ 2147483647 w 1356"/>
                <a:gd name="T1" fmla="*/ 2147483647 h 824"/>
                <a:gd name="T2" fmla="*/ 2147483647 w 1356"/>
                <a:gd name="T3" fmla="*/ 2147483647 h 824"/>
                <a:gd name="T4" fmla="*/ 2147483647 w 1356"/>
                <a:gd name="T5" fmla="*/ 2147483647 h 824"/>
                <a:gd name="T6" fmla="*/ 2147483647 w 1356"/>
                <a:gd name="T7" fmla="*/ 2147483647 h 824"/>
                <a:gd name="T8" fmla="*/ 2147483647 w 1356"/>
                <a:gd name="T9" fmla="*/ 2147483647 h 824"/>
                <a:gd name="T10" fmla="*/ 2147483647 w 1356"/>
                <a:gd name="T11" fmla="*/ 2147483647 h 824"/>
                <a:gd name="T12" fmla="*/ 2147483647 w 1356"/>
                <a:gd name="T13" fmla="*/ 2147483647 h 824"/>
                <a:gd name="T14" fmla="*/ 2147483647 w 1356"/>
                <a:gd name="T15" fmla="*/ 0 h 824"/>
                <a:gd name="T16" fmla="*/ 2147483647 w 1356"/>
                <a:gd name="T17" fmla="*/ 0 h 824"/>
                <a:gd name="T18" fmla="*/ 0 w 1356"/>
                <a:gd name="T19" fmla="*/ 2147483647 h 824"/>
                <a:gd name="T20" fmla="*/ 0 w 1356"/>
                <a:gd name="T21" fmla="*/ 2147483647 h 824"/>
                <a:gd name="T22" fmla="*/ 2147483647 w 1356"/>
                <a:gd name="T23" fmla="*/ 2147483647 h 824"/>
                <a:gd name="T24" fmla="*/ 2147483647 w 1356"/>
                <a:gd name="T25" fmla="*/ 2147483647 h 824"/>
                <a:gd name="T26" fmla="*/ 2147483647 w 1356"/>
                <a:gd name="T27" fmla="*/ 0 h 8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6" h="824">
                  <a:moveTo>
                    <a:pt x="1308" y="49"/>
                  </a:moveTo>
                  <a:cubicBezTo>
                    <a:pt x="1308" y="49"/>
                    <a:pt x="1308" y="49"/>
                    <a:pt x="1308" y="49"/>
                  </a:cubicBezTo>
                  <a:cubicBezTo>
                    <a:pt x="1308" y="775"/>
                    <a:pt x="1308" y="775"/>
                    <a:pt x="1308" y="775"/>
                  </a:cubicBezTo>
                  <a:cubicBezTo>
                    <a:pt x="48" y="775"/>
                    <a:pt x="48" y="775"/>
                    <a:pt x="48" y="775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lnTo>
                    <a:pt x="1308" y="49"/>
                  </a:lnTo>
                  <a:close/>
                  <a:moveTo>
                    <a:pt x="130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824"/>
                    <a:pt x="0" y="824"/>
                    <a:pt x="0" y="824"/>
                  </a:cubicBezTo>
                  <a:cubicBezTo>
                    <a:pt x="1356" y="824"/>
                    <a:pt x="1356" y="824"/>
                    <a:pt x="1356" y="824"/>
                  </a:cubicBezTo>
                  <a:cubicBezTo>
                    <a:pt x="1356" y="49"/>
                    <a:pt x="1356" y="49"/>
                    <a:pt x="1356" y="49"/>
                  </a:cubicBezTo>
                  <a:cubicBezTo>
                    <a:pt x="1356" y="22"/>
                    <a:pt x="1334" y="0"/>
                    <a:pt x="1308" y="0"/>
                  </a:cubicBezTo>
                  <a:close/>
                </a:path>
              </a:pathLst>
            </a:custGeom>
            <a:solidFill>
              <a:srgbClr val="5661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6" name="Freeform 10"/>
            <p:cNvSpPr/>
            <p:nvPr/>
          </p:nvSpPr>
          <p:spPr bwMode="auto">
            <a:xfrm>
              <a:off x="5470" y="1030073"/>
              <a:ext cx="1690528" cy="180639"/>
            </a:xfrm>
            <a:custGeom>
              <a:avLst/>
              <a:gdLst>
                <a:gd name="T0" fmla="*/ 0 w 1356"/>
                <a:gd name="T1" fmla="*/ 0 h 145"/>
                <a:gd name="T2" fmla="*/ 0 w 1356"/>
                <a:gd name="T3" fmla="*/ 2147483647 h 145"/>
                <a:gd name="T4" fmla="*/ 2147483647 w 1356"/>
                <a:gd name="T5" fmla="*/ 2147483647 h 145"/>
                <a:gd name="T6" fmla="*/ 2147483647 w 1356"/>
                <a:gd name="T7" fmla="*/ 2147483647 h 145"/>
                <a:gd name="T8" fmla="*/ 2147483647 w 1356"/>
                <a:gd name="T9" fmla="*/ 2147483647 h 145"/>
                <a:gd name="T10" fmla="*/ 2147483647 w 1356"/>
                <a:gd name="T11" fmla="*/ 0 h 145"/>
                <a:gd name="T12" fmla="*/ 0 w 135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6" h="145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123"/>
                    <a:pt x="22" y="145"/>
                    <a:pt x="48" y="145"/>
                  </a:cubicBezTo>
                  <a:cubicBezTo>
                    <a:pt x="1308" y="145"/>
                    <a:pt x="1308" y="145"/>
                    <a:pt x="1308" y="145"/>
                  </a:cubicBezTo>
                  <a:cubicBezTo>
                    <a:pt x="1334" y="145"/>
                    <a:pt x="1356" y="123"/>
                    <a:pt x="1356" y="96"/>
                  </a:cubicBezTo>
                  <a:cubicBezTo>
                    <a:pt x="1356" y="0"/>
                    <a:pt x="1356" y="0"/>
                    <a:pt x="13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1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7" name="Freeform 11"/>
            <p:cNvSpPr/>
            <p:nvPr/>
          </p:nvSpPr>
          <p:spPr bwMode="auto">
            <a:xfrm>
              <a:off x="487876" y="1406624"/>
              <a:ext cx="725716" cy="84790"/>
            </a:xfrm>
            <a:custGeom>
              <a:avLst/>
              <a:gdLst>
                <a:gd name="T0" fmla="*/ 0 w 1378"/>
                <a:gd name="T1" fmla="*/ 2147483647 h 161"/>
                <a:gd name="T2" fmla="*/ 2147483647 w 1378"/>
                <a:gd name="T3" fmla="*/ 0 h 161"/>
                <a:gd name="T4" fmla="*/ 2147483647 w 1378"/>
                <a:gd name="T5" fmla="*/ 0 h 161"/>
                <a:gd name="T6" fmla="*/ 2147483647 w 1378"/>
                <a:gd name="T7" fmla="*/ 2147483647 h 161"/>
                <a:gd name="T8" fmla="*/ 0 w 1378"/>
                <a:gd name="T9" fmla="*/ 2147483647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8" h="161">
                  <a:moveTo>
                    <a:pt x="0" y="161"/>
                  </a:moveTo>
                  <a:lnTo>
                    <a:pt x="230" y="0"/>
                  </a:lnTo>
                  <a:lnTo>
                    <a:pt x="1149" y="0"/>
                  </a:lnTo>
                  <a:lnTo>
                    <a:pt x="1378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C1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3588" name="组合 4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92" y="340146"/>
              <a:ext cx="438912" cy="37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6" name="TextBox 71"/>
          <p:cNvSpPr txBox="1">
            <a:spLocks noChangeArrowheads="1"/>
          </p:cNvSpPr>
          <p:nvPr/>
        </p:nvSpPr>
        <p:spPr bwMode="auto">
          <a:xfrm>
            <a:off x="8537575" y="2452688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id-ID" altLang="en-US" sz="1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7" name="TextBox 71"/>
          <p:cNvSpPr txBox="1">
            <a:spLocks noChangeArrowheads="1"/>
          </p:cNvSpPr>
          <p:nvPr/>
        </p:nvSpPr>
        <p:spPr bwMode="auto">
          <a:xfrm>
            <a:off x="8997950" y="3619500"/>
            <a:ext cx="1262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id-ID" altLang="en-US" sz="1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8" name="TextBox 71"/>
          <p:cNvSpPr txBox="1">
            <a:spLocks noChangeArrowheads="1"/>
          </p:cNvSpPr>
          <p:nvPr/>
        </p:nvSpPr>
        <p:spPr bwMode="auto">
          <a:xfrm>
            <a:off x="8577263" y="4867275"/>
            <a:ext cx="1262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id-ID" altLang="en-US" sz="1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9" name="TextBox 71"/>
          <p:cNvSpPr txBox="1">
            <a:spLocks noChangeArrowheads="1"/>
          </p:cNvSpPr>
          <p:nvPr/>
        </p:nvSpPr>
        <p:spPr bwMode="auto">
          <a:xfrm>
            <a:off x="2657475" y="2452688"/>
            <a:ext cx="1262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id-ID" altLang="en-US" sz="1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80" name="TextBox 71"/>
          <p:cNvSpPr txBox="1">
            <a:spLocks noChangeArrowheads="1"/>
          </p:cNvSpPr>
          <p:nvPr/>
        </p:nvSpPr>
        <p:spPr bwMode="auto">
          <a:xfrm>
            <a:off x="2106613" y="3605213"/>
            <a:ext cx="1262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id-ID" altLang="en-US" sz="1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81" name="TextBox 71"/>
          <p:cNvSpPr txBox="1">
            <a:spLocks noChangeArrowheads="1"/>
          </p:cNvSpPr>
          <p:nvPr/>
        </p:nvSpPr>
        <p:spPr bwMode="auto">
          <a:xfrm>
            <a:off x="2698750" y="4886325"/>
            <a:ext cx="1262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id-ID" altLang="en-US" sz="1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2698</Words>
  <Application>WPS 演示</Application>
  <PresentationFormat>宽屏</PresentationFormat>
  <Paragraphs>387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Calibri Light</vt:lpstr>
      <vt:lpstr>微软雅黑</vt:lpstr>
      <vt:lpstr>Arial Unicode MS</vt:lpstr>
      <vt:lpstr>Malgun Gothic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一点素材；https://Dian1.taobao.com</dc:title>
  <dc:creator>一点素材; https://Dian1.taobao.com</dc:creator>
  <dc:description>一点素材；https://Dian1.taobao.com</dc:description>
  <cp:lastModifiedBy>南蛮姑娘</cp:lastModifiedBy>
  <cp:revision>7</cp:revision>
  <dcterms:created xsi:type="dcterms:W3CDTF">2015-07-17T02:38:00Z</dcterms:created>
  <dcterms:modified xsi:type="dcterms:W3CDTF">2021-09-15T08:47:36Z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CCAEE680D79D4E509C19EBC6B5369598</vt:lpwstr>
  </property>
  <property fmtid="{D5CDD505-2E9C-101B-9397-08002B2CF9AE}" pid="3" name="KSOProductBuildVer">
    <vt:lpwstr>2052-11.1.0.10700</vt:lpwstr>
  </property>
</Properties>
</file>