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1308" r:id="rId8"/>
    <p:sldId id="1309" r:id="rId9"/>
    <p:sldId id="1328" r:id="rId10"/>
    <p:sldId id="1311" r:id="rId11"/>
    <p:sldId id="1314" r:id="rId12"/>
    <p:sldId id="1327" r:id="rId13"/>
    <p:sldId id="1316" r:id="rId14"/>
    <p:sldId id="1317" r:id="rId15"/>
    <p:sldId id="1312" r:id="rId16"/>
    <p:sldId id="1318" r:id="rId17"/>
    <p:sldId id="1319" r:id="rId18"/>
    <p:sldId id="1320" r:id="rId19"/>
    <p:sldId id="1321" r:id="rId20"/>
    <p:sldId id="1313" r:id="rId21"/>
    <p:sldId id="1322" r:id="rId22"/>
    <p:sldId id="1323" r:id="rId23"/>
    <p:sldId id="1324" r:id="rId24"/>
    <p:sldId id="1325" r:id="rId25"/>
    <p:sldId id="1326" r:id="rId26"/>
    <p:sldId id="1329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475"/>
    <a:srgbClr val="211552"/>
    <a:srgbClr val="631F70"/>
    <a:srgbClr val="D65089"/>
    <a:srgbClr val="FFFFFF"/>
    <a:srgbClr val="F6F6F6"/>
    <a:srgbClr val="2A3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BA60-76B6-497B-AEBD-39BFF9635F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7573-D9ED-46F8-B84C-714E5D3956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784D-583C-4CCA-99E8-92A616BB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64D-673B-4D17-A56B-DCC6E0F572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1281"/>
            <a:ext cx="4180114" cy="5501487"/>
          </a:xfrm>
          <a:prstGeom prst="rect">
            <a:avLst/>
          </a:prstGeom>
        </p:spPr>
      </p:pic>
      <p:sp>
        <p:nvSpPr>
          <p:cNvPr id="10" name="PA_文本框 13"/>
          <p:cNvSpPr txBox="1"/>
          <p:nvPr>
            <p:custDataLst>
              <p:tags r:id="rId3"/>
            </p:custDataLst>
          </p:nvPr>
        </p:nvSpPr>
        <p:spPr>
          <a:xfrm>
            <a:off x="4646823" y="1674177"/>
            <a:ext cx="6221576" cy="10252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浓油彩商务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PPT</a:t>
            </a: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模板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2548" y="3528051"/>
            <a:ext cx="2722880" cy="386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xxx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时间：</a:t>
            </a:r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2021.x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işlïḑe"/>
          <p:cNvSpPr/>
          <p:nvPr/>
        </p:nvSpPr>
        <p:spPr bwMode="auto">
          <a:xfrm>
            <a:off x="4712548" y="2927434"/>
            <a:ext cx="6119944" cy="5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3" name="PA_文本框 13"/>
          <p:cNvSpPr txBox="1"/>
          <p:nvPr>
            <p:custDataLst>
              <p:tags r:id="rId4"/>
            </p:custDataLst>
          </p:nvPr>
        </p:nvSpPr>
        <p:spPr>
          <a:xfrm>
            <a:off x="4748454" y="3878960"/>
            <a:ext cx="2435860" cy="1715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800" b="1" dirty="0" smtClean="0">
                <a:gradFill>
                  <a:gsLst>
                    <a:gs pos="100000">
                      <a:srgbClr val="D65089"/>
                    </a:gs>
                    <a:gs pos="0">
                      <a:srgbClr val="631F70"/>
                    </a:gs>
                  </a:gsLst>
                  <a:lin ang="0" scaled="1"/>
                </a:gradFill>
                <a:latin typeface="+mn-ea"/>
              </a:rPr>
              <a:t>2021</a:t>
            </a:r>
            <a:endParaRPr lang="zh-CN" altLang="en-US" sz="8800" b="1" dirty="0">
              <a:gradFill>
                <a:gsLst>
                  <a:gs pos="100000">
                    <a:srgbClr val="D65089"/>
                  </a:gs>
                  <a:gs pos="0">
                    <a:srgbClr val="631F70"/>
                  </a:gs>
                </a:gsLst>
                <a:lin ang="0" scaled="1"/>
              </a:gra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48453" y="2699393"/>
            <a:ext cx="6048135" cy="104207"/>
          </a:xfrm>
          <a:prstGeom prst="rect">
            <a:avLst/>
          </a:prstGeom>
          <a:gradFill flip="none" rotWithShape="1">
            <a:gsLst>
              <a:gs pos="100000">
                <a:srgbClr val="D65089"/>
              </a:gs>
              <a:gs pos="21000">
                <a:srgbClr val="2A35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工作完成情况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17" name="8532293d-2bb2-40b4-a232-ef9d37e6744d"/>
          <p:cNvGrpSpPr>
            <a:grpSpLocks noChangeAspect="1"/>
          </p:cNvGrpSpPr>
          <p:nvPr/>
        </p:nvGrpSpPr>
        <p:grpSpPr>
          <a:xfrm>
            <a:off x="1523290" y="1577459"/>
            <a:ext cx="7134825" cy="4154861"/>
            <a:chOff x="1925676" y="997545"/>
            <a:chExt cx="8694658" cy="5063209"/>
          </a:xfrm>
        </p:grpSpPr>
        <p:grpSp>
          <p:nvGrpSpPr>
            <p:cNvPr id="18" name="Group 29"/>
            <p:cNvGrpSpPr/>
            <p:nvPr/>
          </p:nvGrpSpPr>
          <p:grpSpPr>
            <a:xfrm>
              <a:off x="2789732" y="1172336"/>
              <a:ext cx="7001679" cy="4418441"/>
              <a:chOff x="3452909" y="1506577"/>
              <a:chExt cx="6199706" cy="3912348"/>
            </a:xfrm>
          </p:grpSpPr>
          <p:cxnSp>
            <p:nvCxnSpPr>
              <p:cNvPr id="37" name="Straight Connector 8"/>
              <p:cNvCxnSpPr/>
              <p:nvPr/>
            </p:nvCxnSpPr>
            <p:spPr>
              <a:xfrm rot="20943308">
                <a:off x="3867874" y="2591852"/>
                <a:ext cx="1916046" cy="149282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0"/>
              <p:cNvCxnSpPr/>
              <p:nvPr/>
            </p:nvCxnSpPr>
            <p:spPr>
              <a:xfrm rot="20943308" flipV="1">
                <a:off x="3576470" y="4112593"/>
                <a:ext cx="2423914" cy="73871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2"/>
              <p:cNvCxnSpPr/>
              <p:nvPr/>
            </p:nvCxnSpPr>
            <p:spPr>
              <a:xfrm rot="20943308" flipH="1">
                <a:off x="3452909" y="2822866"/>
                <a:ext cx="507868" cy="2223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4"/>
              <p:cNvCxnSpPr/>
              <p:nvPr/>
            </p:nvCxnSpPr>
            <p:spPr>
              <a:xfrm rot="20943308" flipH="1">
                <a:off x="5713531" y="1857132"/>
                <a:ext cx="1646723" cy="1892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6"/>
              <p:cNvCxnSpPr/>
              <p:nvPr/>
            </p:nvCxnSpPr>
            <p:spPr>
              <a:xfrm rot="20943308" flipV="1">
                <a:off x="3680679" y="2050412"/>
                <a:ext cx="3570464" cy="40013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8"/>
              <p:cNvCxnSpPr/>
              <p:nvPr/>
            </p:nvCxnSpPr>
            <p:spPr>
              <a:xfrm rot="20943308">
                <a:off x="7262533" y="1506577"/>
                <a:ext cx="2069946" cy="12273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0"/>
              <p:cNvCxnSpPr/>
              <p:nvPr/>
            </p:nvCxnSpPr>
            <p:spPr>
              <a:xfrm rot="20943308" flipV="1">
                <a:off x="5818480" y="2872269"/>
                <a:ext cx="3708973" cy="669462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22"/>
              <p:cNvCxnSpPr/>
              <p:nvPr/>
            </p:nvCxnSpPr>
            <p:spPr>
              <a:xfrm rot="20943308" flipH="1" flipV="1">
                <a:off x="6025747" y="3695854"/>
                <a:ext cx="1908351" cy="15005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24"/>
              <p:cNvCxnSpPr/>
              <p:nvPr/>
            </p:nvCxnSpPr>
            <p:spPr>
              <a:xfrm rot="20943308" flipH="1">
                <a:off x="7844298" y="2678188"/>
                <a:ext cx="1808317" cy="21699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6"/>
              <p:cNvCxnSpPr/>
              <p:nvPr/>
            </p:nvCxnSpPr>
            <p:spPr>
              <a:xfrm rot="20943308" flipH="1" flipV="1">
                <a:off x="3687337" y="4668666"/>
                <a:ext cx="4355350" cy="75025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"/>
            <p:cNvSpPr/>
            <p:nvPr/>
          </p:nvSpPr>
          <p:spPr>
            <a:xfrm rot="20943308">
              <a:off x="2704422" y="2205170"/>
              <a:ext cx="827174" cy="827174"/>
            </a:xfrm>
            <a:prstGeom prst="ellipse">
              <a:avLst/>
            </a:prstGeom>
            <a:solidFill>
              <a:srgbClr val="4D447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0" name="Oval 2"/>
            <p:cNvSpPr/>
            <p:nvPr/>
          </p:nvSpPr>
          <p:spPr>
            <a:xfrm rot="20943308">
              <a:off x="2619788" y="4788433"/>
              <a:ext cx="827174" cy="827174"/>
            </a:xfrm>
            <a:prstGeom prst="ellipse">
              <a:avLst/>
            </a:prstGeom>
            <a:solidFill>
              <a:srgbClr val="21155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1" name="Oval 3"/>
            <p:cNvSpPr/>
            <p:nvPr/>
          </p:nvSpPr>
          <p:spPr>
            <a:xfrm rot="20943308">
              <a:off x="5149060" y="3449586"/>
              <a:ext cx="827174" cy="827174"/>
            </a:xfrm>
            <a:prstGeom prst="ellipse">
              <a:avLst/>
            </a:prstGeom>
            <a:solidFill>
              <a:srgbClr val="D65089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2" name="Oval 4"/>
            <p:cNvSpPr/>
            <p:nvPr/>
          </p:nvSpPr>
          <p:spPr>
            <a:xfrm rot="20943308">
              <a:off x="7578284" y="4705835"/>
              <a:ext cx="827174" cy="827174"/>
            </a:xfrm>
            <a:prstGeom prst="ellipse">
              <a:avLst/>
            </a:prstGeom>
            <a:solidFill>
              <a:srgbClr val="631F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3" name="Oval 5"/>
            <p:cNvSpPr/>
            <p:nvPr/>
          </p:nvSpPr>
          <p:spPr>
            <a:xfrm rot="20943308">
              <a:off x="6569072" y="997545"/>
              <a:ext cx="827174" cy="827174"/>
            </a:xfrm>
            <a:prstGeom prst="ellipse">
              <a:avLst/>
            </a:prstGeom>
            <a:solidFill>
              <a:srgbClr val="631F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4" name="Oval 6"/>
            <p:cNvSpPr/>
            <p:nvPr/>
          </p:nvSpPr>
          <p:spPr>
            <a:xfrm rot="20943308">
              <a:off x="9126607" y="1910332"/>
              <a:ext cx="827174" cy="827174"/>
            </a:xfrm>
            <a:prstGeom prst="ellipse">
              <a:avLst/>
            </a:prstGeom>
            <a:solidFill>
              <a:srgbClr val="4D447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5462840" y="3673520"/>
              <a:ext cx="199613" cy="359303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2858593" y="5052577"/>
              <a:ext cx="364295" cy="2994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7" name="Freeform: Shape 32"/>
            <p:cNvSpPr/>
            <p:nvPr/>
          </p:nvSpPr>
          <p:spPr bwMode="auto">
            <a:xfrm>
              <a:off x="9367143" y="2135143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8" name="Freeform: Shape 35"/>
            <p:cNvSpPr/>
            <p:nvPr/>
          </p:nvSpPr>
          <p:spPr bwMode="auto">
            <a:xfrm>
              <a:off x="6826864" y="1248752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9" name="Freeform: Shape 38"/>
            <p:cNvSpPr/>
            <p:nvPr/>
          </p:nvSpPr>
          <p:spPr bwMode="auto">
            <a:xfrm>
              <a:off x="7742854" y="4891562"/>
              <a:ext cx="484623" cy="44835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0" name="Freeform: Shape 39"/>
            <p:cNvSpPr>
              <a:spLocks noChangeAspect="1"/>
            </p:cNvSpPr>
            <p:nvPr/>
          </p:nvSpPr>
          <p:spPr bwMode="auto">
            <a:xfrm>
              <a:off x="2927482" y="2418157"/>
              <a:ext cx="381053" cy="38065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1" name="Rectangle 40"/>
            <p:cNvSpPr/>
            <p:nvPr/>
          </p:nvSpPr>
          <p:spPr>
            <a:xfrm>
              <a:off x="2045095" y="312134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标题文本预设</a:t>
              </a:r>
              <a:endParaRPr lang="zh-CN" altLang="en-US" sz="1465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2" name="Rectangle 41"/>
            <p:cNvSpPr/>
            <p:nvPr/>
          </p:nvSpPr>
          <p:spPr>
            <a:xfrm>
              <a:off x="8502329" y="2857153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标题文本预设</a:t>
              </a:r>
              <a:endPara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3" name="Rectangle 42"/>
            <p:cNvSpPr/>
            <p:nvPr/>
          </p:nvSpPr>
          <p:spPr>
            <a:xfrm>
              <a:off x="5935320" y="1900687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标题文本预设</a:t>
              </a:r>
              <a:endPara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4" name="Rectangle 43"/>
            <p:cNvSpPr/>
            <p:nvPr/>
          </p:nvSpPr>
          <p:spPr>
            <a:xfrm>
              <a:off x="4503644" y="432512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标题文本预设</a:t>
              </a:r>
              <a:endPara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5" name="Rectangle 44"/>
            <p:cNvSpPr/>
            <p:nvPr/>
          </p:nvSpPr>
          <p:spPr>
            <a:xfrm>
              <a:off x="1925676" y="5735344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14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标题文本预设</a:t>
              </a:r>
              <a:endPara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6" name="Rectangle 45"/>
            <p:cNvSpPr/>
            <p:nvPr/>
          </p:nvSpPr>
          <p:spPr>
            <a:xfrm>
              <a:off x="6926163" y="5630881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1465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标题文本预设</a:t>
              </a:r>
              <a:endParaRPr lang="zh-CN" altLang="en-US" sz="1465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00" y="381074"/>
            <a:ext cx="3099804" cy="5900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工作完成情况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8" name="组合 11"/>
          <p:cNvGrpSpPr/>
          <p:nvPr/>
        </p:nvGrpSpPr>
        <p:grpSpPr>
          <a:xfrm>
            <a:off x="4492716" y="4046272"/>
            <a:ext cx="1371408" cy="1371593"/>
            <a:chOff x="4337039" y="4117416"/>
            <a:chExt cx="1371831" cy="1371831"/>
          </a:xfrm>
        </p:grpSpPr>
        <p:grpSp>
          <p:nvGrpSpPr>
            <p:cNvPr id="9" name="组合 18"/>
            <p:cNvGrpSpPr/>
            <p:nvPr/>
          </p:nvGrpSpPr>
          <p:grpSpPr>
            <a:xfrm>
              <a:off x="4337039" y="4117416"/>
              <a:ext cx="1371831" cy="1371831"/>
              <a:chOff x="4277955" y="3767258"/>
              <a:chExt cx="1371831" cy="1371831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rgbClr val="4D4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椭圆 11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0" name="Freeform 99"/>
            <p:cNvSpPr>
              <a:spLocks noEditPoints="1"/>
            </p:cNvSpPr>
            <p:nvPr/>
          </p:nvSpPr>
          <p:spPr bwMode="auto">
            <a:xfrm>
              <a:off x="4761092" y="4542225"/>
              <a:ext cx="523724" cy="522211"/>
            </a:xfrm>
            <a:custGeom>
              <a:avLst/>
              <a:gdLst>
                <a:gd name="T0" fmla="*/ 80 w 146"/>
                <a:gd name="T1" fmla="*/ 44 h 146"/>
                <a:gd name="T2" fmla="*/ 91 w 146"/>
                <a:gd name="T3" fmla="*/ 33 h 146"/>
                <a:gd name="T4" fmla="*/ 80 w 146"/>
                <a:gd name="T5" fmla="*/ 23 h 146"/>
                <a:gd name="T6" fmla="*/ 69 w 146"/>
                <a:gd name="T7" fmla="*/ 33 h 146"/>
                <a:gd name="T8" fmla="*/ 80 w 146"/>
                <a:gd name="T9" fmla="*/ 44 h 146"/>
                <a:gd name="T10" fmla="*/ 80 w 146"/>
                <a:gd name="T11" fmla="*/ 29 h 146"/>
                <a:gd name="T12" fmla="*/ 85 w 146"/>
                <a:gd name="T13" fmla="*/ 33 h 146"/>
                <a:gd name="T14" fmla="*/ 80 w 146"/>
                <a:gd name="T15" fmla="*/ 38 h 146"/>
                <a:gd name="T16" fmla="*/ 75 w 146"/>
                <a:gd name="T17" fmla="*/ 33 h 146"/>
                <a:gd name="T18" fmla="*/ 80 w 146"/>
                <a:gd name="T19" fmla="*/ 29 h 146"/>
                <a:gd name="T20" fmla="*/ 143 w 146"/>
                <a:gd name="T21" fmla="*/ 0 h 146"/>
                <a:gd name="T22" fmla="*/ 3 w 146"/>
                <a:gd name="T23" fmla="*/ 0 h 146"/>
                <a:gd name="T24" fmla="*/ 0 w 146"/>
                <a:gd name="T25" fmla="*/ 3 h 146"/>
                <a:gd name="T26" fmla="*/ 0 w 146"/>
                <a:gd name="T27" fmla="*/ 143 h 146"/>
                <a:gd name="T28" fmla="*/ 3 w 146"/>
                <a:gd name="T29" fmla="*/ 146 h 146"/>
                <a:gd name="T30" fmla="*/ 143 w 146"/>
                <a:gd name="T31" fmla="*/ 146 h 146"/>
                <a:gd name="T32" fmla="*/ 144 w 146"/>
                <a:gd name="T33" fmla="*/ 145 h 146"/>
                <a:gd name="T34" fmla="*/ 144 w 146"/>
                <a:gd name="T35" fmla="*/ 145 h 146"/>
                <a:gd name="T36" fmla="*/ 145 w 146"/>
                <a:gd name="T37" fmla="*/ 145 h 146"/>
                <a:gd name="T38" fmla="*/ 145 w 146"/>
                <a:gd name="T39" fmla="*/ 145 h 146"/>
                <a:gd name="T40" fmla="*/ 145 w 146"/>
                <a:gd name="T41" fmla="*/ 144 h 146"/>
                <a:gd name="T42" fmla="*/ 146 w 146"/>
                <a:gd name="T43" fmla="*/ 143 h 146"/>
                <a:gd name="T44" fmla="*/ 146 w 146"/>
                <a:gd name="T45" fmla="*/ 143 h 146"/>
                <a:gd name="T46" fmla="*/ 146 w 146"/>
                <a:gd name="T47" fmla="*/ 3 h 146"/>
                <a:gd name="T48" fmla="*/ 143 w 146"/>
                <a:gd name="T49" fmla="*/ 0 h 146"/>
                <a:gd name="T50" fmla="*/ 6 w 146"/>
                <a:gd name="T51" fmla="*/ 140 h 146"/>
                <a:gd name="T52" fmla="*/ 6 w 146"/>
                <a:gd name="T53" fmla="*/ 107 h 146"/>
                <a:gd name="T54" fmla="*/ 55 w 146"/>
                <a:gd name="T55" fmla="*/ 58 h 146"/>
                <a:gd name="T56" fmla="*/ 135 w 146"/>
                <a:gd name="T57" fmla="*/ 140 h 146"/>
                <a:gd name="T58" fmla="*/ 6 w 146"/>
                <a:gd name="T59" fmla="*/ 140 h 146"/>
                <a:gd name="T60" fmla="*/ 140 w 146"/>
                <a:gd name="T61" fmla="*/ 135 h 146"/>
                <a:gd name="T62" fmla="*/ 86 w 146"/>
                <a:gd name="T63" fmla="*/ 81 h 146"/>
                <a:gd name="T64" fmla="*/ 107 w 146"/>
                <a:gd name="T65" fmla="*/ 59 h 146"/>
                <a:gd name="T66" fmla="*/ 140 w 146"/>
                <a:gd name="T67" fmla="*/ 92 h 146"/>
                <a:gd name="T68" fmla="*/ 140 w 146"/>
                <a:gd name="T69" fmla="*/ 135 h 146"/>
                <a:gd name="T70" fmla="*/ 140 w 146"/>
                <a:gd name="T71" fmla="*/ 84 h 146"/>
                <a:gd name="T72" fmla="*/ 109 w 146"/>
                <a:gd name="T73" fmla="*/ 53 h 146"/>
                <a:gd name="T74" fmla="*/ 105 w 146"/>
                <a:gd name="T75" fmla="*/ 53 h 146"/>
                <a:gd name="T76" fmla="*/ 82 w 146"/>
                <a:gd name="T77" fmla="*/ 76 h 146"/>
                <a:gd name="T78" fmla="*/ 57 w 146"/>
                <a:gd name="T79" fmla="*/ 52 h 146"/>
                <a:gd name="T80" fmla="*/ 55 w 146"/>
                <a:gd name="T81" fmla="*/ 51 h 146"/>
                <a:gd name="T82" fmla="*/ 55 w 146"/>
                <a:gd name="T83" fmla="*/ 51 h 146"/>
                <a:gd name="T84" fmla="*/ 53 w 146"/>
                <a:gd name="T85" fmla="*/ 52 h 146"/>
                <a:gd name="T86" fmla="*/ 6 w 146"/>
                <a:gd name="T87" fmla="*/ 98 h 146"/>
                <a:gd name="T88" fmla="*/ 6 w 146"/>
                <a:gd name="T89" fmla="*/ 6 h 146"/>
                <a:gd name="T90" fmla="*/ 140 w 146"/>
                <a:gd name="T91" fmla="*/ 6 h 146"/>
                <a:gd name="T92" fmla="*/ 140 w 146"/>
                <a:gd name="T93" fmla="*/ 8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46">
                  <a:moveTo>
                    <a:pt x="80" y="44"/>
                  </a:moveTo>
                  <a:cubicBezTo>
                    <a:pt x="86" y="44"/>
                    <a:pt x="91" y="39"/>
                    <a:pt x="91" y="33"/>
                  </a:cubicBezTo>
                  <a:cubicBezTo>
                    <a:pt x="91" y="27"/>
                    <a:pt x="86" y="23"/>
                    <a:pt x="80" y="23"/>
                  </a:cubicBezTo>
                  <a:cubicBezTo>
                    <a:pt x="74" y="23"/>
                    <a:pt x="69" y="27"/>
                    <a:pt x="69" y="33"/>
                  </a:cubicBezTo>
                  <a:cubicBezTo>
                    <a:pt x="69" y="39"/>
                    <a:pt x="74" y="44"/>
                    <a:pt x="80" y="44"/>
                  </a:cubicBezTo>
                  <a:close/>
                  <a:moveTo>
                    <a:pt x="80" y="29"/>
                  </a:moveTo>
                  <a:cubicBezTo>
                    <a:pt x="83" y="29"/>
                    <a:pt x="85" y="31"/>
                    <a:pt x="85" y="33"/>
                  </a:cubicBezTo>
                  <a:cubicBezTo>
                    <a:pt x="85" y="36"/>
                    <a:pt x="83" y="38"/>
                    <a:pt x="80" y="38"/>
                  </a:cubicBezTo>
                  <a:cubicBezTo>
                    <a:pt x="78" y="38"/>
                    <a:pt x="75" y="36"/>
                    <a:pt x="75" y="33"/>
                  </a:cubicBezTo>
                  <a:cubicBezTo>
                    <a:pt x="75" y="31"/>
                    <a:pt x="78" y="29"/>
                    <a:pt x="80" y="29"/>
                  </a:cubicBezTo>
                  <a:close/>
                  <a:moveTo>
                    <a:pt x="14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4"/>
                    <a:pt x="2" y="146"/>
                    <a:pt x="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4" y="145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4" y="145"/>
                    <a:pt x="145" y="145"/>
                    <a:pt x="145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2"/>
                    <a:pt x="144" y="0"/>
                    <a:pt x="143" y="0"/>
                  </a:cubicBezTo>
                  <a:close/>
                  <a:moveTo>
                    <a:pt x="6" y="140"/>
                  </a:moveTo>
                  <a:cubicBezTo>
                    <a:pt x="6" y="107"/>
                    <a:pt x="6" y="107"/>
                    <a:pt x="6" y="10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35" y="140"/>
                    <a:pt x="135" y="140"/>
                    <a:pt x="135" y="140"/>
                  </a:cubicBezTo>
                  <a:lnTo>
                    <a:pt x="6" y="140"/>
                  </a:lnTo>
                  <a:close/>
                  <a:moveTo>
                    <a:pt x="140" y="135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40" y="92"/>
                    <a:pt x="140" y="92"/>
                    <a:pt x="140" y="92"/>
                  </a:cubicBezTo>
                  <a:lnTo>
                    <a:pt x="140" y="135"/>
                  </a:lnTo>
                  <a:close/>
                  <a:moveTo>
                    <a:pt x="140" y="84"/>
                  </a:moveTo>
                  <a:cubicBezTo>
                    <a:pt x="109" y="53"/>
                    <a:pt x="109" y="53"/>
                    <a:pt x="109" y="53"/>
                  </a:cubicBezTo>
                  <a:cubicBezTo>
                    <a:pt x="108" y="52"/>
                    <a:pt x="106" y="52"/>
                    <a:pt x="105" y="53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6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3" y="52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40" y="6"/>
                    <a:pt x="140" y="6"/>
                    <a:pt x="140" y="6"/>
                  </a:cubicBezTo>
                  <a:lnTo>
                    <a:pt x="140" y="84"/>
                  </a:lnTo>
                  <a:close/>
                </a:path>
              </a:pathLst>
            </a:custGeom>
            <a:solidFill>
              <a:srgbClr val="4D4475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79468" y="4046272"/>
            <a:ext cx="1371408" cy="1371593"/>
            <a:chOff x="6024309" y="4117416"/>
            <a:chExt cx="1371831" cy="1371831"/>
          </a:xfrm>
        </p:grpSpPr>
        <p:grpSp>
          <p:nvGrpSpPr>
            <p:cNvPr id="14" name="组合 60"/>
            <p:cNvGrpSpPr/>
            <p:nvPr/>
          </p:nvGrpSpPr>
          <p:grpSpPr>
            <a:xfrm flipH="1">
              <a:off x="6024309" y="4117416"/>
              <a:ext cx="1371831" cy="1371831"/>
              <a:chOff x="4277955" y="3767258"/>
              <a:chExt cx="1371831" cy="1371831"/>
            </a:xfrm>
          </p:grpSpPr>
          <p:sp>
            <p:nvSpPr>
              <p:cNvPr id="16" name="泪滴形 15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rgbClr val="631F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" name="椭圆 16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5" name="Freeform 156"/>
            <p:cNvSpPr>
              <a:spLocks noEditPoints="1"/>
            </p:cNvSpPr>
            <p:nvPr/>
          </p:nvSpPr>
          <p:spPr bwMode="auto">
            <a:xfrm>
              <a:off x="6420019" y="4542225"/>
              <a:ext cx="580408" cy="585922"/>
            </a:xfrm>
            <a:custGeom>
              <a:avLst/>
              <a:gdLst>
                <a:gd name="T0" fmla="*/ 39 w 178"/>
                <a:gd name="T1" fmla="*/ 57 h 180"/>
                <a:gd name="T2" fmla="*/ 53 w 178"/>
                <a:gd name="T3" fmla="*/ 57 h 180"/>
                <a:gd name="T4" fmla="*/ 45 w 178"/>
                <a:gd name="T5" fmla="*/ 57 h 180"/>
                <a:gd name="T6" fmla="*/ 47 w 178"/>
                <a:gd name="T7" fmla="*/ 57 h 180"/>
                <a:gd name="T8" fmla="*/ 105 w 178"/>
                <a:gd name="T9" fmla="*/ 50 h 180"/>
                <a:gd name="T10" fmla="*/ 105 w 178"/>
                <a:gd name="T11" fmla="*/ 63 h 180"/>
                <a:gd name="T12" fmla="*/ 105 w 178"/>
                <a:gd name="T13" fmla="*/ 50 h 180"/>
                <a:gd name="T14" fmla="*/ 105 w 178"/>
                <a:gd name="T15" fmla="*/ 56 h 180"/>
                <a:gd name="T16" fmla="*/ 104 w 178"/>
                <a:gd name="T17" fmla="*/ 57 h 180"/>
                <a:gd name="T18" fmla="*/ 159 w 178"/>
                <a:gd name="T19" fmla="*/ 26 h 180"/>
                <a:gd name="T20" fmla="*/ 159 w 178"/>
                <a:gd name="T21" fmla="*/ 32 h 180"/>
                <a:gd name="T22" fmla="*/ 172 w 178"/>
                <a:gd name="T23" fmla="*/ 37 h 180"/>
                <a:gd name="T24" fmla="*/ 167 w 178"/>
                <a:gd name="T25" fmla="*/ 130 h 180"/>
                <a:gd name="T26" fmla="*/ 145 w 178"/>
                <a:gd name="T27" fmla="*/ 133 h 180"/>
                <a:gd name="T28" fmla="*/ 100 w 178"/>
                <a:gd name="T29" fmla="*/ 131 h 180"/>
                <a:gd name="T30" fmla="*/ 75 w 178"/>
                <a:gd name="T31" fmla="*/ 130 h 180"/>
                <a:gd name="T32" fmla="*/ 72 w 178"/>
                <a:gd name="T33" fmla="*/ 133 h 180"/>
                <a:gd name="T34" fmla="*/ 97 w 178"/>
                <a:gd name="T35" fmla="*/ 136 h 180"/>
                <a:gd name="T36" fmla="*/ 148 w 178"/>
                <a:gd name="T37" fmla="*/ 180 h 180"/>
                <a:gd name="T38" fmla="*/ 151 w 178"/>
                <a:gd name="T39" fmla="*/ 177 h 180"/>
                <a:gd name="T40" fmla="*/ 167 w 178"/>
                <a:gd name="T41" fmla="*/ 136 h 180"/>
                <a:gd name="T42" fmla="*/ 178 w 178"/>
                <a:gd name="T43" fmla="*/ 37 h 180"/>
                <a:gd name="T44" fmla="*/ 75 w 178"/>
                <a:gd name="T45" fmla="*/ 50 h 180"/>
                <a:gd name="T46" fmla="*/ 75 w 178"/>
                <a:gd name="T47" fmla="*/ 63 h 180"/>
                <a:gd name="T48" fmla="*/ 75 w 178"/>
                <a:gd name="T49" fmla="*/ 50 h 180"/>
                <a:gd name="T50" fmla="*/ 75 w 178"/>
                <a:gd name="T51" fmla="*/ 56 h 180"/>
                <a:gd name="T52" fmla="*/ 75 w 178"/>
                <a:gd name="T53" fmla="*/ 57 h 180"/>
                <a:gd name="T54" fmla="*/ 152 w 178"/>
                <a:gd name="T55" fmla="*/ 99 h 180"/>
                <a:gd name="T56" fmla="*/ 140 w 178"/>
                <a:gd name="T57" fmla="*/ 0 h 180"/>
                <a:gd name="T58" fmla="*/ 0 w 178"/>
                <a:gd name="T59" fmla="*/ 11 h 180"/>
                <a:gd name="T60" fmla="*/ 11 w 178"/>
                <a:gd name="T61" fmla="*/ 110 h 180"/>
                <a:gd name="T62" fmla="*/ 27 w 178"/>
                <a:gd name="T63" fmla="*/ 151 h 180"/>
                <a:gd name="T64" fmla="*/ 30 w 178"/>
                <a:gd name="T65" fmla="*/ 154 h 180"/>
                <a:gd name="T66" fmla="*/ 81 w 178"/>
                <a:gd name="T67" fmla="*/ 110 h 180"/>
                <a:gd name="T68" fmla="*/ 78 w 178"/>
                <a:gd name="T69" fmla="*/ 105 h 180"/>
                <a:gd name="T70" fmla="*/ 33 w 178"/>
                <a:gd name="T71" fmla="*/ 107 h 180"/>
                <a:gd name="T72" fmla="*/ 11 w 178"/>
                <a:gd name="T73" fmla="*/ 104 h 180"/>
                <a:gd name="T74" fmla="*/ 6 w 178"/>
                <a:gd name="T75" fmla="*/ 11 h 180"/>
                <a:gd name="T76" fmla="*/ 140 w 178"/>
                <a:gd name="T77" fmla="*/ 6 h 180"/>
                <a:gd name="T78" fmla="*/ 146 w 178"/>
                <a:gd name="T79" fmla="*/ 99 h 180"/>
                <a:gd name="T80" fmla="*/ 80 w 178"/>
                <a:gd name="T81" fmla="*/ 10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80">
                  <a:moveTo>
                    <a:pt x="46" y="50"/>
                  </a:moveTo>
                  <a:cubicBezTo>
                    <a:pt x="42" y="50"/>
                    <a:pt x="39" y="53"/>
                    <a:pt x="39" y="57"/>
                  </a:cubicBezTo>
                  <a:cubicBezTo>
                    <a:pt x="39" y="60"/>
                    <a:pt x="42" y="63"/>
                    <a:pt x="46" y="63"/>
                  </a:cubicBezTo>
                  <a:cubicBezTo>
                    <a:pt x="49" y="63"/>
                    <a:pt x="53" y="60"/>
                    <a:pt x="53" y="57"/>
                  </a:cubicBezTo>
                  <a:cubicBezTo>
                    <a:pt x="53" y="53"/>
                    <a:pt x="49" y="50"/>
                    <a:pt x="46" y="50"/>
                  </a:cubicBezTo>
                  <a:close/>
                  <a:moveTo>
                    <a:pt x="45" y="57"/>
                  </a:moveTo>
                  <a:cubicBezTo>
                    <a:pt x="45" y="56"/>
                    <a:pt x="45" y="56"/>
                    <a:pt x="46" y="56"/>
                  </a:cubicBezTo>
                  <a:cubicBezTo>
                    <a:pt x="46" y="56"/>
                    <a:pt x="47" y="56"/>
                    <a:pt x="47" y="57"/>
                  </a:cubicBezTo>
                  <a:cubicBezTo>
                    <a:pt x="47" y="58"/>
                    <a:pt x="45" y="58"/>
                    <a:pt x="45" y="57"/>
                  </a:cubicBezTo>
                  <a:close/>
                  <a:moveTo>
                    <a:pt x="105" y="50"/>
                  </a:moveTo>
                  <a:cubicBezTo>
                    <a:pt x="102" y="50"/>
                    <a:pt x="98" y="53"/>
                    <a:pt x="98" y="57"/>
                  </a:cubicBezTo>
                  <a:cubicBezTo>
                    <a:pt x="98" y="60"/>
                    <a:pt x="102" y="63"/>
                    <a:pt x="105" y="63"/>
                  </a:cubicBezTo>
                  <a:cubicBezTo>
                    <a:pt x="109" y="63"/>
                    <a:pt x="112" y="60"/>
                    <a:pt x="112" y="57"/>
                  </a:cubicBezTo>
                  <a:cubicBezTo>
                    <a:pt x="112" y="53"/>
                    <a:pt x="109" y="50"/>
                    <a:pt x="105" y="50"/>
                  </a:cubicBezTo>
                  <a:close/>
                  <a:moveTo>
                    <a:pt x="104" y="57"/>
                  </a:moveTo>
                  <a:cubicBezTo>
                    <a:pt x="104" y="56"/>
                    <a:pt x="105" y="56"/>
                    <a:pt x="105" y="56"/>
                  </a:cubicBezTo>
                  <a:cubicBezTo>
                    <a:pt x="106" y="56"/>
                    <a:pt x="106" y="56"/>
                    <a:pt x="106" y="57"/>
                  </a:cubicBezTo>
                  <a:cubicBezTo>
                    <a:pt x="106" y="58"/>
                    <a:pt x="104" y="58"/>
                    <a:pt x="104" y="57"/>
                  </a:cubicBezTo>
                  <a:close/>
                  <a:moveTo>
                    <a:pt x="167" y="26"/>
                  </a:moveTo>
                  <a:cubicBezTo>
                    <a:pt x="159" y="26"/>
                    <a:pt x="159" y="26"/>
                    <a:pt x="159" y="26"/>
                  </a:cubicBezTo>
                  <a:cubicBezTo>
                    <a:pt x="158" y="26"/>
                    <a:pt x="156" y="27"/>
                    <a:pt x="156" y="29"/>
                  </a:cubicBezTo>
                  <a:cubicBezTo>
                    <a:pt x="156" y="31"/>
                    <a:pt x="158" y="32"/>
                    <a:pt x="159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70" y="32"/>
                    <a:pt x="172" y="34"/>
                    <a:pt x="172" y="37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8"/>
                    <a:pt x="170" y="130"/>
                    <a:pt x="167" y="130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46" y="130"/>
                    <a:pt x="145" y="131"/>
                    <a:pt x="145" y="133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0"/>
                    <a:pt x="99" y="130"/>
                    <a:pt x="98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3" y="130"/>
                    <a:pt x="72" y="131"/>
                    <a:pt x="72" y="133"/>
                  </a:cubicBezTo>
                  <a:cubicBezTo>
                    <a:pt x="72" y="135"/>
                    <a:pt x="73" y="136"/>
                    <a:pt x="75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6" y="180"/>
                    <a:pt x="147" y="180"/>
                    <a:pt x="148" y="180"/>
                  </a:cubicBezTo>
                  <a:cubicBezTo>
                    <a:pt x="148" y="180"/>
                    <a:pt x="149" y="180"/>
                    <a:pt x="149" y="180"/>
                  </a:cubicBezTo>
                  <a:cubicBezTo>
                    <a:pt x="150" y="179"/>
                    <a:pt x="151" y="178"/>
                    <a:pt x="151" y="17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73" y="136"/>
                    <a:pt x="178" y="131"/>
                    <a:pt x="178" y="125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1"/>
                    <a:pt x="173" y="26"/>
                    <a:pt x="167" y="26"/>
                  </a:cubicBezTo>
                  <a:close/>
                  <a:moveTo>
                    <a:pt x="75" y="50"/>
                  </a:moveTo>
                  <a:cubicBezTo>
                    <a:pt x="72" y="50"/>
                    <a:pt x="69" y="53"/>
                    <a:pt x="69" y="57"/>
                  </a:cubicBezTo>
                  <a:cubicBezTo>
                    <a:pt x="69" y="60"/>
                    <a:pt x="72" y="63"/>
                    <a:pt x="75" y="63"/>
                  </a:cubicBezTo>
                  <a:cubicBezTo>
                    <a:pt x="79" y="63"/>
                    <a:pt x="82" y="60"/>
                    <a:pt x="82" y="57"/>
                  </a:cubicBezTo>
                  <a:cubicBezTo>
                    <a:pt x="82" y="53"/>
                    <a:pt x="79" y="50"/>
                    <a:pt x="75" y="50"/>
                  </a:cubicBezTo>
                  <a:close/>
                  <a:moveTo>
                    <a:pt x="75" y="57"/>
                  </a:moveTo>
                  <a:cubicBezTo>
                    <a:pt x="75" y="56"/>
                    <a:pt x="75" y="56"/>
                    <a:pt x="75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6" y="58"/>
                    <a:pt x="75" y="58"/>
                    <a:pt x="75" y="57"/>
                  </a:cubicBezTo>
                  <a:close/>
                  <a:moveTo>
                    <a:pt x="140" y="110"/>
                  </a:moveTo>
                  <a:cubicBezTo>
                    <a:pt x="147" y="110"/>
                    <a:pt x="152" y="105"/>
                    <a:pt x="152" y="99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5"/>
                    <a:pt x="147" y="0"/>
                    <a:pt x="14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10"/>
                    <a:pt x="11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7" y="153"/>
                    <a:pt x="28" y="154"/>
                    <a:pt x="29" y="154"/>
                  </a:cubicBezTo>
                  <a:cubicBezTo>
                    <a:pt x="29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2" y="154"/>
                  </a:cubicBezTo>
                  <a:cubicBezTo>
                    <a:pt x="81" y="110"/>
                    <a:pt x="81" y="110"/>
                    <a:pt x="81" y="110"/>
                  </a:cubicBezTo>
                  <a:lnTo>
                    <a:pt x="140" y="110"/>
                  </a:lnTo>
                  <a:close/>
                  <a:moveTo>
                    <a:pt x="78" y="105"/>
                  </a:moveTo>
                  <a:cubicBezTo>
                    <a:pt x="33" y="145"/>
                    <a:pt x="33" y="145"/>
                    <a:pt x="33" y="145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5"/>
                    <a:pt x="32" y="104"/>
                    <a:pt x="30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8" y="104"/>
                    <a:pt x="6" y="102"/>
                    <a:pt x="6" y="9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6"/>
                    <a:pt x="11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3" y="6"/>
                    <a:pt x="146" y="9"/>
                    <a:pt x="146" y="11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102"/>
                    <a:pt x="143" y="104"/>
                    <a:pt x="140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8" y="104"/>
                    <a:pt x="78" y="105"/>
                  </a:cubicBezTo>
                  <a:close/>
                </a:path>
              </a:pathLst>
            </a:custGeom>
            <a:solidFill>
              <a:srgbClr val="631F70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6"/>
          <p:cNvGrpSpPr/>
          <p:nvPr/>
        </p:nvGrpSpPr>
        <p:grpSpPr>
          <a:xfrm>
            <a:off x="4492716" y="2303380"/>
            <a:ext cx="1371408" cy="1371593"/>
            <a:chOff x="4337039" y="2374221"/>
            <a:chExt cx="1371831" cy="1371831"/>
          </a:xfrm>
        </p:grpSpPr>
        <p:grpSp>
          <p:nvGrpSpPr>
            <p:cNvPr id="19" name="组合 44"/>
            <p:cNvGrpSpPr/>
            <p:nvPr/>
          </p:nvGrpSpPr>
          <p:grpSpPr>
            <a:xfrm flipV="1">
              <a:off x="4337039" y="2374221"/>
              <a:ext cx="1371831" cy="1371831"/>
              <a:chOff x="4277955" y="3767258"/>
              <a:chExt cx="1371831" cy="1371831"/>
            </a:xfrm>
          </p:grpSpPr>
          <p:sp>
            <p:nvSpPr>
              <p:cNvPr id="21" name="泪滴形 20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rgbClr val="631F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" name="椭圆 21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0" name="Freeform 107"/>
            <p:cNvSpPr>
              <a:spLocks noEditPoints="1"/>
            </p:cNvSpPr>
            <p:nvPr/>
          </p:nvSpPr>
          <p:spPr bwMode="auto">
            <a:xfrm>
              <a:off x="4761092" y="2749543"/>
              <a:ext cx="566164" cy="550524"/>
            </a:xfrm>
            <a:custGeom>
              <a:avLst/>
              <a:gdLst>
                <a:gd name="T0" fmla="*/ 134 w 153"/>
                <a:gd name="T1" fmla="*/ 70 h 149"/>
                <a:gd name="T2" fmla="*/ 131 w 153"/>
                <a:gd name="T3" fmla="*/ 73 h 149"/>
                <a:gd name="T4" fmla="*/ 131 w 153"/>
                <a:gd name="T5" fmla="*/ 143 h 149"/>
                <a:gd name="T6" fmla="*/ 6 w 153"/>
                <a:gd name="T7" fmla="*/ 143 h 149"/>
                <a:gd name="T8" fmla="*/ 6 w 153"/>
                <a:gd name="T9" fmla="*/ 18 h 149"/>
                <a:gd name="T10" fmla="*/ 85 w 153"/>
                <a:gd name="T11" fmla="*/ 18 h 149"/>
                <a:gd name="T12" fmla="*/ 88 w 153"/>
                <a:gd name="T13" fmla="*/ 15 h 149"/>
                <a:gd name="T14" fmla="*/ 85 w 153"/>
                <a:gd name="T15" fmla="*/ 12 h 149"/>
                <a:gd name="T16" fmla="*/ 3 w 153"/>
                <a:gd name="T17" fmla="*/ 12 h 149"/>
                <a:gd name="T18" fmla="*/ 0 w 153"/>
                <a:gd name="T19" fmla="*/ 15 h 149"/>
                <a:gd name="T20" fmla="*/ 0 w 153"/>
                <a:gd name="T21" fmla="*/ 146 h 149"/>
                <a:gd name="T22" fmla="*/ 3 w 153"/>
                <a:gd name="T23" fmla="*/ 149 h 149"/>
                <a:gd name="T24" fmla="*/ 134 w 153"/>
                <a:gd name="T25" fmla="*/ 149 h 149"/>
                <a:gd name="T26" fmla="*/ 137 w 153"/>
                <a:gd name="T27" fmla="*/ 146 h 149"/>
                <a:gd name="T28" fmla="*/ 137 w 153"/>
                <a:gd name="T29" fmla="*/ 73 h 149"/>
                <a:gd name="T30" fmla="*/ 134 w 153"/>
                <a:gd name="T31" fmla="*/ 70 h 149"/>
                <a:gd name="T32" fmla="*/ 134 w 153"/>
                <a:gd name="T33" fmla="*/ 8 h 149"/>
                <a:gd name="T34" fmla="*/ 117 w 153"/>
                <a:gd name="T35" fmla="*/ 0 h 149"/>
                <a:gd name="T36" fmla="*/ 108 w 153"/>
                <a:gd name="T37" fmla="*/ 5 h 149"/>
                <a:gd name="T38" fmla="*/ 108 w 153"/>
                <a:gd name="T39" fmla="*/ 6 h 149"/>
                <a:gd name="T40" fmla="*/ 105 w 153"/>
                <a:gd name="T41" fmla="*/ 10 h 149"/>
                <a:gd name="T42" fmla="*/ 68 w 153"/>
                <a:gd name="T43" fmla="*/ 64 h 149"/>
                <a:gd name="T44" fmla="*/ 67 w 153"/>
                <a:gd name="T45" fmla="*/ 65 h 149"/>
                <a:gd name="T46" fmla="*/ 65 w 153"/>
                <a:gd name="T47" fmla="*/ 100 h 149"/>
                <a:gd name="T48" fmla="*/ 67 w 153"/>
                <a:gd name="T49" fmla="*/ 103 h 149"/>
                <a:gd name="T50" fmla="*/ 68 w 153"/>
                <a:gd name="T51" fmla="*/ 103 h 149"/>
                <a:gd name="T52" fmla="*/ 69 w 153"/>
                <a:gd name="T53" fmla="*/ 103 h 149"/>
                <a:gd name="T54" fmla="*/ 104 w 153"/>
                <a:gd name="T55" fmla="*/ 91 h 149"/>
                <a:gd name="T56" fmla="*/ 105 w 153"/>
                <a:gd name="T57" fmla="*/ 90 h 149"/>
                <a:gd name="T58" fmla="*/ 141 w 153"/>
                <a:gd name="T59" fmla="*/ 39 h 149"/>
                <a:gd name="T60" fmla="*/ 142 w 153"/>
                <a:gd name="T61" fmla="*/ 36 h 149"/>
                <a:gd name="T62" fmla="*/ 146 w 153"/>
                <a:gd name="T63" fmla="*/ 32 h 149"/>
                <a:gd name="T64" fmla="*/ 146 w 153"/>
                <a:gd name="T65" fmla="*/ 31 h 149"/>
                <a:gd name="T66" fmla="*/ 134 w 153"/>
                <a:gd name="T67" fmla="*/ 8 h 149"/>
                <a:gd name="T68" fmla="*/ 72 w 153"/>
                <a:gd name="T69" fmla="*/ 96 h 149"/>
                <a:gd name="T70" fmla="*/ 73 w 153"/>
                <a:gd name="T71" fmla="*/ 69 h 149"/>
                <a:gd name="T72" fmla="*/ 79 w 153"/>
                <a:gd name="T73" fmla="*/ 74 h 149"/>
                <a:gd name="T74" fmla="*/ 81 w 153"/>
                <a:gd name="T75" fmla="*/ 76 h 149"/>
                <a:gd name="T76" fmla="*/ 89 w 153"/>
                <a:gd name="T77" fmla="*/ 82 h 149"/>
                <a:gd name="T78" fmla="*/ 91 w 153"/>
                <a:gd name="T79" fmla="*/ 84 h 149"/>
                <a:gd name="T80" fmla="*/ 97 w 153"/>
                <a:gd name="T81" fmla="*/ 87 h 149"/>
                <a:gd name="T82" fmla="*/ 72 w 153"/>
                <a:gd name="T83" fmla="*/ 96 h 149"/>
                <a:gd name="T84" fmla="*/ 102 w 153"/>
                <a:gd name="T85" fmla="*/ 84 h 149"/>
                <a:gd name="T86" fmla="*/ 94 w 153"/>
                <a:gd name="T87" fmla="*/ 78 h 149"/>
                <a:gd name="T88" fmla="*/ 84 w 153"/>
                <a:gd name="T89" fmla="*/ 71 h 149"/>
                <a:gd name="T90" fmla="*/ 75 w 153"/>
                <a:gd name="T91" fmla="*/ 63 h 149"/>
                <a:gd name="T92" fmla="*/ 108 w 153"/>
                <a:gd name="T93" fmla="*/ 16 h 149"/>
                <a:gd name="T94" fmla="*/ 108 w 153"/>
                <a:gd name="T95" fmla="*/ 15 h 149"/>
                <a:gd name="T96" fmla="*/ 124 w 153"/>
                <a:gd name="T97" fmla="*/ 22 h 149"/>
                <a:gd name="T98" fmla="*/ 136 w 153"/>
                <a:gd name="T99" fmla="*/ 34 h 149"/>
                <a:gd name="T100" fmla="*/ 102 w 153"/>
                <a:gd name="T101" fmla="*/ 84 h 149"/>
                <a:gd name="T102" fmla="*/ 141 w 153"/>
                <a:gd name="T103" fmla="*/ 28 h 149"/>
                <a:gd name="T104" fmla="*/ 141 w 153"/>
                <a:gd name="T105" fmla="*/ 28 h 149"/>
                <a:gd name="T106" fmla="*/ 140 w 153"/>
                <a:gd name="T107" fmla="*/ 29 h 149"/>
                <a:gd name="T108" fmla="*/ 128 w 153"/>
                <a:gd name="T109" fmla="*/ 17 h 149"/>
                <a:gd name="T110" fmla="*/ 112 w 153"/>
                <a:gd name="T111" fmla="*/ 10 h 149"/>
                <a:gd name="T112" fmla="*/ 112 w 153"/>
                <a:gd name="T113" fmla="*/ 10 h 149"/>
                <a:gd name="T114" fmla="*/ 113 w 153"/>
                <a:gd name="T115" fmla="*/ 9 h 149"/>
                <a:gd name="T116" fmla="*/ 117 w 153"/>
                <a:gd name="T117" fmla="*/ 6 h 149"/>
                <a:gd name="T118" fmla="*/ 130 w 153"/>
                <a:gd name="T119" fmla="*/ 13 h 149"/>
                <a:gd name="T120" fmla="*/ 141 w 153"/>
                <a:gd name="T121" fmla="*/ 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" h="149">
                  <a:moveTo>
                    <a:pt x="134" y="70"/>
                  </a:moveTo>
                  <a:cubicBezTo>
                    <a:pt x="133" y="70"/>
                    <a:pt x="131" y="72"/>
                    <a:pt x="131" y="7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8" y="16"/>
                    <a:pt x="88" y="15"/>
                  </a:cubicBezTo>
                  <a:cubicBezTo>
                    <a:pt x="88" y="13"/>
                    <a:pt x="86" y="12"/>
                    <a:pt x="8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8"/>
                    <a:pt x="2" y="149"/>
                    <a:pt x="3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6" y="149"/>
                    <a:pt x="137" y="148"/>
                    <a:pt x="137" y="146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37" y="72"/>
                    <a:pt x="136" y="70"/>
                    <a:pt x="134" y="70"/>
                  </a:cubicBezTo>
                  <a:close/>
                  <a:moveTo>
                    <a:pt x="134" y="8"/>
                  </a:moveTo>
                  <a:cubicBezTo>
                    <a:pt x="127" y="3"/>
                    <a:pt x="121" y="0"/>
                    <a:pt x="117" y="0"/>
                  </a:cubicBezTo>
                  <a:cubicBezTo>
                    <a:pt x="114" y="0"/>
                    <a:pt x="111" y="2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7" y="7"/>
                    <a:pt x="106" y="9"/>
                    <a:pt x="105" y="10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7" y="64"/>
                    <a:pt x="67" y="65"/>
                    <a:pt x="67" y="65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1"/>
                    <a:pt x="66" y="102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91"/>
                    <a:pt x="105" y="91"/>
                    <a:pt x="105" y="90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4" y="34"/>
                    <a:pt x="145" y="33"/>
                    <a:pt x="146" y="32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53" y="22"/>
                    <a:pt x="144" y="14"/>
                    <a:pt x="134" y="8"/>
                  </a:cubicBezTo>
                  <a:close/>
                  <a:moveTo>
                    <a:pt x="72" y="96"/>
                  </a:moveTo>
                  <a:cubicBezTo>
                    <a:pt x="73" y="69"/>
                    <a:pt x="73" y="69"/>
                    <a:pt x="73" y="69"/>
                  </a:cubicBezTo>
                  <a:cubicBezTo>
                    <a:pt x="75" y="70"/>
                    <a:pt x="78" y="72"/>
                    <a:pt x="79" y="74"/>
                  </a:cubicBezTo>
                  <a:cubicBezTo>
                    <a:pt x="79" y="75"/>
                    <a:pt x="80" y="76"/>
                    <a:pt x="81" y="76"/>
                  </a:cubicBezTo>
                  <a:cubicBezTo>
                    <a:pt x="81" y="76"/>
                    <a:pt x="87" y="77"/>
                    <a:pt x="89" y="82"/>
                  </a:cubicBezTo>
                  <a:cubicBezTo>
                    <a:pt x="89" y="83"/>
                    <a:pt x="90" y="84"/>
                    <a:pt x="91" y="84"/>
                  </a:cubicBezTo>
                  <a:cubicBezTo>
                    <a:pt x="91" y="84"/>
                    <a:pt x="94" y="84"/>
                    <a:pt x="97" y="87"/>
                  </a:cubicBezTo>
                  <a:lnTo>
                    <a:pt x="72" y="96"/>
                  </a:lnTo>
                  <a:close/>
                  <a:moveTo>
                    <a:pt x="102" y="84"/>
                  </a:moveTo>
                  <a:cubicBezTo>
                    <a:pt x="99" y="80"/>
                    <a:pt x="96" y="79"/>
                    <a:pt x="94" y="78"/>
                  </a:cubicBezTo>
                  <a:cubicBezTo>
                    <a:pt x="91" y="74"/>
                    <a:pt x="86" y="72"/>
                    <a:pt x="84" y="71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13" y="16"/>
                    <a:pt x="119" y="18"/>
                    <a:pt x="124" y="22"/>
                  </a:cubicBezTo>
                  <a:cubicBezTo>
                    <a:pt x="130" y="26"/>
                    <a:pt x="134" y="31"/>
                    <a:pt x="136" y="34"/>
                  </a:cubicBezTo>
                  <a:lnTo>
                    <a:pt x="102" y="84"/>
                  </a:lnTo>
                  <a:close/>
                  <a:moveTo>
                    <a:pt x="141" y="28"/>
                  </a:moveTo>
                  <a:cubicBezTo>
                    <a:pt x="141" y="28"/>
                    <a:pt x="141" y="28"/>
                    <a:pt x="141" y="28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37" y="25"/>
                    <a:pt x="133" y="21"/>
                    <a:pt x="128" y="17"/>
                  </a:cubicBezTo>
                  <a:cubicBezTo>
                    <a:pt x="122" y="14"/>
                    <a:pt x="117" y="11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4" y="7"/>
                    <a:pt x="116" y="6"/>
                    <a:pt x="117" y="6"/>
                  </a:cubicBezTo>
                  <a:cubicBezTo>
                    <a:pt x="120" y="6"/>
                    <a:pt x="124" y="8"/>
                    <a:pt x="130" y="13"/>
                  </a:cubicBezTo>
                  <a:cubicBezTo>
                    <a:pt x="144" y="22"/>
                    <a:pt x="143" y="25"/>
                    <a:pt x="141" y="28"/>
                  </a:cubicBezTo>
                  <a:close/>
                </a:path>
              </a:pathLst>
            </a:custGeom>
            <a:solidFill>
              <a:srgbClr val="631F70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组合 9"/>
          <p:cNvGrpSpPr/>
          <p:nvPr/>
        </p:nvGrpSpPr>
        <p:grpSpPr>
          <a:xfrm>
            <a:off x="6179468" y="2303380"/>
            <a:ext cx="1371408" cy="1371593"/>
            <a:chOff x="6024309" y="2374221"/>
            <a:chExt cx="1371831" cy="1371831"/>
          </a:xfrm>
        </p:grpSpPr>
        <p:grpSp>
          <p:nvGrpSpPr>
            <p:cNvPr id="24" name="组合 63"/>
            <p:cNvGrpSpPr/>
            <p:nvPr/>
          </p:nvGrpSpPr>
          <p:grpSpPr>
            <a:xfrm flipH="1" flipV="1">
              <a:off x="6024309" y="2374221"/>
              <a:ext cx="1371831" cy="1371831"/>
              <a:chOff x="4277955" y="3767258"/>
              <a:chExt cx="1371831" cy="1371831"/>
            </a:xfrm>
          </p:grpSpPr>
          <p:sp>
            <p:nvSpPr>
              <p:cNvPr id="26" name="泪滴形 25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rgbClr val="4D44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5" name="Freeform 155"/>
            <p:cNvSpPr>
              <a:spLocks noEditPoints="1"/>
            </p:cNvSpPr>
            <p:nvPr/>
          </p:nvSpPr>
          <p:spPr bwMode="auto">
            <a:xfrm>
              <a:off x="6441896" y="2844717"/>
              <a:ext cx="536655" cy="511244"/>
            </a:xfrm>
            <a:custGeom>
              <a:avLst/>
              <a:gdLst>
                <a:gd name="T0" fmla="*/ 106 w 152"/>
                <a:gd name="T1" fmla="*/ 49 h 145"/>
                <a:gd name="T2" fmla="*/ 99 w 152"/>
                <a:gd name="T3" fmla="*/ 56 h 145"/>
                <a:gd name="T4" fmla="*/ 106 w 152"/>
                <a:gd name="T5" fmla="*/ 63 h 145"/>
                <a:gd name="T6" fmla="*/ 113 w 152"/>
                <a:gd name="T7" fmla="*/ 56 h 145"/>
                <a:gd name="T8" fmla="*/ 106 w 152"/>
                <a:gd name="T9" fmla="*/ 49 h 145"/>
                <a:gd name="T10" fmla="*/ 105 w 152"/>
                <a:gd name="T11" fmla="*/ 56 h 145"/>
                <a:gd name="T12" fmla="*/ 106 w 152"/>
                <a:gd name="T13" fmla="*/ 55 h 145"/>
                <a:gd name="T14" fmla="*/ 107 w 152"/>
                <a:gd name="T15" fmla="*/ 56 h 145"/>
                <a:gd name="T16" fmla="*/ 105 w 152"/>
                <a:gd name="T17" fmla="*/ 56 h 145"/>
                <a:gd name="T18" fmla="*/ 46 w 152"/>
                <a:gd name="T19" fmla="*/ 49 h 145"/>
                <a:gd name="T20" fmla="*/ 39 w 152"/>
                <a:gd name="T21" fmla="*/ 56 h 145"/>
                <a:gd name="T22" fmla="*/ 46 w 152"/>
                <a:gd name="T23" fmla="*/ 63 h 145"/>
                <a:gd name="T24" fmla="*/ 53 w 152"/>
                <a:gd name="T25" fmla="*/ 56 h 145"/>
                <a:gd name="T26" fmla="*/ 46 w 152"/>
                <a:gd name="T27" fmla="*/ 49 h 145"/>
                <a:gd name="T28" fmla="*/ 45 w 152"/>
                <a:gd name="T29" fmla="*/ 56 h 145"/>
                <a:gd name="T30" fmla="*/ 46 w 152"/>
                <a:gd name="T31" fmla="*/ 55 h 145"/>
                <a:gd name="T32" fmla="*/ 47 w 152"/>
                <a:gd name="T33" fmla="*/ 56 h 145"/>
                <a:gd name="T34" fmla="*/ 45 w 152"/>
                <a:gd name="T35" fmla="*/ 56 h 145"/>
                <a:gd name="T36" fmla="*/ 141 w 152"/>
                <a:gd name="T37" fmla="*/ 0 h 145"/>
                <a:gd name="T38" fmla="*/ 11 w 152"/>
                <a:gd name="T39" fmla="*/ 0 h 145"/>
                <a:gd name="T40" fmla="*/ 0 w 152"/>
                <a:gd name="T41" fmla="*/ 11 h 145"/>
                <a:gd name="T42" fmla="*/ 0 w 152"/>
                <a:gd name="T43" fmla="*/ 99 h 145"/>
                <a:gd name="T44" fmla="*/ 11 w 152"/>
                <a:gd name="T45" fmla="*/ 110 h 145"/>
                <a:gd name="T46" fmla="*/ 53 w 152"/>
                <a:gd name="T47" fmla="*/ 110 h 145"/>
                <a:gd name="T48" fmla="*/ 74 w 152"/>
                <a:gd name="T49" fmla="*/ 143 h 145"/>
                <a:gd name="T50" fmla="*/ 76 w 152"/>
                <a:gd name="T51" fmla="*/ 145 h 145"/>
                <a:gd name="T52" fmla="*/ 79 w 152"/>
                <a:gd name="T53" fmla="*/ 143 h 145"/>
                <a:gd name="T54" fmla="*/ 100 w 152"/>
                <a:gd name="T55" fmla="*/ 110 h 145"/>
                <a:gd name="T56" fmla="*/ 141 w 152"/>
                <a:gd name="T57" fmla="*/ 110 h 145"/>
                <a:gd name="T58" fmla="*/ 152 w 152"/>
                <a:gd name="T59" fmla="*/ 99 h 145"/>
                <a:gd name="T60" fmla="*/ 152 w 152"/>
                <a:gd name="T61" fmla="*/ 11 h 145"/>
                <a:gd name="T62" fmla="*/ 141 w 152"/>
                <a:gd name="T63" fmla="*/ 0 h 145"/>
                <a:gd name="T64" fmla="*/ 146 w 152"/>
                <a:gd name="T65" fmla="*/ 99 h 145"/>
                <a:gd name="T66" fmla="*/ 141 w 152"/>
                <a:gd name="T67" fmla="*/ 104 h 145"/>
                <a:gd name="T68" fmla="*/ 98 w 152"/>
                <a:gd name="T69" fmla="*/ 104 h 145"/>
                <a:gd name="T70" fmla="*/ 97 w 152"/>
                <a:gd name="T71" fmla="*/ 104 h 145"/>
                <a:gd name="T72" fmla="*/ 97 w 152"/>
                <a:gd name="T73" fmla="*/ 104 h 145"/>
                <a:gd name="T74" fmla="*/ 97 w 152"/>
                <a:gd name="T75" fmla="*/ 104 h 145"/>
                <a:gd name="T76" fmla="*/ 95 w 152"/>
                <a:gd name="T77" fmla="*/ 105 h 145"/>
                <a:gd name="T78" fmla="*/ 76 w 152"/>
                <a:gd name="T79" fmla="*/ 136 h 145"/>
                <a:gd name="T80" fmla="*/ 57 w 152"/>
                <a:gd name="T81" fmla="*/ 105 h 145"/>
                <a:gd name="T82" fmla="*/ 55 w 152"/>
                <a:gd name="T83" fmla="*/ 104 h 145"/>
                <a:gd name="T84" fmla="*/ 55 w 152"/>
                <a:gd name="T85" fmla="*/ 104 h 145"/>
                <a:gd name="T86" fmla="*/ 55 w 152"/>
                <a:gd name="T87" fmla="*/ 104 h 145"/>
                <a:gd name="T88" fmla="*/ 54 w 152"/>
                <a:gd name="T89" fmla="*/ 104 h 145"/>
                <a:gd name="T90" fmla="*/ 11 w 152"/>
                <a:gd name="T91" fmla="*/ 104 h 145"/>
                <a:gd name="T92" fmla="*/ 6 w 152"/>
                <a:gd name="T93" fmla="*/ 99 h 145"/>
                <a:gd name="T94" fmla="*/ 6 w 152"/>
                <a:gd name="T95" fmla="*/ 11 h 145"/>
                <a:gd name="T96" fmla="*/ 11 w 152"/>
                <a:gd name="T97" fmla="*/ 6 h 145"/>
                <a:gd name="T98" fmla="*/ 141 w 152"/>
                <a:gd name="T99" fmla="*/ 6 h 145"/>
                <a:gd name="T100" fmla="*/ 146 w 152"/>
                <a:gd name="T101" fmla="*/ 11 h 145"/>
                <a:gd name="T102" fmla="*/ 146 w 152"/>
                <a:gd name="T103" fmla="*/ 99 h 145"/>
                <a:gd name="T104" fmla="*/ 76 w 152"/>
                <a:gd name="T105" fmla="*/ 49 h 145"/>
                <a:gd name="T106" fmla="*/ 69 w 152"/>
                <a:gd name="T107" fmla="*/ 56 h 145"/>
                <a:gd name="T108" fmla="*/ 76 w 152"/>
                <a:gd name="T109" fmla="*/ 63 h 145"/>
                <a:gd name="T110" fmla="*/ 83 w 152"/>
                <a:gd name="T111" fmla="*/ 56 h 145"/>
                <a:gd name="T112" fmla="*/ 76 w 152"/>
                <a:gd name="T113" fmla="*/ 49 h 145"/>
                <a:gd name="T114" fmla="*/ 75 w 152"/>
                <a:gd name="T115" fmla="*/ 56 h 145"/>
                <a:gd name="T116" fmla="*/ 76 w 152"/>
                <a:gd name="T117" fmla="*/ 55 h 145"/>
                <a:gd name="T118" fmla="*/ 77 w 152"/>
                <a:gd name="T119" fmla="*/ 56 h 145"/>
                <a:gd name="T120" fmla="*/ 75 w 152"/>
                <a:gd name="T121" fmla="*/ 5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" h="145">
                  <a:moveTo>
                    <a:pt x="106" y="49"/>
                  </a:moveTo>
                  <a:cubicBezTo>
                    <a:pt x="102" y="49"/>
                    <a:pt x="99" y="53"/>
                    <a:pt x="99" y="56"/>
                  </a:cubicBezTo>
                  <a:cubicBezTo>
                    <a:pt x="99" y="60"/>
                    <a:pt x="102" y="63"/>
                    <a:pt x="106" y="63"/>
                  </a:cubicBezTo>
                  <a:cubicBezTo>
                    <a:pt x="109" y="63"/>
                    <a:pt x="113" y="60"/>
                    <a:pt x="113" y="56"/>
                  </a:cubicBezTo>
                  <a:cubicBezTo>
                    <a:pt x="113" y="53"/>
                    <a:pt x="109" y="49"/>
                    <a:pt x="106" y="49"/>
                  </a:cubicBezTo>
                  <a:close/>
                  <a:moveTo>
                    <a:pt x="105" y="56"/>
                  </a:moveTo>
                  <a:cubicBezTo>
                    <a:pt x="105" y="56"/>
                    <a:pt x="105" y="55"/>
                    <a:pt x="106" y="55"/>
                  </a:cubicBezTo>
                  <a:cubicBezTo>
                    <a:pt x="106" y="55"/>
                    <a:pt x="107" y="56"/>
                    <a:pt x="107" y="56"/>
                  </a:cubicBezTo>
                  <a:cubicBezTo>
                    <a:pt x="107" y="57"/>
                    <a:pt x="105" y="57"/>
                    <a:pt x="105" y="56"/>
                  </a:cubicBezTo>
                  <a:close/>
                  <a:moveTo>
                    <a:pt x="46" y="49"/>
                  </a:moveTo>
                  <a:cubicBezTo>
                    <a:pt x="42" y="49"/>
                    <a:pt x="39" y="53"/>
                    <a:pt x="39" y="56"/>
                  </a:cubicBezTo>
                  <a:cubicBezTo>
                    <a:pt x="39" y="60"/>
                    <a:pt x="42" y="63"/>
                    <a:pt x="46" y="63"/>
                  </a:cubicBezTo>
                  <a:cubicBezTo>
                    <a:pt x="50" y="63"/>
                    <a:pt x="53" y="60"/>
                    <a:pt x="53" y="56"/>
                  </a:cubicBezTo>
                  <a:cubicBezTo>
                    <a:pt x="53" y="53"/>
                    <a:pt x="50" y="49"/>
                    <a:pt x="46" y="49"/>
                  </a:cubicBezTo>
                  <a:close/>
                  <a:moveTo>
                    <a:pt x="45" y="56"/>
                  </a:moveTo>
                  <a:cubicBezTo>
                    <a:pt x="45" y="56"/>
                    <a:pt x="46" y="55"/>
                    <a:pt x="46" y="55"/>
                  </a:cubicBezTo>
                  <a:cubicBezTo>
                    <a:pt x="47" y="55"/>
                    <a:pt x="47" y="56"/>
                    <a:pt x="47" y="56"/>
                  </a:cubicBezTo>
                  <a:cubicBezTo>
                    <a:pt x="47" y="57"/>
                    <a:pt x="45" y="57"/>
                    <a:pt x="45" y="56"/>
                  </a:cubicBezTo>
                  <a:close/>
                  <a:moveTo>
                    <a:pt x="1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10"/>
                    <a:pt x="11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144"/>
                    <a:pt x="75" y="145"/>
                    <a:pt x="76" y="145"/>
                  </a:cubicBezTo>
                  <a:cubicBezTo>
                    <a:pt x="77" y="145"/>
                    <a:pt x="78" y="144"/>
                    <a:pt x="79" y="143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7" y="110"/>
                    <a:pt x="152" y="105"/>
                    <a:pt x="152" y="99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5"/>
                    <a:pt x="147" y="0"/>
                    <a:pt x="141" y="0"/>
                  </a:cubicBezTo>
                  <a:close/>
                  <a:moveTo>
                    <a:pt x="146" y="99"/>
                  </a:moveTo>
                  <a:cubicBezTo>
                    <a:pt x="146" y="101"/>
                    <a:pt x="144" y="104"/>
                    <a:pt x="141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7" y="104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6" y="104"/>
                    <a:pt x="96" y="105"/>
                    <a:pt x="95" y="105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6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4" y="104"/>
                    <a:pt x="54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9" y="104"/>
                    <a:pt x="6" y="101"/>
                    <a:pt x="6" y="9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9" y="6"/>
                    <a:pt x="1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4" y="6"/>
                    <a:pt x="146" y="8"/>
                    <a:pt x="146" y="11"/>
                  </a:cubicBezTo>
                  <a:lnTo>
                    <a:pt x="146" y="99"/>
                  </a:lnTo>
                  <a:close/>
                  <a:moveTo>
                    <a:pt x="76" y="49"/>
                  </a:moveTo>
                  <a:cubicBezTo>
                    <a:pt x="72" y="49"/>
                    <a:pt x="69" y="53"/>
                    <a:pt x="69" y="56"/>
                  </a:cubicBezTo>
                  <a:cubicBezTo>
                    <a:pt x="69" y="60"/>
                    <a:pt x="72" y="63"/>
                    <a:pt x="76" y="63"/>
                  </a:cubicBezTo>
                  <a:cubicBezTo>
                    <a:pt x="80" y="63"/>
                    <a:pt x="83" y="60"/>
                    <a:pt x="83" y="56"/>
                  </a:cubicBezTo>
                  <a:cubicBezTo>
                    <a:pt x="83" y="53"/>
                    <a:pt x="80" y="49"/>
                    <a:pt x="76" y="49"/>
                  </a:cubicBezTo>
                  <a:close/>
                  <a:moveTo>
                    <a:pt x="75" y="56"/>
                  </a:moveTo>
                  <a:cubicBezTo>
                    <a:pt x="75" y="56"/>
                    <a:pt x="75" y="55"/>
                    <a:pt x="76" y="55"/>
                  </a:cubicBezTo>
                  <a:cubicBezTo>
                    <a:pt x="76" y="55"/>
                    <a:pt x="77" y="56"/>
                    <a:pt x="77" y="56"/>
                  </a:cubicBezTo>
                  <a:cubicBezTo>
                    <a:pt x="77" y="57"/>
                    <a:pt x="75" y="57"/>
                    <a:pt x="75" y="56"/>
                  </a:cubicBezTo>
                  <a:close/>
                </a:path>
              </a:pathLst>
            </a:custGeom>
            <a:solidFill>
              <a:srgbClr val="4D4475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574801" y="2485244"/>
            <a:ext cx="1005339" cy="338522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输入标题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74800" y="2775672"/>
            <a:ext cx="2646104" cy="83872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74801" y="4270484"/>
            <a:ext cx="1005339" cy="338522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输入标题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967346" y="2449271"/>
            <a:ext cx="1005339" cy="338522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输入标题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67347" y="4270484"/>
            <a:ext cx="1005339" cy="338522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输入标题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83206" y="4567428"/>
            <a:ext cx="2646104" cy="83872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67347" y="2775672"/>
            <a:ext cx="2646104" cy="83872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54830" y="4567427"/>
            <a:ext cx="2646104" cy="83872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5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99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99"/>
                            </p:stCondLst>
                            <p:childTnLst>
                              <p:par>
                                <p:cTn id="5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99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349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工作完成情况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2047811" y="2243168"/>
            <a:ext cx="8096376" cy="1300163"/>
            <a:chOff x="967802" y="1902099"/>
            <a:chExt cx="10256393" cy="1647031"/>
          </a:xfrm>
        </p:grpSpPr>
        <p:grpSp>
          <p:nvGrpSpPr>
            <p:cNvPr id="9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8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631F7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501" tIns="274501" rIns="274501" bIns="274501" numCol="1" spcCol="1270" anchor="ctr" anchorCtr="0">
                <a:noAutofit/>
              </a:bodyPr>
              <a:lstStyle/>
              <a:p>
                <a:pPr algn="just" defTabSz="154368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45" tIns="348923" rIns="120945" bIns="348923" numCol="1" spcCol="1270" anchor="ctr" anchorCtr="0">
                <a:noAutofit/>
              </a:bodyPr>
              <a:lstStyle/>
              <a:p>
                <a:pPr algn="just" defTabSz="65595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21155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501" tIns="274501" rIns="274501" bIns="274501" numCol="1" spcCol="1270" anchor="ctr" anchorCtr="0">
                <a:noAutofit/>
              </a:bodyPr>
              <a:lstStyle/>
              <a:p>
                <a:pPr algn="just" defTabSz="154368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45" tIns="187965" rIns="120945" bIns="187965" numCol="1" spcCol="1270" anchor="ctr" anchorCtr="0">
                <a:noAutofit/>
              </a:bodyPr>
              <a:lstStyle/>
              <a:p>
                <a:pPr algn="just" defTabSz="169799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D6508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501" tIns="274501" rIns="274501" bIns="274501" numCol="1" spcCol="1270" anchor="ctr" anchorCtr="0">
                <a:noAutofit/>
              </a:bodyPr>
              <a:lstStyle/>
              <a:p>
                <a:pPr algn="just" defTabSz="154368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rgbClr val="4D447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501" tIns="274501" rIns="274501" bIns="274501" numCol="1" spcCol="1270" anchor="ctr" anchorCtr="0">
                <a:noAutofit/>
              </a:bodyPr>
              <a:lstStyle/>
              <a:p>
                <a:pPr algn="just" defTabSz="154368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45" tIns="348923" rIns="120945" bIns="348923" numCol="1" spcCol="1270" anchor="ctr" anchorCtr="0">
                <a:noAutofit/>
              </a:bodyPr>
              <a:lstStyle/>
              <a:p>
                <a:pPr algn="just" defTabSz="65595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5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23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4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543" tIns="16543" rIns="16543" bIns="16543" anchor="ctr"/>
              <a:lstStyle/>
              <a:p>
                <a:pPr algn="just" defTabSz="198755" hangingPunct="0">
                  <a:lnSpc>
                    <a:spcPct val="120000"/>
                  </a:lnSpc>
                </a:pPr>
                <a:endParaRPr lang="en-US" sz="78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6"/>
          <p:cNvGrpSpPr/>
          <p:nvPr/>
        </p:nvGrpSpPr>
        <p:grpSpPr>
          <a:xfrm>
            <a:off x="1733111" y="3979937"/>
            <a:ext cx="1929563" cy="930989"/>
            <a:chOff x="520106" y="2243168"/>
            <a:chExt cx="2513428" cy="1072148"/>
          </a:xfrm>
        </p:grpSpPr>
        <p:sp>
          <p:nvSpPr>
            <p:cNvPr id="36" name="TextBox 37"/>
            <p:cNvSpPr txBox="1"/>
            <p:nvPr/>
          </p:nvSpPr>
          <p:spPr>
            <a:xfrm>
              <a:off x="1002154" y="2243168"/>
              <a:ext cx="1549336" cy="262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8"/>
            <p:cNvSpPr/>
            <p:nvPr/>
          </p:nvSpPr>
          <p:spPr>
            <a:xfrm>
              <a:off x="520106" y="2544847"/>
              <a:ext cx="2513428" cy="770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50"/>
          <p:cNvGrpSpPr/>
          <p:nvPr/>
        </p:nvGrpSpPr>
        <p:grpSpPr>
          <a:xfrm>
            <a:off x="8529324" y="3979933"/>
            <a:ext cx="1929563" cy="930989"/>
            <a:chOff x="520106" y="2243168"/>
            <a:chExt cx="2513428" cy="1072148"/>
          </a:xfrm>
        </p:grpSpPr>
        <p:sp>
          <p:nvSpPr>
            <p:cNvPr id="40" name="TextBox 51"/>
            <p:cNvSpPr txBox="1"/>
            <p:nvPr/>
          </p:nvSpPr>
          <p:spPr>
            <a:xfrm>
              <a:off x="1002154" y="2243168"/>
              <a:ext cx="1549336" cy="262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52"/>
            <p:cNvSpPr/>
            <p:nvPr/>
          </p:nvSpPr>
          <p:spPr>
            <a:xfrm>
              <a:off x="520106" y="2544847"/>
              <a:ext cx="2513428" cy="770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Group 53"/>
          <p:cNvGrpSpPr/>
          <p:nvPr/>
        </p:nvGrpSpPr>
        <p:grpSpPr>
          <a:xfrm>
            <a:off x="6263919" y="3979933"/>
            <a:ext cx="1929563" cy="930989"/>
            <a:chOff x="520106" y="2243168"/>
            <a:chExt cx="2513428" cy="1072148"/>
          </a:xfrm>
        </p:grpSpPr>
        <p:sp>
          <p:nvSpPr>
            <p:cNvPr id="43" name="TextBox 54"/>
            <p:cNvSpPr txBox="1"/>
            <p:nvPr/>
          </p:nvSpPr>
          <p:spPr>
            <a:xfrm>
              <a:off x="1002154" y="2243168"/>
              <a:ext cx="1549336" cy="262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55"/>
            <p:cNvSpPr/>
            <p:nvPr/>
          </p:nvSpPr>
          <p:spPr>
            <a:xfrm>
              <a:off x="520106" y="2544847"/>
              <a:ext cx="2513428" cy="770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56"/>
          <p:cNvGrpSpPr/>
          <p:nvPr/>
        </p:nvGrpSpPr>
        <p:grpSpPr>
          <a:xfrm>
            <a:off x="3998515" y="3979933"/>
            <a:ext cx="1929563" cy="930989"/>
            <a:chOff x="520106" y="2243168"/>
            <a:chExt cx="2513428" cy="1072148"/>
          </a:xfrm>
        </p:grpSpPr>
        <p:sp>
          <p:nvSpPr>
            <p:cNvPr id="46" name="TextBox 57"/>
            <p:cNvSpPr txBox="1"/>
            <p:nvPr/>
          </p:nvSpPr>
          <p:spPr>
            <a:xfrm>
              <a:off x="1002154" y="2243168"/>
              <a:ext cx="1549336" cy="262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58"/>
            <p:cNvSpPr/>
            <p:nvPr/>
          </p:nvSpPr>
          <p:spPr>
            <a:xfrm>
              <a:off x="520106" y="2544847"/>
              <a:ext cx="2513428" cy="770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278" y="274523"/>
            <a:ext cx="3592394" cy="4648200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087594" y="4455416"/>
            <a:ext cx="6228354" cy="12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项目成果展示</a:t>
            </a: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84385" y="2075213"/>
            <a:ext cx="1705155" cy="1705155"/>
          </a:xfrm>
          <a:prstGeom prst="ellipse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800" b="1" dirty="0"/>
              <a:t>03</a:t>
            </a:r>
            <a:endParaRPr lang="zh-CN" alt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项目成果展示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298479" y="2223252"/>
            <a:ext cx="3401960" cy="3341310"/>
            <a:chOff x="609601" y="1878014"/>
            <a:chExt cx="3917949" cy="3848100"/>
          </a:xfrm>
        </p:grpSpPr>
        <p:sp>
          <p:nvSpPr>
            <p:cNvPr id="49" name="Freeform 5"/>
            <p:cNvSpPr/>
            <p:nvPr/>
          </p:nvSpPr>
          <p:spPr bwMode="auto">
            <a:xfrm>
              <a:off x="3384550" y="2536826"/>
              <a:ext cx="1143000" cy="2435225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1743076" y="4675189"/>
              <a:ext cx="2497138" cy="1050925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4D447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690563" y="3376614"/>
              <a:ext cx="1484312" cy="2306637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609601" y="2114550"/>
              <a:ext cx="1965325" cy="1879600"/>
            </a:xfrm>
            <a:custGeom>
              <a:avLst/>
              <a:gdLst>
                <a:gd name="T0" fmla="*/ 1957366 w 11035"/>
                <a:gd name="T1" fmla="*/ 318715 h 10555"/>
                <a:gd name="T2" fmla="*/ 1929930 w 11035"/>
                <a:gd name="T3" fmla="*/ 315330 h 10555"/>
                <a:gd name="T4" fmla="*/ 1896794 w 11035"/>
                <a:gd name="T5" fmla="*/ 322100 h 10555"/>
                <a:gd name="T6" fmla="*/ 1845129 w 11035"/>
                <a:gd name="T7" fmla="*/ 344547 h 10555"/>
                <a:gd name="T8" fmla="*/ 1823751 w 11035"/>
                <a:gd name="T9" fmla="*/ 361650 h 10555"/>
                <a:gd name="T10" fmla="*/ 1789367 w 11035"/>
                <a:gd name="T11" fmla="*/ 405654 h 10555"/>
                <a:gd name="T12" fmla="*/ 1763892 w 11035"/>
                <a:gd name="T13" fmla="*/ 461772 h 10555"/>
                <a:gd name="T14" fmla="*/ 1734496 w 11035"/>
                <a:gd name="T15" fmla="*/ 564388 h 10555"/>
                <a:gd name="T16" fmla="*/ 1717216 w 11035"/>
                <a:gd name="T17" fmla="*/ 620862 h 10555"/>
                <a:gd name="T18" fmla="*/ 1693521 w 11035"/>
                <a:gd name="T19" fmla="*/ 675555 h 10555"/>
                <a:gd name="T20" fmla="*/ 1641679 w 11035"/>
                <a:gd name="T21" fmla="*/ 765166 h 10555"/>
                <a:gd name="T22" fmla="*/ 1580038 w 11035"/>
                <a:gd name="T23" fmla="*/ 847651 h 10555"/>
                <a:gd name="T24" fmla="*/ 1494346 w 11035"/>
                <a:gd name="T25" fmla="*/ 936014 h 10555"/>
                <a:gd name="T26" fmla="*/ 1396184 w 11035"/>
                <a:gd name="T27" fmla="*/ 1009770 h 10555"/>
                <a:gd name="T28" fmla="*/ 1295706 w 11035"/>
                <a:gd name="T29" fmla="*/ 1063037 h 10555"/>
                <a:gd name="T30" fmla="*/ 1238519 w 11035"/>
                <a:gd name="T31" fmla="*/ 1084772 h 10555"/>
                <a:gd name="T32" fmla="*/ 1179194 w 11035"/>
                <a:gd name="T33" fmla="*/ 1101518 h 10555"/>
                <a:gd name="T34" fmla="*/ 1118266 w 11035"/>
                <a:gd name="T35" fmla="*/ 1112920 h 10555"/>
                <a:gd name="T36" fmla="*/ 897534 w 11035"/>
                <a:gd name="T37" fmla="*/ 1143028 h 10555"/>
                <a:gd name="T38" fmla="*/ 759288 w 11035"/>
                <a:gd name="T39" fmla="*/ 1168147 h 10555"/>
                <a:gd name="T40" fmla="*/ 624782 w 11035"/>
                <a:gd name="T41" fmla="*/ 1204491 h 10555"/>
                <a:gd name="T42" fmla="*/ 522522 w 11035"/>
                <a:gd name="T43" fmla="*/ 1244931 h 10555"/>
                <a:gd name="T44" fmla="*/ 459456 w 11035"/>
                <a:gd name="T45" fmla="*/ 1277355 h 10555"/>
                <a:gd name="T46" fmla="*/ 398172 w 11035"/>
                <a:gd name="T47" fmla="*/ 1315836 h 10555"/>
                <a:gd name="T48" fmla="*/ 338847 w 11035"/>
                <a:gd name="T49" fmla="*/ 1361443 h 10555"/>
                <a:gd name="T50" fmla="*/ 281660 w 11035"/>
                <a:gd name="T51" fmla="*/ 1414354 h 10555"/>
                <a:gd name="T52" fmla="*/ 226967 w 11035"/>
                <a:gd name="T53" fmla="*/ 1475461 h 10555"/>
                <a:gd name="T54" fmla="*/ 174946 w 11035"/>
                <a:gd name="T55" fmla="*/ 1545831 h 10555"/>
                <a:gd name="T56" fmla="*/ 125598 w 11035"/>
                <a:gd name="T57" fmla="*/ 1625644 h 10555"/>
                <a:gd name="T58" fmla="*/ 79278 w 11035"/>
                <a:gd name="T59" fmla="*/ 1715967 h 10555"/>
                <a:gd name="T60" fmla="*/ 35987 w 11035"/>
                <a:gd name="T61" fmla="*/ 1817158 h 10555"/>
                <a:gd name="T62" fmla="*/ 13896 w 11035"/>
                <a:gd name="T63" fmla="*/ 1875592 h 10555"/>
                <a:gd name="T64" fmla="*/ 13361 w 11035"/>
                <a:gd name="T65" fmla="*/ 1843168 h 10555"/>
                <a:gd name="T66" fmla="*/ 2850 w 11035"/>
                <a:gd name="T67" fmla="*/ 1779746 h 10555"/>
                <a:gd name="T68" fmla="*/ 0 w 11035"/>
                <a:gd name="T69" fmla="*/ 1682296 h 10555"/>
                <a:gd name="T70" fmla="*/ 5345 w 11035"/>
                <a:gd name="T71" fmla="*/ 1553135 h 10555"/>
                <a:gd name="T72" fmla="*/ 18706 w 11035"/>
                <a:gd name="T73" fmla="*/ 1432170 h 10555"/>
                <a:gd name="T74" fmla="*/ 49705 w 11035"/>
                <a:gd name="T75" fmla="*/ 1267022 h 10555"/>
                <a:gd name="T76" fmla="*/ 95134 w 11035"/>
                <a:gd name="T77" fmla="*/ 1103478 h 10555"/>
                <a:gd name="T78" fmla="*/ 154993 w 11035"/>
                <a:gd name="T79" fmla="*/ 943141 h 10555"/>
                <a:gd name="T80" fmla="*/ 228570 w 11035"/>
                <a:gd name="T81" fmla="*/ 788326 h 10555"/>
                <a:gd name="T82" fmla="*/ 315687 w 11035"/>
                <a:gd name="T83" fmla="*/ 640637 h 10555"/>
                <a:gd name="T84" fmla="*/ 415453 w 11035"/>
                <a:gd name="T85" fmla="*/ 502213 h 10555"/>
                <a:gd name="T86" fmla="*/ 528045 w 11035"/>
                <a:gd name="T87" fmla="*/ 374655 h 10555"/>
                <a:gd name="T88" fmla="*/ 652574 w 11035"/>
                <a:gd name="T89" fmla="*/ 259925 h 10555"/>
                <a:gd name="T90" fmla="*/ 768552 w 11035"/>
                <a:gd name="T91" fmla="*/ 173521 h 10555"/>
                <a:gd name="T92" fmla="*/ 840347 w 11035"/>
                <a:gd name="T93" fmla="*/ 128804 h 10555"/>
                <a:gd name="T94" fmla="*/ 914815 w 11035"/>
                <a:gd name="T95" fmla="*/ 90323 h 10555"/>
                <a:gd name="T96" fmla="*/ 991955 w 11035"/>
                <a:gd name="T97" fmla="*/ 57900 h 10555"/>
                <a:gd name="T98" fmla="*/ 1070877 w 11035"/>
                <a:gd name="T99" fmla="*/ 32246 h 10555"/>
                <a:gd name="T100" fmla="*/ 1151758 w 11035"/>
                <a:gd name="T101" fmla="*/ 13896 h 10555"/>
                <a:gd name="T102" fmla="*/ 1233531 w 11035"/>
                <a:gd name="T103" fmla="*/ 3029 h 10555"/>
                <a:gd name="T104" fmla="*/ 1316550 w 11035"/>
                <a:gd name="T105" fmla="*/ 178 h 10555"/>
                <a:gd name="T106" fmla="*/ 1400103 w 11035"/>
                <a:gd name="T107" fmla="*/ 6057 h 10555"/>
                <a:gd name="T108" fmla="*/ 1483657 w 11035"/>
                <a:gd name="T109" fmla="*/ 20666 h 10555"/>
                <a:gd name="T110" fmla="*/ 1538706 w 11035"/>
                <a:gd name="T111" fmla="*/ 35452 h 10555"/>
                <a:gd name="T112" fmla="*/ 1629386 w 11035"/>
                <a:gd name="T113" fmla="*/ 70905 h 10555"/>
                <a:gd name="T114" fmla="*/ 1736634 w 11035"/>
                <a:gd name="T115" fmla="*/ 130586 h 10555"/>
                <a:gd name="T116" fmla="*/ 1836044 w 11035"/>
                <a:gd name="T117" fmla="*/ 203807 h 10555"/>
                <a:gd name="T118" fmla="*/ 1928327 w 11035"/>
                <a:gd name="T119" fmla="*/ 286826 h 105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2363F"/>
                </a:solidFill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1801814" y="1878014"/>
              <a:ext cx="2243137" cy="1512887"/>
            </a:xfrm>
            <a:custGeom>
              <a:avLst/>
              <a:gdLst>
                <a:gd name="T0" fmla="*/ 2111824 w 12590"/>
                <a:gd name="T1" fmla="*/ 1503607 h 8493"/>
                <a:gd name="T2" fmla="*/ 2106123 w 12590"/>
                <a:gd name="T3" fmla="*/ 1476522 h 8493"/>
                <a:gd name="T4" fmla="*/ 2089020 w 12590"/>
                <a:gd name="T5" fmla="*/ 1447476 h 8493"/>
                <a:gd name="T6" fmla="*/ 2050717 w 12590"/>
                <a:gd name="T7" fmla="*/ 1405957 h 8493"/>
                <a:gd name="T8" fmla="*/ 2027735 w 12590"/>
                <a:gd name="T9" fmla="*/ 1391345 h 8493"/>
                <a:gd name="T10" fmla="*/ 1974824 w 12590"/>
                <a:gd name="T11" fmla="*/ 1373347 h 8493"/>
                <a:gd name="T12" fmla="*/ 1913539 w 12590"/>
                <a:gd name="T13" fmla="*/ 1367645 h 8493"/>
                <a:gd name="T14" fmla="*/ 1807004 w 12590"/>
                <a:gd name="T15" fmla="*/ 1373347 h 8493"/>
                <a:gd name="T16" fmla="*/ 1748035 w 12590"/>
                <a:gd name="T17" fmla="*/ 1375307 h 8493"/>
                <a:gd name="T18" fmla="*/ 1688354 w 12590"/>
                <a:gd name="T19" fmla="*/ 1371030 h 8493"/>
                <a:gd name="T20" fmla="*/ 1586807 w 12590"/>
                <a:gd name="T21" fmla="*/ 1351251 h 8493"/>
                <a:gd name="T22" fmla="*/ 1488823 w 12590"/>
                <a:gd name="T23" fmla="*/ 1320067 h 8493"/>
                <a:gd name="T24" fmla="*/ 1377121 w 12590"/>
                <a:gd name="T25" fmla="*/ 1267856 h 8493"/>
                <a:gd name="T26" fmla="*/ 1275396 w 12590"/>
                <a:gd name="T27" fmla="*/ 1199072 h 8493"/>
                <a:gd name="T28" fmla="*/ 1192199 w 12590"/>
                <a:gd name="T29" fmla="*/ 1121736 h 8493"/>
                <a:gd name="T30" fmla="*/ 1152827 w 12590"/>
                <a:gd name="T31" fmla="*/ 1074871 h 8493"/>
                <a:gd name="T32" fmla="*/ 1117731 w 12590"/>
                <a:gd name="T33" fmla="*/ 1024263 h 8493"/>
                <a:gd name="T34" fmla="*/ 1087089 w 12590"/>
                <a:gd name="T35" fmla="*/ 970270 h 8493"/>
                <a:gd name="T36" fmla="*/ 986432 w 12590"/>
                <a:gd name="T37" fmla="*/ 771583 h 8493"/>
                <a:gd name="T38" fmla="*/ 917487 w 12590"/>
                <a:gd name="T39" fmla="*/ 649163 h 8493"/>
                <a:gd name="T40" fmla="*/ 838922 w 12590"/>
                <a:gd name="T41" fmla="*/ 533871 h 8493"/>
                <a:gd name="T42" fmla="*/ 767482 w 12590"/>
                <a:gd name="T43" fmla="*/ 450476 h 8493"/>
                <a:gd name="T44" fmla="*/ 715996 w 12590"/>
                <a:gd name="T45" fmla="*/ 401473 h 8493"/>
                <a:gd name="T46" fmla="*/ 659522 w 12590"/>
                <a:gd name="T47" fmla="*/ 356211 h 8493"/>
                <a:gd name="T48" fmla="*/ 597168 w 12590"/>
                <a:gd name="T49" fmla="*/ 315048 h 8493"/>
                <a:gd name="T50" fmla="*/ 528401 w 12590"/>
                <a:gd name="T51" fmla="*/ 278340 h 8493"/>
                <a:gd name="T52" fmla="*/ 452686 w 12590"/>
                <a:gd name="T53" fmla="*/ 246800 h 8493"/>
                <a:gd name="T54" fmla="*/ 369311 w 12590"/>
                <a:gd name="T55" fmla="*/ 220427 h 8493"/>
                <a:gd name="T56" fmla="*/ 277740 w 12590"/>
                <a:gd name="T57" fmla="*/ 199756 h 8493"/>
                <a:gd name="T58" fmla="*/ 177262 w 12590"/>
                <a:gd name="T59" fmla="*/ 185501 h 8493"/>
                <a:gd name="T60" fmla="*/ 67342 w 12590"/>
                <a:gd name="T61" fmla="*/ 177838 h 8493"/>
                <a:gd name="T62" fmla="*/ 4988 w 12590"/>
                <a:gd name="T63" fmla="*/ 176056 h 8493"/>
                <a:gd name="T64" fmla="*/ 35452 w 12590"/>
                <a:gd name="T65" fmla="*/ 165008 h 8493"/>
                <a:gd name="T66" fmla="*/ 91927 w 12590"/>
                <a:gd name="T67" fmla="*/ 134181 h 8493"/>
                <a:gd name="T68" fmla="*/ 183141 w 12590"/>
                <a:gd name="T69" fmla="*/ 99789 h 8493"/>
                <a:gd name="T70" fmla="*/ 307135 w 12590"/>
                <a:gd name="T71" fmla="*/ 62546 h 8493"/>
                <a:gd name="T72" fmla="*/ 425607 w 12590"/>
                <a:gd name="T73" fmla="*/ 35461 h 8493"/>
                <a:gd name="T74" fmla="*/ 591824 w 12590"/>
                <a:gd name="T75" fmla="*/ 10692 h 8493"/>
                <a:gd name="T76" fmla="*/ 761425 w 12590"/>
                <a:gd name="T77" fmla="*/ 356 h 8493"/>
                <a:gd name="T78" fmla="*/ 932452 w 12590"/>
                <a:gd name="T79" fmla="*/ 4455 h 8493"/>
                <a:gd name="T80" fmla="*/ 1102766 w 12590"/>
                <a:gd name="T81" fmla="*/ 23522 h 8493"/>
                <a:gd name="T82" fmla="*/ 1270942 w 12590"/>
                <a:gd name="T83" fmla="*/ 57379 h 8493"/>
                <a:gd name="T84" fmla="*/ 1434487 w 12590"/>
                <a:gd name="T85" fmla="*/ 106382 h 8493"/>
                <a:gd name="T86" fmla="*/ 1591795 w 12590"/>
                <a:gd name="T87" fmla="*/ 170889 h 8493"/>
                <a:gd name="T88" fmla="*/ 1740731 w 12590"/>
                <a:gd name="T89" fmla="*/ 251076 h 8493"/>
                <a:gd name="T90" fmla="*/ 1860450 w 12590"/>
                <a:gd name="T91" fmla="*/ 332333 h 8493"/>
                <a:gd name="T92" fmla="*/ 1926010 w 12590"/>
                <a:gd name="T93" fmla="*/ 385792 h 8493"/>
                <a:gd name="T94" fmla="*/ 1986760 w 12590"/>
                <a:gd name="T95" fmla="*/ 443705 h 8493"/>
                <a:gd name="T96" fmla="*/ 2042700 w 12590"/>
                <a:gd name="T97" fmla="*/ 505895 h 8493"/>
                <a:gd name="T98" fmla="*/ 2092761 w 12590"/>
                <a:gd name="T99" fmla="*/ 572183 h 8493"/>
                <a:gd name="T100" fmla="*/ 2136587 w 12590"/>
                <a:gd name="T101" fmla="*/ 642392 h 8493"/>
                <a:gd name="T102" fmla="*/ 2173643 w 12590"/>
                <a:gd name="T103" fmla="*/ 716165 h 8493"/>
                <a:gd name="T104" fmla="*/ 2203394 w 12590"/>
                <a:gd name="T105" fmla="*/ 793858 h 8493"/>
                <a:gd name="T106" fmla="*/ 2225307 w 12590"/>
                <a:gd name="T107" fmla="*/ 874402 h 8493"/>
                <a:gd name="T108" fmla="*/ 2238668 w 12590"/>
                <a:gd name="T109" fmla="*/ 958331 h 8493"/>
                <a:gd name="T110" fmla="*/ 2242766 w 12590"/>
                <a:gd name="T111" fmla="*/ 1015354 h 8493"/>
                <a:gd name="T112" fmla="*/ 2238846 w 12590"/>
                <a:gd name="T113" fmla="*/ 1112470 h 8493"/>
                <a:gd name="T114" fmla="*/ 2217646 w 12590"/>
                <a:gd name="T115" fmla="*/ 1233464 h 8493"/>
                <a:gd name="T116" fmla="*/ 2181125 w 12590"/>
                <a:gd name="T117" fmla="*/ 1351251 h 8493"/>
                <a:gd name="T118" fmla="*/ 2132667 w 12590"/>
                <a:gd name="T119" fmla="*/ 1465652 h 84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close/>
                </a:path>
              </a:pathLst>
            </a:custGeom>
            <a:solidFill>
              <a:srgbClr val="211552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2363F"/>
                </a:solidFill>
              </a:endParaRPr>
            </a:p>
          </p:txBody>
        </p:sp>
        <p:sp>
          <p:nvSpPr>
            <p:cNvPr id="54" name="TextBox 10"/>
            <p:cNvSpPr txBox="1"/>
            <p:nvPr/>
          </p:nvSpPr>
          <p:spPr>
            <a:xfrm>
              <a:off x="1302586" y="2379664"/>
              <a:ext cx="53732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3303588" y="2374900"/>
              <a:ext cx="53732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12"/>
            <p:cNvSpPr txBox="1"/>
            <p:nvPr/>
          </p:nvSpPr>
          <p:spPr>
            <a:xfrm>
              <a:off x="3568701" y="3908426"/>
              <a:ext cx="53732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1007312" y="3908426"/>
              <a:ext cx="53732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Box 14"/>
            <p:cNvSpPr txBox="1"/>
            <p:nvPr/>
          </p:nvSpPr>
          <p:spPr>
            <a:xfrm>
              <a:off x="2322137" y="4900614"/>
              <a:ext cx="53732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en-US" sz="2400" b="1" dirty="0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207994" y="2805113"/>
            <a:ext cx="6165849" cy="2188591"/>
            <a:chOff x="5207994" y="2805113"/>
            <a:chExt cx="6165849" cy="2188591"/>
          </a:xfrm>
        </p:grpSpPr>
        <p:sp>
          <p:nvSpPr>
            <p:cNvPr id="59" name="Freeform 16"/>
            <p:cNvSpPr/>
            <p:nvPr/>
          </p:nvSpPr>
          <p:spPr>
            <a:xfrm rot="1500519">
              <a:off x="5219107" y="2887664"/>
              <a:ext cx="261937" cy="258762"/>
            </a:xfrm>
            <a:custGeom>
              <a:avLst/>
              <a:gdLst/>
              <a:ahLst/>
              <a:cxnLst/>
              <a:rect l="l" t="t" r="r" b="b"/>
              <a:pathLst>
                <a:path w="209293" h="206276">
                  <a:moveTo>
                    <a:pt x="151331" y="161628"/>
                  </a:moveTo>
                  <a:cubicBezTo>
                    <a:pt x="148950" y="161628"/>
                    <a:pt x="146941" y="162521"/>
                    <a:pt x="145304" y="164306"/>
                  </a:cubicBezTo>
                  <a:cubicBezTo>
                    <a:pt x="143666" y="166092"/>
                    <a:pt x="142848" y="168176"/>
                    <a:pt x="142848" y="170557"/>
                  </a:cubicBezTo>
                  <a:cubicBezTo>
                    <a:pt x="142848" y="172939"/>
                    <a:pt x="143666" y="174948"/>
                    <a:pt x="145304" y="176585"/>
                  </a:cubicBezTo>
                  <a:cubicBezTo>
                    <a:pt x="146941" y="178222"/>
                    <a:pt x="148950" y="179040"/>
                    <a:pt x="151331" y="179040"/>
                  </a:cubicBezTo>
                  <a:cubicBezTo>
                    <a:pt x="153712" y="179040"/>
                    <a:pt x="155722" y="178222"/>
                    <a:pt x="157359" y="176585"/>
                  </a:cubicBezTo>
                  <a:cubicBezTo>
                    <a:pt x="158996" y="174948"/>
                    <a:pt x="159814" y="172939"/>
                    <a:pt x="159814" y="170557"/>
                  </a:cubicBezTo>
                  <a:cubicBezTo>
                    <a:pt x="159814" y="168176"/>
                    <a:pt x="158996" y="166092"/>
                    <a:pt x="157359" y="164306"/>
                  </a:cubicBezTo>
                  <a:cubicBezTo>
                    <a:pt x="155722" y="162521"/>
                    <a:pt x="153712" y="161628"/>
                    <a:pt x="151331" y="161628"/>
                  </a:cubicBezTo>
                  <a:close/>
                  <a:moveTo>
                    <a:pt x="60248" y="157163"/>
                  </a:moveTo>
                  <a:cubicBezTo>
                    <a:pt x="57272" y="157163"/>
                    <a:pt x="54667" y="158205"/>
                    <a:pt x="52435" y="160288"/>
                  </a:cubicBezTo>
                  <a:cubicBezTo>
                    <a:pt x="50202" y="162372"/>
                    <a:pt x="49086" y="164902"/>
                    <a:pt x="49086" y="167878"/>
                  </a:cubicBezTo>
                  <a:cubicBezTo>
                    <a:pt x="49086" y="171153"/>
                    <a:pt x="50128" y="173831"/>
                    <a:pt x="52212" y="175915"/>
                  </a:cubicBezTo>
                  <a:cubicBezTo>
                    <a:pt x="54295" y="177999"/>
                    <a:pt x="56974" y="179040"/>
                    <a:pt x="60248" y="179040"/>
                  </a:cubicBezTo>
                  <a:cubicBezTo>
                    <a:pt x="63225" y="179040"/>
                    <a:pt x="65755" y="177924"/>
                    <a:pt x="67839" y="175692"/>
                  </a:cubicBezTo>
                  <a:cubicBezTo>
                    <a:pt x="69922" y="173459"/>
                    <a:pt x="70964" y="170855"/>
                    <a:pt x="70964" y="167878"/>
                  </a:cubicBezTo>
                  <a:cubicBezTo>
                    <a:pt x="70964" y="164902"/>
                    <a:pt x="69922" y="162372"/>
                    <a:pt x="67839" y="160288"/>
                  </a:cubicBezTo>
                  <a:cubicBezTo>
                    <a:pt x="65755" y="158205"/>
                    <a:pt x="63225" y="157163"/>
                    <a:pt x="60248" y="157163"/>
                  </a:cubicBezTo>
                  <a:close/>
                  <a:moveTo>
                    <a:pt x="151331" y="155377"/>
                  </a:moveTo>
                  <a:cubicBezTo>
                    <a:pt x="155498" y="155377"/>
                    <a:pt x="159070" y="156865"/>
                    <a:pt x="162047" y="159842"/>
                  </a:cubicBezTo>
                  <a:cubicBezTo>
                    <a:pt x="165023" y="162818"/>
                    <a:pt x="166512" y="166390"/>
                    <a:pt x="166512" y="170557"/>
                  </a:cubicBezTo>
                  <a:cubicBezTo>
                    <a:pt x="166512" y="174724"/>
                    <a:pt x="165023" y="178222"/>
                    <a:pt x="162047" y="181050"/>
                  </a:cubicBezTo>
                  <a:cubicBezTo>
                    <a:pt x="159070" y="183877"/>
                    <a:pt x="155498" y="185291"/>
                    <a:pt x="151331" y="185291"/>
                  </a:cubicBezTo>
                  <a:cubicBezTo>
                    <a:pt x="147164" y="185291"/>
                    <a:pt x="143592" y="183803"/>
                    <a:pt x="140615" y="180826"/>
                  </a:cubicBezTo>
                  <a:cubicBezTo>
                    <a:pt x="137639" y="177850"/>
                    <a:pt x="136151" y="174427"/>
                    <a:pt x="136151" y="170557"/>
                  </a:cubicBezTo>
                  <a:cubicBezTo>
                    <a:pt x="136151" y="166390"/>
                    <a:pt x="137639" y="162818"/>
                    <a:pt x="140615" y="159842"/>
                  </a:cubicBezTo>
                  <a:cubicBezTo>
                    <a:pt x="143592" y="156865"/>
                    <a:pt x="147164" y="155377"/>
                    <a:pt x="151331" y="155377"/>
                  </a:cubicBezTo>
                  <a:close/>
                  <a:moveTo>
                    <a:pt x="60248" y="150465"/>
                  </a:moveTo>
                  <a:cubicBezTo>
                    <a:pt x="65011" y="150465"/>
                    <a:pt x="69104" y="152177"/>
                    <a:pt x="72527" y="155600"/>
                  </a:cubicBezTo>
                  <a:cubicBezTo>
                    <a:pt x="75950" y="159023"/>
                    <a:pt x="77661" y="163116"/>
                    <a:pt x="77661" y="167878"/>
                  </a:cubicBezTo>
                  <a:cubicBezTo>
                    <a:pt x="77661" y="172641"/>
                    <a:pt x="75950" y="176734"/>
                    <a:pt x="72527" y="180157"/>
                  </a:cubicBezTo>
                  <a:cubicBezTo>
                    <a:pt x="69104" y="183580"/>
                    <a:pt x="65011" y="185291"/>
                    <a:pt x="60248" y="185291"/>
                  </a:cubicBezTo>
                  <a:cubicBezTo>
                    <a:pt x="55188" y="185291"/>
                    <a:pt x="51021" y="183654"/>
                    <a:pt x="47747" y="180380"/>
                  </a:cubicBezTo>
                  <a:cubicBezTo>
                    <a:pt x="44473" y="177106"/>
                    <a:pt x="42835" y="172939"/>
                    <a:pt x="42835" y="167878"/>
                  </a:cubicBezTo>
                  <a:cubicBezTo>
                    <a:pt x="42835" y="163116"/>
                    <a:pt x="44547" y="159023"/>
                    <a:pt x="47970" y="155600"/>
                  </a:cubicBezTo>
                  <a:cubicBezTo>
                    <a:pt x="51393" y="152177"/>
                    <a:pt x="55486" y="150465"/>
                    <a:pt x="60248" y="150465"/>
                  </a:cubicBezTo>
                  <a:close/>
                  <a:moveTo>
                    <a:pt x="101325" y="139750"/>
                  </a:moveTo>
                  <a:cubicBezTo>
                    <a:pt x="99837" y="139750"/>
                    <a:pt x="98423" y="140345"/>
                    <a:pt x="97083" y="141536"/>
                  </a:cubicBezTo>
                  <a:cubicBezTo>
                    <a:pt x="95744" y="142726"/>
                    <a:pt x="95074" y="144215"/>
                    <a:pt x="95074" y="146001"/>
                  </a:cubicBezTo>
                  <a:cubicBezTo>
                    <a:pt x="95074" y="147787"/>
                    <a:pt x="95744" y="149275"/>
                    <a:pt x="97083" y="150465"/>
                  </a:cubicBezTo>
                  <a:cubicBezTo>
                    <a:pt x="98423" y="151656"/>
                    <a:pt x="99837" y="152251"/>
                    <a:pt x="101325" y="152251"/>
                  </a:cubicBezTo>
                  <a:cubicBezTo>
                    <a:pt x="105790" y="152251"/>
                    <a:pt x="108022" y="150168"/>
                    <a:pt x="108022" y="146001"/>
                  </a:cubicBezTo>
                  <a:cubicBezTo>
                    <a:pt x="108022" y="141833"/>
                    <a:pt x="105790" y="139750"/>
                    <a:pt x="101325" y="139750"/>
                  </a:cubicBezTo>
                  <a:close/>
                  <a:moveTo>
                    <a:pt x="101325" y="133053"/>
                  </a:moveTo>
                  <a:cubicBezTo>
                    <a:pt x="104897" y="133053"/>
                    <a:pt x="107948" y="134318"/>
                    <a:pt x="110478" y="136848"/>
                  </a:cubicBezTo>
                  <a:cubicBezTo>
                    <a:pt x="113008" y="139378"/>
                    <a:pt x="114273" y="142429"/>
                    <a:pt x="114273" y="146001"/>
                  </a:cubicBezTo>
                  <a:cubicBezTo>
                    <a:pt x="114273" y="149573"/>
                    <a:pt x="113008" y="152623"/>
                    <a:pt x="110478" y="155154"/>
                  </a:cubicBezTo>
                  <a:cubicBezTo>
                    <a:pt x="107948" y="157684"/>
                    <a:pt x="104897" y="158949"/>
                    <a:pt x="101325" y="158949"/>
                  </a:cubicBezTo>
                  <a:cubicBezTo>
                    <a:pt x="98051" y="158949"/>
                    <a:pt x="95148" y="157684"/>
                    <a:pt x="92618" y="155154"/>
                  </a:cubicBezTo>
                  <a:cubicBezTo>
                    <a:pt x="90088" y="152623"/>
                    <a:pt x="88823" y="149573"/>
                    <a:pt x="88823" y="146001"/>
                  </a:cubicBezTo>
                  <a:cubicBezTo>
                    <a:pt x="88823" y="142429"/>
                    <a:pt x="90088" y="139378"/>
                    <a:pt x="92618" y="136848"/>
                  </a:cubicBezTo>
                  <a:cubicBezTo>
                    <a:pt x="95148" y="134318"/>
                    <a:pt x="98051" y="133053"/>
                    <a:pt x="101325" y="133053"/>
                  </a:cubicBezTo>
                  <a:close/>
                  <a:moveTo>
                    <a:pt x="83800" y="117649"/>
                  </a:moveTo>
                  <a:cubicBezTo>
                    <a:pt x="74052" y="118095"/>
                    <a:pt x="63076" y="120849"/>
                    <a:pt x="50872" y="125909"/>
                  </a:cubicBezTo>
                  <a:lnTo>
                    <a:pt x="15153" y="175915"/>
                  </a:lnTo>
                  <a:cubicBezTo>
                    <a:pt x="12177" y="181571"/>
                    <a:pt x="11581" y="185887"/>
                    <a:pt x="13367" y="188863"/>
                  </a:cubicBezTo>
                  <a:cubicBezTo>
                    <a:pt x="15451" y="192137"/>
                    <a:pt x="19618" y="193774"/>
                    <a:pt x="25869" y="193774"/>
                  </a:cubicBezTo>
                  <a:lnTo>
                    <a:pt x="182585" y="193774"/>
                  </a:lnTo>
                  <a:cubicBezTo>
                    <a:pt x="188836" y="193774"/>
                    <a:pt x="193003" y="192137"/>
                    <a:pt x="195087" y="188863"/>
                  </a:cubicBezTo>
                  <a:cubicBezTo>
                    <a:pt x="196873" y="185887"/>
                    <a:pt x="196277" y="181571"/>
                    <a:pt x="193301" y="175915"/>
                  </a:cubicBezTo>
                  <a:lnTo>
                    <a:pt x="162493" y="131267"/>
                  </a:lnTo>
                  <a:cubicBezTo>
                    <a:pt x="155945" y="134243"/>
                    <a:pt x="149992" y="135731"/>
                    <a:pt x="144634" y="135731"/>
                  </a:cubicBezTo>
                  <a:cubicBezTo>
                    <a:pt x="134514" y="135731"/>
                    <a:pt x="122756" y="131564"/>
                    <a:pt x="109362" y="123230"/>
                  </a:cubicBezTo>
                  <a:cubicBezTo>
                    <a:pt x="102069" y="119063"/>
                    <a:pt x="93549" y="117202"/>
                    <a:pt x="83800" y="117649"/>
                  </a:cubicBezTo>
                  <a:close/>
                  <a:moveTo>
                    <a:pt x="119631" y="66526"/>
                  </a:moveTo>
                  <a:cubicBezTo>
                    <a:pt x="121714" y="66526"/>
                    <a:pt x="122756" y="67568"/>
                    <a:pt x="122756" y="69652"/>
                  </a:cubicBezTo>
                  <a:lnTo>
                    <a:pt x="122756" y="72777"/>
                  </a:lnTo>
                  <a:cubicBezTo>
                    <a:pt x="122756" y="74861"/>
                    <a:pt x="121714" y="75903"/>
                    <a:pt x="119631" y="75903"/>
                  </a:cubicBezTo>
                  <a:cubicBezTo>
                    <a:pt x="117547" y="75903"/>
                    <a:pt x="116505" y="74861"/>
                    <a:pt x="116505" y="72777"/>
                  </a:cubicBezTo>
                  <a:lnTo>
                    <a:pt x="116505" y="69652"/>
                  </a:lnTo>
                  <a:cubicBezTo>
                    <a:pt x="116505" y="67568"/>
                    <a:pt x="117547" y="66526"/>
                    <a:pt x="119631" y="66526"/>
                  </a:cubicBezTo>
                  <a:close/>
                  <a:moveTo>
                    <a:pt x="119631" y="18753"/>
                  </a:moveTo>
                  <a:cubicBezTo>
                    <a:pt x="121714" y="18753"/>
                    <a:pt x="122756" y="19794"/>
                    <a:pt x="122756" y="21878"/>
                  </a:cubicBezTo>
                  <a:lnTo>
                    <a:pt x="122756" y="56704"/>
                  </a:lnTo>
                  <a:cubicBezTo>
                    <a:pt x="122756" y="58787"/>
                    <a:pt x="121714" y="59829"/>
                    <a:pt x="119631" y="59829"/>
                  </a:cubicBezTo>
                  <a:cubicBezTo>
                    <a:pt x="117547" y="59829"/>
                    <a:pt x="116505" y="58787"/>
                    <a:pt x="116505" y="56704"/>
                  </a:cubicBezTo>
                  <a:lnTo>
                    <a:pt x="116505" y="21878"/>
                  </a:lnTo>
                  <a:cubicBezTo>
                    <a:pt x="116505" y="19794"/>
                    <a:pt x="117547" y="18753"/>
                    <a:pt x="119631" y="18753"/>
                  </a:cubicBezTo>
                  <a:close/>
                  <a:moveTo>
                    <a:pt x="84805" y="12502"/>
                  </a:moveTo>
                  <a:lnTo>
                    <a:pt x="84805" y="78135"/>
                  </a:lnTo>
                  <a:cubicBezTo>
                    <a:pt x="84805" y="79028"/>
                    <a:pt x="84061" y="80219"/>
                    <a:pt x="82573" y="81707"/>
                  </a:cubicBezTo>
                  <a:lnTo>
                    <a:pt x="58016" y="116533"/>
                  </a:lnTo>
                  <a:cubicBezTo>
                    <a:pt x="80340" y="109091"/>
                    <a:pt x="98497" y="109538"/>
                    <a:pt x="112487" y="117872"/>
                  </a:cubicBezTo>
                  <a:cubicBezTo>
                    <a:pt x="130346" y="128588"/>
                    <a:pt x="145676" y="131267"/>
                    <a:pt x="158475" y="125909"/>
                  </a:cubicBezTo>
                  <a:lnTo>
                    <a:pt x="129453" y="83939"/>
                  </a:lnTo>
                  <a:lnTo>
                    <a:pt x="129453" y="80367"/>
                  </a:lnTo>
                  <a:lnTo>
                    <a:pt x="129453" y="12502"/>
                  </a:lnTo>
                  <a:close/>
                  <a:moveTo>
                    <a:pt x="76322" y="0"/>
                  </a:moveTo>
                  <a:lnTo>
                    <a:pt x="136597" y="0"/>
                  </a:lnTo>
                  <a:cubicBezTo>
                    <a:pt x="140169" y="0"/>
                    <a:pt x="141955" y="2084"/>
                    <a:pt x="141955" y="6251"/>
                  </a:cubicBezTo>
                  <a:lnTo>
                    <a:pt x="141955" y="78135"/>
                  </a:lnTo>
                  <a:lnTo>
                    <a:pt x="204909" y="168771"/>
                  </a:lnTo>
                  <a:cubicBezTo>
                    <a:pt x="210267" y="178296"/>
                    <a:pt x="210714" y="187077"/>
                    <a:pt x="206249" y="195114"/>
                  </a:cubicBezTo>
                  <a:cubicBezTo>
                    <a:pt x="202081" y="202555"/>
                    <a:pt x="194194" y="206276"/>
                    <a:pt x="182585" y="206276"/>
                  </a:cubicBezTo>
                  <a:lnTo>
                    <a:pt x="25869" y="206276"/>
                  </a:lnTo>
                  <a:cubicBezTo>
                    <a:pt x="14558" y="206276"/>
                    <a:pt x="6819" y="202555"/>
                    <a:pt x="2652" y="195114"/>
                  </a:cubicBezTo>
                  <a:cubicBezTo>
                    <a:pt x="-1515" y="188268"/>
                    <a:pt x="-771" y="179933"/>
                    <a:pt x="4884" y="170111"/>
                  </a:cubicBezTo>
                  <a:lnTo>
                    <a:pt x="5777" y="169218"/>
                  </a:lnTo>
                  <a:lnTo>
                    <a:pt x="72303" y="76349"/>
                  </a:lnTo>
                  <a:lnTo>
                    <a:pt x="72303" y="6251"/>
                  </a:lnTo>
                  <a:cubicBezTo>
                    <a:pt x="72303" y="2084"/>
                    <a:pt x="73643" y="0"/>
                    <a:pt x="7632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60" name="Rectangle 17"/>
            <p:cNvSpPr/>
            <p:nvPr/>
          </p:nvSpPr>
          <p:spPr>
            <a:xfrm>
              <a:off x="5655669" y="2805113"/>
              <a:ext cx="2406650" cy="9979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输入此处标题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1" name="Freeform 20"/>
            <p:cNvSpPr/>
            <p:nvPr/>
          </p:nvSpPr>
          <p:spPr>
            <a:xfrm>
              <a:off x="8446494" y="2887663"/>
              <a:ext cx="346075" cy="342900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3"/>
                  </a:moveTo>
                  <a:lnTo>
                    <a:pt x="119212" y="133053"/>
                  </a:lnTo>
                  <a:cubicBezTo>
                    <a:pt x="121593" y="133053"/>
                    <a:pt x="122784" y="134094"/>
                    <a:pt x="122784" y="136178"/>
                  </a:cubicBezTo>
                  <a:cubicBezTo>
                    <a:pt x="122784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9" y="138559"/>
                    <a:pt x="94209" y="136178"/>
                  </a:cubicBezTo>
                  <a:cubicBezTo>
                    <a:pt x="94209" y="134094"/>
                    <a:pt x="95250" y="133053"/>
                    <a:pt x="97334" y="133053"/>
                  </a:cubicBezTo>
                  <a:close/>
                  <a:moveTo>
                    <a:pt x="71884" y="133053"/>
                  </a:moveTo>
                  <a:lnTo>
                    <a:pt x="84386" y="133053"/>
                  </a:lnTo>
                  <a:cubicBezTo>
                    <a:pt x="86469" y="133053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3"/>
                    <a:pt x="71884" y="133053"/>
                  </a:cubicBezTo>
                  <a:close/>
                  <a:moveTo>
                    <a:pt x="160735" y="117426"/>
                  </a:moveTo>
                  <a:lnTo>
                    <a:pt x="166986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5"/>
                    <a:pt x="169069" y="123676"/>
                    <a:pt x="166986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5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9" y="118467"/>
                    <a:pt x="151359" y="120551"/>
                  </a:cubicBezTo>
                  <a:cubicBezTo>
                    <a:pt x="151359" y="122635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5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5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5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6" y="98227"/>
                  </a:lnTo>
                  <a:cubicBezTo>
                    <a:pt x="169069" y="98227"/>
                    <a:pt x="170111" y="99269"/>
                    <a:pt x="170111" y="101352"/>
                  </a:cubicBezTo>
                  <a:cubicBezTo>
                    <a:pt x="170111" y="103436"/>
                    <a:pt x="169069" y="104478"/>
                    <a:pt x="166986" y="104478"/>
                  </a:cubicBezTo>
                  <a:lnTo>
                    <a:pt x="135285" y="104478"/>
                  </a:lnTo>
                  <a:cubicBezTo>
                    <a:pt x="133202" y="104478"/>
                    <a:pt x="132160" y="103436"/>
                    <a:pt x="132160" y="101352"/>
                  </a:cubicBezTo>
                  <a:cubicBezTo>
                    <a:pt x="132160" y="99269"/>
                    <a:pt x="133202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4" y="98227"/>
                  </a:lnTo>
                  <a:cubicBezTo>
                    <a:pt x="124867" y="98227"/>
                    <a:pt x="125909" y="99269"/>
                    <a:pt x="125909" y="101352"/>
                  </a:cubicBezTo>
                  <a:cubicBezTo>
                    <a:pt x="125909" y="103436"/>
                    <a:pt x="124867" y="104478"/>
                    <a:pt x="122784" y="104478"/>
                  </a:cubicBezTo>
                  <a:lnTo>
                    <a:pt x="97334" y="104478"/>
                  </a:lnTo>
                  <a:cubicBezTo>
                    <a:pt x="95250" y="104478"/>
                    <a:pt x="94209" y="103436"/>
                    <a:pt x="94209" y="101352"/>
                  </a:cubicBezTo>
                  <a:cubicBezTo>
                    <a:pt x="94209" y="99269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9"/>
                    <a:pt x="87511" y="101352"/>
                  </a:cubicBezTo>
                  <a:cubicBezTo>
                    <a:pt x="87511" y="103436"/>
                    <a:pt x="86469" y="104478"/>
                    <a:pt x="84386" y="104478"/>
                  </a:cubicBezTo>
                  <a:lnTo>
                    <a:pt x="71884" y="104478"/>
                  </a:lnTo>
                  <a:cubicBezTo>
                    <a:pt x="69801" y="104478"/>
                    <a:pt x="68759" y="103436"/>
                    <a:pt x="68759" y="101352"/>
                  </a:cubicBezTo>
                  <a:cubicBezTo>
                    <a:pt x="68759" y="99269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6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6" y="88851"/>
                  </a:cubicBezTo>
                  <a:lnTo>
                    <a:pt x="154484" y="88851"/>
                  </a:lnTo>
                  <a:cubicBezTo>
                    <a:pt x="152400" y="88851"/>
                    <a:pt x="151359" y="87809"/>
                    <a:pt x="151359" y="85725"/>
                  </a:cubicBezTo>
                  <a:cubicBezTo>
                    <a:pt x="151359" y="83642"/>
                    <a:pt x="152400" y="82600"/>
                    <a:pt x="154484" y="82600"/>
                  </a:cubicBezTo>
                  <a:close/>
                  <a:moveTo>
                    <a:pt x="109836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6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6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8" y="82600"/>
                    <a:pt x="100459" y="83642"/>
                    <a:pt x="100459" y="85725"/>
                  </a:cubicBezTo>
                  <a:cubicBezTo>
                    <a:pt x="100459" y="87809"/>
                    <a:pt x="99418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8"/>
                    <a:pt x="55811" y="161628"/>
                  </a:cubicBezTo>
                  <a:lnTo>
                    <a:pt x="78135" y="161628"/>
                  </a:lnTo>
                  <a:cubicBezTo>
                    <a:pt x="79623" y="161628"/>
                    <a:pt x="81112" y="162372"/>
                    <a:pt x="82600" y="163860"/>
                  </a:cubicBezTo>
                  <a:cubicBezTo>
                    <a:pt x="83791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8"/>
                    <a:pt x="119212" y="161628"/>
                  </a:cubicBezTo>
                  <a:lnTo>
                    <a:pt x="183059" y="161628"/>
                  </a:lnTo>
                  <a:cubicBezTo>
                    <a:pt x="185738" y="161628"/>
                    <a:pt x="188194" y="160735"/>
                    <a:pt x="190426" y="158949"/>
                  </a:cubicBezTo>
                  <a:cubicBezTo>
                    <a:pt x="192658" y="157163"/>
                    <a:pt x="193775" y="154930"/>
                    <a:pt x="193775" y="152251"/>
                  </a:cubicBezTo>
                  <a:lnTo>
                    <a:pt x="193775" y="69205"/>
                  </a:lnTo>
                  <a:cubicBezTo>
                    <a:pt x="193775" y="66824"/>
                    <a:pt x="192658" y="64740"/>
                    <a:pt x="190426" y="62955"/>
                  </a:cubicBezTo>
                  <a:cubicBezTo>
                    <a:pt x="188194" y="61169"/>
                    <a:pt x="185738" y="60276"/>
                    <a:pt x="183059" y="60276"/>
                  </a:cubicBezTo>
                  <a:close/>
                  <a:moveTo>
                    <a:pt x="55811" y="47328"/>
                  </a:moveTo>
                  <a:lnTo>
                    <a:pt x="183059" y="47328"/>
                  </a:lnTo>
                  <a:cubicBezTo>
                    <a:pt x="189310" y="47328"/>
                    <a:pt x="194742" y="49486"/>
                    <a:pt x="199356" y="53802"/>
                  </a:cubicBezTo>
                  <a:cubicBezTo>
                    <a:pt x="203969" y="58118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5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2" y="204490"/>
                    <a:pt x="75159" y="204341"/>
                    <a:pt x="74563" y="204044"/>
                  </a:cubicBezTo>
                  <a:cubicBezTo>
                    <a:pt x="72182" y="202555"/>
                    <a:pt x="70991" y="200621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6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8"/>
                    <a:pt x="40854" y="53802"/>
                  </a:cubicBezTo>
                  <a:cubicBezTo>
                    <a:pt x="44872" y="49486"/>
                    <a:pt x="49858" y="47328"/>
                    <a:pt x="55811" y="47328"/>
                  </a:cubicBezTo>
                  <a:close/>
                  <a:moveTo>
                    <a:pt x="20539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4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6" y="31701"/>
                    <a:pt x="165200" y="31701"/>
                  </a:cubicBezTo>
                  <a:cubicBezTo>
                    <a:pt x="163414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1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9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8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3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5"/>
                  </a:cubicBezTo>
                  <a:cubicBezTo>
                    <a:pt x="2084" y="116235"/>
                    <a:pt x="0" y="111026"/>
                    <a:pt x="0" y="104478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5" y="6251"/>
                  </a:cubicBezTo>
                  <a:cubicBezTo>
                    <a:pt x="9674" y="2084"/>
                    <a:pt x="14586" y="0"/>
                    <a:pt x="20539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62" name="Rectangle 21"/>
            <p:cNvSpPr/>
            <p:nvPr/>
          </p:nvSpPr>
          <p:spPr>
            <a:xfrm>
              <a:off x="8968781" y="2805113"/>
              <a:ext cx="2405062" cy="9979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输入此处标题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3" name="Freeform 24"/>
            <p:cNvSpPr/>
            <p:nvPr/>
          </p:nvSpPr>
          <p:spPr>
            <a:xfrm>
              <a:off x="5207994" y="4064000"/>
              <a:ext cx="284163" cy="280988"/>
            </a:xfrm>
            <a:custGeom>
              <a:avLst/>
              <a:gdLst/>
              <a:ahLst/>
              <a:cxnLst/>
              <a:rect l="l" t="t" r="r" b="b"/>
              <a:pathLst>
                <a:path w="206276" h="203597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8"/>
                    <a:pt x="88851" y="112960"/>
                    <a:pt x="88851" y="114746"/>
                  </a:cubicBezTo>
                  <a:lnTo>
                    <a:pt x="88851" y="129927"/>
                  </a:lnTo>
                  <a:cubicBezTo>
                    <a:pt x="88851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8"/>
                    <a:pt x="115417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2"/>
                  </a:lnTo>
                  <a:lnTo>
                    <a:pt x="22771" y="117872"/>
                  </a:lnTo>
                  <a:cubicBezTo>
                    <a:pt x="24855" y="117872"/>
                    <a:pt x="25896" y="118913"/>
                    <a:pt x="25896" y="120997"/>
                  </a:cubicBezTo>
                  <a:cubicBezTo>
                    <a:pt x="25896" y="123081"/>
                    <a:pt x="24855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6"/>
                    <a:pt x="19497" y="190649"/>
                    <a:pt x="21878" y="190649"/>
                  </a:cubicBezTo>
                  <a:lnTo>
                    <a:pt x="184398" y="190649"/>
                  </a:lnTo>
                  <a:cubicBezTo>
                    <a:pt x="186780" y="190649"/>
                    <a:pt x="188938" y="189756"/>
                    <a:pt x="190872" y="187970"/>
                  </a:cubicBezTo>
                  <a:cubicBezTo>
                    <a:pt x="192807" y="186184"/>
                    <a:pt x="193775" y="183951"/>
                    <a:pt x="193775" y="181272"/>
                  </a:cubicBezTo>
                  <a:lnTo>
                    <a:pt x="193775" y="124122"/>
                  </a:lnTo>
                  <a:lnTo>
                    <a:pt x="123677" y="124122"/>
                  </a:lnTo>
                  <a:lnTo>
                    <a:pt x="123677" y="130373"/>
                  </a:lnTo>
                  <a:cubicBezTo>
                    <a:pt x="123677" y="133647"/>
                    <a:pt x="122411" y="136549"/>
                    <a:pt x="119881" y="139080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80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1"/>
                    <a:pt x="38398" y="120997"/>
                  </a:cubicBezTo>
                  <a:cubicBezTo>
                    <a:pt x="38398" y="118913"/>
                    <a:pt x="39440" y="117872"/>
                    <a:pt x="41523" y="117872"/>
                  </a:cubicBezTo>
                  <a:lnTo>
                    <a:pt x="82600" y="117872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7" y="111174"/>
                    <a:pt x="123677" y="114746"/>
                  </a:cubicBezTo>
                  <a:lnTo>
                    <a:pt x="123677" y="117872"/>
                  </a:lnTo>
                  <a:lnTo>
                    <a:pt x="193775" y="117872"/>
                  </a:lnTo>
                  <a:lnTo>
                    <a:pt x="193775" y="63400"/>
                  </a:lnTo>
                  <a:cubicBezTo>
                    <a:pt x="193775" y="61019"/>
                    <a:pt x="192807" y="58861"/>
                    <a:pt x="190872" y="56926"/>
                  </a:cubicBezTo>
                  <a:cubicBezTo>
                    <a:pt x="188938" y="54992"/>
                    <a:pt x="186780" y="54024"/>
                    <a:pt x="184398" y="54024"/>
                  </a:cubicBezTo>
                  <a:close/>
                  <a:moveTo>
                    <a:pt x="89744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7" y="41523"/>
                  </a:lnTo>
                  <a:lnTo>
                    <a:pt x="123677" y="20091"/>
                  </a:lnTo>
                  <a:cubicBezTo>
                    <a:pt x="123677" y="15329"/>
                    <a:pt x="119807" y="12948"/>
                    <a:pt x="112068" y="12948"/>
                  </a:cubicBezTo>
                  <a:close/>
                  <a:moveTo>
                    <a:pt x="89744" y="0"/>
                  </a:moveTo>
                  <a:lnTo>
                    <a:pt x="115193" y="0"/>
                  </a:lnTo>
                  <a:cubicBezTo>
                    <a:pt x="121742" y="0"/>
                    <a:pt x="126951" y="1860"/>
                    <a:pt x="130820" y="5581"/>
                  </a:cubicBezTo>
                  <a:cubicBezTo>
                    <a:pt x="134690" y="9301"/>
                    <a:pt x="136625" y="14138"/>
                    <a:pt x="136625" y="20091"/>
                  </a:cubicBezTo>
                  <a:lnTo>
                    <a:pt x="136625" y="41523"/>
                  </a:lnTo>
                  <a:lnTo>
                    <a:pt x="184398" y="41523"/>
                  </a:lnTo>
                  <a:cubicBezTo>
                    <a:pt x="190352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2" y="203597"/>
                    <a:pt x="184398" y="203597"/>
                  </a:cubicBezTo>
                  <a:lnTo>
                    <a:pt x="21878" y="203597"/>
                  </a:lnTo>
                  <a:cubicBezTo>
                    <a:pt x="15925" y="203597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10" y="1860"/>
                    <a:pt x="83195" y="0"/>
                    <a:pt x="89744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64" name="Rectangle 25"/>
            <p:cNvSpPr/>
            <p:nvPr/>
          </p:nvSpPr>
          <p:spPr>
            <a:xfrm>
              <a:off x="5655669" y="3994150"/>
              <a:ext cx="2406650" cy="9979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输入此处标题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5" name="Freeform 28"/>
            <p:cNvSpPr/>
            <p:nvPr/>
          </p:nvSpPr>
          <p:spPr>
            <a:xfrm>
              <a:off x="8457607" y="4054476"/>
              <a:ext cx="334962" cy="287338"/>
            </a:xfrm>
            <a:custGeom>
              <a:avLst/>
              <a:gdLst/>
              <a:ahLst/>
              <a:cxnLst/>
              <a:rect l="l" t="t" r="r" b="b"/>
              <a:pathLst>
                <a:path w="206276" h="177701">
                  <a:moveTo>
                    <a:pt x="163860" y="120551"/>
                  </a:moveTo>
                  <a:lnTo>
                    <a:pt x="166986" y="120551"/>
                  </a:lnTo>
                  <a:cubicBezTo>
                    <a:pt x="169069" y="120551"/>
                    <a:pt x="170111" y="121592"/>
                    <a:pt x="170111" y="123676"/>
                  </a:cubicBezTo>
                  <a:cubicBezTo>
                    <a:pt x="170111" y="125760"/>
                    <a:pt x="169069" y="126801"/>
                    <a:pt x="166986" y="126801"/>
                  </a:cubicBezTo>
                  <a:lnTo>
                    <a:pt x="163860" y="126801"/>
                  </a:lnTo>
                  <a:cubicBezTo>
                    <a:pt x="161777" y="126801"/>
                    <a:pt x="160735" y="125760"/>
                    <a:pt x="160735" y="123676"/>
                  </a:cubicBezTo>
                  <a:cubicBezTo>
                    <a:pt x="160735" y="121592"/>
                    <a:pt x="161777" y="120551"/>
                    <a:pt x="163860" y="120551"/>
                  </a:cubicBezTo>
                  <a:close/>
                  <a:moveTo>
                    <a:pt x="77242" y="93315"/>
                  </a:moveTo>
                  <a:cubicBezTo>
                    <a:pt x="79623" y="93910"/>
                    <a:pt x="80516" y="95250"/>
                    <a:pt x="79921" y="97333"/>
                  </a:cubicBezTo>
                  <a:cubicBezTo>
                    <a:pt x="79326" y="98822"/>
                    <a:pt x="79028" y="100608"/>
                    <a:pt x="79028" y="102691"/>
                  </a:cubicBezTo>
                  <a:cubicBezTo>
                    <a:pt x="79028" y="104775"/>
                    <a:pt x="77986" y="105817"/>
                    <a:pt x="75903" y="105817"/>
                  </a:cubicBezTo>
                  <a:cubicBezTo>
                    <a:pt x="73819" y="105817"/>
                    <a:pt x="72777" y="104775"/>
                    <a:pt x="72777" y="102691"/>
                  </a:cubicBezTo>
                  <a:cubicBezTo>
                    <a:pt x="72777" y="99715"/>
                    <a:pt x="73075" y="97482"/>
                    <a:pt x="73670" y="95994"/>
                  </a:cubicBezTo>
                  <a:cubicBezTo>
                    <a:pt x="74266" y="93613"/>
                    <a:pt x="75456" y="92720"/>
                    <a:pt x="77242" y="93315"/>
                  </a:cubicBezTo>
                  <a:close/>
                  <a:moveTo>
                    <a:pt x="145108" y="82599"/>
                  </a:moveTo>
                  <a:cubicBezTo>
                    <a:pt x="147489" y="88255"/>
                    <a:pt x="148680" y="94059"/>
                    <a:pt x="148680" y="100012"/>
                  </a:cubicBezTo>
                  <a:cubicBezTo>
                    <a:pt x="148680" y="107156"/>
                    <a:pt x="147043" y="114002"/>
                    <a:pt x="143768" y="120551"/>
                  </a:cubicBezTo>
                  <a:lnTo>
                    <a:pt x="154484" y="120551"/>
                  </a:lnTo>
                  <a:cubicBezTo>
                    <a:pt x="156568" y="120551"/>
                    <a:pt x="157609" y="121592"/>
                    <a:pt x="157609" y="123676"/>
                  </a:cubicBezTo>
                  <a:cubicBezTo>
                    <a:pt x="157609" y="125760"/>
                    <a:pt x="156568" y="126801"/>
                    <a:pt x="154484" y="126801"/>
                  </a:cubicBezTo>
                  <a:lnTo>
                    <a:pt x="139750" y="126801"/>
                  </a:lnTo>
                  <a:cubicBezTo>
                    <a:pt x="130523" y="139005"/>
                    <a:pt x="118468" y="145107"/>
                    <a:pt x="103585" y="145107"/>
                  </a:cubicBezTo>
                  <a:cubicBezTo>
                    <a:pt x="87809" y="145107"/>
                    <a:pt x="75605" y="138856"/>
                    <a:pt x="66973" y="126355"/>
                  </a:cubicBezTo>
                  <a:cubicBezTo>
                    <a:pt x="66675" y="126652"/>
                    <a:pt x="66229" y="126801"/>
                    <a:pt x="65634" y="126801"/>
                  </a:cubicBezTo>
                  <a:lnTo>
                    <a:pt x="12502" y="126801"/>
                  </a:lnTo>
                  <a:lnTo>
                    <a:pt x="12502" y="155823"/>
                  </a:lnTo>
                  <a:cubicBezTo>
                    <a:pt x="12502" y="158204"/>
                    <a:pt x="13469" y="160362"/>
                    <a:pt x="15404" y="162297"/>
                  </a:cubicBezTo>
                  <a:cubicBezTo>
                    <a:pt x="17339" y="164232"/>
                    <a:pt x="19646" y="165199"/>
                    <a:pt x="22325" y="165199"/>
                  </a:cubicBezTo>
                  <a:lnTo>
                    <a:pt x="184845" y="165199"/>
                  </a:lnTo>
                  <a:cubicBezTo>
                    <a:pt x="187524" y="165199"/>
                    <a:pt x="189682" y="164232"/>
                    <a:pt x="191319" y="162297"/>
                  </a:cubicBezTo>
                  <a:cubicBezTo>
                    <a:pt x="192956" y="160362"/>
                    <a:pt x="193775" y="158204"/>
                    <a:pt x="193775" y="155823"/>
                  </a:cubicBezTo>
                  <a:lnTo>
                    <a:pt x="193775" y="126801"/>
                  </a:lnTo>
                  <a:lnTo>
                    <a:pt x="176362" y="126801"/>
                  </a:lnTo>
                  <a:cubicBezTo>
                    <a:pt x="174278" y="126801"/>
                    <a:pt x="173236" y="125760"/>
                    <a:pt x="173236" y="123676"/>
                  </a:cubicBezTo>
                  <a:cubicBezTo>
                    <a:pt x="173236" y="121592"/>
                    <a:pt x="174278" y="120551"/>
                    <a:pt x="176362" y="120551"/>
                  </a:cubicBezTo>
                  <a:lnTo>
                    <a:pt x="193775" y="120551"/>
                  </a:lnTo>
                  <a:lnTo>
                    <a:pt x="193775" y="82599"/>
                  </a:lnTo>
                  <a:close/>
                  <a:moveTo>
                    <a:pt x="12502" y="82599"/>
                  </a:moveTo>
                  <a:lnTo>
                    <a:pt x="12502" y="120551"/>
                  </a:lnTo>
                  <a:lnTo>
                    <a:pt x="63401" y="120551"/>
                  </a:lnTo>
                  <a:cubicBezTo>
                    <a:pt x="60127" y="114002"/>
                    <a:pt x="58490" y="107156"/>
                    <a:pt x="58490" y="100012"/>
                  </a:cubicBezTo>
                  <a:cubicBezTo>
                    <a:pt x="58490" y="93464"/>
                    <a:pt x="59532" y="87660"/>
                    <a:pt x="61615" y="82599"/>
                  </a:cubicBezTo>
                  <a:close/>
                  <a:moveTo>
                    <a:pt x="107157" y="69205"/>
                  </a:moveTo>
                  <a:cubicBezTo>
                    <a:pt x="109240" y="69205"/>
                    <a:pt x="110282" y="70247"/>
                    <a:pt x="110282" y="72330"/>
                  </a:cubicBezTo>
                  <a:cubicBezTo>
                    <a:pt x="110282" y="74414"/>
                    <a:pt x="109240" y="75456"/>
                    <a:pt x="107157" y="75456"/>
                  </a:cubicBezTo>
                  <a:cubicBezTo>
                    <a:pt x="96441" y="75456"/>
                    <a:pt x="88404" y="80069"/>
                    <a:pt x="83046" y="89297"/>
                  </a:cubicBezTo>
                  <a:cubicBezTo>
                    <a:pt x="82153" y="90190"/>
                    <a:pt x="81261" y="90636"/>
                    <a:pt x="80368" y="90636"/>
                  </a:cubicBezTo>
                  <a:cubicBezTo>
                    <a:pt x="79475" y="90636"/>
                    <a:pt x="78879" y="90487"/>
                    <a:pt x="78582" y="90190"/>
                  </a:cubicBezTo>
                  <a:cubicBezTo>
                    <a:pt x="76796" y="88999"/>
                    <a:pt x="76498" y="87660"/>
                    <a:pt x="77689" y="86171"/>
                  </a:cubicBezTo>
                  <a:cubicBezTo>
                    <a:pt x="84237" y="74860"/>
                    <a:pt x="94060" y="69205"/>
                    <a:pt x="107157" y="69205"/>
                  </a:cubicBezTo>
                  <a:close/>
                  <a:moveTo>
                    <a:pt x="103585" y="61168"/>
                  </a:moveTo>
                  <a:cubicBezTo>
                    <a:pt x="92869" y="61168"/>
                    <a:pt x="83716" y="64963"/>
                    <a:pt x="76126" y="72553"/>
                  </a:cubicBezTo>
                  <a:cubicBezTo>
                    <a:pt x="68536" y="80144"/>
                    <a:pt x="64741" y="89297"/>
                    <a:pt x="64741" y="100012"/>
                  </a:cubicBezTo>
                  <a:cubicBezTo>
                    <a:pt x="64741" y="110728"/>
                    <a:pt x="68536" y="119881"/>
                    <a:pt x="76126" y="127471"/>
                  </a:cubicBezTo>
                  <a:cubicBezTo>
                    <a:pt x="83716" y="135061"/>
                    <a:pt x="92869" y="138856"/>
                    <a:pt x="103585" y="138856"/>
                  </a:cubicBezTo>
                  <a:cubicBezTo>
                    <a:pt x="114300" y="138856"/>
                    <a:pt x="123453" y="135061"/>
                    <a:pt x="131044" y="127471"/>
                  </a:cubicBezTo>
                  <a:cubicBezTo>
                    <a:pt x="138634" y="119881"/>
                    <a:pt x="142429" y="110728"/>
                    <a:pt x="142429" y="100012"/>
                  </a:cubicBezTo>
                  <a:cubicBezTo>
                    <a:pt x="142429" y="89297"/>
                    <a:pt x="138634" y="80144"/>
                    <a:pt x="131044" y="72553"/>
                  </a:cubicBezTo>
                  <a:cubicBezTo>
                    <a:pt x="123453" y="64963"/>
                    <a:pt x="114300" y="61168"/>
                    <a:pt x="103585" y="61168"/>
                  </a:cubicBezTo>
                  <a:close/>
                  <a:moveTo>
                    <a:pt x="71438" y="12948"/>
                  </a:moveTo>
                  <a:cubicBezTo>
                    <a:pt x="66378" y="12948"/>
                    <a:pt x="62508" y="15031"/>
                    <a:pt x="59829" y="19199"/>
                  </a:cubicBezTo>
                  <a:lnTo>
                    <a:pt x="47328" y="44202"/>
                  </a:lnTo>
                  <a:cubicBezTo>
                    <a:pt x="46435" y="46583"/>
                    <a:pt x="44500" y="47774"/>
                    <a:pt x="41523" y="47774"/>
                  </a:cubicBezTo>
                  <a:lnTo>
                    <a:pt x="22325" y="47774"/>
                  </a:lnTo>
                  <a:cubicBezTo>
                    <a:pt x="19943" y="47774"/>
                    <a:pt x="17711" y="48667"/>
                    <a:pt x="15627" y="50452"/>
                  </a:cubicBezTo>
                  <a:cubicBezTo>
                    <a:pt x="13544" y="52238"/>
                    <a:pt x="12502" y="54322"/>
                    <a:pt x="12502" y="56703"/>
                  </a:cubicBezTo>
                  <a:lnTo>
                    <a:pt x="12502" y="76349"/>
                  </a:lnTo>
                  <a:lnTo>
                    <a:pt x="65187" y="76349"/>
                  </a:lnTo>
                  <a:cubicBezTo>
                    <a:pt x="74117" y="61763"/>
                    <a:pt x="86916" y="54471"/>
                    <a:pt x="103585" y="54471"/>
                  </a:cubicBezTo>
                  <a:cubicBezTo>
                    <a:pt x="120253" y="54471"/>
                    <a:pt x="133053" y="61763"/>
                    <a:pt x="141982" y="76349"/>
                  </a:cubicBezTo>
                  <a:lnTo>
                    <a:pt x="193775" y="76349"/>
                  </a:lnTo>
                  <a:lnTo>
                    <a:pt x="193775" y="56703"/>
                  </a:lnTo>
                  <a:cubicBezTo>
                    <a:pt x="193775" y="54322"/>
                    <a:pt x="192956" y="52238"/>
                    <a:pt x="191319" y="50452"/>
                  </a:cubicBezTo>
                  <a:cubicBezTo>
                    <a:pt x="189682" y="48667"/>
                    <a:pt x="187524" y="47774"/>
                    <a:pt x="184845" y="47774"/>
                  </a:cubicBezTo>
                  <a:lnTo>
                    <a:pt x="165646" y="47774"/>
                  </a:lnTo>
                  <a:cubicBezTo>
                    <a:pt x="163265" y="47774"/>
                    <a:pt x="161330" y="46732"/>
                    <a:pt x="159842" y="44648"/>
                  </a:cubicBezTo>
                  <a:lnTo>
                    <a:pt x="145554" y="19199"/>
                  </a:lnTo>
                  <a:cubicBezTo>
                    <a:pt x="142280" y="15031"/>
                    <a:pt x="136922" y="12948"/>
                    <a:pt x="129481" y="12948"/>
                  </a:cubicBezTo>
                  <a:close/>
                  <a:moveTo>
                    <a:pt x="71438" y="0"/>
                  </a:moveTo>
                  <a:lnTo>
                    <a:pt x="75903" y="0"/>
                  </a:lnTo>
                  <a:lnTo>
                    <a:pt x="129481" y="0"/>
                  </a:lnTo>
                  <a:cubicBezTo>
                    <a:pt x="141089" y="0"/>
                    <a:pt x="149870" y="4018"/>
                    <a:pt x="155823" y="12055"/>
                  </a:cubicBezTo>
                  <a:cubicBezTo>
                    <a:pt x="156121" y="12055"/>
                    <a:pt x="156270" y="12204"/>
                    <a:pt x="156270" y="12501"/>
                  </a:cubicBezTo>
                  <a:lnTo>
                    <a:pt x="169218" y="34826"/>
                  </a:lnTo>
                  <a:lnTo>
                    <a:pt x="184845" y="34826"/>
                  </a:lnTo>
                  <a:cubicBezTo>
                    <a:pt x="190798" y="34826"/>
                    <a:pt x="195858" y="36909"/>
                    <a:pt x="200025" y="41076"/>
                  </a:cubicBezTo>
                  <a:cubicBezTo>
                    <a:pt x="204193" y="45243"/>
                    <a:pt x="206276" y="50452"/>
                    <a:pt x="206276" y="56703"/>
                  </a:cubicBezTo>
                  <a:lnTo>
                    <a:pt x="206276" y="155823"/>
                  </a:lnTo>
                  <a:cubicBezTo>
                    <a:pt x="206276" y="162074"/>
                    <a:pt x="204193" y="167283"/>
                    <a:pt x="200025" y="171450"/>
                  </a:cubicBezTo>
                  <a:cubicBezTo>
                    <a:pt x="195858" y="175617"/>
                    <a:pt x="190798" y="177701"/>
                    <a:pt x="184845" y="177701"/>
                  </a:cubicBezTo>
                  <a:lnTo>
                    <a:pt x="22325" y="177701"/>
                  </a:lnTo>
                  <a:cubicBezTo>
                    <a:pt x="16074" y="177701"/>
                    <a:pt x="10790" y="175543"/>
                    <a:pt x="6474" y="171227"/>
                  </a:cubicBezTo>
                  <a:cubicBezTo>
                    <a:pt x="2158" y="166911"/>
                    <a:pt x="0" y="161776"/>
                    <a:pt x="0" y="155823"/>
                  </a:cubicBezTo>
                  <a:lnTo>
                    <a:pt x="0" y="56703"/>
                  </a:lnTo>
                  <a:cubicBezTo>
                    <a:pt x="0" y="50750"/>
                    <a:pt x="2158" y="45616"/>
                    <a:pt x="6474" y="41300"/>
                  </a:cubicBezTo>
                  <a:cubicBezTo>
                    <a:pt x="10790" y="36984"/>
                    <a:pt x="16074" y="34826"/>
                    <a:pt x="22325" y="34826"/>
                  </a:cubicBezTo>
                  <a:lnTo>
                    <a:pt x="37505" y="34826"/>
                  </a:lnTo>
                  <a:lnTo>
                    <a:pt x="48667" y="12948"/>
                  </a:lnTo>
                  <a:lnTo>
                    <a:pt x="48667" y="12501"/>
                  </a:lnTo>
                  <a:lnTo>
                    <a:pt x="49114" y="12055"/>
                  </a:lnTo>
                  <a:cubicBezTo>
                    <a:pt x="54471" y="4018"/>
                    <a:pt x="61913" y="0"/>
                    <a:pt x="71438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63F"/>
                </a:solidFill>
              </a:endParaRPr>
            </a:p>
          </p:txBody>
        </p:sp>
        <p:sp>
          <p:nvSpPr>
            <p:cNvPr id="66" name="Rectangle 29"/>
            <p:cNvSpPr/>
            <p:nvPr/>
          </p:nvSpPr>
          <p:spPr>
            <a:xfrm>
              <a:off x="8968781" y="3995738"/>
              <a:ext cx="2405062" cy="9979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输入此处标题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项目成果展示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1319214" y="2574925"/>
            <a:ext cx="4106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en-US" altLang="zh-CN" sz="9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11860" y="2558256"/>
            <a:ext cx="2147888" cy="2993777"/>
            <a:chOff x="6011860" y="2558256"/>
            <a:chExt cx="2147888" cy="2993777"/>
          </a:xfrm>
        </p:grpSpPr>
        <p:sp>
          <p:nvSpPr>
            <p:cNvPr id="16" name="Oval 43"/>
            <p:cNvSpPr/>
            <p:nvPr/>
          </p:nvSpPr>
          <p:spPr>
            <a:xfrm>
              <a:off x="6303960" y="2599531"/>
              <a:ext cx="1562100" cy="1562100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Pie 44"/>
            <p:cNvSpPr/>
            <p:nvPr/>
          </p:nvSpPr>
          <p:spPr>
            <a:xfrm>
              <a:off x="6262685" y="2558256"/>
              <a:ext cx="1646238" cy="1646238"/>
            </a:xfrm>
            <a:prstGeom prst="pie">
              <a:avLst>
                <a:gd name="adj1" fmla="val 13148619"/>
                <a:gd name="adj2" fmla="val 3022068"/>
              </a:avLst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45"/>
            <p:cNvSpPr txBox="1">
              <a:spLocks noChangeArrowheads="1"/>
            </p:cNvSpPr>
            <p:nvPr/>
          </p:nvSpPr>
          <p:spPr bwMode="auto">
            <a:xfrm>
              <a:off x="6376986" y="3266281"/>
              <a:ext cx="4106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55%</a:t>
              </a:r>
              <a:endParaRPr lang="en-US" altLang="zh-CN" sz="9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ctangle 46"/>
            <p:cNvSpPr/>
            <p:nvPr/>
          </p:nvSpPr>
          <p:spPr>
            <a:xfrm>
              <a:off x="6011860" y="4514057"/>
              <a:ext cx="2147888" cy="10379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输入此处标题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23311" y="2558256"/>
            <a:ext cx="2149475" cy="2953767"/>
            <a:chOff x="8723311" y="2558256"/>
            <a:chExt cx="2149475" cy="2953767"/>
          </a:xfrm>
        </p:grpSpPr>
        <p:sp>
          <p:nvSpPr>
            <p:cNvPr id="20" name="Oval 47"/>
            <p:cNvSpPr/>
            <p:nvPr/>
          </p:nvSpPr>
          <p:spPr>
            <a:xfrm>
              <a:off x="9016998" y="2599531"/>
              <a:ext cx="1562100" cy="1562100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Pie 48"/>
            <p:cNvSpPr/>
            <p:nvPr/>
          </p:nvSpPr>
          <p:spPr>
            <a:xfrm>
              <a:off x="8975723" y="2558256"/>
              <a:ext cx="1644650" cy="1646238"/>
            </a:xfrm>
            <a:prstGeom prst="pie">
              <a:avLst>
                <a:gd name="adj1" fmla="val 13148619"/>
                <a:gd name="adj2" fmla="val 19798898"/>
              </a:avLst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49"/>
            <p:cNvSpPr txBox="1">
              <a:spLocks noChangeArrowheads="1"/>
            </p:cNvSpPr>
            <p:nvPr/>
          </p:nvSpPr>
          <p:spPr bwMode="auto">
            <a:xfrm>
              <a:off x="9090024" y="3266281"/>
              <a:ext cx="4106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>
                  <a:solidFill>
                    <a:prstClr val="white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45%</a:t>
              </a:r>
              <a:endParaRPr lang="en-US" altLang="zh-CN" sz="9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ectangle 50"/>
            <p:cNvSpPr/>
            <p:nvPr/>
          </p:nvSpPr>
          <p:spPr>
            <a:xfrm>
              <a:off x="8723311" y="4514057"/>
              <a:ext cx="2149475" cy="9979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输入此处标题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410">
            <a:off x="626508" y="1006609"/>
            <a:ext cx="3977739" cy="588802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项目成果展示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5175606" y="2683573"/>
            <a:ext cx="1945812" cy="1923535"/>
          </a:xfrm>
          <a:custGeom>
            <a:avLst/>
            <a:gdLst/>
            <a:ahLst/>
            <a:cxnLst/>
            <a:rect l="l" t="t" r="r" b="b"/>
            <a:pathLst>
              <a:path w="146902" h="145220">
                <a:moveTo>
                  <a:pt x="137410" y="123064"/>
                </a:moveTo>
                <a:cubicBezTo>
                  <a:pt x="137707" y="122915"/>
                  <a:pt x="138005" y="122915"/>
                  <a:pt x="138303" y="123064"/>
                </a:cubicBezTo>
                <a:lnTo>
                  <a:pt x="138303" y="123510"/>
                </a:lnTo>
                <a:cubicBezTo>
                  <a:pt x="138600" y="123510"/>
                  <a:pt x="138823" y="123510"/>
                  <a:pt x="138972" y="123510"/>
                </a:cubicBezTo>
                <a:cubicBezTo>
                  <a:pt x="139270" y="123659"/>
                  <a:pt x="139419" y="123808"/>
                  <a:pt x="139419" y="123957"/>
                </a:cubicBezTo>
                <a:cubicBezTo>
                  <a:pt x="138675" y="126636"/>
                  <a:pt x="137707" y="128868"/>
                  <a:pt x="136517" y="130654"/>
                </a:cubicBezTo>
                <a:cubicBezTo>
                  <a:pt x="134582" y="133035"/>
                  <a:pt x="133466" y="134226"/>
                  <a:pt x="133168" y="134226"/>
                </a:cubicBezTo>
                <a:cubicBezTo>
                  <a:pt x="132870" y="134226"/>
                  <a:pt x="132721" y="134003"/>
                  <a:pt x="132721" y="133556"/>
                </a:cubicBezTo>
                <a:cubicBezTo>
                  <a:pt x="132721" y="133556"/>
                  <a:pt x="132498" y="133408"/>
                  <a:pt x="132052" y="133110"/>
                </a:cubicBezTo>
                <a:cubicBezTo>
                  <a:pt x="131903" y="132812"/>
                  <a:pt x="131754" y="132440"/>
                  <a:pt x="131605" y="131994"/>
                </a:cubicBezTo>
                <a:cubicBezTo>
                  <a:pt x="131605" y="131547"/>
                  <a:pt x="131754" y="131026"/>
                  <a:pt x="132052" y="130431"/>
                </a:cubicBezTo>
                <a:cubicBezTo>
                  <a:pt x="134284" y="126561"/>
                  <a:pt x="135624" y="124403"/>
                  <a:pt x="136070" y="123957"/>
                </a:cubicBezTo>
                <a:cubicBezTo>
                  <a:pt x="136517" y="123362"/>
                  <a:pt x="136963" y="123064"/>
                  <a:pt x="137410" y="123064"/>
                </a:cubicBezTo>
                <a:close/>
                <a:moveTo>
                  <a:pt x="7929" y="123064"/>
                </a:moveTo>
                <a:cubicBezTo>
                  <a:pt x="8078" y="122915"/>
                  <a:pt x="8376" y="122915"/>
                  <a:pt x="8822" y="123064"/>
                </a:cubicBezTo>
                <a:cubicBezTo>
                  <a:pt x="9269" y="123064"/>
                  <a:pt x="9715" y="123362"/>
                  <a:pt x="10162" y="123957"/>
                </a:cubicBezTo>
                <a:cubicBezTo>
                  <a:pt x="10608" y="124403"/>
                  <a:pt x="11947" y="126561"/>
                  <a:pt x="14180" y="130431"/>
                </a:cubicBezTo>
                <a:cubicBezTo>
                  <a:pt x="14478" y="131026"/>
                  <a:pt x="14626" y="131547"/>
                  <a:pt x="14626" y="131994"/>
                </a:cubicBezTo>
                <a:cubicBezTo>
                  <a:pt x="14329" y="132440"/>
                  <a:pt x="14105" y="132812"/>
                  <a:pt x="13957" y="133110"/>
                </a:cubicBezTo>
                <a:cubicBezTo>
                  <a:pt x="13659" y="133408"/>
                  <a:pt x="13510" y="133556"/>
                  <a:pt x="13510" y="133556"/>
                </a:cubicBezTo>
                <a:cubicBezTo>
                  <a:pt x="13510" y="134003"/>
                  <a:pt x="13361" y="134226"/>
                  <a:pt x="13064" y="134226"/>
                </a:cubicBezTo>
                <a:cubicBezTo>
                  <a:pt x="12766" y="134226"/>
                  <a:pt x="11650" y="133035"/>
                  <a:pt x="9715" y="130654"/>
                </a:cubicBezTo>
                <a:cubicBezTo>
                  <a:pt x="8524" y="128868"/>
                  <a:pt x="7557" y="126636"/>
                  <a:pt x="6813" y="123957"/>
                </a:cubicBezTo>
                <a:cubicBezTo>
                  <a:pt x="6813" y="123808"/>
                  <a:pt x="6962" y="123659"/>
                  <a:pt x="7259" y="123510"/>
                </a:cubicBezTo>
                <a:cubicBezTo>
                  <a:pt x="7408" y="123510"/>
                  <a:pt x="7631" y="123510"/>
                  <a:pt x="7929" y="123510"/>
                </a:cubicBezTo>
                <a:close/>
                <a:moveTo>
                  <a:pt x="125578" y="80425"/>
                </a:moveTo>
                <a:cubicBezTo>
                  <a:pt x="127661" y="80127"/>
                  <a:pt x="129001" y="80350"/>
                  <a:pt x="129596" y="81094"/>
                </a:cubicBezTo>
                <a:lnTo>
                  <a:pt x="130936" y="82657"/>
                </a:lnTo>
                <a:cubicBezTo>
                  <a:pt x="132424" y="82062"/>
                  <a:pt x="133838" y="81913"/>
                  <a:pt x="135177" y="82211"/>
                </a:cubicBezTo>
                <a:cubicBezTo>
                  <a:pt x="136517" y="82657"/>
                  <a:pt x="137038" y="83699"/>
                  <a:pt x="136740" y="85336"/>
                </a:cubicBezTo>
                <a:cubicBezTo>
                  <a:pt x="131977" y="100814"/>
                  <a:pt x="125355" y="113613"/>
                  <a:pt x="116871" y="123734"/>
                </a:cubicBezTo>
                <a:cubicBezTo>
                  <a:pt x="106156" y="136831"/>
                  <a:pt x="99607" y="143379"/>
                  <a:pt x="97226" y="143379"/>
                </a:cubicBezTo>
                <a:cubicBezTo>
                  <a:pt x="95589" y="143379"/>
                  <a:pt x="94770" y="142263"/>
                  <a:pt x="94770" y="140030"/>
                </a:cubicBezTo>
                <a:cubicBezTo>
                  <a:pt x="94770" y="139286"/>
                  <a:pt x="93729" y="137947"/>
                  <a:pt x="91645" y="136012"/>
                </a:cubicBezTo>
                <a:cubicBezTo>
                  <a:pt x="90603" y="134970"/>
                  <a:pt x="90008" y="133408"/>
                  <a:pt x="89859" y="131324"/>
                </a:cubicBezTo>
                <a:cubicBezTo>
                  <a:pt x="89561" y="128347"/>
                  <a:pt x="90305" y="125371"/>
                  <a:pt x="92091" y="122394"/>
                </a:cubicBezTo>
                <a:cubicBezTo>
                  <a:pt x="106379" y="100070"/>
                  <a:pt x="114937" y="87568"/>
                  <a:pt x="117764" y="84890"/>
                </a:cubicBezTo>
                <a:cubicBezTo>
                  <a:pt x="120592" y="82211"/>
                  <a:pt x="123196" y="80722"/>
                  <a:pt x="125578" y="80425"/>
                </a:cubicBezTo>
                <a:close/>
                <a:moveTo>
                  <a:pt x="22217" y="78416"/>
                </a:moveTo>
                <a:cubicBezTo>
                  <a:pt x="24747" y="78862"/>
                  <a:pt x="27351" y="80425"/>
                  <a:pt x="30030" y="83104"/>
                </a:cubicBezTo>
                <a:cubicBezTo>
                  <a:pt x="32858" y="85931"/>
                  <a:pt x="40597" y="98656"/>
                  <a:pt x="53247" y="121278"/>
                </a:cubicBezTo>
                <a:cubicBezTo>
                  <a:pt x="54884" y="124255"/>
                  <a:pt x="55554" y="127231"/>
                  <a:pt x="55256" y="130208"/>
                </a:cubicBezTo>
                <a:cubicBezTo>
                  <a:pt x="54959" y="132291"/>
                  <a:pt x="54215" y="133854"/>
                  <a:pt x="53024" y="134896"/>
                </a:cubicBezTo>
                <a:cubicBezTo>
                  <a:pt x="50940" y="136831"/>
                  <a:pt x="49899" y="138170"/>
                  <a:pt x="49899" y="138914"/>
                </a:cubicBezTo>
                <a:cubicBezTo>
                  <a:pt x="49750" y="141295"/>
                  <a:pt x="48857" y="142486"/>
                  <a:pt x="47220" y="142486"/>
                </a:cubicBezTo>
                <a:cubicBezTo>
                  <a:pt x="44838" y="142486"/>
                  <a:pt x="38588" y="135789"/>
                  <a:pt x="28467" y="122394"/>
                </a:cubicBezTo>
                <a:cubicBezTo>
                  <a:pt x="20728" y="111976"/>
                  <a:pt x="14924" y="98879"/>
                  <a:pt x="11055" y="83104"/>
                </a:cubicBezTo>
                <a:cubicBezTo>
                  <a:pt x="10906" y="81615"/>
                  <a:pt x="11501" y="80648"/>
                  <a:pt x="12840" y="80201"/>
                </a:cubicBezTo>
                <a:cubicBezTo>
                  <a:pt x="14180" y="79904"/>
                  <a:pt x="15594" y="80053"/>
                  <a:pt x="17082" y="80648"/>
                </a:cubicBezTo>
                <a:lnTo>
                  <a:pt x="17975" y="79085"/>
                </a:lnTo>
                <a:cubicBezTo>
                  <a:pt x="18868" y="78341"/>
                  <a:pt x="20282" y="78118"/>
                  <a:pt x="22217" y="78416"/>
                </a:cubicBezTo>
                <a:close/>
                <a:moveTo>
                  <a:pt x="78027" y="58"/>
                </a:moveTo>
                <a:cubicBezTo>
                  <a:pt x="109430" y="1099"/>
                  <a:pt x="130340" y="15982"/>
                  <a:pt x="140758" y="44706"/>
                </a:cubicBezTo>
                <a:cubicBezTo>
                  <a:pt x="145818" y="59142"/>
                  <a:pt x="147753" y="73579"/>
                  <a:pt x="146563" y="88015"/>
                </a:cubicBezTo>
                <a:cubicBezTo>
                  <a:pt x="146265" y="90545"/>
                  <a:pt x="145744" y="92257"/>
                  <a:pt x="145000" y="93150"/>
                </a:cubicBezTo>
                <a:lnTo>
                  <a:pt x="143660" y="94266"/>
                </a:lnTo>
                <a:cubicBezTo>
                  <a:pt x="145744" y="105130"/>
                  <a:pt x="142693" y="115325"/>
                  <a:pt x="134507" y="124850"/>
                </a:cubicBezTo>
                <a:cubicBezTo>
                  <a:pt x="122750" y="138244"/>
                  <a:pt x="114490" y="145016"/>
                  <a:pt x="109728" y="145165"/>
                </a:cubicBezTo>
                <a:cubicBezTo>
                  <a:pt x="105560" y="145314"/>
                  <a:pt x="103402" y="145165"/>
                  <a:pt x="103254" y="144718"/>
                </a:cubicBezTo>
                <a:cubicBezTo>
                  <a:pt x="115755" y="131026"/>
                  <a:pt x="124238" y="120608"/>
                  <a:pt x="128703" y="113465"/>
                </a:cubicBezTo>
                <a:cubicBezTo>
                  <a:pt x="137186" y="98731"/>
                  <a:pt x="140907" y="88461"/>
                  <a:pt x="139865" y="82657"/>
                </a:cubicBezTo>
                <a:cubicBezTo>
                  <a:pt x="139865" y="82657"/>
                  <a:pt x="139865" y="81467"/>
                  <a:pt x="139865" y="79085"/>
                </a:cubicBezTo>
                <a:cubicBezTo>
                  <a:pt x="140163" y="76555"/>
                  <a:pt x="140088" y="74025"/>
                  <a:pt x="139642" y="71495"/>
                </a:cubicBezTo>
                <a:cubicBezTo>
                  <a:pt x="139047" y="63012"/>
                  <a:pt x="137335" y="55124"/>
                  <a:pt x="134507" y="47831"/>
                </a:cubicBezTo>
                <a:cubicBezTo>
                  <a:pt x="124982" y="25061"/>
                  <a:pt x="105635" y="13080"/>
                  <a:pt x="76464" y="11889"/>
                </a:cubicBezTo>
                <a:cubicBezTo>
                  <a:pt x="47443" y="10699"/>
                  <a:pt x="27128" y="22233"/>
                  <a:pt x="15519" y="46492"/>
                </a:cubicBezTo>
                <a:cubicBezTo>
                  <a:pt x="9864" y="58696"/>
                  <a:pt x="7111" y="71049"/>
                  <a:pt x="7259" y="83550"/>
                </a:cubicBezTo>
                <a:cubicBezTo>
                  <a:pt x="13361" y="101707"/>
                  <a:pt x="19761" y="115102"/>
                  <a:pt x="26458" y="123734"/>
                </a:cubicBezTo>
                <a:cubicBezTo>
                  <a:pt x="33453" y="132515"/>
                  <a:pt x="38588" y="138989"/>
                  <a:pt x="41862" y="143156"/>
                </a:cubicBezTo>
                <a:cubicBezTo>
                  <a:pt x="37844" y="145835"/>
                  <a:pt x="33676" y="145760"/>
                  <a:pt x="29360" y="142933"/>
                </a:cubicBezTo>
                <a:cubicBezTo>
                  <a:pt x="16859" y="134003"/>
                  <a:pt x="8599" y="123287"/>
                  <a:pt x="4580" y="110786"/>
                </a:cubicBezTo>
                <a:cubicBezTo>
                  <a:pt x="1604" y="100665"/>
                  <a:pt x="860" y="94787"/>
                  <a:pt x="2348" y="93150"/>
                </a:cubicBezTo>
                <a:cubicBezTo>
                  <a:pt x="1306" y="92108"/>
                  <a:pt x="637" y="89354"/>
                  <a:pt x="339" y="84890"/>
                </a:cubicBezTo>
                <a:cubicBezTo>
                  <a:pt x="-1149" y="71346"/>
                  <a:pt x="2274" y="56091"/>
                  <a:pt x="10608" y="39125"/>
                </a:cubicBezTo>
                <a:cubicBezTo>
                  <a:pt x="23705" y="12038"/>
                  <a:pt x="46178" y="-984"/>
                  <a:pt x="78027" y="58"/>
                </a:cubicBezTo>
                <a:close/>
              </a:path>
            </a:pathLst>
          </a:custGeom>
          <a:solidFill>
            <a:srgbClr val="631F70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74800" y="2132039"/>
            <a:ext cx="3204879" cy="3224676"/>
            <a:chOff x="865649" y="1915700"/>
            <a:chExt cx="3204879" cy="3224676"/>
          </a:xfrm>
        </p:grpSpPr>
        <p:grpSp>
          <p:nvGrpSpPr>
            <p:cNvPr id="10" name="组合 9"/>
            <p:cNvGrpSpPr/>
            <p:nvPr/>
          </p:nvGrpSpPr>
          <p:grpSpPr>
            <a:xfrm>
              <a:off x="865649" y="4214720"/>
              <a:ext cx="2020999" cy="925656"/>
              <a:chOff x="663001" y="2936509"/>
              <a:chExt cx="2020999" cy="92565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150433" y="3107794"/>
                <a:ext cx="736614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  <a:endParaRPr lang="zh-CN" altLang="en-US" sz="146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006463" y="2936509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 sz="373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45%</a:t>
                </a:r>
                <a:endParaRPr lang="en-US" sz="37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63001" y="3575219"/>
                <a:ext cx="1964862" cy="286946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+mn-ea"/>
                    <a:sym typeface="+mn-lt"/>
                  </a:rPr>
                  <a:t>请在此处添加具体内容，文字尽量言简意赅，简单描述即可，不必过于繁琐，注意版面的美观度。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21787" y="1915700"/>
              <a:ext cx="3148741" cy="1087777"/>
              <a:chOff x="921787" y="1915700"/>
              <a:chExt cx="3148741" cy="108777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921787" y="2042150"/>
                <a:ext cx="1964862" cy="961327"/>
                <a:chOff x="719139" y="2936509"/>
                <a:chExt cx="1964862" cy="961327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1150433" y="3107794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pPr algn="r"/>
                  <a:r>
                    <a:rPr lang="zh-CN" altLang="en-US" sz="146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关键词</a:t>
                  </a:r>
                  <a:endPara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2006463" y="2936509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62500" lnSpcReduction="20000"/>
                </a:bodyPr>
                <a:lstStyle/>
                <a:p>
                  <a:r>
                    <a:rPr lang="en-US" sz="373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10%</a:t>
                  </a:r>
                  <a:endParaRPr lang="en-US" sz="373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719139" y="3610890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algn="r">
                    <a:lnSpc>
                      <a:spcPts val="18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ea"/>
                      <a:cs typeface="+mn-ea"/>
                      <a:sym typeface="+mn-lt"/>
                    </a:rPr>
                    <a:t>请在此处添加具体内容，文字尽量言简意赅，简单描述即可，不必过于繁琐，注意版面的美观度。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3055544" y="1915700"/>
                <a:ext cx="1014984" cy="1014984"/>
                <a:chOff x="3057286" y="1915700"/>
                <a:chExt cx="1014984" cy="101498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3059027" y="1917441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>
                  <a:off x="3057286" y="1915700"/>
                  <a:ext cx="1014984" cy="1014984"/>
                </a:xfrm>
                <a:prstGeom prst="arc">
                  <a:avLst>
                    <a:gd name="adj1" fmla="val 16200000"/>
                    <a:gd name="adj2" fmla="val 18256256"/>
                  </a:avLst>
                </a:prstGeom>
                <a:ln w="101600">
                  <a:solidFill>
                    <a:srgbClr val="D6508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3333439" y="2181676"/>
                  <a:ext cx="459194" cy="479550"/>
                </a:xfrm>
                <a:custGeom>
                  <a:avLst/>
                  <a:gdLst>
                    <a:gd name="connsiteX0" fmla="*/ 293688 w 322263"/>
                    <a:gd name="connsiteY0" fmla="*/ 298450 h 336550"/>
                    <a:gd name="connsiteX1" fmla="*/ 293688 w 322263"/>
                    <a:gd name="connsiteY1" fmla="*/ 305019 h 336550"/>
                    <a:gd name="connsiteX2" fmla="*/ 261635 w 322263"/>
                    <a:gd name="connsiteY2" fmla="*/ 336550 h 336550"/>
                    <a:gd name="connsiteX3" fmla="*/ 241603 w 322263"/>
                    <a:gd name="connsiteY3" fmla="*/ 336550 h 336550"/>
                    <a:gd name="connsiteX4" fmla="*/ 209550 w 322263"/>
                    <a:gd name="connsiteY4" fmla="*/ 305019 h 336550"/>
                    <a:gd name="connsiteX5" fmla="*/ 209550 w 322263"/>
                    <a:gd name="connsiteY5" fmla="*/ 301078 h 336550"/>
                    <a:gd name="connsiteX6" fmla="*/ 277662 w 322263"/>
                    <a:gd name="connsiteY6" fmla="*/ 301078 h 336550"/>
                    <a:gd name="connsiteX7" fmla="*/ 293688 w 322263"/>
                    <a:gd name="connsiteY7" fmla="*/ 298450 h 336550"/>
                    <a:gd name="connsiteX8" fmla="*/ 28575 w 322263"/>
                    <a:gd name="connsiteY8" fmla="*/ 298450 h 336550"/>
                    <a:gd name="connsiteX9" fmla="*/ 44601 w 322263"/>
                    <a:gd name="connsiteY9" fmla="*/ 301078 h 336550"/>
                    <a:gd name="connsiteX10" fmla="*/ 112713 w 322263"/>
                    <a:gd name="connsiteY10" fmla="*/ 301078 h 336550"/>
                    <a:gd name="connsiteX11" fmla="*/ 112713 w 322263"/>
                    <a:gd name="connsiteY11" fmla="*/ 305019 h 336550"/>
                    <a:gd name="connsiteX12" fmla="*/ 80660 w 322263"/>
                    <a:gd name="connsiteY12" fmla="*/ 336550 h 336550"/>
                    <a:gd name="connsiteX13" fmla="*/ 60628 w 322263"/>
                    <a:gd name="connsiteY13" fmla="*/ 336550 h 336550"/>
                    <a:gd name="connsiteX14" fmla="*/ 28575 w 322263"/>
                    <a:gd name="connsiteY14" fmla="*/ 305019 h 336550"/>
                    <a:gd name="connsiteX15" fmla="*/ 28575 w 322263"/>
                    <a:gd name="connsiteY15" fmla="*/ 298450 h 336550"/>
                    <a:gd name="connsiteX16" fmla="*/ 233362 w 322263"/>
                    <a:gd name="connsiteY16" fmla="*/ 228600 h 336550"/>
                    <a:gd name="connsiteX17" fmla="*/ 273050 w 322263"/>
                    <a:gd name="connsiteY17" fmla="*/ 228600 h 336550"/>
                    <a:gd name="connsiteX18" fmla="*/ 273050 w 322263"/>
                    <a:gd name="connsiteY18" fmla="*/ 241300 h 336550"/>
                    <a:gd name="connsiteX19" fmla="*/ 233362 w 322263"/>
                    <a:gd name="connsiteY19" fmla="*/ 241300 h 336550"/>
                    <a:gd name="connsiteX20" fmla="*/ 49212 w 322263"/>
                    <a:gd name="connsiteY20" fmla="*/ 228600 h 336550"/>
                    <a:gd name="connsiteX21" fmla="*/ 88900 w 322263"/>
                    <a:gd name="connsiteY21" fmla="*/ 228600 h 336550"/>
                    <a:gd name="connsiteX22" fmla="*/ 88900 w 322263"/>
                    <a:gd name="connsiteY22" fmla="*/ 241300 h 336550"/>
                    <a:gd name="connsiteX23" fmla="*/ 49212 w 322263"/>
                    <a:gd name="connsiteY23" fmla="*/ 241300 h 336550"/>
                    <a:gd name="connsiteX24" fmla="*/ 228109 w 322263"/>
                    <a:gd name="connsiteY24" fmla="*/ 212725 h 336550"/>
                    <a:gd name="connsiteX25" fmla="*/ 217487 w 322263"/>
                    <a:gd name="connsiteY25" fmla="*/ 224912 h 336550"/>
                    <a:gd name="connsiteX26" fmla="*/ 217487 w 322263"/>
                    <a:gd name="connsiteY26" fmla="*/ 246577 h 336550"/>
                    <a:gd name="connsiteX27" fmla="*/ 228109 w 322263"/>
                    <a:gd name="connsiteY27" fmla="*/ 258763 h 336550"/>
                    <a:gd name="connsiteX28" fmla="*/ 278563 w 322263"/>
                    <a:gd name="connsiteY28" fmla="*/ 258763 h 336550"/>
                    <a:gd name="connsiteX29" fmla="*/ 290512 w 322263"/>
                    <a:gd name="connsiteY29" fmla="*/ 246577 h 336550"/>
                    <a:gd name="connsiteX30" fmla="*/ 290512 w 322263"/>
                    <a:gd name="connsiteY30" fmla="*/ 224912 h 336550"/>
                    <a:gd name="connsiteX31" fmla="*/ 278563 w 322263"/>
                    <a:gd name="connsiteY31" fmla="*/ 212725 h 336550"/>
                    <a:gd name="connsiteX32" fmla="*/ 228109 w 322263"/>
                    <a:gd name="connsiteY32" fmla="*/ 212725 h 336550"/>
                    <a:gd name="connsiteX33" fmla="*/ 43699 w 322263"/>
                    <a:gd name="connsiteY33" fmla="*/ 212725 h 336550"/>
                    <a:gd name="connsiteX34" fmla="*/ 31750 w 322263"/>
                    <a:gd name="connsiteY34" fmla="*/ 224912 h 336550"/>
                    <a:gd name="connsiteX35" fmla="*/ 31750 w 322263"/>
                    <a:gd name="connsiteY35" fmla="*/ 246577 h 336550"/>
                    <a:gd name="connsiteX36" fmla="*/ 43699 w 322263"/>
                    <a:gd name="connsiteY36" fmla="*/ 258763 h 336550"/>
                    <a:gd name="connsiteX37" fmla="*/ 94153 w 322263"/>
                    <a:gd name="connsiteY37" fmla="*/ 258763 h 336550"/>
                    <a:gd name="connsiteX38" fmla="*/ 104775 w 322263"/>
                    <a:gd name="connsiteY38" fmla="*/ 246577 h 336550"/>
                    <a:gd name="connsiteX39" fmla="*/ 104775 w 322263"/>
                    <a:gd name="connsiteY39" fmla="*/ 224912 h 336550"/>
                    <a:gd name="connsiteX40" fmla="*/ 94153 w 322263"/>
                    <a:gd name="connsiteY40" fmla="*/ 212725 h 336550"/>
                    <a:gd name="connsiteX41" fmla="*/ 43699 w 322263"/>
                    <a:gd name="connsiteY41" fmla="*/ 212725 h 336550"/>
                    <a:gd name="connsiteX42" fmla="*/ 44905 w 322263"/>
                    <a:gd name="connsiteY42" fmla="*/ 184150 h 336550"/>
                    <a:gd name="connsiteX43" fmla="*/ 277358 w 322263"/>
                    <a:gd name="connsiteY43" fmla="*/ 184150 h 336550"/>
                    <a:gd name="connsiteX44" fmla="*/ 322263 w 322263"/>
                    <a:gd name="connsiteY44" fmla="*/ 228893 h 336550"/>
                    <a:gd name="connsiteX45" fmla="*/ 322263 w 322263"/>
                    <a:gd name="connsiteY45" fmla="*/ 239421 h 336550"/>
                    <a:gd name="connsiteX46" fmla="*/ 277358 w 322263"/>
                    <a:gd name="connsiteY46" fmla="*/ 284163 h 336550"/>
                    <a:gd name="connsiteX47" fmla="*/ 44905 w 322263"/>
                    <a:gd name="connsiteY47" fmla="*/ 284163 h 336550"/>
                    <a:gd name="connsiteX48" fmla="*/ 0 w 322263"/>
                    <a:gd name="connsiteY48" fmla="*/ 239421 h 336550"/>
                    <a:gd name="connsiteX49" fmla="*/ 0 w 322263"/>
                    <a:gd name="connsiteY49" fmla="*/ 228893 h 336550"/>
                    <a:gd name="connsiteX50" fmla="*/ 44905 w 322263"/>
                    <a:gd name="connsiteY50" fmla="*/ 184150 h 336550"/>
                    <a:gd name="connsiteX51" fmla="*/ 100909 w 322263"/>
                    <a:gd name="connsiteY51" fmla="*/ 112712 h 336550"/>
                    <a:gd name="connsiteX52" fmla="*/ 221354 w 322263"/>
                    <a:gd name="connsiteY52" fmla="*/ 112712 h 336550"/>
                    <a:gd name="connsiteX53" fmla="*/ 242300 w 322263"/>
                    <a:gd name="connsiteY53" fmla="*/ 125563 h 336550"/>
                    <a:gd name="connsiteX54" fmla="*/ 259320 w 322263"/>
                    <a:gd name="connsiteY54" fmla="*/ 158977 h 336550"/>
                    <a:gd name="connsiteX55" fmla="*/ 254083 w 322263"/>
                    <a:gd name="connsiteY55" fmla="*/ 166687 h 336550"/>
                    <a:gd name="connsiteX56" fmla="*/ 68180 w 322263"/>
                    <a:gd name="connsiteY56" fmla="*/ 166687 h 336550"/>
                    <a:gd name="connsiteX57" fmla="*/ 62943 w 322263"/>
                    <a:gd name="connsiteY57" fmla="*/ 158977 h 336550"/>
                    <a:gd name="connsiteX58" fmla="*/ 79963 w 322263"/>
                    <a:gd name="connsiteY58" fmla="*/ 125563 h 336550"/>
                    <a:gd name="connsiteX59" fmla="*/ 100909 w 322263"/>
                    <a:gd name="connsiteY59" fmla="*/ 112712 h 336550"/>
                    <a:gd name="connsiteX60" fmla="*/ 209688 w 322263"/>
                    <a:gd name="connsiteY60" fmla="*/ 60325 h 336550"/>
                    <a:gd name="connsiteX61" fmla="*/ 222112 w 322263"/>
                    <a:gd name="connsiteY61" fmla="*/ 60325 h 336550"/>
                    <a:gd name="connsiteX62" fmla="*/ 231775 w 322263"/>
                    <a:gd name="connsiteY62" fmla="*/ 69850 h 336550"/>
                    <a:gd name="connsiteX63" fmla="*/ 222112 w 322263"/>
                    <a:gd name="connsiteY63" fmla="*/ 79375 h 336550"/>
                    <a:gd name="connsiteX64" fmla="*/ 209688 w 322263"/>
                    <a:gd name="connsiteY64" fmla="*/ 79375 h 336550"/>
                    <a:gd name="connsiteX65" fmla="*/ 200025 w 322263"/>
                    <a:gd name="connsiteY65" fmla="*/ 69850 h 336550"/>
                    <a:gd name="connsiteX66" fmla="*/ 209688 w 322263"/>
                    <a:gd name="connsiteY66" fmla="*/ 60325 h 336550"/>
                    <a:gd name="connsiteX67" fmla="*/ 101255 w 322263"/>
                    <a:gd name="connsiteY67" fmla="*/ 60325 h 336550"/>
                    <a:gd name="connsiteX68" fmla="*/ 113058 w 322263"/>
                    <a:gd name="connsiteY68" fmla="*/ 60325 h 336550"/>
                    <a:gd name="connsiteX69" fmla="*/ 122238 w 322263"/>
                    <a:gd name="connsiteY69" fmla="*/ 69850 h 336550"/>
                    <a:gd name="connsiteX70" fmla="*/ 113058 w 322263"/>
                    <a:gd name="connsiteY70" fmla="*/ 79375 h 336550"/>
                    <a:gd name="connsiteX71" fmla="*/ 101255 w 322263"/>
                    <a:gd name="connsiteY71" fmla="*/ 79375 h 336550"/>
                    <a:gd name="connsiteX72" fmla="*/ 92075 w 322263"/>
                    <a:gd name="connsiteY72" fmla="*/ 69850 h 336550"/>
                    <a:gd name="connsiteX73" fmla="*/ 101255 w 322263"/>
                    <a:gd name="connsiteY73" fmla="*/ 60325 h 336550"/>
                    <a:gd name="connsiteX74" fmla="*/ 161132 w 322263"/>
                    <a:gd name="connsiteY74" fmla="*/ 34925 h 336550"/>
                    <a:gd name="connsiteX75" fmla="*/ 195263 w 322263"/>
                    <a:gd name="connsiteY75" fmla="*/ 69920 h 336550"/>
                    <a:gd name="connsiteX76" fmla="*/ 195263 w 322263"/>
                    <a:gd name="connsiteY76" fmla="*/ 86071 h 336550"/>
                    <a:gd name="connsiteX77" fmla="*/ 184761 w 322263"/>
                    <a:gd name="connsiteY77" fmla="*/ 96838 h 336550"/>
                    <a:gd name="connsiteX78" fmla="*/ 137502 w 322263"/>
                    <a:gd name="connsiteY78" fmla="*/ 96838 h 336550"/>
                    <a:gd name="connsiteX79" fmla="*/ 127000 w 322263"/>
                    <a:gd name="connsiteY79" fmla="*/ 86071 h 336550"/>
                    <a:gd name="connsiteX80" fmla="*/ 127000 w 322263"/>
                    <a:gd name="connsiteY80" fmla="*/ 69920 h 336550"/>
                    <a:gd name="connsiteX81" fmla="*/ 161132 w 322263"/>
                    <a:gd name="connsiteY81" fmla="*/ 34925 h 336550"/>
                    <a:gd name="connsiteX82" fmla="*/ 196771 w 322263"/>
                    <a:gd name="connsiteY82" fmla="*/ 21272 h 336550"/>
                    <a:gd name="connsiteX83" fmla="*/ 210265 w 322263"/>
                    <a:gd name="connsiteY83" fmla="*/ 21272 h 336550"/>
                    <a:gd name="connsiteX84" fmla="*/ 210265 w 322263"/>
                    <a:gd name="connsiteY84" fmla="*/ 33972 h 336550"/>
                    <a:gd name="connsiteX85" fmla="*/ 204867 w 322263"/>
                    <a:gd name="connsiteY85" fmla="*/ 39052 h 336550"/>
                    <a:gd name="connsiteX86" fmla="*/ 196771 w 322263"/>
                    <a:gd name="connsiteY86" fmla="*/ 42862 h 336550"/>
                    <a:gd name="connsiteX87" fmla="*/ 190024 w 322263"/>
                    <a:gd name="connsiteY87" fmla="*/ 39052 h 336550"/>
                    <a:gd name="connsiteX88" fmla="*/ 190024 w 322263"/>
                    <a:gd name="connsiteY88" fmla="*/ 26352 h 336550"/>
                    <a:gd name="connsiteX89" fmla="*/ 196771 w 322263"/>
                    <a:gd name="connsiteY89" fmla="*/ 21272 h 336550"/>
                    <a:gd name="connsiteX90" fmla="*/ 111998 w 322263"/>
                    <a:gd name="connsiteY90" fmla="*/ 21272 h 336550"/>
                    <a:gd name="connsiteX91" fmla="*/ 125492 w 322263"/>
                    <a:gd name="connsiteY91" fmla="*/ 21272 h 336550"/>
                    <a:gd name="connsiteX92" fmla="*/ 132239 w 322263"/>
                    <a:gd name="connsiteY92" fmla="*/ 26352 h 336550"/>
                    <a:gd name="connsiteX93" fmla="*/ 132239 w 322263"/>
                    <a:gd name="connsiteY93" fmla="*/ 39052 h 336550"/>
                    <a:gd name="connsiteX94" fmla="*/ 125492 w 322263"/>
                    <a:gd name="connsiteY94" fmla="*/ 42862 h 336550"/>
                    <a:gd name="connsiteX95" fmla="*/ 117396 w 322263"/>
                    <a:gd name="connsiteY95" fmla="*/ 39052 h 336550"/>
                    <a:gd name="connsiteX96" fmla="*/ 111998 w 322263"/>
                    <a:gd name="connsiteY96" fmla="*/ 33972 h 336550"/>
                    <a:gd name="connsiteX97" fmla="*/ 111998 w 322263"/>
                    <a:gd name="connsiteY97" fmla="*/ 21272 h 336550"/>
                    <a:gd name="connsiteX98" fmla="*/ 161132 w 322263"/>
                    <a:gd name="connsiteY98" fmla="*/ 0 h 336550"/>
                    <a:gd name="connsiteX99" fmla="*/ 169863 w 322263"/>
                    <a:gd name="connsiteY99" fmla="*/ 9180 h 336550"/>
                    <a:gd name="connsiteX100" fmla="*/ 169863 w 322263"/>
                    <a:gd name="connsiteY100" fmla="*/ 20983 h 336550"/>
                    <a:gd name="connsiteX101" fmla="*/ 161132 w 322263"/>
                    <a:gd name="connsiteY101" fmla="*/ 30163 h 336550"/>
                    <a:gd name="connsiteX102" fmla="*/ 152400 w 322263"/>
                    <a:gd name="connsiteY102" fmla="*/ 20983 h 336550"/>
                    <a:gd name="connsiteX103" fmla="*/ 152400 w 322263"/>
                    <a:gd name="connsiteY103" fmla="*/ 9180 h 336550"/>
                    <a:gd name="connsiteX104" fmla="*/ 161132 w 322263"/>
                    <a:gd name="connsiteY10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322263" h="336550">
                      <a:moveTo>
                        <a:pt x="293688" y="298450"/>
                      </a:moveTo>
                      <a:cubicBezTo>
                        <a:pt x="293688" y="298450"/>
                        <a:pt x="293688" y="298450"/>
                        <a:pt x="293688" y="305019"/>
                      </a:cubicBezTo>
                      <a:cubicBezTo>
                        <a:pt x="293688" y="322099"/>
                        <a:pt x="280333" y="336550"/>
                        <a:pt x="261635" y="336550"/>
                      </a:cubicBezTo>
                      <a:cubicBezTo>
                        <a:pt x="261635" y="336550"/>
                        <a:pt x="261635" y="336550"/>
                        <a:pt x="241603" y="336550"/>
                      </a:cubicBezTo>
                      <a:cubicBezTo>
                        <a:pt x="224241" y="336550"/>
                        <a:pt x="209550" y="322099"/>
                        <a:pt x="209550" y="305019"/>
                      </a:cubicBezTo>
                      <a:cubicBezTo>
                        <a:pt x="209550" y="305019"/>
                        <a:pt x="209550" y="305019"/>
                        <a:pt x="209550" y="301078"/>
                      </a:cubicBezTo>
                      <a:lnTo>
                        <a:pt x="277662" y="301078"/>
                      </a:lnTo>
                      <a:cubicBezTo>
                        <a:pt x="283004" y="301078"/>
                        <a:pt x="289681" y="299764"/>
                        <a:pt x="293688" y="298450"/>
                      </a:cubicBezTo>
                      <a:close/>
                      <a:moveTo>
                        <a:pt x="28575" y="298450"/>
                      </a:moveTo>
                      <a:cubicBezTo>
                        <a:pt x="32582" y="299764"/>
                        <a:pt x="39259" y="301078"/>
                        <a:pt x="44601" y="301078"/>
                      </a:cubicBezTo>
                      <a:cubicBezTo>
                        <a:pt x="44601" y="301078"/>
                        <a:pt x="44601" y="301078"/>
                        <a:pt x="112713" y="301078"/>
                      </a:cubicBezTo>
                      <a:cubicBezTo>
                        <a:pt x="112713" y="301078"/>
                        <a:pt x="112713" y="301078"/>
                        <a:pt x="112713" y="305019"/>
                      </a:cubicBezTo>
                      <a:cubicBezTo>
                        <a:pt x="112713" y="322099"/>
                        <a:pt x="98022" y="336550"/>
                        <a:pt x="80660" y="336550"/>
                      </a:cubicBezTo>
                      <a:cubicBezTo>
                        <a:pt x="80660" y="336550"/>
                        <a:pt x="80660" y="336550"/>
                        <a:pt x="60628" y="336550"/>
                      </a:cubicBezTo>
                      <a:cubicBezTo>
                        <a:pt x="41930" y="336550"/>
                        <a:pt x="28575" y="322099"/>
                        <a:pt x="28575" y="305019"/>
                      </a:cubicBezTo>
                      <a:cubicBezTo>
                        <a:pt x="28575" y="305019"/>
                        <a:pt x="28575" y="305019"/>
                        <a:pt x="28575" y="298450"/>
                      </a:cubicBezTo>
                      <a:close/>
                      <a:moveTo>
                        <a:pt x="233362" y="228600"/>
                      </a:moveTo>
                      <a:lnTo>
                        <a:pt x="273050" y="228600"/>
                      </a:lnTo>
                      <a:lnTo>
                        <a:pt x="273050" y="241300"/>
                      </a:lnTo>
                      <a:lnTo>
                        <a:pt x="233362" y="241300"/>
                      </a:lnTo>
                      <a:close/>
                      <a:moveTo>
                        <a:pt x="49212" y="228600"/>
                      </a:moveTo>
                      <a:lnTo>
                        <a:pt x="88900" y="228600"/>
                      </a:lnTo>
                      <a:lnTo>
                        <a:pt x="88900" y="241300"/>
                      </a:lnTo>
                      <a:lnTo>
                        <a:pt x="49212" y="241300"/>
                      </a:lnTo>
                      <a:close/>
                      <a:moveTo>
                        <a:pt x="228109" y="212725"/>
                      </a:moveTo>
                      <a:cubicBezTo>
                        <a:pt x="222798" y="212725"/>
                        <a:pt x="217487" y="218141"/>
                        <a:pt x="217487" y="224912"/>
                      </a:cubicBezTo>
                      <a:cubicBezTo>
                        <a:pt x="217487" y="224912"/>
                        <a:pt x="217487" y="224912"/>
                        <a:pt x="217487" y="246577"/>
                      </a:cubicBezTo>
                      <a:cubicBezTo>
                        <a:pt x="217487" y="253347"/>
                        <a:pt x="222798" y="258763"/>
                        <a:pt x="228109" y="258763"/>
                      </a:cubicBezTo>
                      <a:cubicBezTo>
                        <a:pt x="228109" y="258763"/>
                        <a:pt x="228109" y="258763"/>
                        <a:pt x="278563" y="258763"/>
                      </a:cubicBezTo>
                      <a:cubicBezTo>
                        <a:pt x="285201" y="258763"/>
                        <a:pt x="290512" y="253347"/>
                        <a:pt x="290512" y="246577"/>
                      </a:cubicBezTo>
                      <a:lnTo>
                        <a:pt x="290512" y="224912"/>
                      </a:lnTo>
                      <a:cubicBezTo>
                        <a:pt x="290512" y="218141"/>
                        <a:pt x="285201" y="212725"/>
                        <a:pt x="278563" y="212725"/>
                      </a:cubicBezTo>
                      <a:cubicBezTo>
                        <a:pt x="278563" y="212725"/>
                        <a:pt x="278563" y="212725"/>
                        <a:pt x="228109" y="212725"/>
                      </a:cubicBezTo>
                      <a:close/>
                      <a:moveTo>
                        <a:pt x="43699" y="212725"/>
                      </a:moveTo>
                      <a:cubicBezTo>
                        <a:pt x="37061" y="212725"/>
                        <a:pt x="31750" y="218141"/>
                        <a:pt x="31750" y="224912"/>
                      </a:cubicBezTo>
                      <a:cubicBezTo>
                        <a:pt x="31750" y="224912"/>
                        <a:pt x="31750" y="224912"/>
                        <a:pt x="31750" y="246577"/>
                      </a:cubicBezTo>
                      <a:cubicBezTo>
                        <a:pt x="31750" y="253347"/>
                        <a:pt x="37061" y="258763"/>
                        <a:pt x="43699" y="258763"/>
                      </a:cubicBezTo>
                      <a:cubicBezTo>
                        <a:pt x="43699" y="258763"/>
                        <a:pt x="43699" y="258763"/>
                        <a:pt x="94153" y="258763"/>
                      </a:cubicBezTo>
                      <a:cubicBezTo>
                        <a:pt x="99464" y="258763"/>
                        <a:pt x="104775" y="253347"/>
                        <a:pt x="104775" y="246577"/>
                      </a:cubicBezTo>
                      <a:lnTo>
                        <a:pt x="104775" y="224912"/>
                      </a:lnTo>
                      <a:cubicBezTo>
                        <a:pt x="104775" y="218141"/>
                        <a:pt x="99464" y="212725"/>
                        <a:pt x="94153" y="212725"/>
                      </a:cubicBezTo>
                      <a:cubicBezTo>
                        <a:pt x="94153" y="212725"/>
                        <a:pt x="94153" y="212725"/>
                        <a:pt x="43699" y="212725"/>
                      </a:cubicBezTo>
                      <a:close/>
                      <a:moveTo>
                        <a:pt x="44905" y="184150"/>
                      </a:moveTo>
                      <a:cubicBezTo>
                        <a:pt x="44905" y="184150"/>
                        <a:pt x="44905" y="184150"/>
                        <a:pt x="277358" y="184150"/>
                      </a:cubicBezTo>
                      <a:cubicBezTo>
                        <a:pt x="302452" y="184150"/>
                        <a:pt x="322263" y="203890"/>
                        <a:pt x="322263" y="228893"/>
                      </a:cubicBezTo>
                      <a:cubicBezTo>
                        <a:pt x="322263" y="228893"/>
                        <a:pt x="322263" y="228893"/>
                        <a:pt x="322263" y="239421"/>
                      </a:cubicBezTo>
                      <a:cubicBezTo>
                        <a:pt x="322263" y="264424"/>
                        <a:pt x="302452" y="284163"/>
                        <a:pt x="277358" y="284163"/>
                      </a:cubicBezTo>
                      <a:cubicBezTo>
                        <a:pt x="277358" y="284163"/>
                        <a:pt x="277358" y="284163"/>
                        <a:pt x="44905" y="284163"/>
                      </a:cubicBezTo>
                      <a:cubicBezTo>
                        <a:pt x="19811" y="284163"/>
                        <a:pt x="0" y="264424"/>
                        <a:pt x="0" y="239421"/>
                      </a:cubicBezTo>
                      <a:cubicBezTo>
                        <a:pt x="0" y="239421"/>
                        <a:pt x="0" y="239421"/>
                        <a:pt x="0" y="228893"/>
                      </a:cubicBezTo>
                      <a:cubicBezTo>
                        <a:pt x="0" y="203890"/>
                        <a:pt x="19811" y="184150"/>
                        <a:pt x="44905" y="184150"/>
                      </a:cubicBezTo>
                      <a:close/>
                      <a:moveTo>
                        <a:pt x="100909" y="112712"/>
                      </a:moveTo>
                      <a:cubicBezTo>
                        <a:pt x="100909" y="112712"/>
                        <a:pt x="100909" y="112712"/>
                        <a:pt x="221354" y="112712"/>
                      </a:cubicBezTo>
                      <a:cubicBezTo>
                        <a:pt x="229209" y="112712"/>
                        <a:pt x="239682" y="119138"/>
                        <a:pt x="242300" y="125563"/>
                      </a:cubicBezTo>
                      <a:lnTo>
                        <a:pt x="259320" y="158977"/>
                      </a:lnTo>
                      <a:cubicBezTo>
                        <a:pt x="261938" y="162832"/>
                        <a:pt x="259320" y="166687"/>
                        <a:pt x="254083" y="166687"/>
                      </a:cubicBezTo>
                      <a:cubicBezTo>
                        <a:pt x="254083" y="166687"/>
                        <a:pt x="254083" y="166687"/>
                        <a:pt x="68180" y="166687"/>
                      </a:cubicBezTo>
                      <a:cubicBezTo>
                        <a:pt x="62943" y="166687"/>
                        <a:pt x="60325" y="162832"/>
                        <a:pt x="62943" y="158977"/>
                      </a:cubicBezTo>
                      <a:cubicBezTo>
                        <a:pt x="62943" y="158977"/>
                        <a:pt x="62943" y="158977"/>
                        <a:pt x="79963" y="125563"/>
                      </a:cubicBezTo>
                      <a:cubicBezTo>
                        <a:pt x="82581" y="119138"/>
                        <a:pt x="93054" y="112712"/>
                        <a:pt x="100909" y="112712"/>
                      </a:cubicBezTo>
                      <a:close/>
                      <a:moveTo>
                        <a:pt x="209688" y="60325"/>
                      </a:moveTo>
                      <a:cubicBezTo>
                        <a:pt x="209688" y="60325"/>
                        <a:pt x="209688" y="60325"/>
                        <a:pt x="222112" y="60325"/>
                      </a:cubicBezTo>
                      <a:cubicBezTo>
                        <a:pt x="227634" y="60325"/>
                        <a:pt x="231775" y="64407"/>
                        <a:pt x="231775" y="69850"/>
                      </a:cubicBezTo>
                      <a:cubicBezTo>
                        <a:pt x="231775" y="75293"/>
                        <a:pt x="227634" y="79375"/>
                        <a:pt x="222112" y="79375"/>
                      </a:cubicBezTo>
                      <a:cubicBezTo>
                        <a:pt x="222112" y="79375"/>
                        <a:pt x="222112" y="79375"/>
                        <a:pt x="209688" y="79375"/>
                      </a:cubicBezTo>
                      <a:cubicBezTo>
                        <a:pt x="204166" y="79375"/>
                        <a:pt x="200025" y="75293"/>
                        <a:pt x="200025" y="69850"/>
                      </a:cubicBezTo>
                      <a:cubicBezTo>
                        <a:pt x="200025" y="64407"/>
                        <a:pt x="204166" y="60325"/>
                        <a:pt x="209688" y="60325"/>
                      </a:cubicBezTo>
                      <a:close/>
                      <a:moveTo>
                        <a:pt x="101255" y="60325"/>
                      </a:moveTo>
                      <a:cubicBezTo>
                        <a:pt x="101255" y="60325"/>
                        <a:pt x="101255" y="60325"/>
                        <a:pt x="113058" y="60325"/>
                      </a:cubicBezTo>
                      <a:cubicBezTo>
                        <a:pt x="118304" y="60325"/>
                        <a:pt x="122238" y="64407"/>
                        <a:pt x="122238" y="69850"/>
                      </a:cubicBezTo>
                      <a:cubicBezTo>
                        <a:pt x="122238" y="75293"/>
                        <a:pt x="118304" y="79375"/>
                        <a:pt x="113058" y="79375"/>
                      </a:cubicBezTo>
                      <a:cubicBezTo>
                        <a:pt x="113058" y="79375"/>
                        <a:pt x="113058" y="79375"/>
                        <a:pt x="101255" y="79375"/>
                      </a:cubicBezTo>
                      <a:cubicBezTo>
                        <a:pt x="96009" y="79375"/>
                        <a:pt x="92075" y="75293"/>
                        <a:pt x="92075" y="69850"/>
                      </a:cubicBezTo>
                      <a:cubicBezTo>
                        <a:pt x="92075" y="64407"/>
                        <a:pt x="96009" y="60325"/>
                        <a:pt x="101255" y="60325"/>
                      </a:cubicBezTo>
                      <a:close/>
                      <a:moveTo>
                        <a:pt x="161132" y="34925"/>
                      </a:moveTo>
                      <a:cubicBezTo>
                        <a:pt x="179510" y="34925"/>
                        <a:pt x="195263" y="49731"/>
                        <a:pt x="195263" y="69920"/>
                      </a:cubicBezTo>
                      <a:lnTo>
                        <a:pt x="195263" y="86071"/>
                      </a:lnTo>
                      <a:cubicBezTo>
                        <a:pt x="195263" y="91455"/>
                        <a:pt x="190012" y="96838"/>
                        <a:pt x="184761" y="96838"/>
                      </a:cubicBezTo>
                      <a:cubicBezTo>
                        <a:pt x="184761" y="96838"/>
                        <a:pt x="184761" y="96838"/>
                        <a:pt x="137502" y="96838"/>
                      </a:cubicBezTo>
                      <a:cubicBezTo>
                        <a:pt x="132251" y="96838"/>
                        <a:pt x="127000" y="91455"/>
                        <a:pt x="127000" y="86071"/>
                      </a:cubicBezTo>
                      <a:cubicBezTo>
                        <a:pt x="127000" y="86071"/>
                        <a:pt x="127000" y="86071"/>
                        <a:pt x="127000" y="69920"/>
                      </a:cubicBezTo>
                      <a:cubicBezTo>
                        <a:pt x="127000" y="49731"/>
                        <a:pt x="142753" y="34925"/>
                        <a:pt x="161132" y="34925"/>
                      </a:cubicBezTo>
                      <a:close/>
                      <a:moveTo>
                        <a:pt x="196771" y="21272"/>
                      </a:moveTo>
                      <a:cubicBezTo>
                        <a:pt x="200819" y="17462"/>
                        <a:pt x="206217" y="17462"/>
                        <a:pt x="210265" y="21272"/>
                      </a:cubicBezTo>
                      <a:cubicBezTo>
                        <a:pt x="214313" y="25082"/>
                        <a:pt x="214313" y="30162"/>
                        <a:pt x="210265" y="33972"/>
                      </a:cubicBezTo>
                      <a:cubicBezTo>
                        <a:pt x="210265" y="33972"/>
                        <a:pt x="210265" y="33972"/>
                        <a:pt x="204867" y="39052"/>
                      </a:cubicBezTo>
                      <a:cubicBezTo>
                        <a:pt x="202168" y="41592"/>
                        <a:pt x="199470" y="42862"/>
                        <a:pt x="196771" y="42862"/>
                      </a:cubicBezTo>
                      <a:cubicBezTo>
                        <a:pt x="195421" y="42862"/>
                        <a:pt x="192723" y="41592"/>
                        <a:pt x="190024" y="39052"/>
                      </a:cubicBezTo>
                      <a:cubicBezTo>
                        <a:pt x="187325" y="36512"/>
                        <a:pt x="187325" y="30162"/>
                        <a:pt x="190024" y="26352"/>
                      </a:cubicBezTo>
                      <a:cubicBezTo>
                        <a:pt x="190024" y="26352"/>
                        <a:pt x="190024" y="26352"/>
                        <a:pt x="196771" y="21272"/>
                      </a:cubicBezTo>
                      <a:close/>
                      <a:moveTo>
                        <a:pt x="111998" y="21272"/>
                      </a:moveTo>
                      <a:cubicBezTo>
                        <a:pt x="116046" y="17462"/>
                        <a:pt x="121444" y="17462"/>
                        <a:pt x="125492" y="21272"/>
                      </a:cubicBezTo>
                      <a:cubicBezTo>
                        <a:pt x="125492" y="21272"/>
                        <a:pt x="125492" y="21272"/>
                        <a:pt x="132239" y="26352"/>
                      </a:cubicBezTo>
                      <a:cubicBezTo>
                        <a:pt x="134938" y="30162"/>
                        <a:pt x="134938" y="36512"/>
                        <a:pt x="132239" y="39052"/>
                      </a:cubicBezTo>
                      <a:cubicBezTo>
                        <a:pt x="129540" y="41592"/>
                        <a:pt x="126842" y="42862"/>
                        <a:pt x="125492" y="42862"/>
                      </a:cubicBezTo>
                      <a:cubicBezTo>
                        <a:pt x="122793" y="42862"/>
                        <a:pt x="120095" y="41592"/>
                        <a:pt x="117396" y="39052"/>
                      </a:cubicBezTo>
                      <a:lnTo>
                        <a:pt x="111998" y="33972"/>
                      </a:lnTo>
                      <a:cubicBezTo>
                        <a:pt x="107950" y="30162"/>
                        <a:pt x="107950" y="25082"/>
                        <a:pt x="111998" y="21272"/>
                      </a:cubicBezTo>
                      <a:close/>
                      <a:moveTo>
                        <a:pt x="161132" y="0"/>
                      </a:moveTo>
                      <a:cubicBezTo>
                        <a:pt x="166121" y="0"/>
                        <a:pt x="169863" y="3934"/>
                        <a:pt x="169863" y="9180"/>
                      </a:cubicBezTo>
                      <a:cubicBezTo>
                        <a:pt x="169863" y="9180"/>
                        <a:pt x="169863" y="9180"/>
                        <a:pt x="169863" y="20983"/>
                      </a:cubicBezTo>
                      <a:cubicBezTo>
                        <a:pt x="169863" y="26228"/>
                        <a:pt x="166121" y="30163"/>
                        <a:pt x="161132" y="30163"/>
                      </a:cubicBezTo>
                      <a:cubicBezTo>
                        <a:pt x="156142" y="30163"/>
                        <a:pt x="152400" y="26228"/>
                        <a:pt x="152400" y="20983"/>
                      </a:cubicBezTo>
                      <a:cubicBezTo>
                        <a:pt x="152400" y="20983"/>
                        <a:pt x="152400" y="20983"/>
                        <a:pt x="152400" y="9180"/>
                      </a:cubicBezTo>
                      <a:cubicBezTo>
                        <a:pt x="152400" y="3934"/>
                        <a:pt x="156142" y="0"/>
                        <a:pt x="161132" y="0"/>
                      </a:cubicBezTo>
                      <a:close/>
                    </a:path>
                  </a:pathLst>
                </a:custGeom>
                <a:solidFill>
                  <a:srgbClr val="D6508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3055544" y="4108628"/>
              <a:ext cx="1014984" cy="1014984"/>
              <a:chOff x="3055544" y="4108628"/>
              <a:chExt cx="1014984" cy="101498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057285" y="4110369"/>
                <a:ext cx="1013243" cy="1013243"/>
              </a:xfrm>
              <a:prstGeom prst="ellipse">
                <a:avLst/>
              </a:pr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3055544" y="4108628"/>
                <a:ext cx="1014984" cy="1014984"/>
              </a:xfrm>
              <a:prstGeom prst="arc">
                <a:avLst>
                  <a:gd name="adj1" fmla="val 16200000"/>
                  <a:gd name="adj2" fmla="val 2942198"/>
                </a:avLst>
              </a:prstGeom>
              <a:ln w="101600">
                <a:solidFill>
                  <a:srgbClr val="D650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3323259" y="4367517"/>
                <a:ext cx="479554" cy="409760"/>
              </a:xfrm>
              <a:custGeom>
                <a:avLst/>
                <a:gdLst>
                  <a:gd name="connsiteX0" fmla="*/ 137328 w 338137"/>
                  <a:gd name="connsiteY0" fmla="*/ 214312 h 288925"/>
                  <a:gd name="connsiteX1" fmla="*/ 133350 w 338137"/>
                  <a:gd name="connsiteY1" fmla="*/ 218394 h 288925"/>
                  <a:gd name="connsiteX2" fmla="*/ 137328 w 338137"/>
                  <a:gd name="connsiteY2" fmla="*/ 223837 h 288925"/>
                  <a:gd name="connsiteX3" fmla="*/ 250023 w 338137"/>
                  <a:gd name="connsiteY3" fmla="*/ 223837 h 288925"/>
                  <a:gd name="connsiteX4" fmla="*/ 254000 w 338137"/>
                  <a:gd name="connsiteY4" fmla="*/ 218394 h 288925"/>
                  <a:gd name="connsiteX5" fmla="*/ 250023 w 338137"/>
                  <a:gd name="connsiteY5" fmla="*/ 214312 h 288925"/>
                  <a:gd name="connsiteX6" fmla="*/ 137328 w 338137"/>
                  <a:gd name="connsiteY6" fmla="*/ 214312 h 288925"/>
                  <a:gd name="connsiteX7" fmla="*/ 137328 w 338137"/>
                  <a:gd name="connsiteY7" fmla="*/ 196850 h 288925"/>
                  <a:gd name="connsiteX8" fmla="*/ 133350 w 338137"/>
                  <a:gd name="connsiteY8" fmla="*/ 200932 h 288925"/>
                  <a:gd name="connsiteX9" fmla="*/ 137328 w 338137"/>
                  <a:gd name="connsiteY9" fmla="*/ 206375 h 288925"/>
                  <a:gd name="connsiteX10" fmla="*/ 250023 w 338137"/>
                  <a:gd name="connsiteY10" fmla="*/ 206375 h 288925"/>
                  <a:gd name="connsiteX11" fmla="*/ 254000 w 338137"/>
                  <a:gd name="connsiteY11" fmla="*/ 200932 h 288925"/>
                  <a:gd name="connsiteX12" fmla="*/ 250023 w 338137"/>
                  <a:gd name="connsiteY12" fmla="*/ 196850 h 288925"/>
                  <a:gd name="connsiteX13" fmla="*/ 137328 w 338137"/>
                  <a:gd name="connsiteY13" fmla="*/ 196850 h 288925"/>
                  <a:gd name="connsiteX14" fmla="*/ 288925 w 338137"/>
                  <a:gd name="connsiteY14" fmla="*/ 187325 h 288925"/>
                  <a:gd name="connsiteX15" fmla="*/ 269875 w 338137"/>
                  <a:gd name="connsiteY15" fmla="*/ 206375 h 288925"/>
                  <a:gd name="connsiteX16" fmla="*/ 288925 w 338137"/>
                  <a:gd name="connsiteY16" fmla="*/ 225425 h 288925"/>
                  <a:gd name="connsiteX17" fmla="*/ 307975 w 338137"/>
                  <a:gd name="connsiteY17" fmla="*/ 206375 h 288925"/>
                  <a:gd name="connsiteX18" fmla="*/ 288925 w 338137"/>
                  <a:gd name="connsiteY18" fmla="*/ 187325 h 288925"/>
                  <a:gd name="connsiteX19" fmla="*/ 98425 w 338137"/>
                  <a:gd name="connsiteY19" fmla="*/ 187325 h 288925"/>
                  <a:gd name="connsiteX20" fmla="*/ 79375 w 338137"/>
                  <a:gd name="connsiteY20" fmla="*/ 206375 h 288925"/>
                  <a:gd name="connsiteX21" fmla="*/ 98425 w 338137"/>
                  <a:gd name="connsiteY21" fmla="*/ 225425 h 288925"/>
                  <a:gd name="connsiteX22" fmla="*/ 117475 w 338137"/>
                  <a:gd name="connsiteY22" fmla="*/ 206375 h 288925"/>
                  <a:gd name="connsiteX23" fmla="*/ 98425 w 338137"/>
                  <a:gd name="connsiteY23" fmla="*/ 187325 h 288925"/>
                  <a:gd name="connsiteX24" fmla="*/ 254922 w 338137"/>
                  <a:gd name="connsiteY24" fmla="*/ 127000 h 288925"/>
                  <a:gd name="connsiteX25" fmla="*/ 234950 w 338137"/>
                  <a:gd name="connsiteY25" fmla="*/ 147638 h 288925"/>
                  <a:gd name="connsiteX26" fmla="*/ 276225 w 338137"/>
                  <a:gd name="connsiteY26" fmla="*/ 147638 h 288925"/>
                  <a:gd name="connsiteX27" fmla="*/ 254922 w 338137"/>
                  <a:gd name="connsiteY27" fmla="*/ 127000 h 288925"/>
                  <a:gd name="connsiteX28" fmla="*/ 130590 w 338137"/>
                  <a:gd name="connsiteY28" fmla="*/ 100012 h 288925"/>
                  <a:gd name="connsiteX29" fmla="*/ 92075 w 338137"/>
                  <a:gd name="connsiteY29" fmla="*/ 147895 h 288925"/>
                  <a:gd name="connsiteX30" fmla="*/ 105356 w 338137"/>
                  <a:gd name="connsiteY30" fmla="*/ 147895 h 288925"/>
                  <a:gd name="connsiteX31" fmla="*/ 226214 w 338137"/>
                  <a:gd name="connsiteY31" fmla="*/ 147895 h 288925"/>
                  <a:gd name="connsiteX32" fmla="*/ 255432 w 338137"/>
                  <a:gd name="connsiteY32" fmla="*/ 117303 h 288925"/>
                  <a:gd name="connsiteX33" fmla="*/ 285979 w 338137"/>
                  <a:gd name="connsiteY33" fmla="*/ 147895 h 288925"/>
                  <a:gd name="connsiteX34" fmla="*/ 295275 w 338137"/>
                  <a:gd name="connsiteY34" fmla="*/ 149225 h 288925"/>
                  <a:gd name="connsiteX35" fmla="*/ 255432 w 338137"/>
                  <a:gd name="connsiteY35" fmla="*/ 100012 h 288925"/>
                  <a:gd name="connsiteX36" fmla="*/ 130590 w 338137"/>
                  <a:gd name="connsiteY36" fmla="*/ 100012 h 288925"/>
                  <a:gd name="connsiteX37" fmla="*/ 131008 w 338137"/>
                  <a:gd name="connsiteY37" fmla="*/ 85725 h 288925"/>
                  <a:gd name="connsiteX38" fmla="*/ 255022 w 338137"/>
                  <a:gd name="connsiteY38" fmla="*/ 85725 h 288925"/>
                  <a:gd name="connsiteX39" fmla="*/ 309113 w 338137"/>
                  <a:gd name="connsiteY39" fmla="*/ 153019 h 288925"/>
                  <a:gd name="connsiteX40" fmla="*/ 338137 w 338137"/>
                  <a:gd name="connsiteY40" fmla="*/ 207117 h 288925"/>
                  <a:gd name="connsiteX41" fmla="*/ 320986 w 338137"/>
                  <a:gd name="connsiteY41" fmla="*/ 251980 h 288925"/>
                  <a:gd name="connsiteX42" fmla="*/ 320986 w 338137"/>
                  <a:gd name="connsiteY42" fmla="*/ 288925 h 288925"/>
                  <a:gd name="connsiteX43" fmla="*/ 274811 w 338137"/>
                  <a:gd name="connsiteY43" fmla="*/ 288925 h 288925"/>
                  <a:gd name="connsiteX44" fmla="*/ 274811 w 338137"/>
                  <a:gd name="connsiteY44" fmla="*/ 266494 h 288925"/>
                  <a:gd name="connsiteX45" fmla="*/ 112538 w 338137"/>
                  <a:gd name="connsiteY45" fmla="*/ 266494 h 288925"/>
                  <a:gd name="connsiteX46" fmla="*/ 112538 w 338137"/>
                  <a:gd name="connsiteY46" fmla="*/ 288925 h 288925"/>
                  <a:gd name="connsiteX47" fmla="*/ 66363 w 338137"/>
                  <a:gd name="connsiteY47" fmla="*/ 288925 h 288925"/>
                  <a:gd name="connsiteX48" fmla="*/ 66363 w 338137"/>
                  <a:gd name="connsiteY48" fmla="*/ 251980 h 288925"/>
                  <a:gd name="connsiteX49" fmla="*/ 49212 w 338137"/>
                  <a:gd name="connsiteY49" fmla="*/ 207117 h 288925"/>
                  <a:gd name="connsiteX50" fmla="*/ 78237 w 338137"/>
                  <a:gd name="connsiteY50" fmla="*/ 153019 h 288925"/>
                  <a:gd name="connsiteX51" fmla="*/ 131008 w 338137"/>
                  <a:gd name="connsiteY51" fmla="*/ 85725 h 288925"/>
                  <a:gd name="connsiteX52" fmla="*/ 65088 w 338137"/>
                  <a:gd name="connsiteY52" fmla="*/ 0 h 288925"/>
                  <a:gd name="connsiteX53" fmla="*/ 69073 w 338137"/>
                  <a:gd name="connsiteY53" fmla="*/ 5220 h 288925"/>
                  <a:gd name="connsiteX54" fmla="*/ 69073 w 338137"/>
                  <a:gd name="connsiteY54" fmla="*/ 13050 h 288925"/>
                  <a:gd name="connsiteX55" fmla="*/ 130175 w 338137"/>
                  <a:gd name="connsiteY55" fmla="*/ 67859 h 288925"/>
                  <a:gd name="connsiteX56" fmla="*/ 69073 w 338137"/>
                  <a:gd name="connsiteY56" fmla="*/ 67859 h 288925"/>
                  <a:gd name="connsiteX57" fmla="*/ 69073 w 338137"/>
                  <a:gd name="connsiteY57" fmla="*/ 130499 h 288925"/>
                  <a:gd name="connsiteX58" fmla="*/ 62431 w 338137"/>
                  <a:gd name="connsiteY58" fmla="*/ 147463 h 288925"/>
                  <a:gd name="connsiteX59" fmla="*/ 45163 w 338137"/>
                  <a:gd name="connsiteY59" fmla="*/ 153988 h 288925"/>
                  <a:gd name="connsiteX60" fmla="*/ 43835 w 338137"/>
                  <a:gd name="connsiteY60" fmla="*/ 153988 h 288925"/>
                  <a:gd name="connsiteX61" fmla="*/ 18597 w 338137"/>
                  <a:gd name="connsiteY61" fmla="*/ 130499 h 288925"/>
                  <a:gd name="connsiteX62" fmla="*/ 23910 w 338137"/>
                  <a:gd name="connsiteY62" fmla="*/ 125279 h 288925"/>
                  <a:gd name="connsiteX63" fmla="*/ 27895 w 338137"/>
                  <a:gd name="connsiteY63" fmla="*/ 130499 h 288925"/>
                  <a:gd name="connsiteX64" fmla="*/ 43835 w 338137"/>
                  <a:gd name="connsiteY64" fmla="*/ 144853 h 288925"/>
                  <a:gd name="connsiteX65" fmla="*/ 45163 w 338137"/>
                  <a:gd name="connsiteY65" fmla="*/ 144853 h 288925"/>
                  <a:gd name="connsiteX66" fmla="*/ 55790 w 338137"/>
                  <a:gd name="connsiteY66" fmla="*/ 140938 h 288925"/>
                  <a:gd name="connsiteX67" fmla="*/ 59774 w 338137"/>
                  <a:gd name="connsiteY67" fmla="*/ 130499 h 288925"/>
                  <a:gd name="connsiteX68" fmla="*/ 59774 w 338137"/>
                  <a:gd name="connsiteY68" fmla="*/ 67859 h 288925"/>
                  <a:gd name="connsiteX69" fmla="*/ 0 w 338137"/>
                  <a:gd name="connsiteY69" fmla="*/ 67859 h 288925"/>
                  <a:gd name="connsiteX70" fmla="*/ 59774 w 338137"/>
                  <a:gd name="connsiteY70" fmla="*/ 13050 h 288925"/>
                  <a:gd name="connsiteX71" fmla="*/ 59774 w 338137"/>
                  <a:gd name="connsiteY71" fmla="*/ 5220 h 288925"/>
                  <a:gd name="connsiteX72" fmla="*/ 65088 w 338137"/>
                  <a:gd name="connsiteY72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38137" h="288925">
                    <a:moveTo>
                      <a:pt x="137328" y="214312"/>
                    </a:moveTo>
                    <a:cubicBezTo>
                      <a:pt x="134676" y="214312"/>
                      <a:pt x="133350" y="215673"/>
                      <a:pt x="133350" y="218394"/>
                    </a:cubicBezTo>
                    <a:cubicBezTo>
                      <a:pt x="133350" y="221116"/>
                      <a:pt x="134676" y="223837"/>
                      <a:pt x="137328" y="223837"/>
                    </a:cubicBezTo>
                    <a:cubicBezTo>
                      <a:pt x="137328" y="223837"/>
                      <a:pt x="137328" y="223837"/>
                      <a:pt x="250023" y="223837"/>
                    </a:cubicBezTo>
                    <a:cubicBezTo>
                      <a:pt x="252674" y="223837"/>
                      <a:pt x="254000" y="221116"/>
                      <a:pt x="254000" y="218394"/>
                    </a:cubicBezTo>
                    <a:cubicBezTo>
                      <a:pt x="254000" y="215673"/>
                      <a:pt x="252674" y="214312"/>
                      <a:pt x="250023" y="214312"/>
                    </a:cubicBezTo>
                    <a:cubicBezTo>
                      <a:pt x="250023" y="214312"/>
                      <a:pt x="250023" y="214312"/>
                      <a:pt x="137328" y="214312"/>
                    </a:cubicBezTo>
                    <a:close/>
                    <a:moveTo>
                      <a:pt x="137328" y="196850"/>
                    </a:moveTo>
                    <a:cubicBezTo>
                      <a:pt x="134676" y="196850"/>
                      <a:pt x="133350" y="198211"/>
                      <a:pt x="133350" y="200932"/>
                    </a:cubicBezTo>
                    <a:cubicBezTo>
                      <a:pt x="133350" y="203654"/>
                      <a:pt x="134676" y="206375"/>
                      <a:pt x="137328" y="206375"/>
                    </a:cubicBezTo>
                    <a:cubicBezTo>
                      <a:pt x="137328" y="206375"/>
                      <a:pt x="137328" y="206375"/>
                      <a:pt x="250023" y="206375"/>
                    </a:cubicBezTo>
                    <a:cubicBezTo>
                      <a:pt x="252674" y="206375"/>
                      <a:pt x="254000" y="203654"/>
                      <a:pt x="254000" y="200932"/>
                    </a:cubicBezTo>
                    <a:cubicBezTo>
                      <a:pt x="254000" y="198211"/>
                      <a:pt x="252674" y="196850"/>
                      <a:pt x="250023" y="196850"/>
                    </a:cubicBezTo>
                    <a:cubicBezTo>
                      <a:pt x="250023" y="196850"/>
                      <a:pt x="250023" y="196850"/>
                      <a:pt x="137328" y="196850"/>
                    </a:cubicBezTo>
                    <a:close/>
                    <a:moveTo>
                      <a:pt x="288925" y="187325"/>
                    </a:moveTo>
                    <a:cubicBezTo>
                      <a:pt x="278404" y="187325"/>
                      <a:pt x="269875" y="195854"/>
                      <a:pt x="269875" y="206375"/>
                    </a:cubicBezTo>
                    <a:cubicBezTo>
                      <a:pt x="269875" y="216896"/>
                      <a:pt x="278404" y="225425"/>
                      <a:pt x="288925" y="225425"/>
                    </a:cubicBezTo>
                    <a:cubicBezTo>
                      <a:pt x="299446" y="225425"/>
                      <a:pt x="307975" y="216896"/>
                      <a:pt x="307975" y="206375"/>
                    </a:cubicBezTo>
                    <a:cubicBezTo>
                      <a:pt x="307975" y="195854"/>
                      <a:pt x="299446" y="187325"/>
                      <a:pt x="288925" y="187325"/>
                    </a:cubicBezTo>
                    <a:close/>
                    <a:moveTo>
                      <a:pt x="98425" y="187325"/>
                    </a:moveTo>
                    <a:cubicBezTo>
                      <a:pt x="87904" y="187325"/>
                      <a:pt x="79375" y="195854"/>
                      <a:pt x="79375" y="206375"/>
                    </a:cubicBezTo>
                    <a:cubicBezTo>
                      <a:pt x="79375" y="216896"/>
                      <a:pt x="87904" y="225425"/>
                      <a:pt x="98425" y="225425"/>
                    </a:cubicBezTo>
                    <a:cubicBezTo>
                      <a:pt x="108946" y="225425"/>
                      <a:pt x="117475" y="216896"/>
                      <a:pt x="117475" y="206375"/>
                    </a:cubicBezTo>
                    <a:cubicBezTo>
                      <a:pt x="117475" y="195854"/>
                      <a:pt x="108946" y="187325"/>
                      <a:pt x="98425" y="187325"/>
                    </a:cubicBezTo>
                    <a:close/>
                    <a:moveTo>
                      <a:pt x="254922" y="127000"/>
                    </a:moveTo>
                    <a:cubicBezTo>
                      <a:pt x="244270" y="127000"/>
                      <a:pt x="234950" y="136029"/>
                      <a:pt x="234950" y="147638"/>
                    </a:cubicBezTo>
                    <a:cubicBezTo>
                      <a:pt x="234950" y="147638"/>
                      <a:pt x="234950" y="147638"/>
                      <a:pt x="276225" y="147638"/>
                    </a:cubicBezTo>
                    <a:cubicBezTo>
                      <a:pt x="276225" y="136029"/>
                      <a:pt x="266905" y="127000"/>
                      <a:pt x="254922" y="127000"/>
                    </a:cubicBezTo>
                    <a:close/>
                    <a:moveTo>
                      <a:pt x="130590" y="100012"/>
                    </a:moveTo>
                    <a:cubicBezTo>
                      <a:pt x="113325" y="100012"/>
                      <a:pt x="98716" y="119963"/>
                      <a:pt x="92075" y="147895"/>
                    </a:cubicBezTo>
                    <a:cubicBezTo>
                      <a:pt x="96060" y="147895"/>
                      <a:pt x="101372" y="147895"/>
                      <a:pt x="105356" y="147895"/>
                    </a:cubicBezTo>
                    <a:cubicBezTo>
                      <a:pt x="105356" y="147895"/>
                      <a:pt x="105356" y="147895"/>
                      <a:pt x="226214" y="147895"/>
                    </a:cubicBezTo>
                    <a:cubicBezTo>
                      <a:pt x="226214" y="130604"/>
                      <a:pt x="239495" y="117303"/>
                      <a:pt x="255432" y="117303"/>
                    </a:cubicBezTo>
                    <a:cubicBezTo>
                      <a:pt x="272697" y="117303"/>
                      <a:pt x="285979" y="130604"/>
                      <a:pt x="285979" y="147895"/>
                    </a:cubicBezTo>
                    <a:cubicBezTo>
                      <a:pt x="288635" y="147895"/>
                      <a:pt x="292619" y="147895"/>
                      <a:pt x="295275" y="149225"/>
                    </a:cubicBezTo>
                    <a:cubicBezTo>
                      <a:pt x="288635" y="119963"/>
                      <a:pt x="274026" y="100012"/>
                      <a:pt x="255432" y="100012"/>
                    </a:cubicBezTo>
                    <a:cubicBezTo>
                      <a:pt x="255432" y="100012"/>
                      <a:pt x="255432" y="100012"/>
                      <a:pt x="130590" y="100012"/>
                    </a:cubicBezTo>
                    <a:close/>
                    <a:moveTo>
                      <a:pt x="131008" y="85725"/>
                    </a:moveTo>
                    <a:cubicBezTo>
                      <a:pt x="131008" y="85725"/>
                      <a:pt x="131008" y="85725"/>
                      <a:pt x="255022" y="85725"/>
                    </a:cubicBezTo>
                    <a:cubicBezTo>
                      <a:pt x="282727" y="85725"/>
                      <a:pt x="303836" y="114754"/>
                      <a:pt x="309113" y="153019"/>
                    </a:cubicBezTo>
                    <a:cubicBezTo>
                      <a:pt x="327583" y="163575"/>
                      <a:pt x="338137" y="183367"/>
                      <a:pt x="338137" y="207117"/>
                    </a:cubicBezTo>
                    <a:cubicBezTo>
                      <a:pt x="338137" y="224271"/>
                      <a:pt x="332860" y="240104"/>
                      <a:pt x="320986" y="251980"/>
                    </a:cubicBezTo>
                    <a:cubicBezTo>
                      <a:pt x="320986" y="251980"/>
                      <a:pt x="320986" y="251980"/>
                      <a:pt x="320986" y="288925"/>
                    </a:cubicBezTo>
                    <a:cubicBezTo>
                      <a:pt x="320986" y="288925"/>
                      <a:pt x="320986" y="288925"/>
                      <a:pt x="274811" y="288925"/>
                    </a:cubicBezTo>
                    <a:cubicBezTo>
                      <a:pt x="274811" y="288925"/>
                      <a:pt x="274811" y="288925"/>
                      <a:pt x="274811" y="266494"/>
                    </a:cubicBezTo>
                    <a:cubicBezTo>
                      <a:pt x="274811" y="266494"/>
                      <a:pt x="274811" y="266494"/>
                      <a:pt x="112538" y="266494"/>
                    </a:cubicBezTo>
                    <a:cubicBezTo>
                      <a:pt x="112538" y="266494"/>
                      <a:pt x="112538" y="266494"/>
                      <a:pt x="112538" y="288925"/>
                    </a:cubicBezTo>
                    <a:cubicBezTo>
                      <a:pt x="112538" y="288925"/>
                      <a:pt x="112538" y="288925"/>
                      <a:pt x="66363" y="288925"/>
                    </a:cubicBezTo>
                    <a:cubicBezTo>
                      <a:pt x="66363" y="288925"/>
                      <a:pt x="66363" y="288925"/>
                      <a:pt x="66363" y="251980"/>
                    </a:cubicBezTo>
                    <a:cubicBezTo>
                      <a:pt x="54489" y="240104"/>
                      <a:pt x="49212" y="224271"/>
                      <a:pt x="49212" y="207117"/>
                    </a:cubicBezTo>
                    <a:cubicBezTo>
                      <a:pt x="49212" y="183367"/>
                      <a:pt x="58447" y="163575"/>
                      <a:pt x="78237" y="153019"/>
                    </a:cubicBezTo>
                    <a:cubicBezTo>
                      <a:pt x="83514" y="114754"/>
                      <a:pt x="104623" y="85725"/>
                      <a:pt x="131008" y="85725"/>
                    </a:cubicBezTo>
                    <a:close/>
                    <a:moveTo>
                      <a:pt x="65088" y="0"/>
                    </a:moveTo>
                    <a:cubicBezTo>
                      <a:pt x="66416" y="0"/>
                      <a:pt x="69073" y="2610"/>
                      <a:pt x="69073" y="5220"/>
                    </a:cubicBezTo>
                    <a:cubicBezTo>
                      <a:pt x="69073" y="5220"/>
                      <a:pt x="69073" y="5220"/>
                      <a:pt x="69073" y="13050"/>
                    </a:cubicBezTo>
                    <a:cubicBezTo>
                      <a:pt x="99624" y="14355"/>
                      <a:pt x="124862" y="37845"/>
                      <a:pt x="130175" y="67859"/>
                    </a:cubicBezTo>
                    <a:lnTo>
                      <a:pt x="69073" y="67859"/>
                    </a:lnTo>
                    <a:cubicBezTo>
                      <a:pt x="69073" y="67859"/>
                      <a:pt x="69073" y="67859"/>
                      <a:pt x="69073" y="130499"/>
                    </a:cubicBezTo>
                    <a:cubicBezTo>
                      <a:pt x="69073" y="135718"/>
                      <a:pt x="66416" y="142243"/>
                      <a:pt x="62431" y="147463"/>
                    </a:cubicBezTo>
                    <a:cubicBezTo>
                      <a:pt x="57118" y="151378"/>
                      <a:pt x="51805" y="153988"/>
                      <a:pt x="45163" y="153988"/>
                    </a:cubicBezTo>
                    <a:cubicBezTo>
                      <a:pt x="45163" y="153988"/>
                      <a:pt x="45163" y="153988"/>
                      <a:pt x="43835" y="153988"/>
                    </a:cubicBezTo>
                    <a:cubicBezTo>
                      <a:pt x="30552" y="153988"/>
                      <a:pt x="18597" y="143548"/>
                      <a:pt x="18597" y="130499"/>
                    </a:cubicBezTo>
                    <a:cubicBezTo>
                      <a:pt x="18597" y="127889"/>
                      <a:pt x="21253" y="125279"/>
                      <a:pt x="23910" y="125279"/>
                    </a:cubicBezTo>
                    <a:cubicBezTo>
                      <a:pt x="26567" y="125279"/>
                      <a:pt x="27895" y="127889"/>
                      <a:pt x="27895" y="130499"/>
                    </a:cubicBezTo>
                    <a:cubicBezTo>
                      <a:pt x="27895" y="138328"/>
                      <a:pt x="35865" y="144853"/>
                      <a:pt x="43835" y="144853"/>
                    </a:cubicBezTo>
                    <a:cubicBezTo>
                      <a:pt x="43835" y="144853"/>
                      <a:pt x="43835" y="144853"/>
                      <a:pt x="45163" y="144853"/>
                    </a:cubicBezTo>
                    <a:cubicBezTo>
                      <a:pt x="49148" y="144853"/>
                      <a:pt x="53133" y="143548"/>
                      <a:pt x="55790" y="140938"/>
                    </a:cubicBezTo>
                    <a:cubicBezTo>
                      <a:pt x="58446" y="138328"/>
                      <a:pt x="59774" y="134413"/>
                      <a:pt x="59774" y="130499"/>
                    </a:cubicBezTo>
                    <a:cubicBezTo>
                      <a:pt x="59774" y="130499"/>
                      <a:pt x="59774" y="130499"/>
                      <a:pt x="59774" y="67859"/>
                    </a:cubicBezTo>
                    <a:cubicBezTo>
                      <a:pt x="59774" y="67859"/>
                      <a:pt x="59774" y="67859"/>
                      <a:pt x="0" y="67859"/>
                    </a:cubicBezTo>
                    <a:cubicBezTo>
                      <a:pt x="3985" y="37845"/>
                      <a:pt x="29223" y="14355"/>
                      <a:pt x="59774" y="13050"/>
                    </a:cubicBezTo>
                    <a:cubicBezTo>
                      <a:pt x="59774" y="13050"/>
                      <a:pt x="59774" y="13050"/>
                      <a:pt x="59774" y="5220"/>
                    </a:cubicBezTo>
                    <a:cubicBezTo>
                      <a:pt x="59774" y="2610"/>
                      <a:pt x="62431" y="0"/>
                      <a:pt x="65088" y="0"/>
                    </a:cubicBezTo>
                    <a:close/>
                  </a:path>
                </a:pathLst>
              </a:custGeom>
              <a:solidFill>
                <a:srgbClr val="D650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517344" y="2130298"/>
            <a:ext cx="3203336" cy="3209653"/>
            <a:chOff x="7710155" y="1913959"/>
            <a:chExt cx="3203336" cy="3209653"/>
          </a:xfrm>
        </p:grpSpPr>
        <p:grpSp>
          <p:nvGrpSpPr>
            <p:cNvPr id="28" name="组合 27"/>
            <p:cNvGrpSpPr/>
            <p:nvPr/>
          </p:nvGrpSpPr>
          <p:grpSpPr>
            <a:xfrm>
              <a:off x="7710155" y="1913959"/>
              <a:ext cx="3203336" cy="1014984"/>
              <a:chOff x="8119730" y="1913959"/>
              <a:chExt cx="3203336" cy="1014984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9358204" y="2042150"/>
                <a:ext cx="1964862" cy="869739"/>
                <a:chOff x="9134714" y="4931590"/>
                <a:chExt cx="1964862" cy="869739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46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关键词</a:t>
                  </a:r>
                  <a:endPara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373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25%</a:t>
                  </a:r>
                  <a:endParaRPr lang="en-US" sz="373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9134714" y="5514383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>
                    <a:lnSpc>
                      <a:spcPts val="18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ea"/>
                      <a:cs typeface="+mn-ea"/>
                      <a:sym typeface="+mn-lt"/>
                    </a:rPr>
                    <a:t>请在此处添加具体内容，文字尽量言简意赅，简单描述即可，不必过于繁琐，注意版面的美观度。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8119730" y="1913959"/>
                <a:ext cx="1014984" cy="1014984"/>
                <a:chOff x="8119730" y="1913959"/>
                <a:chExt cx="1014984" cy="1014984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8121471" y="1915700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弧形 40"/>
                <p:cNvSpPr/>
                <p:nvPr/>
              </p:nvSpPr>
              <p:spPr>
                <a:xfrm>
                  <a:off x="8119730" y="1913959"/>
                  <a:ext cx="1014984" cy="1014984"/>
                </a:xfrm>
                <a:prstGeom prst="arc">
                  <a:avLst>
                    <a:gd name="adj1" fmla="val 16200000"/>
                    <a:gd name="adj2" fmla="val 22079"/>
                  </a:avLst>
                </a:prstGeom>
                <a:ln w="101600">
                  <a:solidFill>
                    <a:srgbClr val="D6508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8417873" y="2181676"/>
                  <a:ext cx="479554" cy="475502"/>
                </a:xfrm>
                <a:custGeom>
                  <a:avLst/>
                  <a:gdLst>
                    <a:gd name="connsiteX0" fmla="*/ 192254 w 338138"/>
                    <a:gd name="connsiteY0" fmla="*/ 135421 h 335282"/>
                    <a:gd name="connsiteX1" fmla="*/ 152810 w 338138"/>
                    <a:gd name="connsiteY1" fmla="*/ 151158 h 335282"/>
                    <a:gd name="connsiteX2" fmla="*/ 152810 w 338138"/>
                    <a:gd name="connsiteY2" fmla="*/ 229842 h 335282"/>
                    <a:gd name="connsiteX3" fmla="*/ 232697 w 338138"/>
                    <a:gd name="connsiteY3" fmla="*/ 229842 h 335282"/>
                    <a:gd name="connsiteX4" fmla="*/ 232697 w 338138"/>
                    <a:gd name="connsiteY4" fmla="*/ 151158 h 335282"/>
                    <a:gd name="connsiteX5" fmla="*/ 192254 w 338138"/>
                    <a:gd name="connsiteY5" fmla="*/ 135421 h 335282"/>
                    <a:gd name="connsiteX6" fmla="*/ 238125 w 338138"/>
                    <a:gd name="connsiteY6" fmla="*/ 69850 h 335282"/>
                    <a:gd name="connsiteX7" fmla="*/ 225425 w 338138"/>
                    <a:gd name="connsiteY7" fmla="*/ 80963 h 335282"/>
                    <a:gd name="connsiteX8" fmla="*/ 238125 w 338138"/>
                    <a:gd name="connsiteY8" fmla="*/ 92076 h 335282"/>
                    <a:gd name="connsiteX9" fmla="*/ 250825 w 338138"/>
                    <a:gd name="connsiteY9" fmla="*/ 80963 h 335282"/>
                    <a:gd name="connsiteX10" fmla="*/ 238125 w 338138"/>
                    <a:gd name="connsiteY10" fmla="*/ 69850 h 335282"/>
                    <a:gd name="connsiteX11" fmla="*/ 214313 w 338138"/>
                    <a:gd name="connsiteY11" fmla="*/ 57150 h 335282"/>
                    <a:gd name="connsiteX12" fmla="*/ 263526 w 338138"/>
                    <a:gd name="connsiteY12" fmla="*/ 57150 h 335282"/>
                    <a:gd name="connsiteX13" fmla="*/ 263526 w 338138"/>
                    <a:gd name="connsiteY13" fmla="*/ 106363 h 335282"/>
                    <a:gd name="connsiteX14" fmla="*/ 214313 w 338138"/>
                    <a:gd name="connsiteY14" fmla="*/ 106363 h 335282"/>
                    <a:gd name="connsiteX15" fmla="*/ 49213 w 338138"/>
                    <a:gd name="connsiteY15" fmla="*/ 57150 h 335282"/>
                    <a:gd name="connsiteX16" fmla="*/ 195263 w 338138"/>
                    <a:gd name="connsiteY16" fmla="*/ 57150 h 335282"/>
                    <a:gd name="connsiteX17" fmla="*/ 195263 w 338138"/>
                    <a:gd name="connsiteY17" fmla="*/ 106363 h 335282"/>
                    <a:gd name="connsiteX18" fmla="*/ 49213 w 338138"/>
                    <a:gd name="connsiteY18" fmla="*/ 106363 h 335282"/>
                    <a:gd name="connsiteX19" fmla="*/ 22225 w 338138"/>
                    <a:gd name="connsiteY19" fmla="*/ 28575 h 335282"/>
                    <a:gd name="connsiteX20" fmla="*/ 22225 w 338138"/>
                    <a:gd name="connsiteY20" fmla="*/ 269875 h 335282"/>
                    <a:gd name="connsiteX21" fmla="*/ 241853 w 338138"/>
                    <a:gd name="connsiteY21" fmla="*/ 269875 h 335282"/>
                    <a:gd name="connsiteX22" fmla="*/ 247114 w 338138"/>
                    <a:gd name="connsiteY22" fmla="*/ 259384 h 335282"/>
                    <a:gd name="connsiteX23" fmla="*/ 233962 w 338138"/>
                    <a:gd name="connsiteY23" fmla="*/ 248892 h 335282"/>
                    <a:gd name="connsiteX24" fmla="*/ 155054 w 338138"/>
                    <a:gd name="connsiteY24" fmla="*/ 251515 h 335282"/>
                    <a:gd name="connsiteX25" fmla="*/ 49843 w 338138"/>
                    <a:gd name="connsiteY25" fmla="*/ 251515 h 335282"/>
                    <a:gd name="connsiteX26" fmla="*/ 49843 w 338138"/>
                    <a:gd name="connsiteY26" fmla="*/ 231844 h 335282"/>
                    <a:gd name="connsiteX27" fmla="*/ 135327 w 338138"/>
                    <a:gd name="connsiteY27" fmla="*/ 231844 h 335282"/>
                    <a:gd name="connsiteX28" fmla="*/ 122175 w 338138"/>
                    <a:gd name="connsiteY28" fmla="*/ 201682 h 335282"/>
                    <a:gd name="connsiteX29" fmla="*/ 49843 w 338138"/>
                    <a:gd name="connsiteY29" fmla="*/ 201682 h 335282"/>
                    <a:gd name="connsiteX30" fmla="*/ 49843 w 338138"/>
                    <a:gd name="connsiteY30" fmla="*/ 183322 h 335282"/>
                    <a:gd name="connsiteX31" fmla="*/ 120860 w 338138"/>
                    <a:gd name="connsiteY31" fmla="*/ 183322 h 335282"/>
                    <a:gd name="connsiteX32" fmla="*/ 131381 w 338138"/>
                    <a:gd name="connsiteY32" fmla="*/ 153159 h 335282"/>
                    <a:gd name="connsiteX33" fmla="*/ 49843 w 338138"/>
                    <a:gd name="connsiteY33" fmla="*/ 153159 h 335282"/>
                    <a:gd name="connsiteX34" fmla="*/ 49843 w 338138"/>
                    <a:gd name="connsiteY34" fmla="*/ 134800 h 335282"/>
                    <a:gd name="connsiteX35" fmla="*/ 147163 w 338138"/>
                    <a:gd name="connsiteY35" fmla="*/ 134800 h 335282"/>
                    <a:gd name="connsiteX36" fmla="*/ 243168 w 338138"/>
                    <a:gd name="connsiteY36" fmla="*/ 138734 h 335282"/>
                    <a:gd name="connsiteX37" fmla="*/ 251059 w 338138"/>
                    <a:gd name="connsiteY37" fmla="*/ 231844 h 335282"/>
                    <a:gd name="connsiteX38" fmla="*/ 264210 w 338138"/>
                    <a:gd name="connsiteY38" fmla="*/ 243647 h 335282"/>
                    <a:gd name="connsiteX39" fmla="*/ 272101 w 338138"/>
                    <a:gd name="connsiteY39" fmla="*/ 238401 h 335282"/>
                    <a:gd name="connsiteX40" fmla="*/ 290513 w 338138"/>
                    <a:gd name="connsiteY40" fmla="*/ 256761 h 335282"/>
                    <a:gd name="connsiteX41" fmla="*/ 290513 w 338138"/>
                    <a:gd name="connsiteY41" fmla="*/ 28575 h 335282"/>
                    <a:gd name="connsiteX42" fmla="*/ 22225 w 338138"/>
                    <a:gd name="connsiteY42" fmla="*/ 28575 h 335282"/>
                    <a:gd name="connsiteX43" fmla="*/ 0 w 338138"/>
                    <a:gd name="connsiteY43" fmla="*/ 0 h 335282"/>
                    <a:gd name="connsiteX44" fmla="*/ 311721 w 338138"/>
                    <a:gd name="connsiteY44" fmla="*/ 0 h 335282"/>
                    <a:gd name="connsiteX45" fmla="*/ 311721 w 338138"/>
                    <a:gd name="connsiteY45" fmla="*/ 278479 h 335282"/>
                    <a:gd name="connsiteX46" fmla="*/ 338138 w 338138"/>
                    <a:gd name="connsiteY46" fmla="*/ 304875 h 335282"/>
                    <a:gd name="connsiteX47" fmla="*/ 330213 w 338138"/>
                    <a:gd name="connsiteY47" fmla="*/ 325992 h 335282"/>
                    <a:gd name="connsiteX48" fmla="*/ 307759 w 338138"/>
                    <a:gd name="connsiteY48" fmla="*/ 335230 h 335282"/>
                    <a:gd name="connsiteX49" fmla="*/ 262850 w 338138"/>
                    <a:gd name="connsiteY49" fmla="*/ 291677 h 335282"/>
                    <a:gd name="connsiteX50" fmla="*/ 0 w 338138"/>
                    <a:gd name="connsiteY50" fmla="*/ 291677 h 335282"/>
                    <a:gd name="connsiteX51" fmla="*/ 0 w 338138"/>
                    <a:gd name="connsiteY51" fmla="*/ 0 h 33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38138" h="335282">
                      <a:moveTo>
                        <a:pt x="192254" y="135421"/>
                      </a:moveTo>
                      <a:cubicBezTo>
                        <a:pt x="177774" y="135421"/>
                        <a:pt x="163461" y="140666"/>
                        <a:pt x="152810" y="151158"/>
                      </a:cubicBezTo>
                      <a:cubicBezTo>
                        <a:pt x="130175" y="173452"/>
                        <a:pt x="130175" y="207548"/>
                        <a:pt x="152810" y="229842"/>
                      </a:cubicBezTo>
                      <a:cubicBezTo>
                        <a:pt x="174113" y="250825"/>
                        <a:pt x="210062" y="250825"/>
                        <a:pt x="232697" y="229842"/>
                      </a:cubicBezTo>
                      <a:cubicBezTo>
                        <a:pt x="254000" y="207548"/>
                        <a:pt x="254000" y="173452"/>
                        <a:pt x="232697" y="151158"/>
                      </a:cubicBezTo>
                      <a:cubicBezTo>
                        <a:pt x="221379" y="140666"/>
                        <a:pt x="206733" y="135421"/>
                        <a:pt x="192254" y="135421"/>
                      </a:cubicBezTo>
                      <a:close/>
                      <a:moveTo>
                        <a:pt x="238125" y="69850"/>
                      </a:moveTo>
                      <a:cubicBezTo>
                        <a:pt x="231111" y="69850"/>
                        <a:pt x="225425" y="74825"/>
                        <a:pt x="225425" y="80963"/>
                      </a:cubicBezTo>
                      <a:cubicBezTo>
                        <a:pt x="225425" y="87101"/>
                        <a:pt x="231111" y="92076"/>
                        <a:pt x="238125" y="92076"/>
                      </a:cubicBezTo>
                      <a:cubicBezTo>
                        <a:pt x="245139" y="92076"/>
                        <a:pt x="250825" y="87101"/>
                        <a:pt x="250825" y="80963"/>
                      </a:cubicBezTo>
                      <a:cubicBezTo>
                        <a:pt x="250825" y="74825"/>
                        <a:pt x="245139" y="69850"/>
                        <a:pt x="238125" y="69850"/>
                      </a:cubicBezTo>
                      <a:close/>
                      <a:moveTo>
                        <a:pt x="214313" y="57150"/>
                      </a:moveTo>
                      <a:lnTo>
                        <a:pt x="263526" y="57150"/>
                      </a:lnTo>
                      <a:lnTo>
                        <a:pt x="263526" y="106363"/>
                      </a:lnTo>
                      <a:lnTo>
                        <a:pt x="214313" y="106363"/>
                      </a:lnTo>
                      <a:close/>
                      <a:moveTo>
                        <a:pt x="49213" y="57150"/>
                      </a:moveTo>
                      <a:lnTo>
                        <a:pt x="195263" y="57150"/>
                      </a:lnTo>
                      <a:lnTo>
                        <a:pt x="195263" y="106363"/>
                      </a:lnTo>
                      <a:lnTo>
                        <a:pt x="49213" y="106363"/>
                      </a:lnTo>
                      <a:close/>
                      <a:moveTo>
                        <a:pt x="22225" y="28575"/>
                      </a:moveTo>
                      <a:cubicBezTo>
                        <a:pt x="22225" y="28575"/>
                        <a:pt x="22225" y="28575"/>
                        <a:pt x="22225" y="269875"/>
                      </a:cubicBezTo>
                      <a:lnTo>
                        <a:pt x="241853" y="269875"/>
                      </a:lnTo>
                      <a:cubicBezTo>
                        <a:pt x="241853" y="269875"/>
                        <a:pt x="241853" y="269875"/>
                        <a:pt x="247114" y="259384"/>
                      </a:cubicBezTo>
                      <a:cubicBezTo>
                        <a:pt x="247114" y="259384"/>
                        <a:pt x="247114" y="259384"/>
                        <a:pt x="233962" y="248892"/>
                      </a:cubicBezTo>
                      <a:cubicBezTo>
                        <a:pt x="210289" y="264629"/>
                        <a:pt x="178726" y="265941"/>
                        <a:pt x="155054" y="251515"/>
                      </a:cubicBezTo>
                      <a:cubicBezTo>
                        <a:pt x="155054" y="251515"/>
                        <a:pt x="155054" y="251515"/>
                        <a:pt x="49843" y="251515"/>
                      </a:cubicBezTo>
                      <a:cubicBezTo>
                        <a:pt x="49843" y="251515"/>
                        <a:pt x="49843" y="251515"/>
                        <a:pt x="49843" y="231844"/>
                      </a:cubicBezTo>
                      <a:cubicBezTo>
                        <a:pt x="49843" y="231844"/>
                        <a:pt x="49843" y="231844"/>
                        <a:pt x="135327" y="231844"/>
                      </a:cubicBezTo>
                      <a:cubicBezTo>
                        <a:pt x="128751" y="222664"/>
                        <a:pt x="123490" y="213484"/>
                        <a:pt x="122175" y="201682"/>
                      </a:cubicBezTo>
                      <a:cubicBezTo>
                        <a:pt x="122175" y="201682"/>
                        <a:pt x="122175" y="201682"/>
                        <a:pt x="49843" y="201682"/>
                      </a:cubicBezTo>
                      <a:cubicBezTo>
                        <a:pt x="49843" y="201682"/>
                        <a:pt x="49843" y="201682"/>
                        <a:pt x="49843" y="183322"/>
                      </a:cubicBezTo>
                      <a:cubicBezTo>
                        <a:pt x="49843" y="183322"/>
                        <a:pt x="49843" y="183322"/>
                        <a:pt x="120860" y="183322"/>
                      </a:cubicBezTo>
                      <a:cubicBezTo>
                        <a:pt x="122175" y="172831"/>
                        <a:pt x="124806" y="162339"/>
                        <a:pt x="131381" y="153159"/>
                      </a:cubicBezTo>
                      <a:cubicBezTo>
                        <a:pt x="131381" y="153159"/>
                        <a:pt x="131381" y="153159"/>
                        <a:pt x="49843" y="153159"/>
                      </a:cubicBezTo>
                      <a:cubicBezTo>
                        <a:pt x="49843" y="153159"/>
                        <a:pt x="49843" y="153159"/>
                        <a:pt x="49843" y="134800"/>
                      </a:cubicBezTo>
                      <a:cubicBezTo>
                        <a:pt x="49843" y="134800"/>
                        <a:pt x="49843" y="134800"/>
                        <a:pt x="147163" y="134800"/>
                      </a:cubicBezTo>
                      <a:cubicBezTo>
                        <a:pt x="174781" y="111194"/>
                        <a:pt x="216865" y="112506"/>
                        <a:pt x="243168" y="138734"/>
                      </a:cubicBezTo>
                      <a:cubicBezTo>
                        <a:pt x="269471" y="164962"/>
                        <a:pt x="270786" y="202993"/>
                        <a:pt x="251059" y="231844"/>
                      </a:cubicBezTo>
                      <a:cubicBezTo>
                        <a:pt x="251059" y="231844"/>
                        <a:pt x="251059" y="231844"/>
                        <a:pt x="264210" y="243647"/>
                      </a:cubicBezTo>
                      <a:cubicBezTo>
                        <a:pt x="264210" y="243647"/>
                        <a:pt x="264210" y="243647"/>
                        <a:pt x="272101" y="238401"/>
                      </a:cubicBezTo>
                      <a:cubicBezTo>
                        <a:pt x="272101" y="238401"/>
                        <a:pt x="272101" y="238401"/>
                        <a:pt x="290513" y="256761"/>
                      </a:cubicBezTo>
                      <a:cubicBezTo>
                        <a:pt x="290513" y="256761"/>
                        <a:pt x="290513" y="256761"/>
                        <a:pt x="290513" y="28575"/>
                      </a:cubicBezTo>
                      <a:cubicBezTo>
                        <a:pt x="290513" y="28575"/>
                        <a:pt x="290513" y="28575"/>
                        <a:pt x="22225" y="2857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311721" y="0"/>
                      </a:cubicBezTo>
                      <a:cubicBezTo>
                        <a:pt x="311721" y="0"/>
                        <a:pt x="311721" y="0"/>
                        <a:pt x="311721" y="278479"/>
                      </a:cubicBezTo>
                      <a:cubicBezTo>
                        <a:pt x="311721" y="278479"/>
                        <a:pt x="311721" y="278479"/>
                        <a:pt x="338138" y="304875"/>
                      </a:cubicBezTo>
                      <a:cubicBezTo>
                        <a:pt x="338138" y="304875"/>
                        <a:pt x="338138" y="316753"/>
                        <a:pt x="330213" y="325992"/>
                      </a:cubicBezTo>
                      <a:cubicBezTo>
                        <a:pt x="320967" y="336550"/>
                        <a:pt x="307759" y="335230"/>
                        <a:pt x="307759" y="335230"/>
                      </a:cubicBezTo>
                      <a:cubicBezTo>
                        <a:pt x="307759" y="335230"/>
                        <a:pt x="307759" y="335230"/>
                        <a:pt x="262850" y="291677"/>
                      </a:cubicBezTo>
                      <a:cubicBezTo>
                        <a:pt x="262850" y="291677"/>
                        <a:pt x="262850" y="291677"/>
                        <a:pt x="0" y="291677"/>
                      </a:cubicBezTo>
                      <a:cubicBezTo>
                        <a:pt x="0" y="291677"/>
                        <a:pt x="0" y="291677"/>
                        <a:pt x="0" y="0"/>
                      </a:cubicBezTo>
                      <a:close/>
                    </a:path>
                  </a:pathLst>
                </a:custGeom>
                <a:solidFill>
                  <a:srgbClr val="D6508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7710155" y="4108628"/>
              <a:ext cx="3203336" cy="1014984"/>
              <a:chOff x="8119730" y="4108628"/>
              <a:chExt cx="3203336" cy="101498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358204" y="4226640"/>
                <a:ext cx="1964862" cy="858414"/>
                <a:chOff x="9134714" y="4931590"/>
                <a:chExt cx="1964862" cy="858414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465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关键词</a:t>
                  </a:r>
                  <a:endParaRPr lang="zh-CN" altLang="en-US" sz="1465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373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70%</a:t>
                  </a:r>
                  <a:endParaRPr lang="en-US" sz="373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9134714" y="5503058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>
                    <a:lnSpc>
                      <a:spcPts val="18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ea"/>
                      <a:cs typeface="+mn-ea"/>
                      <a:sym typeface="+mn-lt"/>
                    </a:rPr>
                    <a:t>请在此处添加具体内容，文字尽量言简意赅，简单描述即可，不必过于繁琐，注意版面的美观度。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8119730" y="4108628"/>
                <a:ext cx="1014984" cy="1014984"/>
                <a:chOff x="8119730" y="4108628"/>
                <a:chExt cx="1014984" cy="1014984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121471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>
                  <a:off x="8119730" y="4108628"/>
                  <a:ext cx="1014984" cy="1014984"/>
                </a:xfrm>
                <a:prstGeom prst="arc">
                  <a:avLst>
                    <a:gd name="adj1" fmla="val 16200000"/>
                    <a:gd name="adj2" fmla="val 8711261"/>
                  </a:avLst>
                </a:prstGeom>
                <a:ln w="101600">
                  <a:solidFill>
                    <a:srgbClr val="D6508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8456437" y="4373878"/>
                  <a:ext cx="341570" cy="479552"/>
                </a:xfrm>
                <a:custGeom>
                  <a:avLst/>
                  <a:gdLst>
                    <a:gd name="connsiteX0" fmla="*/ 65297 w 239713"/>
                    <a:gd name="connsiteY0" fmla="*/ 242888 h 336550"/>
                    <a:gd name="connsiteX1" fmla="*/ 176003 w 239713"/>
                    <a:gd name="connsiteY1" fmla="*/ 242888 h 336550"/>
                    <a:gd name="connsiteX2" fmla="*/ 190500 w 239713"/>
                    <a:gd name="connsiteY2" fmla="*/ 257856 h 336550"/>
                    <a:gd name="connsiteX3" fmla="*/ 176003 w 239713"/>
                    <a:gd name="connsiteY3" fmla="*/ 271463 h 336550"/>
                    <a:gd name="connsiteX4" fmla="*/ 65297 w 239713"/>
                    <a:gd name="connsiteY4" fmla="*/ 271463 h 336550"/>
                    <a:gd name="connsiteX5" fmla="*/ 50800 w 239713"/>
                    <a:gd name="connsiteY5" fmla="*/ 257856 h 336550"/>
                    <a:gd name="connsiteX6" fmla="*/ 65297 w 239713"/>
                    <a:gd name="connsiteY6" fmla="*/ 242888 h 336550"/>
                    <a:gd name="connsiteX7" fmla="*/ 65297 w 239713"/>
                    <a:gd name="connsiteY7" fmla="*/ 173038 h 336550"/>
                    <a:gd name="connsiteX8" fmla="*/ 176003 w 239713"/>
                    <a:gd name="connsiteY8" fmla="*/ 173038 h 336550"/>
                    <a:gd name="connsiteX9" fmla="*/ 190500 w 239713"/>
                    <a:gd name="connsiteY9" fmla="*/ 187326 h 336550"/>
                    <a:gd name="connsiteX10" fmla="*/ 176003 w 239713"/>
                    <a:gd name="connsiteY10" fmla="*/ 201613 h 336550"/>
                    <a:gd name="connsiteX11" fmla="*/ 65297 w 239713"/>
                    <a:gd name="connsiteY11" fmla="*/ 201613 h 336550"/>
                    <a:gd name="connsiteX12" fmla="*/ 50800 w 239713"/>
                    <a:gd name="connsiteY12" fmla="*/ 187326 h 336550"/>
                    <a:gd name="connsiteX13" fmla="*/ 65297 w 239713"/>
                    <a:gd name="connsiteY13" fmla="*/ 173038 h 336550"/>
                    <a:gd name="connsiteX14" fmla="*/ 65297 w 239713"/>
                    <a:gd name="connsiteY14" fmla="*/ 101600 h 336550"/>
                    <a:gd name="connsiteX15" fmla="*/ 176003 w 239713"/>
                    <a:gd name="connsiteY15" fmla="*/ 101600 h 336550"/>
                    <a:gd name="connsiteX16" fmla="*/ 190500 w 239713"/>
                    <a:gd name="connsiteY16" fmla="*/ 115888 h 336550"/>
                    <a:gd name="connsiteX17" fmla="*/ 176003 w 239713"/>
                    <a:gd name="connsiteY17" fmla="*/ 130175 h 336550"/>
                    <a:gd name="connsiteX18" fmla="*/ 65297 w 239713"/>
                    <a:gd name="connsiteY18" fmla="*/ 130175 h 336550"/>
                    <a:gd name="connsiteX19" fmla="*/ 50800 w 239713"/>
                    <a:gd name="connsiteY19" fmla="*/ 115888 h 336550"/>
                    <a:gd name="connsiteX20" fmla="*/ 65297 w 239713"/>
                    <a:gd name="connsiteY20" fmla="*/ 101600 h 336550"/>
                    <a:gd name="connsiteX21" fmla="*/ 31221 w 239713"/>
                    <a:gd name="connsiteY21" fmla="*/ 66675 h 336550"/>
                    <a:gd name="connsiteX22" fmla="*/ 28575 w 239713"/>
                    <a:gd name="connsiteY22" fmla="*/ 70614 h 336550"/>
                    <a:gd name="connsiteX23" fmla="*/ 28575 w 239713"/>
                    <a:gd name="connsiteY23" fmla="*/ 306937 h 336550"/>
                    <a:gd name="connsiteX24" fmla="*/ 31221 w 239713"/>
                    <a:gd name="connsiteY24" fmla="*/ 309563 h 336550"/>
                    <a:gd name="connsiteX25" fmla="*/ 208492 w 239713"/>
                    <a:gd name="connsiteY25" fmla="*/ 309563 h 336550"/>
                    <a:gd name="connsiteX26" fmla="*/ 211138 w 239713"/>
                    <a:gd name="connsiteY26" fmla="*/ 306937 h 336550"/>
                    <a:gd name="connsiteX27" fmla="*/ 211138 w 239713"/>
                    <a:gd name="connsiteY27" fmla="*/ 70614 h 336550"/>
                    <a:gd name="connsiteX28" fmla="*/ 208492 w 239713"/>
                    <a:gd name="connsiteY28" fmla="*/ 66675 h 336550"/>
                    <a:gd name="connsiteX29" fmla="*/ 31221 w 239713"/>
                    <a:gd name="connsiteY29" fmla="*/ 66675 h 336550"/>
                    <a:gd name="connsiteX30" fmla="*/ 105753 w 239713"/>
                    <a:gd name="connsiteY30" fmla="*/ 28575 h 336550"/>
                    <a:gd name="connsiteX31" fmla="*/ 103188 w 239713"/>
                    <a:gd name="connsiteY31" fmla="*/ 31221 h 336550"/>
                    <a:gd name="connsiteX32" fmla="*/ 103188 w 239713"/>
                    <a:gd name="connsiteY32" fmla="*/ 36513 h 336550"/>
                    <a:gd name="connsiteX33" fmla="*/ 136526 w 239713"/>
                    <a:gd name="connsiteY33" fmla="*/ 36513 h 336550"/>
                    <a:gd name="connsiteX34" fmla="*/ 136526 w 239713"/>
                    <a:gd name="connsiteY34" fmla="*/ 31221 h 336550"/>
                    <a:gd name="connsiteX35" fmla="*/ 133962 w 239713"/>
                    <a:gd name="connsiteY35" fmla="*/ 28575 h 336550"/>
                    <a:gd name="connsiteX36" fmla="*/ 105753 w 239713"/>
                    <a:gd name="connsiteY36" fmla="*/ 28575 h 336550"/>
                    <a:gd name="connsiteX37" fmla="*/ 105368 w 239713"/>
                    <a:gd name="connsiteY37" fmla="*/ 0 h 336550"/>
                    <a:gd name="connsiteX38" fmla="*/ 134345 w 239713"/>
                    <a:gd name="connsiteY38" fmla="*/ 0 h 336550"/>
                    <a:gd name="connsiteX39" fmla="*/ 165955 w 239713"/>
                    <a:gd name="connsiteY39" fmla="*/ 31552 h 336550"/>
                    <a:gd name="connsiteX40" fmla="*/ 165955 w 239713"/>
                    <a:gd name="connsiteY40" fmla="*/ 36810 h 336550"/>
                    <a:gd name="connsiteX41" fmla="*/ 208103 w 239713"/>
                    <a:gd name="connsiteY41" fmla="*/ 36810 h 336550"/>
                    <a:gd name="connsiteX42" fmla="*/ 239713 w 239713"/>
                    <a:gd name="connsiteY42" fmla="*/ 68362 h 336550"/>
                    <a:gd name="connsiteX43" fmla="*/ 239713 w 239713"/>
                    <a:gd name="connsiteY43" fmla="*/ 304998 h 336550"/>
                    <a:gd name="connsiteX44" fmla="*/ 206786 w 239713"/>
                    <a:gd name="connsiteY44" fmla="*/ 336550 h 336550"/>
                    <a:gd name="connsiteX45" fmla="*/ 31610 w 239713"/>
                    <a:gd name="connsiteY45" fmla="*/ 336550 h 336550"/>
                    <a:gd name="connsiteX46" fmla="*/ 0 w 239713"/>
                    <a:gd name="connsiteY46" fmla="*/ 304998 h 336550"/>
                    <a:gd name="connsiteX47" fmla="*/ 0 w 239713"/>
                    <a:gd name="connsiteY47" fmla="*/ 68362 h 336550"/>
                    <a:gd name="connsiteX48" fmla="*/ 31610 w 239713"/>
                    <a:gd name="connsiteY48" fmla="*/ 36810 h 336550"/>
                    <a:gd name="connsiteX49" fmla="*/ 73758 w 239713"/>
                    <a:gd name="connsiteY49" fmla="*/ 36810 h 336550"/>
                    <a:gd name="connsiteX50" fmla="*/ 73758 w 239713"/>
                    <a:gd name="connsiteY50" fmla="*/ 31552 h 336550"/>
                    <a:gd name="connsiteX51" fmla="*/ 105368 w 239713"/>
                    <a:gd name="connsiteY51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713" h="336550">
                      <a:moveTo>
                        <a:pt x="65297" y="242888"/>
                      </a:moveTo>
                      <a:cubicBezTo>
                        <a:pt x="65297" y="242888"/>
                        <a:pt x="65297" y="242888"/>
                        <a:pt x="176003" y="242888"/>
                      </a:cubicBezTo>
                      <a:cubicBezTo>
                        <a:pt x="183911" y="242888"/>
                        <a:pt x="190500" y="249692"/>
                        <a:pt x="190500" y="257856"/>
                      </a:cubicBezTo>
                      <a:cubicBezTo>
                        <a:pt x="190500" y="266020"/>
                        <a:pt x="183911" y="271463"/>
                        <a:pt x="176003" y="271463"/>
                      </a:cubicBezTo>
                      <a:cubicBezTo>
                        <a:pt x="176003" y="271463"/>
                        <a:pt x="176003" y="271463"/>
                        <a:pt x="65297" y="271463"/>
                      </a:cubicBezTo>
                      <a:cubicBezTo>
                        <a:pt x="57390" y="271463"/>
                        <a:pt x="50800" y="266020"/>
                        <a:pt x="50800" y="257856"/>
                      </a:cubicBezTo>
                      <a:cubicBezTo>
                        <a:pt x="50800" y="249692"/>
                        <a:pt x="57390" y="242888"/>
                        <a:pt x="65297" y="242888"/>
                      </a:cubicBezTo>
                      <a:close/>
                      <a:moveTo>
                        <a:pt x="65297" y="173038"/>
                      </a:moveTo>
                      <a:cubicBezTo>
                        <a:pt x="65297" y="173038"/>
                        <a:pt x="65297" y="173038"/>
                        <a:pt x="176003" y="173038"/>
                      </a:cubicBezTo>
                      <a:cubicBezTo>
                        <a:pt x="183911" y="173038"/>
                        <a:pt x="190500" y="179532"/>
                        <a:pt x="190500" y="187326"/>
                      </a:cubicBezTo>
                      <a:cubicBezTo>
                        <a:pt x="190500" y="195119"/>
                        <a:pt x="183911" y="201613"/>
                        <a:pt x="176003" y="201613"/>
                      </a:cubicBezTo>
                      <a:cubicBezTo>
                        <a:pt x="176003" y="201613"/>
                        <a:pt x="176003" y="201613"/>
                        <a:pt x="65297" y="201613"/>
                      </a:cubicBezTo>
                      <a:cubicBezTo>
                        <a:pt x="57390" y="201613"/>
                        <a:pt x="50800" y="195119"/>
                        <a:pt x="50800" y="187326"/>
                      </a:cubicBezTo>
                      <a:cubicBezTo>
                        <a:pt x="50800" y="179532"/>
                        <a:pt x="57390" y="173038"/>
                        <a:pt x="65297" y="173038"/>
                      </a:cubicBezTo>
                      <a:close/>
                      <a:moveTo>
                        <a:pt x="65297" y="101600"/>
                      </a:moveTo>
                      <a:cubicBezTo>
                        <a:pt x="65297" y="101600"/>
                        <a:pt x="65297" y="101600"/>
                        <a:pt x="176003" y="101600"/>
                      </a:cubicBezTo>
                      <a:cubicBezTo>
                        <a:pt x="183911" y="101600"/>
                        <a:pt x="190500" y="108094"/>
                        <a:pt x="190500" y="115888"/>
                      </a:cubicBezTo>
                      <a:cubicBezTo>
                        <a:pt x="190500" y="123681"/>
                        <a:pt x="183911" y="130175"/>
                        <a:pt x="176003" y="130175"/>
                      </a:cubicBezTo>
                      <a:cubicBezTo>
                        <a:pt x="176003" y="130175"/>
                        <a:pt x="176003" y="130175"/>
                        <a:pt x="65297" y="130175"/>
                      </a:cubicBezTo>
                      <a:cubicBezTo>
                        <a:pt x="57390" y="130175"/>
                        <a:pt x="50800" y="123681"/>
                        <a:pt x="50800" y="115888"/>
                      </a:cubicBezTo>
                      <a:cubicBezTo>
                        <a:pt x="50800" y="108094"/>
                        <a:pt x="57390" y="101600"/>
                        <a:pt x="65297" y="101600"/>
                      </a:cubicBezTo>
                      <a:close/>
                      <a:moveTo>
                        <a:pt x="31221" y="66675"/>
                      </a:moveTo>
                      <a:cubicBezTo>
                        <a:pt x="29898" y="66675"/>
                        <a:pt x="28575" y="67988"/>
                        <a:pt x="28575" y="70614"/>
                      </a:cubicBezTo>
                      <a:cubicBezTo>
                        <a:pt x="28575" y="70614"/>
                        <a:pt x="28575" y="70614"/>
                        <a:pt x="28575" y="306937"/>
                      </a:cubicBezTo>
                      <a:cubicBezTo>
                        <a:pt x="28575" y="308250"/>
                        <a:pt x="29898" y="309563"/>
                        <a:pt x="31221" y="309563"/>
                      </a:cubicBezTo>
                      <a:cubicBezTo>
                        <a:pt x="31221" y="309563"/>
                        <a:pt x="31221" y="309563"/>
                        <a:pt x="208492" y="309563"/>
                      </a:cubicBezTo>
                      <a:cubicBezTo>
                        <a:pt x="209815" y="309563"/>
                        <a:pt x="211138" y="308250"/>
                        <a:pt x="211138" y="306937"/>
                      </a:cubicBezTo>
                      <a:lnTo>
                        <a:pt x="211138" y="70614"/>
                      </a:lnTo>
                      <a:cubicBezTo>
                        <a:pt x="211138" y="67988"/>
                        <a:pt x="209815" y="66675"/>
                        <a:pt x="208492" y="66675"/>
                      </a:cubicBezTo>
                      <a:cubicBezTo>
                        <a:pt x="208492" y="66675"/>
                        <a:pt x="208492" y="66675"/>
                        <a:pt x="31221" y="66675"/>
                      </a:cubicBezTo>
                      <a:close/>
                      <a:moveTo>
                        <a:pt x="105753" y="28575"/>
                      </a:moveTo>
                      <a:cubicBezTo>
                        <a:pt x="104470" y="28575"/>
                        <a:pt x="103188" y="29898"/>
                        <a:pt x="103188" y="31221"/>
                      </a:cubicBezTo>
                      <a:cubicBezTo>
                        <a:pt x="103188" y="31221"/>
                        <a:pt x="103188" y="31221"/>
                        <a:pt x="103188" y="36513"/>
                      </a:cubicBezTo>
                      <a:cubicBezTo>
                        <a:pt x="103188" y="36513"/>
                        <a:pt x="103188" y="36513"/>
                        <a:pt x="136526" y="36513"/>
                      </a:cubicBezTo>
                      <a:cubicBezTo>
                        <a:pt x="136526" y="36513"/>
                        <a:pt x="136526" y="36513"/>
                        <a:pt x="136526" y="31221"/>
                      </a:cubicBezTo>
                      <a:cubicBezTo>
                        <a:pt x="136526" y="29898"/>
                        <a:pt x="135244" y="28575"/>
                        <a:pt x="133962" y="28575"/>
                      </a:cubicBezTo>
                      <a:cubicBezTo>
                        <a:pt x="133962" y="28575"/>
                        <a:pt x="133962" y="28575"/>
                        <a:pt x="105753" y="28575"/>
                      </a:cubicBezTo>
                      <a:close/>
                      <a:moveTo>
                        <a:pt x="105368" y="0"/>
                      </a:moveTo>
                      <a:cubicBezTo>
                        <a:pt x="105368" y="0"/>
                        <a:pt x="105368" y="0"/>
                        <a:pt x="134345" y="0"/>
                      </a:cubicBezTo>
                      <a:cubicBezTo>
                        <a:pt x="151467" y="0"/>
                        <a:pt x="165955" y="14461"/>
                        <a:pt x="165955" y="31552"/>
                      </a:cubicBezTo>
                      <a:cubicBezTo>
                        <a:pt x="165955" y="31552"/>
                        <a:pt x="165955" y="31552"/>
                        <a:pt x="165955" y="36810"/>
                      </a:cubicBezTo>
                      <a:cubicBezTo>
                        <a:pt x="165955" y="36810"/>
                        <a:pt x="165955" y="36810"/>
                        <a:pt x="208103" y="36810"/>
                      </a:cubicBezTo>
                      <a:cubicBezTo>
                        <a:pt x="225225" y="36810"/>
                        <a:pt x="239713" y="51271"/>
                        <a:pt x="239713" y="68362"/>
                      </a:cubicBezTo>
                      <a:cubicBezTo>
                        <a:pt x="239713" y="68362"/>
                        <a:pt x="239713" y="68362"/>
                        <a:pt x="239713" y="304998"/>
                      </a:cubicBezTo>
                      <a:cubicBezTo>
                        <a:pt x="238396" y="322089"/>
                        <a:pt x="223908" y="336550"/>
                        <a:pt x="206786" y="336550"/>
                      </a:cubicBezTo>
                      <a:cubicBezTo>
                        <a:pt x="206786" y="336550"/>
                        <a:pt x="206786" y="336550"/>
                        <a:pt x="31610" y="336550"/>
                      </a:cubicBezTo>
                      <a:cubicBezTo>
                        <a:pt x="14488" y="336550"/>
                        <a:pt x="0" y="322089"/>
                        <a:pt x="0" y="304998"/>
                      </a:cubicBezTo>
                      <a:cubicBezTo>
                        <a:pt x="0" y="304998"/>
                        <a:pt x="0" y="304998"/>
                        <a:pt x="0" y="68362"/>
                      </a:cubicBezTo>
                      <a:cubicBezTo>
                        <a:pt x="0" y="51271"/>
                        <a:pt x="14488" y="36810"/>
                        <a:pt x="31610" y="36810"/>
                      </a:cubicBezTo>
                      <a:cubicBezTo>
                        <a:pt x="31610" y="36810"/>
                        <a:pt x="31610" y="36810"/>
                        <a:pt x="73758" y="36810"/>
                      </a:cubicBezTo>
                      <a:cubicBezTo>
                        <a:pt x="73758" y="36810"/>
                        <a:pt x="73758" y="36810"/>
                        <a:pt x="73758" y="31552"/>
                      </a:cubicBezTo>
                      <a:cubicBezTo>
                        <a:pt x="73758" y="14461"/>
                        <a:pt x="88246" y="0"/>
                        <a:pt x="105368" y="0"/>
                      </a:cubicBezTo>
                      <a:close/>
                    </a:path>
                  </a:pathLst>
                </a:custGeom>
                <a:solidFill>
                  <a:srgbClr val="D6508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项目成果展示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cxnSp>
        <p:nvCxnSpPr>
          <p:cNvPr id="8" name="Straight Connector 39"/>
          <p:cNvCxnSpPr/>
          <p:nvPr/>
        </p:nvCxnSpPr>
        <p:spPr bwMode="auto">
          <a:xfrm flipV="1">
            <a:off x="5885438" y="3402882"/>
            <a:ext cx="523429" cy="212152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3002895" y="2527056"/>
            <a:ext cx="2848841" cy="2965975"/>
            <a:chOff x="2187137" y="1691330"/>
            <a:chExt cx="2136631" cy="2224481"/>
          </a:xfrm>
        </p:grpSpPr>
        <p:sp>
          <p:nvSpPr>
            <p:cNvPr id="10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noFill/>
            <a:ln w="28575" cap="flat" cmpd="sng" algn="ctr">
              <a:solidFill>
                <a:srgbClr val="631F7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200" b="1" spc="-180" baseline="30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3200" b="1" spc="-180" baseline="30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42"/>
            <p:cNvSpPr txBox="1"/>
            <p:nvPr/>
          </p:nvSpPr>
          <p:spPr>
            <a:xfrm>
              <a:off x="2406703" y="2845314"/>
              <a:ext cx="1743074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>
              <a:defPPr>
                <a:defRPr lang="zh-CN"/>
              </a:defPPr>
              <a:lvl1pPr algn="ctr">
                <a:lnSpc>
                  <a:spcPts val="1800"/>
                </a:lnSpc>
                <a:spcBef>
                  <a:spcPct val="0"/>
                </a:spcBef>
                <a:buNone/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zh-CN" altLang="en-US" sz="1200" dirty="0">
                  <a:sym typeface="+mn-lt"/>
                </a:rPr>
                <a:t>请在此处添加具体内容，文字尽量言简意赅，简单描述即可。</a:t>
              </a:r>
              <a:endParaRPr lang="zh-CN" altLang="en-US" sz="1200" dirty="0">
                <a:sym typeface="+mn-lt"/>
              </a:endParaRPr>
            </a:p>
          </p:txBody>
        </p:sp>
        <p:sp>
          <p:nvSpPr>
            <p:cNvPr id="13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rgbClr val="631F7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Group 44"/>
            <p:cNvGrpSpPr/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15" name="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9140306" y="4003425"/>
            <a:ext cx="1972599" cy="2037784"/>
            <a:chOff x="9140306" y="4003425"/>
            <a:chExt cx="1972599" cy="2037784"/>
          </a:xfrm>
        </p:grpSpPr>
        <p:sp>
          <p:nvSpPr>
            <p:cNvPr id="34" name="TextBox 67"/>
            <p:cNvSpPr txBox="1"/>
            <p:nvPr/>
          </p:nvSpPr>
          <p:spPr>
            <a:xfrm>
              <a:off x="9392920" y="5014970"/>
              <a:ext cx="1557474" cy="434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140306" y="4003425"/>
              <a:ext cx="1972599" cy="2037784"/>
              <a:chOff x="6790196" y="2798607"/>
              <a:chExt cx="1479449" cy="1528338"/>
            </a:xfrm>
          </p:grpSpPr>
          <p:sp>
            <p:nvSpPr>
              <p:cNvPr id="36" name="Oval 65"/>
              <p:cNvSpPr/>
              <p:nvPr/>
            </p:nvSpPr>
            <p:spPr bwMode="auto">
              <a:xfrm>
                <a:off x="6790196" y="2847496"/>
                <a:ext cx="1479449" cy="147944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21155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TextBox 66"/>
              <p:cNvSpPr txBox="1"/>
              <p:nvPr/>
            </p:nvSpPr>
            <p:spPr>
              <a:xfrm>
                <a:off x="6894901" y="3257313"/>
                <a:ext cx="1244764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spc="-11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865" b="1" spc="-11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Oval 68"/>
              <p:cNvSpPr>
                <a:spLocks noChangeAspect="1"/>
              </p:cNvSpPr>
              <p:nvPr/>
            </p:nvSpPr>
            <p:spPr bwMode="auto">
              <a:xfrm>
                <a:off x="7771112" y="2798607"/>
                <a:ext cx="496124" cy="496124"/>
              </a:xfrm>
              <a:prstGeom prst="ellipse">
                <a:avLst/>
              </a:prstGeom>
              <a:solidFill>
                <a:srgbClr val="D65089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" name="Group 69"/>
              <p:cNvGrpSpPr/>
              <p:nvPr/>
            </p:nvGrpSpPr>
            <p:grpSpPr bwMode="auto">
              <a:xfrm>
                <a:off x="7863817" y="2914544"/>
                <a:ext cx="283859" cy="252320"/>
                <a:chOff x="0" y="0"/>
                <a:chExt cx="576" cy="515"/>
              </a:xfrm>
              <a:solidFill>
                <a:schemeClr val="bg1"/>
              </a:solidFill>
              <a:effectLst/>
            </p:grpSpPr>
            <p:sp>
              <p:nvSpPr>
                <p:cNvPr id="40" name="Freeform: Shape 70"/>
                <p:cNvSpPr/>
                <p:nvPr/>
              </p:nvSpPr>
              <p:spPr bwMode="auto">
                <a:xfrm>
                  <a:off x="0" y="0"/>
                  <a:ext cx="576" cy="5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1936" y="0"/>
                      </a:moveTo>
                      <a:cubicBezTo>
                        <a:pt x="6599" y="0"/>
                        <a:pt x="2272" y="4836"/>
                        <a:pt x="2272" y="10800"/>
                      </a:cubicBezTo>
                      <a:cubicBezTo>
                        <a:pt x="2272" y="10815"/>
                        <a:pt x="2273" y="10840"/>
                        <a:pt x="2273" y="10861"/>
                      </a:cubicBezTo>
                      <a:lnTo>
                        <a:pt x="0" y="10861"/>
                      </a:lnTo>
                      <a:lnTo>
                        <a:pt x="3616" y="14894"/>
                      </a:lnTo>
                      <a:lnTo>
                        <a:pt x="7238" y="10861"/>
                      </a:lnTo>
                      <a:lnTo>
                        <a:pt x="4958" y="10861"/>
                      </a:lnTo>
                      <a:cubicBezTo>
                        <a:pt x="4958" y="10860"/>
                        <a:pt x="4958" y="10859"/>
                        <a:pt x="4958" y="10858"/>
                      </a:cubicBezTo>
                      <a:cubicBezTo>
                        <a:pt x="4958" y="10838"/>
                        <a:pt x="4957" y="10814"/>
                        <a:pt x="4957" y="10800"/>
                      </a:cubicBezTo>
                      <a:cubicBezTo>
                        <a:pt x="4957" y="6499"/>
                        <a:pt x="8088" y="3000"/>
                        <a:pt x="11936" y="3000"/>
                      </a:cubicBezTo>
                      <a:cubicBezTo>
                        <a:pt x="15785" y="3000"/>
                        <a:pt x="18916" y="6499"/>
                        <a:pt x="18916" y="10800"/>
                      </a:cubicBezTo>
                      <a:cubicBezTo>
                        <a:pt x="18916" y="15101"/>
                        <a:pt x="15785" y="18600"/>
                        <a:pt x="11936" y="18600"/>
                      </a:cubicBezTo>
                      <a:cubicBezTo>
                        <a:pt x="9601" y="18600"/>
                        <a:pt x="7530" y="17309"/>
                        <a:pt x="6263" y="15335"/>
                      </a:cubicBezTo>
                      <a:lnTo>
                        <a:pt x="5132" y="16594"/>
                      </a:lnTo>
                      <a:lnTo>
                        <a:pt x="4341" y="17474"/>
                      </a:lnTo>
                      <a:cubicBezTo>
                        <a:pt x="6111" y="19986"/>
                        <a:pt x="8854" y="21600"/>
                        <a:pt x="11936" y="21600"/>
                      </a:cubicBezTo>
                      <a:cubicBezTo>
                        <a:pt x="17274" y="21600"/>
                        <a:pt x="21600" y="16765"/>
                        <a:pt x="21600" y="10800"/>
                      </a:cubicBezTo>
                      <a:cubicBezTo>
                        <a:pt x="21600" y="4836"/>
                        <a:pt x="17273" y="0"/>
                        <a:pt x="11936" y="0"/>
                      </a:cubicBezTo>
                      <a:close/>
                      <a:moveTo>
                        <a:pt x="11936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: Shape 71"/>
                <p:cNvSpPr/>
                <p:nvPr/>
              </p:nvSpPr>
              <p:spPr bwMode="auto">
                <a:xfrm>
                  <a:off x="304" y="128"/>
                  <a:ext cx="134" cy="21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14168"/>
                      </a:lnTo>
                      <a:lnTo>
                        <a:pt x="32" y="14168"/>
                      </a:lnTo>
                      <a:lnTo>
                        <a:pt x="18924" y="21600"/>
                      </a:lnTo>
                      <a:lnTo>
                        <a:pt x="21600" y="18903"/>
                      </a:lnTo>
                      <a:lnTo>
                        <a:pt x="5054" y="12394"/>
                      </a:lnTo>
                      <a:lnTo>
                        <a:pt x="5054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cxnSp>
        <p:nvCxnSpPr>
          <p:cNvPr id="42" name="Straight Connector 77"/>
          <p:cNvCxnSpPr/>
          <p:nvPr/>
        </p:nvCxnSpPr>
        <p:spPr bwMode="auto">
          <a:xfrm>
            <a:off x="2857390" y="3202222"/>
            <a:ext cx="274157" cy="9534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43" name="组合 42"/>
          <p:cNvGrpSpPr/>
          <p:nvPr/>
        </p:nvGrpSpPr>
        <p:grpSpPr>
          <a:xfrm>
            <a:off x="1142540" y="1612718"/>
            <a:ext cx="1722211" cy="2036049"/>
            <a:chOff x="791872" y="1005576"/>
            <a:chExt cx="1291658" cy="1527037"/>
          </a:xfrm>
        </p:grpSpPr>
        <p:sp>
          <p:nvSpPr>
            <p:cNvPr id="44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noFill/>
            <a:ln w="28575" cap="flat" cmpd="sng" algn="ctr">
              <a:solidFill>
                <a:srgbClr val="D650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11" baseline="30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2400" b="1" spc="-111" baseline="30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75"/>
            <p:cNvSpPr txBox="1"/>
            <p:nvPr/>
          </p:nvSpPr>
          <p:spPr>
            <a:xfrm>
              <a:off x="1000994" y="1979411"/>
              <a:ext cx="952830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7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D6508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: Shape 78"/>
            <p:cNvSpPr/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D65089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9" name="Straight Connector 84"/>
          <p:cNvCxnSpPr/>
          <p:nvPr/>
        </p:nvCxnSpPr>
        <p:spPr bwMode="auto">
          <a:xfrm>
            <a:off x="8482310" y="3719122"/>
            <a:ext cx="815869" cy="665607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0" name="组合 49"/>
          <p:cNvGrpSpPr/>
          <p:nvPr/>
        </p:nvGrpSpPr>
        <p:grpSpPr>
          <a:xfrm>
            <a:off x="6408869" y="1631292"/>
            <a:ext cx="2273808" cy="2437320"/>
            <a:chOff x="4741617" y="1019507"/>
            <a:chExt cx="1705356" cy="1827990"/>
          </a:xfrm>
        </p:grpSpPr>
        <p:grpSp>
          <p:nvGrpSpPr>
            <p:cNvPr id="51" name="组合 50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53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solidFill>
                <a:srgbClr val="D65089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: Shape 83"/>
              <p:cNvSpPr/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rgbClr val="4D4475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" name="Group 85"/>
              <p:cNvGrpSpPr/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57" name="Freeform: Shape 86"/>
                <p:cNvSpPr/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: Shape 87"/>
                <p:cNvSpPr/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: Shape 88"/>
                <p:cNvSpPr/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2" name="TextBox 82"/>
            <p:cNvSpPr txBox="1"/>
            <p:nvPr/>
          </p:nvSpPr>
          <p:spPr>
            <a:xfrm>
              <a:off x="4916802" y="1979411"/>
              <a:ext cx="1354985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 fontScale="92500"/>
            </a:bodyPr>
            <a:lstStyle/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11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278" y="274523"/>
            <a:ext cx="3592394" cy="4648200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087594" y="4455416"/>
            <a:ext cx="6228354" cy="12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 </a:t>
            </a: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84385" y="2075213"/>
            <a:ext cx="1705155" cy="1705155"/>
          </a:xfrm>
          <a:prstGeom prst="ellipse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800" b="1" dirty="0"/>
              <a:t>04</a:t>
            </a:r>
            <a:endParaRPr lang="zh-CN" alt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914009" y="1665031"/>
            <a:ext cx="2919567" cy="3074040"/>
            <a:chOff x="2935506" y="1248773"/>
            <a:chExt cx="2189675" cy="2305530"/>
          </a:xfrm>
        </p:grpSpPr>
        <p:sp>
          <p:nvSpPr>
            <p:cNvPr id="61" name="TextBox 1"/>
            <p:cNvSpPr txBox="1"/>
            <p:nvPr/>
          </p:nvSpPr>
          <p:spPr>
            <a:xfrm>
              <a:off x="3131671" y="1248773"/>
              <a:ext cx="1962232" cy="30655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r>
                <a:rPr lang="id-ID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2</a:t>
              </a:r>
              <a:endParaRPr lang="id-ID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2" name="TextBox 2"/>
            <p:cNvSpPr txBox="1"/>
            <p:nvPr/>
          </p:nvSpPr>
          <p:spPr>
            <a:xfrm>
              <a:off x="3130476" y="1573852"/>
              <a:ext cx="1994705" cy="39364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3" name="Oval 11"/>
            <p:cNvSpPr/>
            <p:nvPr/>
          </p:nvSpPr>
          <p:spPr>
            <a:xfrm rot="10800000" flipH="1">
              <a:off x="2935506" y="2147022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4" name="Freeform: Shape 12"/>
            <p:cNvSpPr/>
            <p:nvPr/>
          </p:nvSpPr>
          <p:spPr>
            <a:xfrm>
              <a:off x="2990643" y="2081308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rgbClr val="21155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65" name="Group 13"/>
            <p:cNvGrpSpPr/>
            <p:nvPr/>
          </p:nvGrpSpPr>
          <p:grpSpPr>
            <a:xfrm>
              <a:off x="3027991" y="2239507"/>
              <a:ext cx="1222314" cy="1222314"/>
              <a:chOff x="0" y="0"/>
              <a:chExt cx="3259500" cy="3259500"/>
            </a:xfrm>
          </p:grpSpPr>
          <p:sp>
            <p:nvSpPr>
              <p:cNvPr id="66" name="Oval 14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rgbClr val="21155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67" name="Group 15"/>
              <p:cNvGrpSpPr/>
              <p:nvPr/>
            </p:nvGrpSpPr>
            <p:grpSpPr>
              <a:xfrm>
                <a:off x="1103439" y="1088764"/>
                <a:ext cx="1052622" cy="1081972"/>
                <a:chOff x="-1" y="-1"/>
                <a:chExt cx="1052621" cy="1081970"/>
              </a:xfrm>
            </p:grpSpPr>
            <p:sp>
              <p:nvSpPr>
                <p:cNvPr id="68" name="Freeform: Shape 16"/>
                <p:cNvSpPr/>
                <p:nvPr/>
              </p:nvSpPr>
              <p:spPr>
                <a:xfrm>
                  <a:off x="-1" y="144251"/>
                  <a:ext cx="1052621" cy="93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00" y="0"/>
                      </a:moveTo>
                      <a:lnTo>
                        <a:pt x="18120" y="0"/>
                      </a:lnTo>
                      <a:lnTo>
                        <a:pt x="18120" y="2700"/>
                      </a:lnTo>
                      <a:lnTo>
                        <a:pt x="14280" y="2700"/>
                      </a:lnTo>
                      <a:lnTo>
                        <a:pt x="14280" y="0"/>
                      </a:lnTo>
                      <a:lnTo>
                        <a:pt x="7320" y="0"/>
                      </a:lnTo>
                      <a:lnTo>
                        <a:pt x="7320" y="2700"/>
                      </a:lnTo>
                      <a:lnTo>
                        <a:pt x="3480" y="2700"/>
                      </a:lnTo>
                      <a:lnTo>
                        <a:pt x="3480" y="0"/>
                      </a:lnTo>
                      <a:lnTo>
                        <a:pt x="2400" y="0"/>
                      </a:lnTo>
                      <a:cubicBezTo>
                        <a:pt x="1079" y="0"/>
                        <a:pt x="0" y="1214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6"/>
                        <a:pt x="1079" y="21600"/>
                        <a:pt x="2400" y="21600"/>
                      </a:cubicBezTo>
                      <a:lnTo>
                        <a:pt x="19200" y="21600"/>
                      </a:lnTo>
                      <a:cubicBezTo>
                        <a:pt x="20521" y="21600"/>
                        <a:pt x="21600" y="20386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4"/>
                        <a:pt x="20521" y="0"/>
                        <a:pt x="19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9" name="Freeform: Shape 17"/>
                <p:cNvSpPr/>
                <p:nvPr/>
              </p:nvSpPr>
              <p:spPr>
                <a:xfrm>
                  <a:off x="216319" y="-1"/>
                  <a:ext cx="608143" cy="19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694" y="0"/>
                      </a:lnTo>
                      <a:lnTo>
                        <a:pt x="18694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2906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906" y="21600"/>
                      </a:lnTo>
                      <a:cubicBezTo>
                        <a:pt x="2906" y="21600"/>
                        <a:pt x="2906" y="0"/>
                        <a:pt x="29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0" name="组合 69"/>
          <p:cNvGrpSpPr/>
          <p:nvPr/>
        </p:nvGrpSpPr>
        <p:grpSpPr>
          <a:xfrm>
            <a:off x="8402856" y="1701892"/>
            <a:ext cx="2539309" cy="3037179"/>
            <a:chOff x="6302142" y="1276419"/>
            <a:chExt cx="1904482" cy="2277884"/>
          </a:xfrm>
        </p:grpSpPr>
        <p:sp>
          <p:nvSpPr>
            <p:cNvPr id="71" name="Rectangle 7"/>
            <p:cNvSpPr/>
            <p:nvPr/>
          </p:nvSpPr>
          <p:spPr>
            <a:xfrm>
              <a:off x="6339503" y="1567846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55000" lnSpcReduction="20000"/>
            </a:bodyPr>
            <a:lstStyle/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2" name="Rectangle 8"/>
            <p:cNvSpPr/>
            <p:nvPr/>
          </p:nvSpPr>
          <p:spPr>
            <a:xfrm>
              <a:off x="6339503" y="1276419"/>
              <a:ext cx="1349990" cy="21431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 fontScale="92500" lnSpcReduction="20000"/>
            </a:bodyPr>
            <a:lstStyle/>
            <a:p>
              <a:r>
                <a:rPr lang="en-US" sz="2335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4</a:t>
              </a:r>
              <a:endParaRPr lang="en-US" sz="233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73" name="Oval 20"/>
            <p:cNvSpPr/>
            <p:nvPr/>
          </p:nvSpPr>
          <p:spPr>
            <a:xfrm rot="10800000" flipH="1">
              <a:off x="6302142" y="2147022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74" name="Freeform: Shape 21"/>
            <p:cNvSpPr/>
            <p:nvPr/>
          </p:nvSpPr>
          <p:spPr>
            <a:xfrm>
              <a:off x="6357279" y="2081308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rgbClr val="631F70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75" name="Group 22"/>
            <p:cNvGrpSpPr/>
            <p:nvPr/>
          </p:nvGrpSpPr>
          <p:grpSpPr>
            <a:xfrm>
              <a:off x="6394626" y="2239507"/>
              <a:ext cx="1222314" cy="1222314"/>
              <a:chOff x="0" y="0"/>
              <a:chExt cx="3259500" cy="3259500"/>
            </a:xfrm>
          </p:grpSpPr>
          <p:sp>
            <p:nvSpPr>
              <p:cNvPr id="76" name="Oval 23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rgbClr val="631F7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7" name="Freeform: Shape 24"/>
              <p:cNvSpPr/>
              <p:nvPr/>
            </p:nvSpPr>
            <p:spPr>
              <a:xfrm>
                <a:off x="1105920" y="1290493"/>
                <a:ext cx="1052620" cy="678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20331" y="5746"/>
                    </a:moveTo>
                    <a:cubicBezTo>
                      <a:pt x="19692" y="6285"/>
                      <a:pt x="11827" y="12917"/>
                      <a:pt x="11435" y="13248"/>
                    </a:cubicBezTo>
                    <a:cubicBezTo>
                      <a:pt x="11043" y="13577"/>
                      <a:pt x="10769" y="13620"/>
                      <a:pt x="10390" y="13620"/>
                    </a:cubicBezTo>
                    <a:cubicBezTo>
                      <a:pt x="10011" y="13620"/>
                      <a:pt x="9735" y="13577"/>
                      <a:pt x="9343" y="13248"/>
                    </a:cubicBezTo>
                    <a:cubicBezTo>
                      <a:pt x="8951" y="12917"/>
                      <a:pt x="1088" y="6285"/>
                      <a:pt x="448" y="5746"/>
                    </a:cubicBezTo>
                    <a:cubicBezTo>
                      <a:pt x="-3" y="5367"/>
                      <a:pt x="0" y="5811"/>
                      <a:pt x="0" y="6155"/>
                    </a:cubicBezTo>
                    <a:cubicBezTo>
                      <a:pt x="0" y="6498"/>
                      <a:pt x="0" y="19814"/>
                      <a:pt x="0" y="19814"/>
                    </a:cubicBezTo>
                    <a:cubicBezTo>
                      <a:pt x="0" y="20594"/>
                      <a:pt x="645" y="21600"/>
                      <a:pt x="1145" y="21600"/>
                    </a:cubicBezTo>
                    <a:lnTo>
                      <a:pt x="19633" y="21600"/>
                    </a:lnTo>
                    <a:cubicBezTo>
                      <a:pt x="20134" y="21600"/>
                      <a:pt x="20779" y="20594"/>
                      <a:pt x="20779" y="19814"/>
                    </a:cubicBezTo>
                    <a:cubicBezTo>
                      <a:pt x="20779" y="19814"/>
                      <a:pt x="20779" y="6498"/>
                      <a:pt x="20779" y="6155"/>
                    </a:cubicBezTo>
                    <a:cubicBezTo>
                      <a:pt x="20779" y="5811"/>
                      <a:pt x="20783" y="5367"/>
                      <a:pt x="20331" y="5746"/>
                    </a:cubicBezTo>
                    <a:close/>
                    <a:moveTo>
                      <a:pt x="687" y="2021"/>
                    </a:moveTo>
                    <a:cubicBezTo>
                      <a:pt x="1250" y="2510"/>
                      <a:pt x="9053" y="9271"/>
                      <a:pt x="9343" y="9524"/>
                    </a:cubicBezTo>
                    <a:cubicBezTo>
                      <a:pt x="9634" y="9775"/>
                      <a:pt x="10011" y="9897"/>
                      <a:pt x="10390" y="9897"/>
                    </a:cubicBezTo>
                    <a:cubicBezTo>
                      <a:pt x="10769" y="9897"/>
                      <a:pt x="11145" y="9775"/>
                      <a:pt x="11435" y="9524"/>
                    </a:cubicBezTo>
                    <a:cubicBezTo>
                      <a:pt x="11726" y="9271"/>
                      <a:pt x="19529" y="2510"/>
                      <a:pt x="20093" y="2021"/>
                    </a:cubicBezTo>
                    <a:cubicBezTo>
                      <a:pt x="20656" y="1534"/>
                      <a:pt x="21190" y="0"/>
                      <a:pt x="20154" y="0"/>
                    </a:cubicBezTo>
                    <a:lnTo>
                      <a:pt x="624" y="0"/>
                    </a:lnTo>
                    <a:cubicBezTo>
                      <a:pt x="-410" y="0"/>
                      <a:pt x="122" y="1534"/>
                      <a:pt x="687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158434" y="2775078"/>
            <a:ext cx="2698057" cy="3071581"/>
            <a:chOff x="4618825" y="2081308"/>
            <a:chExt cx="2023543" cy="2303686"/>
          </a:xfrm>
        </p:grpSpPr>
        <p:sp>
          <p:nvSpPr>
            <p:cNvPr id="79" name="Rectangle 5"/>
            <p:cNvSpPr/>
            <p:nvPr/>
          </p:nvSpPr>
          <p:spPr>
            <a:xfrm>
              <a:off x="4775247" y="3940860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55000" lnSpcReduction="20000"/>
            </a:bodyPr>
            <a:lstStyle/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80" name="Rectangle 6"/>
            <p:cNvSpPr/>
            <p:nvPr/>
          </p:nvSpPr>
          <p:spPr>
            <a:xfrm>
              <a:off x="4775247" y="3649433"/>
              <a:ext cx="1349990" cy="21431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 fontScale="92500" lnSpcReduction="20000"/>
            </a:bodyPr>
            <a:lstStyle/>
            <a:p>
              <a:r>
                <a:rPr lang="en-US" sz="2335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3</a:t>
              </a:r>
              <a:endParaRPr lang="en-US" sz="233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81" name="Oval 18"/>
            <p:cNvSpPr/>
            <p:nvPr/>
          </p:nvSpPr>
          <p:spPr>
            <a:xfrm>
              <a:off x="4618825" y="2081308"/>
              <a:ext cx="1407280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82" name="Freeform: Shape 19"/>
            <p:cNvSpPr/>
            <p:nvPr/>
          </p:nvSpPr>
          <p:spPr>
            <a:xfrm rot="10800000" flipH="1">
              <a:off x="4673961" y="3161787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83" name="Group 25"/>
            <p:cNvGrpSpPr/>
            <p:nvPr/>
          </p:nvGrpSpPr>
          <p:grpSpPr>
            <a:xfrm>
              <a:off x="4711308" y="2173791"/>
              <a:ext cx="1222313" cy="1222313"/>
              <a:chOff x="0" y="0"/>
              <a:chExt cx="3259500" cy="3259500"/>
            </a:xfrm>
          </p:grpSpPr>
          <p:sp>
            <p:nvSpPr>
              <p:cNvPr id="84" name="Oval 26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5" name="Freeform: Shape 27"/>
              <p:cNvSpPr/>
              <p:nvPr/>
            </p:nvSpPr>
            <p:spPr>
              <a:xfrm>
                <a:off x="1020253" y="1088765"/>
                <a:ext cx="1218990" cy="945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0" h="20757" extrusionOk="0">
                    <a:moveTo>
                      <a:pt x="11316" y="15681"/>
                    </a:moveTo>
                    <a:cubicBezTo>
                      <a:pt x="10444" y="15681"/>
                      <a:pt x="9737" y="14763"/>
                      <a:pt x="9737" y="13632"/>
                    </a:cubicBezTo>
                    <a:cubicBezTo>
                      <a:pt x="9737" y="12501"/>
                      <a:pt x="10444" y="11585"/>
                      <a:pt x="11316" y="11585"/>
                    </a:cubicBezTo>
                    <a:cubicBezTo>
                      <a:pt x="12189" y="11585"/>
                      <a:pt x="12896" y="12501"/>
                      <a:pt x="12896" y="13632"/>
                    </a:cubicBezTo>
                    <a:cubicBezTo>
                      <a:pt x="12896" y="14763"/>
                      <a:pt x="12189" y="15681"/>
                      <a:pt x="11316" y="15681"/>
                    </a:cubicBezTo>
                    <a:close/>
                    <a:moveTo>
                      <a:pt x="18009" y="2956"/>
                    </a:moveTo>
                    <a:cubicBezTo>
                      <a:pt x="14750" y="138"/>
                      <a:pt x="11090" y="-836"/>
                      <a:pt x="6751" y="781"/>
                    </a:cubicBezTo>
                    <a:cubicBezTo>
                      <a:pt x="3364" y="2045"/>
                      <a:pt x="258" y="7054"/>
                      <a:pt x="18" y="11348"/>
                    </a:cubicBezTo>
                    <a:cubicBezTo>
                      <a:pt x="-265" y="16419"/>
                      <a:pt x="2772" y="20764"/>
                      <a:pt x="8123" y="20757"/>
                    </a:cubicBezTo>
                    <a:cubicBezTo>
                      <a:pt x="13892" y="20749"/>
                      <a:pt x="16051" y="17148"/>
                      <a:pt x="16098" y="16053"/>
                    </a:cubicBezTo>
                    <a:cubicBezTo>
                      <a:pt x="16146" y="14957"/>
                      <a:pt x="13849" y="12933"/>
                      <a:pt x="15327" y="10853"/>
                    </a:cubicBezTo>
                    <a:cubicBezTo>
                      <a:pt x="17179" y="8245"/>
                      <a:pt x="18829" y="10466"/>
                      <a:pt x="19829" y="10154"/>
                    </a:cubicBezTo>
                    <a:cubicBezTo>
                      <a:pt x="20829" y="9841"/>
                      <a:pt x="21335" y="5836"/>
                      <a:pt x="18009" y="2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1669586" y="2775078"/>
            <a:ext cx="2800852" cy="2979596"/>
            <a:chOff x="1252189" y="2081308"/>
            <a:chExt cx="2100639" cy="2234697"/>
          </a:xfrm>
        </p:grpSpPr>
        <p:sp>
          <p:nvSpPr>
            <p:cNvPr id="87" name="Rectangle 3"/>
            <p:cNvSpPr/>
            <p:nvPr/>
          </p:nvSpPr>
          <p:spPr>
            <a:xfrm>
              <a:off x="1485707" y="3871871"/>
              <a:ext cx="1867121" cy="4441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55000" lnSpcReduction="20000"/>
            </a:bodyPr>
            <a:lstStyle/>
            <a:p>
              <a:pPr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88" name="Rectangle 4"/>
            <p:cNvSpPr/>
            <p:nvPr/>
          </p:nvSpPr>
          <p:spPr>
            <a:xfrm>
              <a:off x="1485707" y="3649433"/>
              <a:ext cx="1349990" cy="214313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 fontScale="92500" lnSpcReduction="20000"/>
            </a:bodyPr>
            <a:lstStyle/>
            <a:p>
              <a:r>
                <a:rPr lang="en-US" sz="2335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1</a:t>
              </a:r>
              <a:endParaRPr lang="en-US" sz="233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89" name="Oval 9"/>
            <p:cNvSpPr/>
            <p:nvPr/>
          </p:nvSpPr>
          <p:spPr>
            <a:xfrm>
              <a:off x="1252189" y="2081308"/>
              <a:ext cx="1407281" cy="1407281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90" name="Freeform: Shape 10"/>
            <p:cNvSpPr/>
            <p:nvPr/>
          </p:nvSpPr>
          <p:spPr>
            <a:xfrm rot="10800000" flipH="1">
              <a:off x="1307326" y="3161787"/>
              <a:ext cx="1268364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rgbClr val="D65089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91" name="Group 28"/>
            <p:cNvGrpSpPr/>
            <p:nvPr/>
          </p:nvGrpSpPr>
          <p:grpSpPr>
            <a:xfrm>
              <a:off x="1344672" y="2173791"/>
              <a:ext cx="1222313" cy="1222313"/>
              <a:chOff x="0" y="0"/>
              <a:chExt cx="3259500" cy="3259500"/>
            </a:xfrm>
          </p:grpSpPr>
          <p:sp>
            <p:nvSpPr>
              <p:cNvPr id="92" name="Oval 29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rgbClr val="D6508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3" name="Freeform: Shape 30"/>
              <p:cNvSpPr/>
              <p:nvPr/>
            </p:nvSpPr>
            <p:spPr>
              <a:xfrm rot="1878951">
                <a:off x="1103273" y="1050034"/>
                <a:ext cx="1129045" cy="1130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4" y="381000"/>
            <a:ext cx="2201966" cy="6012462"/>
          </a:xfrm>
          <a:prstGeom prst="rect">
            <a:avLst/>
          </a:prstGeom>
        </p:spPr>
      </p:pic>
      <p:sp>
        <p:nvSpPr>
          <p:cNvPr id="20" name="圆角矩形 16"/>
          <p:cNvSpPr/>
          <p:nvPr/>
        </p:nvSpPr>
        <p:spPr>
          <a:xfrm>
            <a:off x="6096000" y="2154845"/>
            <a:ext cx="1035935" cy="601883"/>
          </a:xfrm>
          <a:prstGeom prst="roundRect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圆角矩形 95"/>
          <p:cNvSpPr/>
          <p:nvPr/>
        </p:nvSpPr>
        <p:spPr>
          <a:xfrm>
            <a:off x="6096000" y="2973754"/>
            <a:ext cx="1035935" cy="601883"/>
          </a:xfrm>
          <a:prstGeom prst="roundRect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465" b="1" dirty="0"/>
          </a:p>
        </p:txBody>
      </p:sp>
      <p:sp>
        <p:nvSpPr>
          <p:cNvPr id="22" name="圆角矩形 100"/>
          <p:cNvSpPr/>
          <p:nvPr/>
        </p:nvSpPr>
        <p:spPr>
          <a:xfrm>
            <a:off x="6096000" y="3792662"/>
            <a:ext cx="1035935" cy="601883"/>
          </a:xfrm>
          <a:prstGeom prst="roundRect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圆角矩形 101"/>
          <p:cNvSpPr/>
          <p:nvPr/>
        </p:nvSpPr>
        <p:spPr>
          <a:xfrm>
            <a:off x="6096000" y="4611572"/>
            <a:ext cx="1035935" cy="601883"/>
          </a:xfrm>
          <a:prstGeom prst="roundRect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椭圆 80"/>
          <p:cNvSpPr/>
          <p:nvPr/>
        </p:nvSpPr>
        <p:spPr bwMode="auto">
          <a:xfrm>
            <a:off x="6161112" y="2104604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80"/>
          <p:cNvSpPr/>
          <p:nvPr/>
        </p:nvSpPr>
        <p:spPr bwMode="auto">
          <a:xfrm>
            <a:off x="6161112" y="2928017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80"/>
          <p:cNvSpPr/>
          <p:nvPr/>
        </p:nvSpPr>
        <p:spPr bwMode="auto">
          <a:xfrm>
            <a:off x="6161112" y="3746926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80"/>
          <p:cNvSpPr/>
          <p:nvPr/>
        </p:nvSpPr>
        <p:spPr bwMode="auto">
          <a:xfrm>
            <a:off x="6161112" y="4584084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39"/>
          <p:cNvSpPr>
            <a:spLocks noChangeArrowheads="1"/>
          </p:cNvSpPr>
          <p:nvPr/>
        </p:nvSpPr>
        <p:spPr bwMode="auto">
          <a:xfrm>
            <a:off x="7608416" y="2115351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年度工作概述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9" name="矩形 39"/>
          <p:cNvSpPr>
            <a:spLocks noChangeArrowheads="1"/>
          </p:cNvSpPr>
          <p:nvPr/>
        </p:nvSpPr>
        <p:spPr bwMode="auto">
          <a:xfrm>
            <a:off x="7608416" y="2946228"/>
            <a:ext cx="3459525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工作完成情况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30" name="矩形 39"/>
          <p:cNvSpPr>
            <a:spLocks noChangeArrowheads="1"/>
          </p:cNvSpPr>
          <p:nvPr/>
        </p:nvSpPr>
        <p:spPr bwMode="auto">
          <a:xfrm>
            <a:off x="7608416" y="3766199"/>
            <a:ext cx="3459525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项目成果展示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31" name="矩形 39"/>
          <p:cNvSpPr>
            <a:spLocks noChangeArrowheads="1"/>
          </p:cNvSpPr>
          <p:nvPr/>
        </p:nvSpPr>
        <p:spPr bwMode="auto">
          <a:xfrm>
            <a:off x="7608416" y="4592950"/>
            <a:ext cx="3459525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32" name="MH_Others_1"/>
          <p:cNvSpPr txBox="1"/>
          <p:nvPr>
            <p:custDataLst>
              <p:tags r:id="rId3"/>
            </p:custDataLst>
          </p:nvPr>
        </p:nvSpPr>
        <p:spPr>
          <a:xfrm>
            <a:off x="3579110" y="2877183"/>
            <a:ext cx="1522137" cy="8205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33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目录</a:t>
            </a:r>
            <a:endParaRPr lang="zh-CN" altLang="en-US" sz="533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MH_Others_2"/>
          <p:cNvSpPr txBox="1"/>
          <p:nvPr>
            <p:custDataLst>
              <p:tags r:id="rId4"/>
            </p:custDataLst>
          </p:nvPr>
        </p:nvSpPr>
        <p:spPr>
          <a:xfrm>
            <a:off x="3003045" y="3714942"/>
            <a:ext cx="2496277" cy="4104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CONTENTS</a:t>
            </a:r>
            <a:endParaRPr lang="zh-CN" altLang="en-US" sz="266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1121388" y="1655246"/>
            <a:ext cx="4195796" cy="4196921"/>
            <a:chOff x="3997938" y="1422361"/>
            <a:chExt cx="4195796" cy="4196921"/>
          </a:xfrm>
        </p:grpSpPr>
        <p:sp>
          <p:nvSpPr>
            <p:cNvPr id="9" name="Freeform 5"/>
            <p:cNvSpPr/>
            <p:nvPr/>
          </p:nvSpPr>
          <p:spPr bwMode="auto">
            <a:xfrm rot="18900000">
              <a:off x="5224127" y="3873943"/>
              <a:ext cx="1745338" cy="1745339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  <a:close/>
                </a:path>
              </a:pathLst>
            </a:custGeom>
            <a:solidFill>
              <a:srgbClr val="211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b="1" dirty="0">
                <a:solidFill>
                  <a:srgbClr val="222222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6450645" y="2648550"/>
              <a:ext cx="1743089" cy="2656383"/>
              <a:chOff x="6450645" y="2648550"/>
              <a:chExt cx="1743089" cy="2656383"/>
            </a:xfrm>
          </p:grpSpPr>
          <p:sp>
            <p:nvSpPr>
              <p:cNvPr id="19" name="Freeform 7"/>
              <p:cNvSpPr/>
              <p:nvPr/>
            </p:nvSpPr>
            <p:spPr bwMode="auto">
              <a:xfrm rot="18900000">
                <a:off x="6626491" y="4115134"/>
                <a:ext cx="645505" cy="1189799"/>
              </a:xfrm>
              <a:custGeom>
                <a:avLst/>
                <a:gdLst>
                  <a:gd name="T0" fmla="*/ 0 w 287"/>
                  <a:gd name="T1" fmla="*/ 266 h 529"/>
                  <a:gd name="T2" fmla="*/ 287 w 287"/>
                  <a:gd name="T3" fmla="*/ 529 h 529"/>
                  <a:gd name="T4" fmla="*/ 287 w 287"/>
                  <a:gd name="T5" fmla="*/ 266 h 529"/>
                  <a:gd name="T6" fmla="*/ 287 w 287"/>
                  <a:gd name="T7" fmla="*/ 0 h 529"/>
                  <a:gd name="T8" fmla="*/ 0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0" y="266"/>
                    </a:moveTo>
                    <a:lnTo>
                      <a:pt x="287" y="529"/>
                    </a:lnTo>
                    <a:lnTo>
                      <a:pt x="287" y="266"/>
                    </a:lnTo>
                    <a:lnTo>
                      <a:pt x="287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D65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45720" rIns="91440" bIns="45720" numCol="1" anchor="ctr" anchorCtr="0" compatLnSpc="1"/>
              <a:lstStyle/>
              <a:p>
                <a:pPr algn="ctr" defTabSz="91440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latin typeface="Bebas Neue" charset="0"/>
                    <a:ea typeface="Bebas Neue" charset="0"/>
                    <a:cs typeface="Bebas Neue" charset="0"/>
                  </a:rPr>
                  <a:t>03</a:t>
                </a:r>
                <a:endPara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 rot="18900000">
                <a:off x="6450645" y="2648550"/>
                <a:ext cx="1743089" cy="1745339"/>
              </a:xfrm>
              <a:custGeom>
                <a:avLst/>
                <a:gdLst>
                  <a:gd name="T0" fmla="*/ 327 w 327"/>
                  <a:gd name="T1" fmla="*/ 0 h 327"/>
                  <a:gd name="T2" fmla="*/ 217 w 327"/>
                  <a:gd name="T3" fmla="*/ 0 h 327"/>
                  <a:gd name="T4" fmla="*/ 0 w 327"/>
                  <a:gd name="T5" fmla="*/ 216 h 327"/>
                  <a:gd name="T6" fmla="*/ 0 w 327"/>
                  <a:gd name="T7" fmla="*/ 327 h 327"/>
                  <a:gd name="T8" fmla="*/ 327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327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119"/>
                      <a:pt x="120" y="216"/>
                      <a:pt x="0" y="21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80" y="327"/>
                      <a:pt x="327" y="180"/>
                      <a:pt x="327" y="0"/>
                    </a:cubicBezTo>
                  </a:path>
                </a:pathLst>
              </a:custGeom>
              <a:solidFill>
                <a:srgbClr val="D65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en-US" b="1" dirty="0">
                  <a:solidFill>
                    <a:srgbClr val="222222"/>
                  </a:solidFill>
                  <a:latin typeface="Bebas Neue" charset="0"/>
                  <a:ea typeface="Bebas Neue" charset="0"/>
                  <a:cs typeface="Bebas Neue" charset="0"/>
                </a:endParaRPr>
              </a:p>
            </p:txBody>
          </p:sp>
        </p:grpSp>
        <p:sp>
          <p:nvSpPr>
            <p:cNvPr id="11" name="Freeform 9"/>
            <p:cNvSpPr/>
            <p:nvPr/>
          </p:nvSpPr>
          <p:spPr bwMode="auto">
            <a:xfrm rot="18900000">
              <a:off x="5224456" y="1422361"/>
              <a:ext cx="1743089" cy="1745339"/>
            </a:xfrm>
            <a:custGeom>
              <a:avLst/>
              <a:gdLst>
                <a:gd name="T0" fmla="*/ 0 w 327"/>
                <a:gd name="T1" fmla="*/ 0 h 327"/>
                <a:gd name="T2" fmla="*/ 0 w 327"/>
                <a:gd name="T3" fmla="*/ 110 h 327"/>
                <a:gd name="T4" fmla="*/ 217 w 327"/>
                <a:gd name="T5" fmla="*/ 327 h 327"/>
                <a:gd name="T6" fmla="*/ 327 w 327"/>
                <a:gd name="T7" fmla="*/ 327 h 327"/>
                <a:gd name="T8" fmla="*/ 0 w 32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0" y="110"/>
                    <a:pt x="217" y="207"/>
                    <a:pt x="217" y="327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146"/>
                    <a:pt x="180" y="0"/>
                    <a:pt x="0" y="0"/>
                  </a:cubicBezTo>
                </a:path>
              </a:pathLst>
            </a:custGeom>
            <a:solidFill>
              <a:srgbClr val="009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b="1" dirty="0">
                <a:solidFill>
                  <a:srgbClr val="222222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  <p:grpSp>
          <p:nvGrpSpPr>
            <p:cNvPr id="12" name="Group 17"/>
            <p:cNvGrpSpPr/>
            <p:nvPr/>
          </p:nvGrpSpPr>
          <p:grpSpPr>
            <a:xfrm>
              <a:off x="5224456" y="1422361"/>
              <a:ext cx="2658110" cy="1745339"/>
              <a:chOff x="5224456" y="1422361"/>
              <a:chExt cx="2658110" cy="1745339"/>
            </a:xfrm>
          </p:grpSpPr>
          <p:sp>
            <p:nvSpPr>
              <p:cNvPr id="17" name="Freeform 11"/>
              <p:cNvSpPr/>
              <p:nvPr/>
            </p:nvSpPr>
            <p:spPr bwMode="auto">
              <a:xfrm rot="18900000">
                <a:off x="6695016" y="2342839"/>
                <a:ext cx="1187550" cy="645505"/>
              </a:xfrm>
              <a:custGeom>
                <a:avLst/>
                <a:gdLst>
                  <a:gd name="T0" fmla="*/ 263 w 528"/>
                  <a:gd name="T1" fmla="*/ 287 h 287"/>
                  <a:gd name="T2" fmla="*/ 528 w 528"/>
                  <a:gd name="T3" fmla="*/ 0 h 287"/>
                  <a:gd name="T4" fmla="*/ 263 w 528"/>
                  <a:gd name="T5" fmla="*/ 0 h 287"/>
                  <a:gd name="T6" fmla="*/ 0 w 528"/>
                  <a:gd name="T7" fmla="*/ 0 h 287"/>
                  <a:gd name="T8" fmla="*/ 263 w 528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7">
                    <a:moveTo>
                      <a:pt x="263" y="287"/>
                    </a:moveTo>
                    <a:lnTo>
                      <a:pt x="528" y="0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263" y="287"/>
                    </a:lnTo>
                    <a:close/>
                  </a:path>
                </a:pathLst>
              </a:custGeom>
              <a:solidFill>
                <a:srgbClr val="631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182880" numCol="1" anchor="ctr" anchorCtr="0" compatLnSpc="1"/>
              <a:lstStyle/>
              <a:p>
                <a:pPr algn="ctr" defTabSz="91440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latin typeface="Bebas Neue" charset="0"/>
                    <a:ea typeface="Bebas Neue" charset="0"/>
                    <a:cs typeface="Bebas Neue" charset="0"/>
                  </a:rPr>
                  <a:t>02</a:t>
                </a:r>
                <a:endPara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 rot="18900000">
                <a:off x="5224456" y="1422361"/>
                <a:ext cx="1743089" cy="1745339"/>
              </a:xfrm>
              <a:custGeom>
                <a:avLst/>
                <a:gdLst>
                  <a:gd name="T0" fmla="*/ 0 w 327"/>
                  <a:gd name="T1" fmla="*/ 0 h 327"/>
                  <a:gd name="T2" fmla="*/ 0 w 327"/>
                  <a:gd name="T3" fmla="*/ 110 h 327"/>
                  <a:gd name="T4" fmla="*/ 217 w 327"/>
                  <a:gd name="T5" fmla="*/ 327 h 327"/>
                  <a:gd name="T6" fmla="*/ 327 w 327"/>
                  <a:gd name="T7" fmla="*/ 327 h 327"/>
                  <a:gd name="T8" fmla="*/ 0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20" y="110"/>
                      <a:pt x="217" y="207"/>
                      <a:pt x="217" y="327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146"/>
                      <a:pt x="180" y="0"/>
                      <a:pt x="0" y="0"/>
                    </a:cubicBezTo>
                    <a:close/>
                  </a:path>
                </a:pathLst>
              </a:custGeom>
              <a:solidFill>
                <a:srgbClr val="631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en-US" b="1" dirty="0">
                  <a:solidFill>
                    <a:srgbClr val="222222"/>
                  </a:solidFill>
                  <a:latin typeface="Bebas Neue" charset="0"/>
                  <a:ea typeface="Bebas Neue" charset="0"/>
                  <a:cs typeface="Bebas Neue" charset="0"/>
                </a:endParaRPr>
              </a:p>
            </p:txBody>
          </p:sp>
        </p:grpSp>
        <p:grpSp>
          <p:nvGrpSpPr>
            <p:cNvPr id="13" name="Group 16"/>
            <p:cNvGrpSpPr/>
            <p:nvPr/>
          </p:nvGrpSpPr>
          <p:grpSpPr>
            <a:xfrm>
              <a:off x="3997938" y="1734324"/>
              <a:ext cx="1745338" cy="2658769"/>
              <a:chOff x="3997938" y="1734324"/>
              <a:chExt cx="1745338" cy="2658769"/>
            </a:xfrm>
          </p:grpSpPr>
          <p:sp>
            <p:nvSpPr>
              <p:cNvPr id="15" name="Freeform 6"/>
              <p:cNvSpPr/>
              <p:nvPr/>
            </p:nvSpPr>
            <p:spPr bwMode="auto">
              <a:xfrm rot="18900000">
                <a:off x="3997938" y="2647754"/>
                <a:ext cx="1745338" cy="1745339"/>
              </a:xfrm>
              <a:custGeom>
                <a:avLst/>
                <a:gdLst>
                  <a:gd name="T0" fmla="*/ 0 w 327"/>
                  <a:gd name="T1" fmla="*/ 327 h 327"/>
                  <a:gd name="T2" fmla="*/ 110 w 327"/>
                  <a:gd name="T3" fmla="*/ 327 h 327"/>
                  <a:gd name="T4" fmla="*/ 327 w 327"/>
                  <a:gd name="T5" fmla="*/ 110 h 327"/>
                  <a:gd name="T6" fmla="*/ 327 w 327"/>
                  <a:gd name="T7" fmla="*/ 0 h 327"/>
                  <a:gd name="T8" fmla="*/ 0 w 327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327"/>
                    </a:move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207"/>
                      <a:pt x="208" y="110"/>
                      <a:pt x="327" y="11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147" y="0"/>
                      <a:pt x="0" y="146"/>
                      <a:pt x="0" y="327"/>
                    </a:cubicBezTo>
                  </a:path>
                </a:pathLst>
              </a:custGeom>
              <a:solidFill>
                <a:srgbClr val="4D44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en-US" b="1" dirty="0">
                  <a:solidFill>
                    <a:srgbClr val="222222"/>
                  </a:solidFill>
                  <a:latin typeface="Bebas Neue" charset="0"/>
                  <a:ea typeface="Bebas Neue" charset="0"/>
                  <a:cs typeface="Bebas Neue" charset="0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 rot="18900000">
                <a:off x="4916824" y="1734324"/>
                <a:ext cx="645505" cy="1189799"/>
              </a:xfrm>
              <a:custGeom>
                <a:avLst/>
                <a:gdLst>
                  <a:gd name="T0" fmla="*/ 287 w 287"/>
                  <a:gd name="T1" fmla="*/ 266 h 529"/>
                  <a:gd name="T2" fmla="*/ 0 w 287"/>
                  <a:gd name="T3" fmla="*/ 0 h 529"/>
                  <a:gd name="T4" fmla="*/ 0 w 287"/>
                  <a:gd name="T5" fmla="*/ 266 h 529"/>
                  <a:gd name="T6" fmla="*/ 0 w 287"/>
                  <a:gd name="T7" fmla="*/ 529 h 529"/>
                  <a:gd name="T8" fmla="*/ 287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287" y="266"/>
                    </a:moveTo>
                    <a:lnTo>
                      <a:pt x="0" y="0"/>
                    </a:lnTo>
                    <a:lnTo>
                      <a:pt x="0" y="266"/>
                    </a:lnTo>
                    <a:lnTo>
                      <a:pt x="0" y="529"/>
                    </a:lnTo>
                    <a:lnTo>
                      <a:pt x="287" y="266"/>
                    </a:lnTo>
                    <a:close/>
                  </a:path>
                </a:pathLst>
              </a:custGeom>
              <a:solidFill>
                <a:srgbClr val="4D44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182880" bIns="45720" numCol="1" anchor="ctr" anchorCtr="0" compatLnSpc="1"/>
              <a:lstStyle/>
              <a:p>
                <a:pPr algn="ctr" defTabSz="91440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latin typeface="Bebas Neue" charset="0"/>
                    <a:ea typeface="Bebas Neue" charset="0"/>
                    <a:cs typeface="Bebas Neue" charset="0"/>
                  </a:rPr>
                  <a:t>01</a:t>
                </a:r>
                <a:endPara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 bwMode="auto">
            <a:xfrm rot="18900000">
              <a:off x="4313876" y="4051709"/>
              <a:ext cx="1189799" cy="645505"/>
            </a:xfrm>
            <a:custGeom>
              <a:avLst/>
              <a:gdLst>
                <a:gd name="T0" fmla="*/ 264 w 529"/>
                <a:gd name="T1" fmla="*/ 0 h 287"/>
                <a:gd name="T2" fmla="*/ 0 w 529"/>
                <a:gd name="T3" fmla="*/ 287 h 287"/>
                <a:gd name="T4" fmla="*/ 264 w 529"/>
                <a:gd name="T5" fmla="*/ 287 h 287"/>
                <a:gd name="T6" fmla="*/ 529 w 529"/>
                <a:gd name="T7" fmla="*/ 287 h 287"/>
                <a:gd name="T8" fmla="*/ 264 w 52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7">
                  <a:moveTo>
                    <a:pt x="264" y="0"/>
                  </a:moveTo>
                  <a:lnTo>
                    <a:pt x="0" y="287"/>
                  </a:lnTo>
                  <a:lnTo>
                    <a:pt x="264" y="287"/>
                  </a:lnTo>
                  <a:lnTo>
                    <a:pt x="529" y="28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211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182880" rIns="91440" bIns="45720" numCol="1" anchor="ctr" anchorCtr="0" compatLnSpc="1"/>
            <a:lstStyle/>
            <a:p>
              <a:pPr algn="ctr" defTabSz="914400"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Bebas Neue" charset="0"/>
                  <a:ea typeface="Bebas Neue" charset="0"/>
                  <a:cs typeface="Bebas Neue" charset="0"/>
                </a:rPr>
                <a:t>04</a:t>
              </a:r>
              <a:endParaRPr lang="en-US" sz="2400" b="1" dirty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endParaRPr>
            </a:p>
          </p:txBody>
        </p:sp>
      </p:grpSp>
      <p:sp>
        <p:nvSpPr>
          <p:cNvPr id="21" name="Rectangle 22"/>
          <p:cNvSpPr/>
          <p:nvPr/>
        </p:nvSpPr>
        <p:spPr>
          <a:xfrm>
            <a:off x="5241125" y="4400605"/>
            <a:ext cx="2495360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Bebas Neue" charset="0"/>
              </a:rPr>
              <a:t>Step 02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Bebas Neue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5241125" y="2426025"/>
            <a:ext cx="2495360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Bebas Neue" charset="0"/>
              </a:rPr>
              <a:t>Step 01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Bebas Neue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9507">
            <a:off x="7031956" y="117560"/>
            <a:ext cx="48470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1" grpId="0"/>
          <p:bldP spid="2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04925" y="1866900"/>
            <a:ext cx="9623425" cy="4085362"/>
            <a:chOff x="1304925" y="1866900"/>
            <a:chExt cx="9623425" cy="4085362"/>
          </a:xfrm>
        </p:grpSpPr>
        <p:sp>
          <p:nvSpPr>
            <p:cNvPr id="8" name="Shape 727"/>
            <p:cNvSpPr/>
            <p:nvPr/>
          </p:nvSpPr>
          <p:spPr>
            <a:xfrm>
              <a:off x="5040313" y="1870075"/>
              <a:ext cx="1335087" cy="157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18505" y="14572"/>
                  </a:moveTo>
                  <a:cubicBezTo>
                    <a:pt x="18974" y="14572"/>
                    <a:pt x="19549" y="14855"/>
                    <a:pt x="19783" y="15202"/>
                  </a:cubicBezTo>
                  <a:lnTo>
                    <a:pt x="21307" y="17456"/>
                  </a:lnTo>
                  <a:cubicBezTo>
                    <a:pt x="21541" y="17802"/>
                    <a:pt x="21541" y="18369"/>
                    <a:pt x="21307" y="18716"/>
                  </a:cubicBezTo>
                  <a:lnTo>
                    <a:pt x="19783" y="20970"/>
                  </a:lnTo>
                  <a:cubicBezTo>
                    <a:pt x="19549" y="21317"/>
                    <a:pt x="18974" y="21600"/>
                    <a:pt x="18505" y="21600"/>
                  </a:cubicBezTo>
                  <a:lnTo>
                    <a:pt x="15458" y="21600"/>
                  </a:lnTo>
                  <a:cubicBezTo>
                    <a:pt x="14989" y="21600"/>
                    <a:pt x="14414" y="21317"/>
                    <a:pt x="14180" y="20970"/>
                  </a:cubicBezTo>
                  <a:lnTo>
                    <a:pt x="12656" y="18716"/>
                  </a:lnTo>
                  <a:cubicBezTo>
                    <a:pt x="12422" y="18369"/>
                    <a:pt x="12422" y="17802"/>
                    <a:pt x="12656" y="17456"/>
                  </a:cubicBezTo>
                  <a:lnTo>
                    <a:pt x="13507" y="16198"/>
                  </a:lnTo>
                  <a:cubicBezTo>
                    <a:pt x="13741" y="15852"/>
                    <a:pt x="13741" y="15285"/>
                    <a:pt x="13506" y="14939"/>
                  </a:cubicBezTo>
                  <a:lnTo>
                    <a:pt x="13336" y="14686"/>
                  </a:lnTo>
                  <a:cubicBezTo>
                    <a:pt x="13102" y="14340"/>
                    <a:pt x="12527" y="14056"/>
                    <a:pt x="12059" y="14056"/>
                  </a:cubicBezTo>
                  <a:lnTo>
                    <a:pt x="5352" y="14056"/>
                  </a:lnTo>
                  <a:cubicBezTo>
                    <a:pt x="4884" y="14056"/>
                    <a:pt x="4309" y="13773"/>
                    <a:pt x="4075" y="13426"/>
                  </a:cubicBezTo>
                  <a:lnTo>
                    <a:pt x="175" y="7658"/>
                  </a:lnTo>
                  <a:cubicBezTo>
                    <a:pt x="-59" y="7312"/>
                    <a:pt x="-59" y="6745"/>
                    <a:pt x="175" y="6398"/>
                  </a:cubicBezTo>
                  <a:lnTo>
                    <a:pt x="4075" y="630"/>
                  </a:lnTo>
                  <a:cubicBezTo>
                    <a:pt x="4309" y="283"/>
                    <a:pt x="4884" y="0"/>
                    <a:pt x="5352" y="0"/>
                  </a:cubicBezTo>
                  <a:lnTo>
                    <a:pt x="13151" y="0"/>
                  </a:lnTo>
                  <a:cubicBezTo>
                    <a:pt x="13619" y="0"/>
                    <a:pt x="14194" y="283"/>
                    <a:pt x="14429" y="630"/>
                  </a:cubicBezTo>
                  <a:lnTo>
                    <a:pt x="18328" y="6398"/>
                  </a:lnTo>
                  <a:cubicBezTo>
                    <a:pt x="18562" y="6745"/>
                    <a:pt x="18562" y="7312"/>
                    <a:pt x="18328" y="7658"/>
                  </a:cubicBezTo>
                  <a:lnTo>
                    <a:pt x="14975" y="12618"/>
                  </a:lnTo>
                  <a:cubicBezTo>
                    <a:pt x="14741" y="12965"/>
                    <a:pt x="14741" y="13532"/>
                    <a:pt x="14975" y="13878"/>
                  </a:cubicBezTo>
                  <a:lnTo>
                    <a:pt x="15018" y="13942"/>
                  </a:lnTo>
                  <a:cubicBezTo>
                    <a:pt x="15252" y="14288"/>
                    <a:pt x="15827" y="14572"/>
                    <a:pt x="16295" y="14572"/>
                  </a:cubicBezTo>
                  <a:cubicBezTo>
                    <a:pt x="16295" y="14572"/>
                    <a:pt x="18505" y="14572"/>
                    <a:pt x="18505" y="14572"/>
                  </a:cubicBezTo>
                  <a:close/>
                </a:path>
              </a:pathLst>
            </a:custGeom>
            <a:solidFill>
              <a:srgbClr val="4D447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" name="Shape 728"/>
            <p:cNvSpPr/>
            <p:nvPr/>
          </p:nvSpPr>
          <p:spPr>
            <a:xfrm>
              <a:off x="4037013" y="3006725"/>
              <a:ext cx="1790700" cy="102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6064" y="6078"/>
                  </a:moveTo>
                  <a:cubicBezTo>
                    <a:pt x="16238" y="5546"/>
                    <a:pt x="16667" y="5110"/>
                    <a:pt x="17017" y="5110"/>
                  </a:cubicBezTo>
                  <a:lnTo>
                    <a:pt x="19291" y="5110"/>
                  </a:lnTo>
                  <a:cubicBezTo>
                    <a:pt x="19640" y="5110"/>
                    <a:pt x="20069" y="5546"/>
                    <a:pt x="20244" y="6078"/>
                  </a:cubicBezTo>
                  <a:lnTo>
                    <a:pt x="21381" y="9542"/>
                  </a:lnTo>
                  <a:cubicBezTo>
                    <a:pt x="21556" y="10075"/>
                    <a:pt x="21556" y="10946"/>
                    <a:pt x="21381" y="11478"/>
                  </a:cubicBezTo>
                  <a:lnTo>
                    <a:pt x="20244" y="14942"/>
                  </a:lnTo>
                  <a:cubicBezTo>
                    <a:pt x="20069" y="15474"/>
                    <a:pt x="19640" y="15910"/>
                    <a:pt x="19291" y="15910"/>
                  </a:cubicBezTo>
                  <a:lnTo>
                    <a:pt x="17017" y="15910"/>
                  </a:lnTo>
                  <a:cubicBezTo>
                    <a:pt x="16667" y="15910"/>
                    <a:pt x="16238" y="15474"/>
                    <a:pt x="16064" y="14942"/>
                  </a:cubicBezTo>
                  <a:lnTo>
                    <a:pt x="15429" y="13010"/>
                  </a:lnTo>
                  <a:cubicBezTo>
                    <a:pt x="15254" y="12477"/>
                    <a:pt x="14825" y="12042"/>
                    <a:pt x="14476" y="12042"/>
                  </a:cubicBezTo>
                  <a:lnTo>
                    <a:pt x="14221" y="12042"/>
                  </a:lnTo>
                  <a:cubicBezTo>
                    <a:pt x="13872" y="12042"/>
                    <a:pt x="13443" y="12477"/>
                    <a:pt x="13268" y="13010"/>
                  </a:cubicBezTo>
                  <a:lnTo>
                    <a:pt x="10766" y="20632"/>
                  </a:lnTo>
                  <a:cubicBezTo>
                    <a:pt x="10591" y="21164"/>
                    <a:pt x="10162" y="21600"/>
                    <a:pt x="9813" y="21600"/>
                  </a:cubicBezTo>
                  <a:lnTo>
                    <a:pt x="3994" y="21600"/>
                  </a:lnTo>
                  <a:cubicBezTo>
                    <a:pt x="3644" y="21600"/>
                    <a:pt x="3215" y="21164"/>
                    <a:pt x="3040" y="20632"/>
                  </a:cubicBezTo>
                  <a:lnTo>
                    <a:pt x="131" y="11768"/>
                  </a:lnTo>
                  <a:cubicBezTo>
                    <a:pt x="-44" y="11235"/>
                    <a:pt x="-44" y="10364"/>
                    <a:pt x="131" y="9832"/>
                  </a:cubicBezTo>
                  <a:lnTo>
                    <a:pt x="3040" y="968"/>
                  </a:lnTo>
                  <a:cubicBezTo>
                    <a:pt x="3215" y="436"/>
                    <a:pt x="3644" y="0"/>
                    <a:pt x="3994" y="0"/>
                  </a:cubicBezTo>
                  <a:lnTo>
                    <a:pt x="9813" y="0"/>
                  </a:lnTo>
                  <a:cubicBezTo>
                    <a:pt x="10162" y="0"/>
                    <a:pt x="10591" y="436"/>
                    <a:pt x="10766" y="968"/>
                  </a:cubicBezTo>
                  <a:lnTo>
                    <a:pt x="13268" y="8590"/>
                  </a:lnTo>
                  <a:cubicBezTo>
                    <a:pt x="13443" y="9123"/>
                    <a:pt x="13872" y="9558"/>
                    <a:pt x="14221" y="9558"/>
                  </a:cubicBezTo>
                  <a:lnTo>
                    <a:pt x="14286" y="9558"/>
                  </a:lnTo>
                  <a:cubicBezTo>
                    <a:pt x="14635" y="9558"/>
                    <a:pt x="15064" y="9123"/>
                    <a:pt x="15239" y="8590"/>
                  </a:cubicBezTo>
                  <a:cubicBezTo>
                    <a:pt x="15239" y="8590"/>
                    <a:pt x="16064" y="6078"/>
                    <a:pt x="16064" y="6078"/>
                  </a:cubicBezTo>
                  <a:close/>
                </a:path>
              </a:pathLst>
            </a:custGeom>
            <a:solidFill>
              <a:srgbClr val="D6508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" name="Shape 729"/>
            <p:cNvSpPr/>
            <p:nvPr/>
          </p:nvSpPr>
          <p:spPr>
            <a:xfrm>
              <a:off x="4522788" y="3878263"/>
              <a:ext cx="1309687" cy="158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12495" y="4108"/>
                  </a:moveTo>
                  <a:cubicBezTo>
                    <a:pt x="12257" y="3765"/>
                    <a:pt x="12257" y="3203"/>
                    <a:pt x="12495" y="2859"/>
                  </a:cubicBezTo>
                  <a:lnTo>
                    <a:pt x="14046" y="624"/>
                  </a:lnTo>
                  <a:cubicBezTo>
                    <a:pt x="14285" y="281"/>
                    <a:pt x="14870" y="0"/>
                    <a:pt x="15347" y="0"/>
                  </a:cubicBezTo>
                  <a:lnTo>
                    <a:pt x="18450" y="0"/>
                  </a:lnTo>
                  <a:cubicBezTo>
                    <a:pt x="18927" y="0"/>
                    <a:pt x="19512" y="281"/>
                    <a:pt x="19750" y="624"/>
                  </a:cubicBezTo>
                  <a:lnTo>
                    <a:pt x="21302" y="2859"/>
                  </a:lnTo>
                  <a:cubicBezTo>
                    <a:pt x="21540" y="3203"/>
                    <a:pt x="21540" y="3765"/>
                    <a:pt x="21302" y="4108"/>
                  </a:cubicBezTo>
                  <a:lnTo>
                    <a:pt x="19750" y="6343"/>
                  </a:lnTo>
                  <a:cubicBezTo>
                    <a:pt x="19512" y="6686"/>
                    <a:pt x="18927" y="6967"/>
                    <a:pt x="18450" y="6967"/>
                  </a:cubicBezTo>
                  <a:lnTo>
                    <a:pt x="16719" y="6967"/>
                  </a:lnTo>
                  <a:cubicBezTo>
                    <a:pt x="16242" y="6967"/>
                    <a:pt x="15657" y="7248"/>
                    <a:pt x="15418" y="7592"/>
                  </a:cubicBezTo>
                  <a:lnTo>
                    <a:pt x="15245" y="7842"/>
                  </a:lnTo>
                  <a:cubicBezTo>
                    <a:pt x="15006" y="8185"/>
                    <a:pt x="15006" y="8747"/>
                    <a:pt x="15245" y="9091"/>
                  </a:cubicBezTo>
                  <a:lnTo>
                    <a:pt x="18658" y="14008"/>
                  </a:lnTo>
                  <a:cubicBezTo>
                    <a:pt x="18897" y="14352"/>
                    <a:pt x="18897" y="14914"/>
                    <a:pt x="18658" y="15257"/>
                  </a:cubicBezTo>
                  <a:lnTo>
                    <a:pt x="14689" y="20976"/>
                  </a:lnTo>
                  <a:cubicBezTo>
                    <a:pt x="14450" y="21319"/>
                    <a:pt x="13865" y="21600"/>
                    <a:pt x="13388" y="21600"/>
                  </a:cubicBezTo>
                  <a:lnTo>
                    <a:pt x="5449" y="21600"/>
                  </a:lnTo>
                  <a:cubicBezTo>
                    <a:pt x="4972" y="21600"/>
                    <a:pt x="4387" y="21319"/>
                    <a:pt x="4148" y="20975"/>
                  </a:cubicBezTo>
                  <a:lnTo>
                    <a:pt x="178" y="15257"/>
                  </a:lnTo>
                  <a:cubicBezTo>
                    <a:pt x="-60" y="14914"/>
                    <a:pt x="-60" y="14352"/>
                    <a:pt x="178" y="14008"/>
                  </a:cubicBezTo>
                  <a:lnTo>
                    <a:pt x="4148" y="8290"/>
                  </a:lnTo>
                  <a:cubicBezTo>
                    <a:pt x="4387" y="7946"/>
                    <a:pt x="4972" y="7665"/>
                    <a:pt x="5449" y="7665"/>
                  </a:cubicBezTo>
                  <a:lnTo>
                    <a:pt x="12276" y="7665"/>
                  </a:lnTo>
                  <a:cubicBezTo>
                    <a:pt x="12753" y="7665"/>
                    <a:pt x="13338" y="7384"/>
                    <a:pt x="13576" y="7041"/>
                  </a:cubicBezTo>
                  <a:lnTo>
                    <a:pt x="13620" y="6978"/>
                  </a:lnTo>
                  <a:cubicBezTo>
                    <a:pt x="13859" y="6634"/>
                    <a:pt x="13859" y="6072"/>
                    <a:pt x="13620" y="5729"/>
                  </a:cubicBezTo>
                  <a:cubicBezTo>
                    <a:pt x="13620" y="5729"/>
                    <a:pt x="12495" y="4108"/>
                    <a:pt x="12495" y="4108"/>
                  </a:cubicBezTo>
                  <a:close/>
                </a:path>
              </a:pathLst>
            </a:custGeom>
            <a:solidFill>
              <a:srgbClr val="21155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" name="Shape 730"/>
            <p:cNvSpPr/>
            <p:nvPr/>
          </p:nvSpPr>
          <p:spPr>
            <a:xfrm>
              <a:off x="5818188" y="4197350"/>
              <a:ext cx="1335087" cy="157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2976" y="7028"/>
                  </a:moveTo>
                  <a:cubicBezTo>
                    <a:pt x="2508" y="7028"/>
                    <a:pt x="1933" y="6745"/>
                    <a:pt x="1699" y="6398"/>
                  </a:cubicBezTo>
                  <a:lnTo>
                    <a:pt x="175" y="4144"/>
                  </a:lnTo>
                  <a:cubicBezTo>
                    <a:pt x="-59" y="3797"/>
                    <a:pt x="-59" y="3231"/>
                    <a:pt x="175" y="2884"/>
                  </a:cubicBezTo>
                  <a:lnTo>
                    <a:pt x="1699" y="630"/>
                  </a:lnTo>
                  <a:cubicBezTo>
                    <a:pt x="1933" y="283"/>
                    <a:pt x="2508" y="0"/>
                    <a:pt x="2977" y="0"/>
                  </a:cubicBezTo>
                  <a:lnTo>
                    <a:pt x="6024" y="0"/>
                  </a:lnTo>
                  <a:cubicBezTo>
                    <a:pt x="6493" y="0"/>
                    <a:pt x="7068" y="283"/>
                    <a:pt x="7302" y="630"/>
                  </a:cubicBezTo>
                  <a:lnTo>
                    <a:pt x="8826" y="2884"/>
                  </a:lnTo>
                  <a:cubicBezTo>
                    <a:pt x="9060" y="3230"/>
                    <a:pt x="9060" y="3797"/>
                    <a:pt x="8826" y="4144"/>
                  </a:cubicBezTo>
                  <a:lnTo>
                    <a:pt x="7975" y="5402"/>
                  </a:lnTo>
                  <a:cubicBezTo>
                    <a:pt x="7741" y="5748"/>
                    <a:pt x="7741" y="6315"/>
                    <a:pt x="7976" y="6661"/>
                  </a:cubicBezTo>
                  <a:lnTo>
                    <a:pt x="8146" y="6914"/>
                  </a:lnTo>
                  <a:cubicBezTo>
                    <a:pt x="8380" y="7260"/>
                    <a:pt x="8955" y="7544"/>
                    <a:pt x="9424" y="7544"/>
                  </a:cubicBezTo>
                  <a:lnTo>
                    <a:pt x="16130" y="7544"/>
                  </a:lnTo>
                  <a:cubicBezTo>
                    <a:pt x="16598" y="7544"/>
                    <a:pt x="17173" y="7827"/>
                    <a:pt x="17407" y="8174"/>
                  </a:cubicBezTo>
                  <a:lnTo>
                    <a:pt x="21307" y="13942"/>
                  </a:lnTo>
                  <a:cubicBezTo>
                    <a:pt x="21541" y="14288"/>
                    <a:pt x="21541" y="14855"/>
                    <a:pt x="21307" y="15202"/>
                  </a:cubicBezTo>
                  <a:lnTo>
                    <a:pt x="17407" y="20970"/>
                  </a:lnTo>
                  <a:cubicBezTo>
                    <a:pt x="17173" y="21317"/>
                    <a:pt x="16598" y="21600"/>
                    <a:pt x="16130" y="21600"/>
                  </a:cubicBezTo>
                  <a:lnTo>
                    <a:pt x="8331" y="21600"/>
                  </a:lnTo>
                  <a:cubicBezTo>
                    <a:pt x="7863" y="21600"/>
                    <a:pt x="7288" y="21317"/>
                    <a:pt x="7054" y="20970"/>
                  </a:cubicBezTo>
                  <a:lnTo>
                    <a:pt x="3154" y="15202"/>
                  </a:lnTo>
                  <a:cubicBezTo>
                    <a:pt x="2920" y="14855"/>
                    <a:pt x="2920" y="14288"/>
                    <a:pt x="3154" y="13942"/>
                  </a:cubicBezTo>
                  <a:lnTo>
                    <a:pt x="6507" y="8982"/>
                  </a:lnTo>
                  <a:cubicBezTo>
                    <a:pt x="6742" y="8635"/>
                    <a:pt x="6742" y="8068"/>
                    <a:pt x="6507" y="7722"/>
                  </a:cubicBezTo>
                  <a:lnTo>
                    <a:pt x="6464" y="7658"/>
                  </a:lnTo>
                  <a:cubicBezTo>
                    <a:pt x="6230" y="7312"/>
                    <a:pt x="5655" y="7028"/>
                    <a:pt x="5187" y="7028"/>
                  </a:cubicBezTo>
                  <a:cubicBezTo>
                    <a:pt x="5187" y="7028"/>
                    <a:pt x="2976" y="7028"/>
                    <a:pt x="2976" y="7028"/>
                  </a:cubicBezTo>
                  <a:close/>
                </a:path>
              </a:pathLst>
            </a:custGeom>
            <a:solidFill>
              <a:srgbClr val="631F7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" name="Shape 731"/>
            <p:cNvSpPr/>
            <p:nvPr/>
          </p:nvSpPr>
          <p:spPr>
            <a:xfrm>
              <a:off x="6364288" y="3611563"/>
              <a:ext cx="1790700" cy="102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5448" y="15522"/>
                  </a:moveTo>
                  <a:cubicBezTo>
                    <a:pt x="5274" y="16055"/>
                    <a:pt x="4845" y="16490"/>
                    <a:pt x="4495" y="16490"/>
                  </a:cubicBezTo>
                  <a:lnTo>
                    <a:pt x="2221" y="16490"/>
                  </a:lnTo>
                  <a:cubicBezTo>
                    <a:pt x="1871" y="16490"/>
                    <a:pt x="1443" y="16054"/>
                    <a:pt x="1268" y="15522"/>
                  </a:cubicBezTo>
                  <a:lnTo>
                    <a:pt x="131" y="12058"/>
                  </a:lnTo>
                  <a:cubicBezTo>
                    <a:pt x="-44" y="11526"/>
                    <a:pt x="-44" y="10655"/>
                    <a:pt x="131" y="10122"/>
                  </a:cubicBezTo>
                  <a:lnTo>
                    <a:pt x="1268" y="6658"/>
                  </a:lnTo>
                  <a:cubicBezTo>
                    <a:pt x="1443" y="6126"/>
                    <a:pt x="1872" y="5690"/>
                    <a:pt x="2221" y="5690"/>
                  </a:cubicBezTo>
                  <a:lnTo>
                    <a:pt x="4495" y="5690"/>
                  </a:lnTo>
                  <a:cubicBezTo>
                    <a:pt x="4845" y="5690"/>
                    <a:pt x="5273" y="6126"/>
                    <a:pt x="5448" y="6658"/>
                  </a:cubicBezTo>
                  <a:lnTo>
                    <a:pt x="6083" y="8591"/>
                  </a:lnTo>
                  <a:cubicBezTo>
                    <a:pt x="6258" y="9123"/>
                    <a:pt x="6686" y="9559"/>
                    <a:pt x="7036" y="9558"/>
                  </a:cubicBezTo>
                  <a:lnTo>
                    <a:pt x="7291" y="9558"/>
                  </a:lnTo>
                  <a:cubicBezTo>
                    <a:pt x="7640" y="9558"/>
                    <a:pt x="8069" y="9123"/>
                    <a:pt x="8244" y="8590"/>
                  </a:cubicBezTo>
                  <a:lnTo>
                    <a:pt x="10746" y="968"/>
                  </a:lnTo>
                  <a:cubicBezTo>
                    <a:pt x="10921" y="436"/>
                    <a:pt x="11350" y="0"/>
                    <a:pt x="11699" y="0"/>
                  </a:cubicBezTo>
                  <a:lnTo>
                    <a:pt x="17518" y="0"/>
                  </a:lnTo>
                  <a:cubicBezTo>
                    <a:pt x="17868" y="0"/>
                    <a:pt x="18297" y="436"/>
                    <a:pt x="18472" y="968"/>
                  </a:cubicBezTo>
                  <a:lnTo>
                    <a:pt x="21381" y="9832"/>
                  </a:lnTo>
                  <a:cubicBezTo>
                    <a:pt x="21556" y="10365"/>
                    <a:pt x="21556" y="11236"/>
                    <a:pt x="21381" y="11768"/>
                  </a:cubicBezTo>
                  <a:lnTo>
                    <a:pt x="18472" y="20632"/>
                  </a:lnTo>
                  <a:cubicBezTo>
                    <a:pt x="18297" y="21164"/>
                    <a:pt x="17868" y="21600"/>
                    <a:pt x="17518" y="21600"/>
                  </a:cubicBezTo>
                  <a:lnTo>
                    <a:pt x="11699" y="21600"/>
                  </a:lnTo>
                  <a:cubicBezTo>
                    <a:pt x="11350" y="21600"/>
                    <a:pt x="10921" y="21164"/>
                    <a:pt x="10746" y="20632"/>
                  </a:cubicBezTo>
                  <a:lnTo>
                    <a:pt x="8244" y="13010"/>
                  </a:lnTo>
                  <a:cubicBezTo>
                    <a:pt x="8069" y="12477"/>
                    <a:pt x="7640" y="12042"/>
                    <a:pt x="7290" y="12042"/>
                  </a:cubicBezTo>
                  <a:lnTo>
                    <a:pt x="7226" y="12042"/>
                  </a:lnTo>
                  <a:cubicBezTo>
                    <a:pt x="6877" y="12042"/>
                    <a:pt x="6448" y="12477"/>
                    <a:pt x="6273" y="13010"/>
                  </a:cubicBezTo>
                  <a:cubicBezTo>
                    <a:pt x="6273" y="13010"/>
                    <a:pt x="5448" y="15522"/>
                    <a:pt x="5448" y="15522"/>
                  </a:cubicBezTo>
                  <a:close/>
                </a:path>
              </a:pathLst>
            </a:custGeom>
            <a:solidFill>
              <a:srgbClr val="D6508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" name="Shape 732"/>
            <p:cNvSpPr/>
            <p:nvPr/>
          </p:nvSpPr>
          <p:spPr>
            <a:xfrm>
              <a:off x="6364288" y="2174875"/>
              <a:ext cx="1311275" cy="158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8985" y="17492"/>
                  </a:moveTo>
                  <a:cubicBezTo>
                    <a:pt x="9223" y="17835"/>
                    <a:pt x="9223" y="18397"/>
                    <a:pt x="8985" y="18741"/>
                  </a:cubicBezTo>
                  <a:lnTo>
                    <a:pt x="7433" y="20976"/>
                  </a:lnTo>
                  <a:cubicBezTo>
                    <a:pt x="7195" y="21319"/>
                    <a:pt x="6610" y="21600"/>
                    <a:pt x="6133" y="21600"/>
                  </a:cubicBezTo>
                  <a:lnTo>
                    <a:pt x="3030" y="21600"/>
                  </a:lnTo>
                  <a:cubicBezTo>
                    <a:pt x="2553" y="21600"/>
                    <a:pt x="1968" y="21319"/>
                    <a:pt x="1730" y="20976"/>
                  </a:cubicBezTo>
                  <a:lnTo>
                    <a:pt x="178" y="18741"/>
                  </a:lnTo>
                  <a:cubicBezTo>
                    <a:pt x="-60" y="18397"/>
                    <a:pt x="-60" y="17835"/>
                    <a:pt x="178" y="17492"/>
                  </a:cubicBezTo>
                  <a:lnTo>
                    <a:pt x="1730" y="15257"/>
                  </a:lnTo>
                  <a:cubicBezTo>
                    <a:pt x="1968" y="14914"/>
                    <a:pt x="2553" y="14633"/>
                    <a:pt x="3030" y="14633"/>
                  </a:cubicBezTo>
                  <a:lnTo>
                    <a:pt x="4761" y="14633"/>
                  </a:lnTo>
                  <a:cubicBezTo>
                    <a:pt x="5238" y="14633"/>
                    <a:pt x="5823" y="14352"/>
                    <a:pt x="6062" y="14008"/>
                  </a:cubicBezTo>
                  <a:lnTo>
                    <a:pt x="6235" y="13758"/>
                  </a:lnTo>
                  <a:cubicBezTo>
                    <a:pt x="6474" y="13415"/>
                    <a:pt x="6474" y="12853"/>
                    <a:pt x="6235" y="12509"/>
                  </a:cubicBezTo>
                  <a:lnTo>
                    <a:pt x="2822" y="7592"/>
                  </a:lnTo>
                  <a:cubicBezTo>
                    <a:pt x="2583" y="7248"/>
                    <a:pt x="2583" y="6686"/>
                    <a:pt x="2822" y="6343"/>
                  </a:cubicBezTo>
                  <a:lnTo>
                    <a:pt x="6791" y="624"/>
                  </a:lnTo>
                  <a:cubicBezTo>
                    <a:pt x="7030" y="281"/>
                    <a:pt x="7615" y="0"/>
                    <a:pt x="8092" y="0"/>
                  </a:cubicBezTo>
                  <a:lnTo>
                    <a:pt x="16032" y="0"/>
                  </a:lnTo>
                  <a:cubicBezTo>
                    <a:pt x="16508" y="0"/>
                    <a:pt x="17094" y="281"/>
                    <a:pt x="17332" y="625"/>
                  </a:cubicBezTo>
                  <a:lnTo>
                    <a:pt x="21302" y="6343"/>
                  </a:lnTo>
                  <a:cubicBezTo>
                    <a:pt x="21540" y="6686"/>
                    <a:pt x="21540" y="7248"/>
                    <a:pt x="21302" y="7592"/>
                  </a:cubicBezTo>
                  <a:lnTo>
                    <a:pt x="17332" y="13310"/>
                  </a:lnTo>
                  <a:cubicBezTo>
                    <a:pt x="17093" y="13654"/>
                    <a:pt x="16508" y="13935"/>
                    <a:pt x="16031" y="13935"/>
                  </a:cubicBezTo>
                  <a:lnTo>
                    <a:pt x="9204" y="13935"/>
                  </a:lnTo>
                  <a:cubicBezTo>
                    <a:pt x="8727" y="13935"/>
                    <a:pt x="8142" y="14216"/>
                    <a:pt x="7904" y="14559"/>
                  </a:cubicBezTo>
                  <a:lnTo>
                    <a:pt x="7860" y="14622"/>
                  </a:lnTo>
                  <a:cubicBezTo>
                    <a:pt x="7621" y="14966"/>
                    <a:pt x="7621" y="15528"/>
                    <a:pt x="7860" y="15871"/>
                  </a:cubicBezTo>
                  <a:cubicBezTo>
                    <a:pt x="7860" y="15871"/>
                    <a:pt x="8985" y="17492"/>
                    <a:pt x="8985" y="17492"/>
                  </a:cubicBezTo>
                  <a:close/>
                </a:path>
              </a:pathLst>
            </a:custGeom>
            <a:solidFill>
              <a:srgbClr val="21155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" name="Rectangle 25"/>
            <p:cNvSpPr/>
            <p:nvPr/>
          </p:nvSpPr>
          <p:spPr>
            <a:xfrm>
              <a:off x="6669029" y="250031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标题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26"/>
            <p:cNvSpPr/>
            <p:nvPr/>
          </p:nvSpPr>
          <p:spPr>
            <a:xfrm>
              <a:off x="7172266" y="386556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标题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27"/>
            <p:cNvSpPr/>
            <p:nvPr/>
          </p:nvSpPr>
          <p:spPr>
            <a:xfrm>
              <a:off x="6192779" y="5011738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标题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28"/>
            <p:cNvSpPr/>
            <p:nvPr/>
          </p:nvSpPr>
          <p:spPr>
            <a:xfrm>
              <a:off x="4688623" y="470376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标题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29"/>
            <p:cNvSpPr/>
            <p:nvPr/>
          </p:nvSpPr>
          <p:spPr>
            <a:xfrm>
              <a:off x="4198879" y="328771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标题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30"/>
            <p:cNvSpPr/>
            <p:nvPr/>
          </p:nvSpPr>
          <p:spPr>
            <a:xfrm>
              <a:off x="5204558" y="2154238"/>
              <a:ext cx="8002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标题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31"/>
            <p:cNvSpPr txBox="1"/>
            <p:nvPr/>
          </p:nvSpPr>
          <p:spPr>
            <a:xfrm>
              <a:off x="5880100" y="3013075"/>
              <a:ext cx="4476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en-US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32"/>
            <p:cNvSpPr txBox="1"/>
            <p:nvPr/>
          </p:nvSpPr>
          <p:spPr>
            <a:xfrm>
              <a:off x="6427788" y="3317875"/>
              <a:ext cx="44767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en-US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6427788" y="3938588"/>
              <a:ext cx="44767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en-US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5872163" y="4264025"/>
              <a:ext cx="4476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en-US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5334000" y="3938588"/>
              <a:ext cx="44767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  <a:endParaRPr lang="en-US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5324475" y="3324225"/>
              <a:ext cx="44767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white">
                      <a:lumMod val="9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06</a:t>
              </a:r>
              <a:endParaRPr lang="en-US">
                <a:solidFill>
                  <a:prstClr val="white">
                    <a:lumMod val="9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tangle 37"/>
            <p:cNvSpPr/>
            <p:nvPr/>
          </p:nvSpPr>
          <p:spPr>
            <a:xfrm>
              <a:off x="8316913" y="2233613"/>
              <a:ext cx="1984375" cy="71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输入此处标题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7" name="Rectangle 38"/>
            <p:cNvSpPr/>
            <p:nvPr/>
          </p:nvSpPr>
          <p:spPr>
            <a:xfrm>
              <a:off x="8943975" y="3897313"/>
              <a:ext cx="1984375" cy="71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输入此处标题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8" name="Rectangle 39"/>
            <p:cNvSpPr/>
            <p:nvPr/>
          </p:nvSpPr>
          <p:spPr>
            <a:xfrm>
              <a:off x="7678738" y="5233988"/>
              <a:ext cx="1984375" cy="71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输入此处标题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Rectangle 40"/>
            <p:cNvSpPr/>
            <p:nvPr/>
          </p:nvSpPr>
          <p:spPr>
            <a:xfrm>
              <a:off x="1851025" y="4883150"/>
              <a:ext cx="1984375" cy="71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输入此处标题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Rectangle 41"/>
            <p:cNvSpPr/>
            <p:nvPr/>
          </p:nvSpPr>
          <p:spPr>
            <a:xfrm>
              <a:off x="1304925" y="3186113"/>
              <a:ext cx="1982788" cy="71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输入此处标题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1" name="Rectangle 42"/>
            <p:cNvSpPr/>
            <p:nvPr/>
          </p:nvSpPr>
          <p:spPr>
            <a:xfrm>
              <a:off x="2438400" y="1866900"/>
              <a:ext cx="1984375" cy="71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输入此处标题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言简意赅，简单描述即可，不必过于繁琐，注意版面的美观度。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12434" y="1447800"/>
            <a:ext cx="4763968" cy="4306452"/>
            <a:chOff x="5964817" y="1221813"/>
            <a:chExt cx="5436545" cy="4914437"/>
          </a:xfrm>
        </p:grpSpPr>
        <p:sp>
          <p:nvSpPr>
            <p:cNvPr id="8" name="六边形 7"/>
            <p:cNvSpPr/>
            <p:nvPr/>
          </p:nvSpPr>
          <p:spPr>
            <a:xfrm rot="16200000">
              <a:off x="5919557" y="3006890"/>
              <a:ext cx="1523767" cy="1433247"/>
            </a:xfrm>
            <a:prstGeom prst="hexagon">
              <a:avLst/>
            </a:prstGeom>
            <a:solidFill>
              <a:srgbClr val="D65089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 rot="16200000">
              <a:off x="8148630" y="4657743"/>
              <a:ext cx="1523767" cy="1433247"/>
            </a:xfrm>
            <a:prstGeom prst="hexagon">
              <a:avLst/>
            </a:prstGeom>
            <a:solidFill>
              <a:srgbClr val="D65089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 rot="16200000">
              <a:off x="7879843" y="1267073"/>
              <a:ext cx="1523767" cy="1433247"/>
            </a:xfrm>
            <a:prstGeom prst="hexagon">
              <a:avLst/>
            </a:prstGeom>
            <a:solidFill>
              <a:srgbClr val="D65089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10FAB4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 rot="16200000">
              <a:off x="9922855" y="2991674"/>
              <a:ext cx="1523767" cy="1433247"/>
            </a:xfrm>
            <a:prstGeom prst="hexagon">
              <a:avLst/>
            </a:prstGeom>
            <a:solidFill>
              <a:srgbClr val="D65089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10FAB4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750" y="3427624"/>
              <a:ext cx="603077" cy="5613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054" y="4996529"/>
              <a:ext cx="800020" cy="83520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699" y="1634530"/>
              <a:ext cx="780055" cy="76455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466" y="3345389"/>
              <a:ext cx="752551" cy="780535"/>
            </a:xfrm>
            <a:prstGeom prst="rect">
              <a:avLst/>
            </a:prstGeom>
          </p:spPr>
        </p:pic>
        <p:sp>
          <p:nvSpPr>
            <p:cNvPr id="16" name="圆角右箭头 13"/>
            <p:cNvSpPr/>
            <p:nvPr/>
          </p:nvSpPr>
          <p:spPr>
            <a:xfrm>
              <a:off x="6690287" y="1759205"/>
              <a:ext cx="1009312" cy="978001"/>
            </a:xfrm>
            <a:prstGeom prst="bentArrow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圆角右箭头 14"/>
            <p:cNvSpPr/>
            <p:nvPr/>
          </p:nvSpPr>
          <p:spPr>
            <a:xfrm rot="5400000">
              <a:off x="9856603" y="1775472"/>
              <a:ext cx="1009936" cy="977397"/>
            </a:xfrm>
            <a:prstGeom prst="bentArrow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10FAB4"/>
                </a:solidFill>
              </a:endParaRPr>
            </a:p>
          </p:txBody>
        </p:sp>
        <p:sp>
          <p:nvSpPr>
            <p:cNvPr id="18" name="圆角右箭头 15"/>
            <p:cNvSpPr/>
            <p:nvPr/>
          </p:nvSpPr>
          <p:spPr>
            <a:xfrm rot="10800000">
              <a:off x="9872873" y="4689318"/>
              <a:ext cx="1009312" cy="978001"/>
            </a:xfrm>
            <a:prstGeom prst="bentArrow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10FAB4"/>
                </a:solidFill>
              </a:endParaRPr>
            </a:p>
          </p:txBody>
        </p:sp>
        <p:sp>
          <p:nvSpPr>
            <p:cNvPr id="19" name="圆角右箭头 16"/>
            <p:cNvSpPr/>
            <p:nvPr/>
          </p:nvSpPr>
          <p:spPr>
            <a:xfrm rot="16200000">
              <a:off x="6705933" y="4628752"/>
              <a:ext cx="1009936" cy="977397"/>
            </a:xfrm>
            <a:prstGeom prst="bentArrow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8202678" y="3415736"/>
              <a:ext cx="1264423" cy="526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关键词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1303425" y="2614264"/>
            <a:ext cx="4299472" cy="1105356"/>
          </a:xfrm>
          <a:prstGeom prst="rect">
            <a:avLst/>
          </a:prstGeom>
          <a:effectLst/>
        </p:spPr>
        <p:txBody>
          <a:bodyPr wrap="square" lIns="162425" tIns="81211" rIns="162425" bIns="8121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言简意赅，简单描述即可，不必过于繁琐，注意版面的美观度。言简意赅，简单描述即可，不必过于繁琐，注意版面的美观度。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17238" y="2300856"/>
            <a:ext cx="3115633" cy="433313"/>
          </a:xfrm>
          <a:prstGeom prst="rect">
            <a:avLst/>
          </a:prstGeom>
        </p:spPr>
        <p:txBody>
          <a:bodyPr wrap="square" lIns="162425" tIns="81211" rIns="162425" bIns="81211">
            <a:spAutoFit/>
          </a:bodyPr>
          <a:lstStyle/>
          <a:p>
            <a:pPr algn="just" defTabSz="1624330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这里填写小标题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1285081" y="4361179"/>
            <a:ext cx="4299472" cy="1105356"/>
          </a:xfrm>
          <a:prstGeom prst="rect">
            <a:avLst/>
          </a:prstGeom>
          <a:effectLst/>
        </p:spPr>
        <p:txBody>
          <a:bodyPr wrap="square" lIns="162425" tIns="81211" rIns="162425" bIns="8121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言简意赅，简单描述即可，不必过于繁琐，注意版面的美观度。言简意赅，简单描述即可，不必过于繁琐，注意版面的美观度。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98895" y="4047770"/>
            <a:ext cx="3115633" cy="433313"/>
          </a:xfrm>
          <a:prstGeom prst="rect">
            <a:avLst/>
          </a:prstGeom>
        </p:spPr>
        <p:txBody>
          <a:bodyPr wrap="square" lIns="162425" tIns="81211" rIns="162425" bIns="81211">
            <a:spAutoFit/>
          </a:bodyPr>
          <a:lstStyle/>
          <a:p>
            <a:pPr algn="just" defTabSz="1624330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这里填写小标题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明年工作计划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6251" y="3762848"/>
            <a:ext cx="11258550" cy="492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endParaRPr lang="zh-CN" altLang="zh-CN" sz="2400"/>
          </a:p>
        </p:txBody>
      </p:sp>
      <p:grpSp>
        <p:nvGrpSpPr>
          <p:cNvPr id="9" name="组合 8"/>
          <p:cNvGrpSpPr/>
          <p:nvPr/>
        </p:nvGrpSpPr>
        <p:grpSpPr>
          <a:xfrm>
            <a:off x="2328505" y="2960655"/>
            <a:ext cx="206311" cy="938212"/>
            <a:chOff x="1745505" y="2220491"/>
            <a:chExt cx="154781" cy="703659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2" name="组合 4"/>
          <p:cNvGrpSpPr/>
          <p:nvPr/>
        </p:nvGrpSpPr>
        <p:grpSpPr>
          <a:xfrm>
            <a:off x="3991925" y="3690906"/>
            <a:ext cx="206311" cy="938213"/>
            <a:chOff x="2993454" y="2768178"/>
            <a:chExt cx="154781" cy="70366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5" name="组合 6"/>
          <p:cNvGrpSpPr/>
          <p:nvPr/>
        </p:nvGrpSpPr>
        <p:grpSpPr>
          <a:xfrm>
            <a:off x="5419997" y="2960655"/>
            <a:ext cx="207899" cy="938212"/>
            <a:chOff x="4064842" y="2220491"/>
            <a:chExt cx="155972" cy="703659"/>
          </a:xfrm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8" name="组合 8"/>
          <p:cNvGrpSpPr/>
          <p:nvPr/>
        </p:nvGrpSpPr>
        <p:grpSpPr>
          <a:xfrm>
            <a:off x="6922797" y="3690906"/>
            <a:ext cx="207899" cy="938213"/>
            <a:chOff x="5192289" y="2768178"/>
            <a:chExt cx="155972" cy="703660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21" name="组合 10"/>
          <p:cNvGrpSpPr/>
          <p:nvPr/>
        </p:nvGrpSpPr>
        <p:grpSpPr>
          <a:xfrm>
            <a:off x="8358975" y="2960655"/>
            <a:ext cx="207899" cy="938212"/>
            <a:chOff x="6269755" y="2220491"/>
            <a:chExt cx="155972" cy="703659"/>
          </a:xfrm>
        </p:grpSpPr>
        <p:sp>
          <p:nvSpPr>
            <p:cNvPr id="22" name="Rectangle 267"/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23" name="Oval 268"/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24" name="组合 12"/>
          <p:cNvGrpSpPr/>
          <p:nvPr/>
        </p:nvGrpSpPr>
        <p:grpSpPr>
          <a:xfrm>
            <a:off x="10208437" y="3690906"/>
            <a:ext cx="207899" cy="938213"/>
            <a:chOff x="7657280" y="2768178"/>
            <a:chExt cx="155972" cy="703660"/>
          </a:xfrm>
        </p:grpSpPr>
        <p:sp>
          <p:nvSpPr>
            <p:cNvPr id="25" name="Rectangle 266"/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26" name="Oval 270"/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rgbClr val="D65089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27" name="组合 3"/>
          <p:cNvGrpSpPr/>
          <p:nvPr/>
        </p:nvGrpSpPr>
        <p:grpSpPr>
          <a:xfrm>
            <a:off x="2120609" y="2647917"/>
            <a:ext cx="622108" cy="625475"/>
            <a:chOff x="1589534" y="1985937"/>
            <a:chExt cx="466725" cy="469106"/>
          </a:xfrm>
        </p:grpSpPr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 algn="ctr" eaLnBrk="1" hangingPunct="1"/>
              <a:endPara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1678652" y="2045638"/>
              <a:ext cx="280410" cy="3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5" rIns="91412" bIns="45705">
              <a:spAutoFit/>
            </a:bodyPr>
            <a:lstStyle/>
            <a:p>
              <a:pPr eaLnBrk="1" hangingPunct="1"/>
              <a:r>
                <a:rPr lang="id-ID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7"/>
          <p:cNvGrpSpPr/>
          <p:nvPr/>
        </p:nvGrpSpPr>
        <p:grpSpPr>
          <a:xfrm>
            <a:off x="5213689" y="2647916"/>
            <a:ext cx="622108" cy="625474"/>
            <a:chOff x="3910061" y="1985937"/>
            <a:chExt cx="466725" cy="469106"/>
          </a:xfrm>
        </p:grpSpPr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4010359" y="2045639"/>
              <a:ext cx="280410" cy="3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5" rIns="91412" bIns="45705">
              <a:spAutoFit/>
            </a:bodyPr>
            <a:lstStyle/>
            <a:p>
              <a:pPr eaLnBrk="1" hangingPunct="1"/>
              <a:r>
                <a:rPr lang="id-ID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11"/>
          <p:cNvGrpSpPr/>
          <p:nvPr/>
        </p:nvGrpSpPr>
        <p:grpSpPr>
          <a:xfrm>
            <a:off x="8152666" y="2647917"/>
            <a:ext cx="622108" cy="625475"/>
            <a:chOff x="6114974" y="1985937"/>
            <a:chExt cx="466725" cy="469106"/>
          </a:xfrm>
        </p:grpSpPr>
        <p:sp>
          <p:nvSpPr>
            <p:cNvPr id="34" name="Oval 269"/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 algn="ctr" eaLnBrk="1" hangingPunct="1"/>
              <a:endPara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6205715" y="2045638"/>
              <a:ext cx="280410" cy="3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5" rIns="91412" bIns="45705">
              <a:spAutoFit/>
            </a:bodyPr>
            <a:lstStyle/>
            <a:p>
              <a:pPr eaLnBrk="1" hangingPunct="1"/>
              <a:r>
                <a:rPr lang="id-ID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5"/>
          <p:cNvGrpSpPr/>
          <p:nvPr/>
        </p:nvGrpSpPr>
        <p:grpSpPr>
          <a:xfrm>
            <a:off x="3784027" y="4316381"/>
            <a:ext cx="622108" cy="625474"/>
            <a:chOff x="2837483" y="3237285"/>
            <a:chExt cx="466725" cy="469106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42818" y="3298773"/>
              <a:ext cx="280410" cy="3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5" rIns="91412" bIns="45705">
              <a:spAutoFit/>
            </a:bodyPr>
            <a:lstStyle/>
            <a:p>
              <a:pPr eaLnBrk="1" hangingPunct="1"/>
              <a:r>
                <a:rPr lang="id-ID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9"/>
          <p:cNvGrpSpPr/>
          <p:nvPr/>
        </p:nvGrpSpPr>
        <p:grpSpPr>
          <a:xfrm>
            <a:off x="6716489" y="4316382"/>
            <a:ext cx="622108" cy="625474"/>
            <a:chOff x="5037508" y="3237285"/>
            <a:chExt cx="466725" cy="469106"/>
          </a:xfrm>
        </p:grpSpPr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5130067" y="3305393"/>
              <a:ext cx="280410" cy="3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5" rIns="91412" bIns="45705">
              <a:spAutoFit/>
            </a:bodyPr>
            <a:lstStyle/>
            <a:p>
              <a:pPr eaLnBrk="1" hangingPunct="1"/>
              <a:r>
                <a:rPr lang="id-ID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002127" y="4316382"/>
            <a:ext cx="620520" cy="625474"/>
            <a:chOff x="7502499" y="3237285"/>
            <a:chExt cx="465534" cy="469106"/>
          </a:xfrm>
        </p:grpSpPr>
        <p:sp>
          <p:nvSpPr>
            <p:cNvPr id="43" name="Oval 271"/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rgbClr val="631F7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7581252" y="3311035"/>
              <a:ext cx="280410" cy="3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5" rIns="91412" bIns="45705">
              <a:spAutoFit/>
            </a:bodyPr>
            <a:lstStyle/>
            <a:p>
              <a:pPr eaLnBrk="1" hangingPunct="1"/>
              <a:r>
                <a:rPr lang="id-ID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33"/>
          <p:cNvSpPr txBox="1"/>
          <p:nvPr/>
        </p:nvSpPr>
        <p:spPr>
          <a:xfrm>
            <a:off x="1723774" y="151723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1584891" y="1834273"/>
            <a:ext cx="1768476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言简意赅，简单描述即可，不必过于繁琐，注意版面的美观度。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7" name="TextBox 35"/>
          <p:cNvSpPr txBox="1"/>
          <p:nvPr/>
        </p:nvSpPr>
        <p:spPr>
          <a:xfrm>
            <a:off x="4689754" y="154719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36"/>
          <p:cNvSpPr txBox="1"/>
          <p:nvPr/>
        </p:nvSpPr>
        <p:spPr>
          <a:xfrm>
            <a:off x="4676959" y="1834273"/>
            <a:ext cx="1768476" cy="79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言简意赅，简单描述即可，不必过于繁琐，注意版面的美观度。</a:t>
            </a:r>
            <a:endParaRPr lang="zh-CN" altLang="en-US" dirty="0">
              <a:sym typeface="+mn-lt"/>
            </a:endParaRPr>
          </a:p>
        </p:txBody>
      </p:sp>
      <p:sp>
        <p:nvSpPr>
          <p:cNvPr id="49" name="TextBox 37"/>
          <p:cNvSpPr txBox="1"/>
          <p:nvPr/>
        </p:nvSpPr>
        <p:spPr>
          <a:xfrm>
            <a:off x="7655734" y="15345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38"/>
          <p:cNvSpPr txBox="1"/>
          <p:nvPr/>
        </p:nvSpPr>
        <p:spPr>
          <a:xfrm>
            <a:off x="7576262" y="1834273"/>
            <a:ext cx="1768476" cy="79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言简意赅，简单描述即可，不必过于繁琐，注意版面的美观度。</a:t>
            </a:r>
            <a:endParaRPr lang="zh-CN" altLang="en-US" dirty="0">
              <a:sym typeface="+mn-lt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3353809" y="502324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3218524" y="5339826"/>
            <a:ext cx="1768476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言简意赅，简单描述即可，不必过于繁琐，注意版面的美观度。</a:t>
            </a:r>
            <a:endParaRPr lang="zh-CN" altLang="en-US" dirty="0">
              <a:sym typeface="+mn-lt"/>
            </a:endParaRPr>
          </a:p>
        </p:txBody>
      </p:sp>
      <p:sp>
        <p:nvSpPr>
          <p:cNvPr id="53" name="TextBox 41"/>
          <p:cNvSpPr txBox="1"/>
          <p:nvPr/>
        </p:nvSpPr>
        <p:spPr>
          <a:xfrm>
            <a:off x="6348484" y="502324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42"/>
          <p:cNvSpPr txBox="1"/>
          <p:nvPr/>
        </p:nvSpPr>
        <p:spPr>
          <a:xfrm>
            <a:off x="6222042" y="5359369"/>
            <a:ext cx="1768476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言简意赅，简单描述即可，不必过于繁琐，注意版面的美观度。</a:t>
            </a:r>
            <a:endParaRPr lang="zh-CN" altLang="en-US" dirty="0">
              <a:sym typeface="+mn-lt"/>
            </a:endParaRPr>
          </a:p>
        </p:txBody>
      </p:sp>
      <p:sp>
        <p:nvSpPr>
          <p:cNvPr id="55" name="TextBox 43"/>
          <p:cNvSpPr txBox="1"/>
          <p:nvPr/>
        </p:nvSpPr>
        <p:spPr>
          <a:xfrm>
            <a:off x="9611840" y="502324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44"/>
          <p:cNvSpPr txBox="1"/>
          <p:nvPr/>
        </p:nvSpPr>
        <p:spPr>
          <a:xfrm>
            <a:off x="9520580" y="5359369"/>
            <a:ext cx="1768476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言简意赅，简单描述即可，不必过于繁琐，注意版面的美观度。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28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1281"/>
            <a:ext cx="4180114" cy="5501487"/>
          </a:xfrm>
          <a:prstGeom prst="rect">
            <a:avLst/>
          </a:prstGeom>
        </p:spPr>
      </p:pic>
      <p:sp>
        <p:nvSpPr>
          <p:cNvPr id="10" name="PA_文本框 13"/>
          <p:cNvSpPr txBox="1"/>
          <p:nvPr>
            <p:custDataLst>
              <p:tags r:id="rId3"/>
            </p:custDataLst>
          </p:nvPr>
        </p:nvSpPr>
        <p:spPr>
          <a:xfrm>
            <a:off x="4637316" y="1674177"/>
            <a:ext cx="6231084" cy="1025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感谢您的欣赏！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2548" y="3528050"/>
            <a:ext cx="2722880" cy="386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汇报人：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时间：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2021.X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işlïḑe"/>
          <p:cNvSpPr/>
          <p:nvPr/>
        </p:nvSpPr>
        <p:spPr bwMode="auto">
          <a:xfrm>
            <a:off x="4712548" y="2927434"/>
            <a:ext cx="6119944" cy="5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3" name="PA_文本框 13"/>
          <p:cNvSpPr txBox="1"/>
          <p:nvPr>
            <p:custDataLst>
              <p:tags r:id="rId4"/>
            </p:custDataLst>
          </p:nvPr>
        </p:nvSpPr>
        <p:spPr>
          <a:xfrm>
            <a:off x="4748454" y="3958970"/>
            <a:ext cx="2435860" cy="1715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800" b="1" dirty="0">
                <a:gradFill>
                  <a:gsLst>
                    <a:gs pos="100000">
                      <a:srgbClr val="D65089"/>
                    </a:gs>
                    <a:gs pos="0">
                      <a:srgbClr val="631F70"/>
                    </a:gs>
                  </a:gsLst>
                  <a:lin ang="0" scaled="1"/>
                </a:gradFill>
                <a:latin typeface="+mn-ea"/>
              </a:rPr>
              <a:t>202X</a:t>
            </a:r>
            <a:endParaRPr lang="zh-CN" altLang="en-US" sz="8800" b="1" dirty="0">
              <a:gradFill>
                <a:gsLst>
                  <a:gs pos="100000">
                    <a:srgbClr val="D65089"/>
                  </a:gs>
                  <a:gs pos="0">
                    <a:srgbClr val="631F70"/>
                  </a:gs>
                </a:gsLst>
                <a:lin ang="0" scaled="1"/>
              </a:gra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48453" y="2699393"/>
            <a:ext cx="6048135" cy="104207"/>
          </a:xfrm>
          <a:prstGeom prst="rect">
            <a:avLst/>
          </a:prstGeom>
          <a:gradFill flip="none" rotWithShape="1">
            <a:gsLst>
              <a:gs pos="100000">
                <a:srgbClr val="D65089"/>
              </a:gs>
              <a:gs pos="21000">
                <a:srgbClr val="2A35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278" y="274523"/>
            <a:ext cx="3592394" cy="4648200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087594" y="4455416"/>
            <a:ext cx="6228354" cy="12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年度工作概述 </a:t>
            </a: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84385" y="2075213"/>
            <a:ext cx="1705155" cy="1705155"/>
          </a:xfrm>
          <a:prstGeom prst="ellipse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800" b="1" dirty="0"/>
              <a:t>01</a:t>
            </a:r>
            <a:endParaRPr lang="zh-CN" alt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年度工作概述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36775" y="1798638"/>
            <a:ext cx="2339975" cy="2339975"/>
            <a:chOff x="2136775" y="1798638"/>
            <a:chExt cx="2339975" cy="2339975"/>
          </a:xfrm>
        </p:grpSpPr>
        <p:sp>
          <p:nvSpPr>
            <p:cNvPr id="10" name="Oval 13"/>
            <p:cNvSpPr/>
            <p:nvPr/>
          </p:nvSpPr>
          <p:spPr>
            <a:xfrm>
              <a:off x="2136775" y="1798638"/>
              <a:ext cx="2339975" cy="2339975"/>
            </a:xfrm>
            <a:prstGeom prst="ellipse">
              <a:avLst/>
            </a:prstGeom>
            <a:solidFill>
              <a:srgbClr val="211552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3059113" y="1798638"/>
              <a:ext cx="495300" cy="495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</a:t>
              </a:r>
              <a:endPara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498725" y="2304533"/>
              <a:ext cx="1698625" cy="113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9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18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5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65463" y="3446463"/>
            <a:ext cx="2341562" cy="2339975"/>
            <a:chOff x="3065463" y="3446463"/>
            <a:chExt cx="2341562" cy="2339975"/>
          </a:xfrm>
        </p:grpSpPr>
        <p:sp>
          <p:nvSpPr>
            <p:cNvPr id="9" name="Oval 12"/>
            <p:cNvSpPr/>
            <p:nvPr/>
          </p:nvSpPr>
          <p:spPr>
            <a:xfrm>
              <a:off x="3065463" y="3446463"/>
              <a:ext cx="2341562" cy="2339975"/>
            </a:xfrm>
            <a:prstGeom prst="ellipse">
              <a:avLst/>
            </a:prstGeom>
            <a:solidFill>
              <a:srgbClr val="631F7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5"/>
            <p:cNvSpPr/>
            <p:nvPr/>
          </p:nvSpPr>
          <p:spPr>
            <a:xfrm>
              <a:off x="4910138" y="4368800"/>
              <a:ext cx="496887" cy="495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  <a:endPara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440113" y="3819467"/>
              <a:ext cx="1470025" cy="145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05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5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09675" y="3446463"/>
            <a:ext cx="2341563" cy="2339975"/>
            <a:chOff x="1209675" y="3446463"/>
            <a:chExt cx="2341563" cy="2339975"/>
          </a:xfrm>
        </p:grpSpPr>
        <p:sp>
          <p:nvSpPr>
            <p:cNvPr id="8" name="Oval 11"/>
            <p:cNvSpPr/>
            <p:nvPr/>
          </p:nvSpPr>
          <p:spPr>
            <a:xfrm>
              <a:off x="1209675" y="3446463"/>
              <a:ext cx="2341563" cy="2339975"/>
            </a:xfrm>
            <a:prstGeom prst="ellipse">
              <a:avLst/>
            </a:prstGeom>
            <a:solidFill>
              <a:srgbClr val="D65089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6"/>
            <p:cNvSpPr/>
            <p:nvPr/>
          </p:nvSpPr>
          <p:spPr>
            <a:xfrm>
              <a:off x="1209675" y="4368800"/>
              <a:ext cx="495300" cy="495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</a:t>
              </a:r>
              <a:endPara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674813" y="3969962"/>
              <a:ext cx="1468437" cy="138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05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+mn-lt"/>
                </a:rPr>
                <a:t>请在此处添加具体内容，文字尽量言简意赅，简单描述即可，不必过于繁琐，注意版面的美观度。</a:t>
              </a:r>
              <a:endParaRPr lang="zh-CN" altLang="en-US" sz="105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  <a:sym typeface="+mn-lt"/>
              </a:endParaRPr>
            </a:p>
          </p:txBody>
        </p:sp>
      </p:grpSp>
      <p:sp>
        <p:nvSpPr>
          <p:cNvPr id="17" name="Rectangle 20"/>
          <p:cNvSpPr/>
          <p:nvPr/>
        </p:nvSpPr>
        <p:spPr>
          <a:xfrm>
            <a:off x="5461000" y="2271824"/>
            <a:ext cx="4876800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rPr>
              <a:t>请在此处添加标题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Rectangle 21"/>
          <p:cNvSpPr/>
          <p:nvPr/>
        </p:nvSpPr>
        <p:spPr>
          <a:xfrm>
            <a:off x="5759450" y="3748199"/>
            <a:ext cx="5187950" cy="1597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年度工作概述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8" name="Group 62"/>
          <p:cNvGrpSpPr/>
          <p:nvPr/>
        </p:nvGrpSpPr>
        <p:grpSpPr bwMode="auto">
          <a:xfrm rot="2871305">
            <a:off x="1664193" y="960480"/>
            <a:ext cx="4138282" cy="3266267"/>
            <a:chOff x="4184836" y="1447800"/>
            <a:chExt cx="4970644" cy="3921642"/>
          </a:xfrm>
        </p:grpSpPr>
        <p:sp>
          <p:nvSpPr>
            <p:cNvPr id="9" name="Rectangle 21"/>
            <p:cNvSpPr/>
            <p:nvPr/>
          </p:nvSpPr>
          <p:spPr>
            <a:xfrm>
              <a:off x="5213094" y="4455554"/>
              <a:ext cx="913381" cy="914665"/>
            </a:xfrm>
            <a:prstGeom prst="rect">
              <a:avLst/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>
            <a:xfrm flipH="1">
              <a:off x="6241341" y="4454021"/>
              <a:ext cx="915036" cy="914665"/>
            </a:xfrm>
            <a:custGeom>
              <a:avLst/>
              <a:gdLst>
                <a:gd name="connsiteX0" fmla="*/ 0 w 914400"/>
                <a:gd name="connsiteY0" fmla="*/ 0 h 914400"/>
                <a:gd name="connsiteX1" fmla="*/ 457200 w 914400"/>
                <a:gd name="connsiteY1" fmla="*/ 0 h 914400"/>
                <a:gd name="connsiteX2" fmla="*/ 914400 w 914400"/>
                <a:gd name="connsiteY2" fmla="*/ 0 h 914400"/>
                <a:gd name="connsiteX3" fmla="*/ 914400 w 914400"/>
                <a:gd name="connsiteY3" fmla="*/ 457200 h 914400"/>
                <a:gd name="connsiteX4" fmla="*/ 914400 w 914400"/>
                <a:gd name="connsiteY4" fmla="*/ 914400 h 914400"/>
                <a:gd name="connsiteX5" fmla="*/ 457200 w 914400"/>
                <a:gd name="connsiteY5" fmla="*/ 914400 h 914400"/>
                <a:gd name="connsiteX6" fmla="*/ 0 w 914400"/>
                <a:gd name="connsiteY6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457200" y="0"/>
                  </a:lnTo>
                  <a:lnTo>
                    <a:pt x="914400" y="0"/>
                  </a:lnTo>
                  <a:lnTo>
                    <a:pt x="914400" y="457200"/>
                  </a:lnTo>
                  <a:lnTo>
                    <a:pt x="914400" y="914400"/>
                  </a:ln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3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 32"/>
            <p:cNvSpPr/>
            <p:nvPr/>
          </p:nvSpPr>
          <p:spPr>
            <a:xfrm>
              <a:off x="4184187" y="4453525"/>
              <a:ext cx="915036" cy="914665"/>
            </a:xfrm>
            <a:custGeom>
              <a:avLst/>
              <a:gdLst>
                <a:gd name="connsiteX0" fmla="*/ 152403 w 914400"/>
                <a:gd name="connsiteY0" fmla="*/ 0 h 914400"/>
                <a:gd name="connsiteX1" fmla="*/ 457200 w 914400"/>
                <a:gd name="connsiteY1" fmla="*/ 0 h 914400"/>
                <a:gd name="connsiteX2" fmla="*/ 761997 w 914400"/>
                <a:gd name="connsiteY2" fmla="*/ 0 h 914400"/>
                <a:gd name="connsiteX3" fmla="*/ 914400 w 914400"/>
                <a:gd name="connsiteY3" fmla="*/ 0 h 914400"/>
                <a:gd name="connsiteX4" fmla="*/ 914400 w 914400"/>
                <a:gd name="connsiteY4" fmla="*/ 152403 h 914400"/>
                <a:gd name="connsiteX5" fmla="*/ 914400 w 914400"/>
                <a:gd name="connsiteY5" fmla="*/ 761997 h 914400"/>
                <a:gd name="connsiteX6" fmla="*/ 914400 w 914400"/>
                <a:gd name="connsiteY6" fmla="*/ 914400 h 914400"/>
                <a:gd name="connsiteX7" fmla="*/ 761997 w 914400"/>
                <a:gd name="connsiteY7" fmla="*/ 914400 h 914400"/>
                <a:gd name="connsiteX8" fmla="*/ 457200 w 914400"/>
                <a:gd name="connsiteY8" fmla="*/ 914400 h 914400"/>
                <a:gd name="connsiteX9" fmla="*/ 152403 w 914400"/>
                <a:gd name="connsiteY9" fmla="*/ 914400 h 914400"/>
                <a:gd name="connsiteX10" fmla="*/ 0 w 914400"/>
                <a:gd name="connsiteY10" fmla="*/ 761997 h 914400"/>
                <a:gd name="connsiteX11" fmla="*/ 0 w 914400"/>
                <a:gd name="connsiteY11" fmla="*/ 152403 h 914400"/>
                <a:gd name="connsiteX12" fmla="*/ 152403 w 914400"/>
                <a:gd name="connsiteY1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914400">
                  <a:moveTo>
                    <a:pt x="152403" y="0"/>
                  </a:moveTo>
                  <a:lnTo>
                    <a:pt x="457200" y="0"/>
                  </a:lnTo>
                  <a:lnTo>
                    <a:pt x="761997" y="0"/>
                  </a:lnTo>
                  <a:lnTo>
                    <a:pt x="914400" y="0"/>
                  </a:lnTo>
                  <a:lnTo>
                    <a:pt x="914400" y="152403"/>
                  </a:lnTo>
                  <a:lnTo>
                    <a:pt x="914400" y="761997"/>
                  </a:lnTo>
                  <a:lnTo>
                    <a:pt x="914400" y="914400"/>
                  </a:lnTo>
                  <a:lnTo>
                    <a:pt x="761997" y="914400"/>
                  </a:lnTo>
                  <a:lnTo>
                    <a:pt x="457200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D4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33"/>
            <p:cNvSpPr/>
            <p:nvPr/>
          </p:nvSpPr>
          <p:spPr>
            <a:xfrm rot="16200000" flipH="1" flipV="1">
              <a:off x="6241753" y="3443869"/>
              <a:ext cx="913010" cy="915036"/>
            </a:xfrm>
            <a:custGeom>
              <a:avLst/>
              <a:gdLst>
                <a:gd name="connsiteX0" fmla="*/ 0 w 914400"/>
                <a:gd name="connsiteY0" fmla="*/ 0 h 914400"/>
                <a:gd name="connsiteX1" fmla="*/ 457200 w 914400"/>
                <a:gd name="connsiteY1" fmla="*/ 0 h 914400"/>
                <a:gd name="connsiteX2" fmla="*/ 914400 w 914400"/>
                <a:gd name="connsiteY2" fmla="*/ 0 h 914400"/>
                <a:gd name="connsiteX3" fmla="*/ 914400 w 914400"/>
                <a:gd name="connsiteY3" fmla="*/ 457200 h 914400"/>
                <a:gd name="connsiteX4" fmla="*/ 914400 w 914400"/>
                <a:gd name="connsiteY4" fmla="*/ 914400 h 914400"/>
                <a:gd name="connsiteX5" fmla="*/ 457200 w 914400"/>
                <a:gd name="connsiteY5" fmla="*/ 914400 h 914400"/>
                <a:gd name="connsiteX6" fmla="*/ 0 w 914400"/>
                <a:gd name="connsiteY6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457200" y="0"/>
                  </a:lnTo>
                  <a:lnTo>
                    <a:pt x="914400" y="0"/>
                  </a:lnTo>
                  <a:lnTo>
                    <a:pt x="914400" y="457200"/>
                  </a:lnTo>
                  <a:lnTo>
                    <a:pt x="914400" y="914400"/>
                  </a:ln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211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4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34"/>
            <p:cNvSpPr/>
            <p:nvPr/>
          </p:nvSpPr>
          <p:spPr>
            <a:xfrm rot="16200000">
              <a:off x="8240362" y="3444942"/>
              <a:ext cx="913010" cy="915036"/>
            </a:xfrm>
            <a:custGeom>
              <a:avLst/>
              <a:gdLst>
                <a:gd name="connsiteX0" fmla="*/ 0 w 914400"/>
                <a:gd name="connsiteY0" fmla="*/ 0 h 914400"/>
                <a:gd name="connsiteX1" fmla="*/ 457200 w 914400"/>
                <a:gd name="connsiteY1" fmla="*/ 0 h 914400"/>
                <a:gd name="connsiteX2" fmla="*/ 914400 w 914400"/>
                <a:gd name="connsiteY2" fmla="*/ 0 h 914400"/>
                <a:gd name="connsiteX3" fmla="*/ 914400 w 914400"/>
                <a:gd name="connsiteY3" fmla="*/ 457200 h 914400"/>
                <a:gd name="connsiteX4" fmla="*/ 914400 w 914400"/>
                <a:gd name="connsiteY4" fmla="*/ 914400 h 914400"/>
                <a:gd name="connsiteX5" fmla="*/ 457200 w 914400"/>
                <a:gd name="connsiteY5" fmla="*/ 914400 h 914400"/>
                <a:gd name="connsiteX6" fmla="*/ 0 w 914400"/>
                <a:gd name="connsiteY6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457200" y="0"/>
                  </a:lnTo>
                  <a:lnTo>
                    <a:pt x="914400" y="0"/>
                  </a:lnTo>
                  <a:lnTo>
                    <a:pt x="914400" y="457200"/>
                  </a:lnTo>
                  <a:lnTo>
                    <a:pt x="914400" y="914400"/>
                  </a:ln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D65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6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36"/>
            <p:cNvSpPr/>
            <p:nvPr/>
          </p:nvSpPr>
          <p:spPr>
            <a:xfrm rot="5400000">
              <a:off x="8240053" y="1447757"/>
              <a:ext cx="914665" cy="915036"/>
            </a:xfrm>
            <a:custGeom>
              <a:avLst/>
              <a:gdLst>
                <a:gd name="connsiteX0" fmla="*/ 152403 w 914400"/>
                <a:gd name="connsiteY0" fmla="*/ 0 h 914400"/>
                <a:gd name="connsiteX1" fmla="*/ 457200 w 914400"/>
                <a:gd name="connsiteY1" fmla="*/ 0 h 914400"/>
                <a:gd name="connsiteX2" fmla="*/ 761997 w 914400"/>
                <a:gd name="connsiteY2" fmla="*/ 0 h 914400"/>
                <a:gd name="connsiteX3" fmla="*/ 914400 w 914400"/>
                <a:gd name="connsiteY3" fmla="*/ 0 h 914400"/>
                <a:gd name="connsiteX4" fmla="*/ 914400 w 914400"/>
                <a:gd name="connsiteY4" fmla="*/ 152403 h 914400"/>
                <a:gd name="connsiteX5" fmla="*/ 914400 w 914400"/>
                <a:gd name="connsiteY5" fmla="*/ 761997 h 914400"/>
                <a:gd name="connsiteX6" fmla="*/ 914400 w 914400"/>
                <a:gd name="connsiteY6" fmla="*/ 914400 h 914400"/>
                <a:gd name="connsiteX7" fmla="*/ 761997 w 914400"/>
                <a:gd name="connsiteY7" fmla="*/ 914400 h 914400"/>
                <a:gd name="connsiteX8" fmla="*/ 457200 w 914400"/>
                <a:gd name="connsiteY8" fmla="*/ 914400 h 914400"/>
                <a:gd name="connsiteX9" fmla="*/ 152403 w 914400"/>
                <a:gd name="connsiteY9" fmla="*/ 914400 h 914400"/>
                <a:gd name="connsiteX10" fmla="*/ 0 w 914400"/>
                <a:gd name="connsiteY10" fmla="*/ 761997 h 914400"/>
                <a:gd name="connsiteX11" fmla="*/ 0 w 914400"/>
                <a:gd name="connsiteY11" fmla="*/ 152403 h 914400"/>
                <a:gd name="connsiteX12" fmla="*/ 152403 w 914400"/>
                <a:gd name="connsiteY1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914400">
                  <a:moveTo>
                    <a:pt x="152403" y="0"/>
                  </a:moveTo>
                  <a:lnTo>
                    <a:pt x="457200" y="0"/>
                  </a:lnTo>
                  <a:lnTo>
                    <a:pt x="761997" y="0"/>
                  </a:lnTo>
                  <a:lnTo>
                    <a:pt x="914400" y="0"/>
                  </a:lnTo>
                  <a:lnTo>
                    <a:pt x="914400" y="152403"/>
                  </a:lnTo>
                  <a:lnTo>
                    <a:pt x="914400" y="761997"/>
                  </a:lnTo>
                  <a:lnTo>
                    <a:pt x="914400" y="914400"/>
                  </a:lnTo>
                  <a:lnTo>
                    <a:pt x="761997" y="914400"/>
                  </a:lnTo>
                  <a:lnTo>
                    <a:pt x="457200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D65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8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37"/>
            <p:cNvSpPr/>
            <p:nvPr/>
          </p:nvSpPr>
          <p:spPr>
            <a:xfrm>
              <a:off x="8239331" y="2446843"/>
              <a:ext cx="915035" cy="914665"/>
            </a:xfrm>
            <a:prstGeom prst="rect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7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39"/>
            <p:cNvSpPr/>
            <p:nvPr/>
          </p:nvSpPr>
          <p:spPr>
            <a:xfrm>
              <a:off x="7240044" y="3445419"/>
              <a:ext cx="915036" cy="913010"/>
            </a:xfrm>
            <a:prstGeom prst="rect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5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1"/>
          <p:cNvSpPr/>
          <p:nvPr/>
        </p:nvSpPr>
        <p:spPr>
          <a:xfrm>
            <a:off x="683174" y="4616469"/>
            <a:ext cx="6598111" cy="159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请在此处添加具体内容，文字尽量言简意赅，简单描述即可，不必过于繁琐，注意版面的美观度，请在此处添加具体内容，文字尽量言简意赅，简单描述即可。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346" y="381000"/>
            <a:ext cx="4285453" cy="6021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年度工作概述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8" name="矩形 50"/>
          <p:cNvSpPr>
            <a:spLocks noChangeArrowheads="1"/>
          </p:cNvSpPr>
          <p:nvPr/>
        </p:nvSpPr>
        <p:spPr bwMode="auto">
          <a:xfrm>
            <a:off x="1360047" y="2809791"/>
            <a:ext cx="300897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1899240" y="4300841"/>
            <a:ext cx="2139463" cy="10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0" name="矩形 59"/>
          <p:cNvSpPr>
            <a:spLocks noChangeArrowheads="1"/>
          </p:cNvSpPr>
          <p:nvPr/>
        </p:nvSpPr>
        <p:spPr bwMode="auto">
          <a:xfrm>
            <a:off x="4591513" y="2809791"/>
            <a:ext cx="300897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" name="矩形 62"/>
          <p:cNvSpPr>
            <a:spLocks noChangeArrowheads="1"/>
          </p:cNvSpPr>
          <p:nvPr/>
        </p:nvSpPr>
        <p:spPr bwMode="auto">
          <a:xfrm>
            <a:off x="7822980" y="2809791"/>
            <a:ext cx="300897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点击添加标题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5016293" y="4320873"/>
            <a:ext cx="2159416" cy="10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8324412" y="4320873"/>
            <a:ext cx="2090737" cy="10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40"/>
          <p:cNvGrpSpPr/>
          <p:nvPr/>
        </p:nvGrpSpPr>
        <p:grpSpPr>
          <a:xfrm>
            <a:off x="4947697" y="1862330"/>
            <a:ext cx="2296608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5" name="新月形 14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solidFill>
              <a:srgbClr val="631F7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solidFill>
              <a:srgbClr val="4D4475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solidFill>
              <a:srgbClr val="631F7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8" name="新月形 17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solidFill>
              <a:srgbClr val="4D4475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组合 45"/>
          <p:cNvGrpSpPr/>
          <p:nvPr/>
        </p:nvGrpSpPr>
        <p:grpSpPr>
          <a:xfrm>
            <a:off x="1737243" y="1862330"/>
            <a:ext cx="2296608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20" name="新月形 19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solidFill>
              <a:srgbClr val="4D4475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solidFill>
              <a:srgbClr val="D65089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solidFill>
              <a:srgbClr val="4D4475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3" name="新月形 22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solidFill>
              <a:srgbClr val="D65089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4" name="组合 50"/>
          <p:cNvGrpSpPr/>
          <p:nvPr/>
        </p:nvGrpSpPr>
        <p:grpSpPr>
          <a:xfrm>
            <a:off x="8159728" y="1862330"/>
            <a:ext cx="2296608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25" name="新月形 24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solidFill>
              <a:srgbClr val="631F7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6" name="新月形 25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solidFill>
              <a:srgbClr val="D65089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7" name="新月形 26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solidFill>
              <a:srgbClr val="631F7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8" name="新月形 27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solidFill>
              <a:srgbClr val="D65089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年度工作概述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3" name="Oval 124"/>
          <p:cNvSpPr/>
          <p:nvPr/>
        </p:nvSpPr>
        <p:spPr>
          <a:xfrm>
            <a:off x="6181635" y="1909764"/>
            <a:ext cx="614362" cy="614362"/>
          </a:xfrm>
          <a:prstGeom prst="ellipse">
            <a:avLst/>
          </a:prstGeom>
          <a:solidFill>
            <a:srgbClr val="631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Simple-Line-Icons" pitchFamily="2" charset="2"/>
              </a:rPr>
              <a:t>1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4" name="Rectangle 125"/>
          <p:cNvSpPr/>
          <p:nvPr/>
        </p:nvSpPr>
        <p:spPr>
          <a:xfrm>
            <a:off x="7053171" y="1670110"/>
            <a:ext cx="4002088" cy="8540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rPr>
              <a:t>输入标题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5" name="Oval 134"/>
          <p:cNvSpPr/>
          <p:nvPr/>
        </p:nvSpPr>
        <p:spPr>
          <a:xfrm>
            <a:off x="6181635" y="2947988"/>
            <a:ext cx="614362" cy="614362"/>
          </a:xfrm>
          <a:prstGeom prst="ellipse">
            <a:avLst/>
          </a:prstGeom>
          <a:solidFill>
            <a:srgbClr val="D6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Simple-Line-Icons" pitchFamily="2" charset="2"/>
              </a:rPr>
              <a:t>2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6" name="Rectangle 135"/>
          <p:cNvSpPr/>
          <p:nvPr/>
        </p:nvSpPr>
        <p:spPr>
          <a:xfrm>
            <a:off x="7053171" y="2835276"/>
            <a:ext cx="4002088" cy="847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7" name="Oval 137"/>
          <p:cNvSpPr/>
          <p:nvPr/>
        </p:nvSpPr>
        <p:spPr>
          <a:xfrm>
            <a:off x="6181635" y="3986214"/>
            <a:ext cx="614362" cy="614362"/>
          </a:xfrm>
          <a:prstGeom prst="ellipse">
            <a:avLst/>
          </a:prstGeom>
          <a:solidFill>
            <a:srgbClr val="4D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Simple-Line-Icons" pitchFamily="2" charset="2"/>
              </a:rPr>
              <a:t>3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8" name="Rectangle 138"/>
          <p:cNvSpPr/>
          <p:nvPr/>
        </p:nvSpPr>
        <p:spPr>
          <a:xfrm>
            <a:off x="7053171" y="3873500"/>
            <a:ext cx="4002088" cy="847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9" name="Oval 140"/>
          <p:cNvSpPr/>
          <p:nvPr/>
        </p:nvSpPr>
        <p:spPr>
          <a:xfrm>
            <a:off x="6181635" y="5024438"/>
            <a:ext cx="614362" cy="614362"/>
          </a:xfrm>
          <a:prstGeom prst="ellipse">
            <a:avLst/>
          </a:prstGeom>
          <a:solidFill>
            <a:srgbClr val="211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Simple-Line-Icons" pitchFamily="2" charset="2"/>
              </a:rPr>
              <a:t>4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70" name="Rectangle 141"/>
          <p:cNvSpPr/>
          <p:nvPr/>
        </p:nvSpPr>
        <p:spPr>
          <a:xfrm>
            <a:off x="7053171" y="4911726"/>
            <a:ext cx="4002088" cy="847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rPr>
              <a:t>输入标题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1" y="2524126"/>
            <a:ext cx="4310638" cy="242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278" y="274523"/>
            <a:ext cx="3592394" cy="4648200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087594" y="4455416"/>
            <a:ext cx="6228354" cy="12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工作完成情况</a:t>
            </a: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84385" y="2075213"/>
            <a:ext cx="1705155" cy="1705155"/>
          </a:xfrm>
          <a:prstGeom prst="ellipse">
            <a:avLst/>
          </a:prstGeom>
          <a:gradFill>
            <a:gsLst>
              <a:gs pos="100000">
                <a:srgbClr val="D65089"/>
              </a:gs>
              <a:gs pos="0">
                <a:srgbClr val="631F7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4800" b="1" dirty="0"/>
              <a:t>02</a:t>
            </a:r>
            <a:endParaRPr lang="zh-CN" alt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" y="381000"/>
            <a:ext cx="1125855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8682" y="571682"/>
            <a:ext cx="876118" cy="876118"/>
            <a:chOff x="698682" y="571682"/>
            <a:chExt cx="876118" cy="8761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2" y="571682"/>
              <a:ext cx="876118" cy="876118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915987" y="736600"/>
              <a:ext cx="658813" cy="658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矩形 39"/>
          <p:cNvSpPr>
            <a:spLocks noChangeArrowheads="1"/>
          </p:cNvSpPr>
          <p:nvPr/>
        </p:nvSpPr>
        <p:spPr bwMode="auto">
          <a:xfrm>
            <a:off x="1574800" y="684213"/>
            <a:ext cx="4310638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工作完成情况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471613" y="2762250"/>
            <a:ext cx="8672512" cy="2152650"/>
            <a:chOff x="1471613" y="2762250"/>
            <a:chExt cx="8672512" cy="2152650"/>
          </a:xfrm>
        </p:grpSpPr>
        <p:sp>
          <p:nvSpPr>
            <p:cNvPr id="33" name="Pie 5"/>
            <p:cNvSpPr/>
            <p:nvPr/>
          </p:nvSpPr>
          <p:spPr>
            <a:xfrm>
              <a:off x="1471613" y="2890838"/>
              <a:ext cx="931862" cy="930275"/>
            </a:xfrm>
            <a:prstGeom prst="pieWedge">
              <a:avLst/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ie 13"/>
            <p:cNvSpPr/>
            <p:nvPr/>
          </p:nvSpPr>
          <p:spPr>
            <a:xfrm flipH="1">
              <a:off x="2439988" y="2890838"/>
              <a:ext cx="930275" cy="930275"/>
            </a:xfrm>
            <a:prstGeom prst="pieWedg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ie 14"/>
            <p:cNvSpPr/>
            <p:nvPr/>
          </p:nvSpPr>
          <p:spPr>
            <a:xfrm rot="16200000">
              <a:off x="2439195" y="3856831"/>
              <a:ext cx="931862" cy="930275"/>
            </a:xfrm>
            <a:prstGeom prst="pieWedge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Pie 15"/>
            <p:cNvSpPr/>
            <p:nvPr/>
          </p:nvSpPr>
          <p:spPr>
            <a:xfrm rot="5400000" flipH="1">
              <a:off x="3406776" y="3856037"/>
              <a:ext cx="931862" cy="931863"/>
            </a:xfrm>
            <a:prstGeom prst="pieWedg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Pie 16"/>
            <p:cNvSpPr/>
            <p:nvPr/>
          </p:nvSpPr>
          <p:spPr>
            <a:xfrm>
              <a:off x="3406775" y="2890838"/>
              <a:ext cx="931863" cy="930275"/>
            </a:xfrm>
            <a:prstGeom prst="pieWedge">
              <a:avLst/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e 17"/>
            <p:cNvSpPr/>
            <p:nvPr/>
          </p:nvSpPr>
          <p:spPr>
            <a:xfrm flipH="1">
              <a:off x="4375150" y="2890838"/>
              <a:ext cx="930275" cy="930275"/>
            </a:xfrm>
            <a:prstGeom prst="pieWedg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ie 18"/>
            <p:cNvSpPr/>
            <p:nvPr/>
          </p:nvSpPr>
          <p:spPr>
            <a:xfrm rot="16200000">
              <a:off x="4374357" y="3856831"/>
              <a:ext cx="931862" cy="930275"/>
            </a:xfrm>
            <a:prstGeom prst="pieWedge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ie 19"/>
            <p:cNvSpPr/>
            <p:nvPr/>
          </p:nvSpPr>
          <p:spPr>
            <a:xfrm rot="5400000" flipH="1">
              <a:off x="5341938" y="3856038"/>
              <a:ext cx="931862" cy="931862"/>
            </a:xfrm>
            <a:prstGeom prst="pieWedg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ie 20"/>
            <p:cNvSpPr/>
            <p:nvPr/>
          </p:nvSpPr>
          <p:spPr>
            <a:xfrm>
              <a:off x="5341938" y="2890838"/>
              <a:ext cx="931862" cy="930275"/>
            </a:xfrm>
            <a:prstGeom prst="pieWedge">
              <a:avLst/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ie 21"/>
            <p:cNvSpPr/>
            <p:nvPr/>
          </p:nvSpPr>
          <p:spPr>
            <a:xfrm flipH="1">
              <a:off x="6310313" y="2890838"/>
              <a:ext cx="930275" cy="930275"/>
            </a:xfrm>
            <a:prstGeom prst="pieWedg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Pie 22"/>
            <p:cNvSpPr/>
            <p:nvPr/>
          </p:nvSpPr>
          <p:spPr>
            <a:xfrm rot="16200000">
              <a:off x="6309520" y="3856831"/>
              <a:ext cx="931862" cy="930275"/>
            </a:xfrm>
            <a:prstGeom prst="pieWedge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ie 23"/>
            <p:cNvSpPr/>
            <p:nvPr/>
          </p:nvSpPr>
          <p:spPr>
            <a:xfrm rot="5400000" flipH="1">
              <a:off x="7277101" y="3856037"/>
              <a:ext cx="931862" cy="931863"/>
            </a:xfrm>
            <a:prstGeom prst="pieWedg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ie 24"/>
            <p:cNvSpPr/>
            <p:nvPr/>
          </p:nvSpPr>
          <p:spPr>
            <a:xfrm>
              <a:off x="7277100" y="2890838"/>
              <a:ext cx="931863" cy="930275"/>
            </a:xfrm>
            <a:prstGeom prst="pieWedge">
              <a:avLst/>
            </a:prstGeom>
            <a:solidFill>
              <a:srgbClr val="D6508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ie 25"/>
            <p:cNvSpPr/>
            <p:nvPr/>
          </p:nvSpPr>
          <p:spPr>
            <a:xfrm flipH="1">
              <a:off x="8245475" y="2889250"/>
              <a:ext cx="930275" cy="931863"/>
            </a:xfrm>
            <a:prstGeom prst="pieWedg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Pie 26"/>
            <p:cNvSpPr/>
            <p:nvPr/>
          </p:nvSpPr>
          <p:spPr>
            <a:xfrm rot="16200000">
              <a:off x="8244682" y="3856831"/>
              <a:ext cx="931862" cy="930275"/>
            </a:xfrm>
            <a:prstGeom prst="pieWedge">
              <a:avLst/>
            </a:prstGeom>
            <a:solidFill>
              <a:srgbClr val="631F7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Pie 27"/>
            <p:cNvSpPr/>
            <p:nvPr/>
          </p:nvSpPr>
          <p:spPr>
            <a:xfrm rot="5400000" flipH="1">
              <a:off x="9212263" y="3856038"/>
              <a:ext cx="931862" cy="931862"/>
            </a:xfrm>
            <a:prstGeom prst="pieWedg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Triangle 29"/>
            <p:cNvSpPr/>
            <p:nvPr/>
          </p:nvSpPr>
          <p:spPr>
            <a:xfrm flipH="1">
              <a:off x="2265363" y="2762250"/>
              <a:ext cx="138112" cy="138113"/>
            </a:xfrm>
            <a:prstGeom prst="rtTriangl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1" name="Right Triangle 31"/>
            <p:cNvSpPr/>
            <p:nvPr/>
          </p:nvSpPr>
          <p:spPr>
            <a:xfrm flipH="1">
              <a:off x="4200525" y="2762250"/>
              <a:ext cx="138113" cy="138113"/>
            </a:xfrm>
            <a:prstGeom prst="rtTriangl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2" name="Right Triangle 32"/>
            <p:cNvSpPr/>
            <p:nvPr/>
          </p:nvSpPr>
          <p:spPr>
            <a:xfrm flipH="1">
              <a:off x="6135688" y="2762250"/>
              <a:ext cx="138112" cy="138113"/>
            </a:xfrm>
            <a:prstGeom prst="rtTriangl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3" name="Right Triangle 33"/>
            <p:cNvSpPr/>
            <p:nvPr/>
          </p:nvSpPr>
          <p:spPr>
            <a:xfrm flipH="1">
              <a:off x="8070850" y="2762250"/>
              <a:ext cx="138113" cy="138113"/>
            </a:xfrm>
            <a:prstGeom prst="rtTriangle">
              <a:avLst/>
            </a:prstGeom>
            <a:solidFill>
              <a:srgbClr val="4D4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7" name="Right Triangle 37"/>
            <p:cNvSpPr/>
            <p:nvPr/>
          </p:nvSpPr>
          <p:spPr>
            <a:xfrm flipH="1" flipV="1">
              <a:off x="3232150" y="4776788"/>
              <a:ext cx="138113" cy="138112"/>
            </a:xfrm>
            <a:prstGeom prst="rtTriangl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8" name="Right Triangle 38"/>
            <p:cNvSpPr/>
            <p:nvPr/>
          </p:nvSpPr>
          <p:spPr>
            <a:xfrm flipH="1" flipV="1">
              <a:off x="5167313" y="4776788"/>
              <a:ext cx="138112" cy="138112"/>
            </a:xfrm>
            <a:prstGeom prst="rtTriangl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9" name="Right Triangle 39"/>
            <p:cNvSpPr/>
            <p:nvPr/>
          </p:nvSpPr>
          <p:spPr>
            <a:xfrm flipH="1" flipV="1">
              <a:off x="7102475" y="4776788"/>
              <a:ext cx="138113" cy="138112"/>
            </a:xfrm>
            <a:prstGeom prst="rtTriangl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0" name="Right Triangle 40"/>
            <p:cNvSpPr/>
            <p:nvPr/>
          </p:nvSpPr>
          <p:spPr>
            <a:xfrm flipH="1" flipV="1">
              <a:off x="9037638" y="4776788"/>
              <a:ext cx="138112" cy="138112"/>
            </a:xfrm>
            <a:prstGeom prst="rtTriangle">
              <a:avLst/>
            </a:prstGeom>
            <a:solidFill>
              <a:srgbClr val="211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81172" y="1771650"/>
            <a:ext cx="7396216" cy="693718"/>
            <a:chOff x="2181172" y="1771650"/>
            <a:chExt cx="7396216" cy="693718"/>
          </a:xfrm>
        </p:grpSpPr>
        <p:sp>
          <p:nvSpPr>
            <p:cNvPr id="49" name="Rectangle 28"/>
            <p:cNvSpPr/>
            <p:nvPr/>
          </p:nvSpPr>
          <p:spPr>
            <a:xfrm>
              <a:off x="2181172" y="190500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4" name="Rectangle 34"/>
            <p:cNvSpPr/>
            <p:nvPr/>
          </p:nvSpPr>
          <p:spPr>
            <a:xfrm>
              <a:off x="4116334" y="190500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2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5" name="Rectangle 35"/>
            <p:cNvSpPr/>
            <p:nvPr/>
          </p:nvSpPr>
          <p:spPr>
            <a:xfrm>
              <a:off x="6052290" y="190500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3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6" name="Rectangle 36"/>
            <p:cNvSpPr/>
            <p:nvPr/>
          </p:nvSpPr>
          <p:spPr>
            <a:xfrm>
              <a:off x="7989040" y="190658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4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5" name="Rectangle 45"/>
            <p:cNvSpPr/>
            <p:nvPr/>
          </p:nvSpPr>
          <p:spPr>
            <a:xfrm>
              <a:off x="2540000" y="1771650"/>
              <a:ext cx="1228725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6" name="Rectangle 46"/>
            <p:cNvSpPr/>
            <p:nvPr/>
          </p:nvSpPr>
          <p:spPr>
            <a:xfrm>
              <a:off x="4476750" y="1778000"/>
              <a:ext cx="1228725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7" name="Rectangle 47"/>
            <p:cNvSpPr/>
            <p:nvPr/>
          </p:nvSpPr>
          <p:spPr>
            <a:xfrm>
              <a:off x="6413500" y="1778000"/>
              <a:ext cx="1227138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8" name="Rectangle 48"/>
            <p:cNvSpPr/>
            <p:nvPr/>
          </p:nvSpPr>
          <p:spPr>
            <a:xfrm>
              <a:off x="8350250" y="1778000"/>
              <a:ext cx="1227138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145547" y="5216525"/>
            <a:ext cx="7574841" cy="687368"/>
            <a:chOff x="3145547" y="5216525"/>
            <a:chExt cx="7574841" cy="687368"/>
          </a:xfrm>
        </p:grpSpPr>
        <p:sp>
          <p:nvSpPr>
            <p:cNvPr id="61" name="Rectangle 41"/>
            <p:cNvSpPr/>
            <p:nvPr/>
          </p:nvSpPr>
          <p:spPr>
            <a:xfrm>
              <a:off x="3145547" y="534828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5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2" name="Rectangle 42"/>
            <p:cNvSpPr/>
            <p:nvPr/>
          </p:nvSpPr>
          <p:spPr>
            <a:xfrm>
              <a:off x="5083915" y="534828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6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3" name="Rectangle 43"/>
            <p:cNvSpPr/>
            <p:nvPr/>
          </p:nvSpPr>
          <p:spPr>
            <a:xfrm>
              <a:off x="7019079" y="534828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7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4" name="Rectangle 44"/>
            <p:cNvSpPr/>
            <p:nvPr/>
          </p:nvSpPr>
          <p:spPr>
            <a:xfrm>
              <a:off x="8954240" y="534828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8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9" name="Rectangle 49"/>
            <p:cNvSpPr/>
            <p:nvPr/>
          </p:nvSpPr>
          <p:spPr>
            <a:xfrm>
              <a:off x="3533775" y="5216525"/>
              <a:ext cx="1228725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0" name="Rectangle 50"/>
            <p:cNvSpPr/>
            <p:nvPr/>
          </p:nvSpPr>
          <p:spPr>
            <a:xfrm>
              <a:off x="5521325" y="5216525"/>
              <a:ext cx="1227138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1" name="Rectangle 51"/>
            <p:cNvSpPr/>
            <p:nvPr/>
          </p:nvSpPr>
          <p:spPr>
            <a:xfrm>
              <a:off x="7508875" y="5216525"/>
              <a:ext cx="1227138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2" name="Rectangle 52"/>
            <p:cNvSpPr/>
            <p:nvPr/>
          </p:nvSpPr>
          <p:spPr>
            <a:xfrm>
              <a:off x="9491663" y="5216525"/>
              <a:ext cx="1228725" cy="687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请在此处添加具体内容，文字尽量言简意赅，简单描述即可。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ISPRING_PRESENTATION_TITLE" val="彩条底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3620</Words>
  <Application>WPS 演示</Application>
  <PresentationFormat>宽屏</PresentationFormat>
  <Paragraphs>463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Roboto</vt:lpstr>
      <vt:lpstr>Vrinda</vt:lpstr>
      <vt:lpstr>Open Sans</vt:lpstr>
      <vt:lpstr>FontAwesome</vt:lpstr>
      <vt:lpstr>Segoe Print</vt:lpstr>
      <vt:lpstr>Simple-Line-Icons</vt:lpstr>
      <vt:lpstr>等线</vt:lpstr>
      <vt:lpstr>Arial Unicode MS</vt:lpstr>
      <vt:lpstr>等线 Light</vt:lpstr>
      <vt:lpstr>Bebas Neue</vt:lpstr>
      <vt:lpstr>Gill Sans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彩条底</dc:title>
  <dc:creator>张 建春</dc:creator>
  <cp:lastModifiedBy>南蛮姑娘</cp:lastModifiedBy>
  <cp:revision>34</cp:revision>
  <dcterms:created xsi:type="dcterms:W3CDTF">2018-07-16T05:34:00Z</dcterms:created>
  <dcterms:modified xsi:type="dcterms:W3CDTF">2021-09-12T03:11:24Z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D8AE21D31A2A4E0E87EE7D00D15EFACE</vt:lpwstr>
  </property>
  <property fmtid="{D5CDD505-2E9C-101B-9397-08002B2CF9AE}" pid="3" name="KSOProductBuildVer">
    <vt:lpwstr>2052-11.1.0.10700</vt:lpwstr>
  </property>
</Properties>
</file>