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9"/>
  </p:handoutMasterIdLst>
  <p:sldIdLst>
    <p:sldId id="256" r:id="rId3"/>
    <p:sldId id="258" r:id="rId5"/>
    <p:sldId id="276" r:id="rId6"/>
    <p:sldId id="265" r:id="rId7"/>
    <p:sldId id="259" r:id="rId8"/>
    <p:sldId id="261" r:id="rId9"/>
    <p:sldId id="260" r:id="rId10"/>
    <p:sldId id="262" r:id="rId11"/>
    <p:sldId id="266" r:id="rId12"/>
    <p:sldId id="277" r:id="rId13"/>
    <p:sldId id="273" r:id="rId14"/>
    <p:sldId id="272" r:id="rId15"/>
    <p:sldId id="274" r:id="rId16"/>
    <p:sldId id="275" r:id="rId17"/>
    <p:sldId id="267" r:id="rId18"/>
    <p:sldId id="278" r:id="rId19"/>
    <p:sldId id="269" r:id="rId20"/>
    <p:sldId id="270" r:id="rId21"/>
    <p:sldId id="280" r:id="rId22"/>
    <p:sldId id="271" r:id="rId23"/>
    <p:sldId id="268" r:id="rId24"/>
    <p:sldId id="279" r:id="rId25"/>
    <p:sldId id="263" r:id="rId26"/>
    <p:sldId id="264" r:id="rId27"/>
    <p:sldId id="257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handoutMaster" Target="handoutMasters/handoutMaster1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2A59-9FA4-4534-9922-624BE548EE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B69C-D150-48C2-AD62-A2E40AF915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0DFE-F2F9-4BEB-84BE-3D9616D163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B69C-D150-48C2-AD62-A2E40AF915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0DFE-F2F9-4BEB-84BE-3D9616D163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DB69C-D150-48C2-AD62-A2E40AF915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F0DFE-F2F9-4BEB-84BE-3D9616D163B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/>
          <a:srcRect l="13099" t="18393"/>
          <a:stretch>
            <a:fillRect/>
          </a:stretch>
        </p:blipFill>
        <p:spPr>
          <a:xfrm>
            <a:off x="72559" y="2504049"/>
            <a:ext cx="3728061" cy="3439550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0" y="0"/>
            <a:ext cx="12192000" cy="2250831"/>
            <a:chOff x="0" y="0"/>
            <a:chExt cx="12192000" cy="3587262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矩形 21"/>
          <p:cNvSpPr/>
          <p:nvPr/>
        </p:nvSpPr>
        <p:spPr>
          <a:xfrm>
            <a:off x="3427826" y="2250831"/>
            <a:ext cx="7291755" cy="34043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4668522" y="2370006"/>
            <a:ext cx="5938463" cy="58356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2  0  2  2</a:t>
            </a:r>
            <a:endParaRPr lang="zh-CN" altLang="en-US" sz="3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390315" y="3043087"/>
            <a:ext cx="7216670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zh-CN" altLang="en-US" sz="4800" b="1" dirty="0">
                <a:latin typeface="华康方圆体W7" panose="040B0709000000000000" pitchFamily="81" charset="-122"/>
                <a:ea typeface="华康方圆体W7" panose="040B0709000000000000" pitchFamily="81" charset="-122"/>
              </a:rPr>
              <a:t>可爱的黑白猫咪通用模板</a:t>
            </a:r>
            <a:endParaRPr lang="zh-CN" altLang="en-US" sz="4800" b="1" dirty="0">
              <a:latin typeface="华康方圆体W7" panose="040B0709000000000000" pitchFamily="81" charset="-122"/>
              <a:ea typeface="华康方圆体W7" panose="040B0709000000000000" pitchFamily="81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096000" y="4151397"/>
            <a:ext cx="4510985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汇报人</a:t>
            </a:r>
            <a:r>
              <a:rPr lang="zh-CN" altLang="en-US" sz="1200" dirty="0" smtClean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：</a:t>
            </a:r>
            <a:r>
              <a:rPr lang="en-US" altLang="zh-CN" sz="1200" dirty="0" smtClean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</a:t>
            </a:r>
            <a:r>
              <a:rPr lang="zh-CN" altLang="en-US" sz="1200" dirty="0" smtClean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    </a:t>
            </a: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汇报时间</a:t>
            </a:r>
            <a:r>
              <a:rPr lang="zh-CN" altLang="en-US" sz="1200" dirty="0" smtClean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：</a:t>
            </a:r>
            <a:r>
              <a:rPr lang="en-US" altLang="zh-CN" sz="1200" smtClean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2022</a:t>
            </a:r>
            <a:r>
              <a:rPr lang="zh-CN" altLang="en-US" sz="1200" smtClean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年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XX</a:t>
            </a: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月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3441894" y="3924887"/>
            <a:ext cx="72776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985802" y="3924887"/>
            <a:ext cx="0" cy="17303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文本框 32"/>
          <p:cNvSpPr txBox="1"/>
          <p:nvPr/>
        </p:nvSpPr>
        <p:spPr>
          <a:xfrm>
            <a:off x="3685735" y="4312995"/>
            <a:ext cx="2046850" cy="954107"/>
          </a:xfrm>
          <a:prstGeom prst="rect">
            <a:avLst/>
          </a:prstGeom>
          <a:solidFill>
            <a:schemeClr val="tx1"/>
          </a:solidFill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BUSINESS EMPLATE</a:t>
            </a:r>
            <a:endParaRPr lang="zh-CN" altLang="en-US" sz="2800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1451103" y="2250831"/>
            <a:ext cx="726830" cy="4607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0020887" y="5655212"/>
            <a:ext cx="726830" cy="12027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5423" y="1"/>
            <a:ext cx="72683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22253" y="1726810"/>
            <a:ext cx="10105292" cy="34043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1368438" y="605125"/>
            <a:ext cx="2232891" cy="1411917"/>
          </a:xfrm>
          <a:prstGeom prst="rect">
            <a:avLst/>
          </a:prstGeom>
          <a:noFill/>
        </p:spPr>
      </p:pic>
      <p:sp>
        <p:nvSpPr>
          <p:cNvPr id="8" name="Rectangle 80"/>
          <p:cNvSpPr/>
          <p:nvPr/>
        </p:nvSpPr>
        <p:spPr>
          <a:xfrm>
            <a:off x="2572824" y="2134619"/>
            <a:ext cx="275786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章  节  提  要  ：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TextBox 84"/>
          <p:cNvSpPr txBox="1"/>
          <p:nvPr/>
        </p:nvSpPr>
        <p:spPr>
          <a:xfrm>
            <a:off x="2572824" y="2844226"/>
            <a:ext cx="7004150" cy="1883556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try. 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TextBox 101"/>
          <p:cNvSpPr txBox="1"/>
          <p:nvPr/>
        </p:nvSpPr>
        <p:spPr>
          <a:xfrm>
            <a:off x="4674657" y="4190136"/>
            <a:ext cx="1010458" cy="141573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id-ID" sz="8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3</a:t>
            </a:r>
            <a:endParaRPr lang="id-ID" sz="8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5" name="Rectangle 107"/>
          <p:cNvSpPr/>
          <p:nvPr/>
        </p:nvSpPr>
        <p:spPr>
          <a:xfrm>
            <a:off x="1687729" y="1442601"/>
            <a:ext cx="9024920" cy="12212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6" name="TextBox 109"/>
          <p:cNvSpPr txBox="1"/>
          <p:nvPr/>
        </p:nvSpPr>
        <p:spPr>
          <a:xfrm>
            <a:off x="4687910" y="1442601"/>
            <a:ext cx="1010458" cy="141573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id-ID" sz="8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1</a:t>
            </a:r>
            <a:endParaRPr lang="id-ID" sz="8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7" name="Rectangle 103"/>
          <p:cNvSpPr/>
          <p:nvPr/>
        </p:nvSpPr>
        <p:spPr>
          <a:xfrm>
            <a:off x="1679135" y="2828005"/>
            <a:ext cx="8776350" cy="12212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8" name="TextBox 105"/>
          <p:cNvSpPr txBox="1"/>
          <p:nvPr/>
        </p:nvSpPr>
        <p:spPr>
          <a:xfrm>
            <a:off x="4692565" y="2828005"/>
            <a:ext cx="1010458" cy="141573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id-ID" sz="8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2</a:t>
            </a:r>
            <a:endParaRPr lang="id-ID" sz="8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9" name="矩形 52"/>
          <p:cNvSpPr>
            <a:spLocks noChangeArrowheads="1"/>
          </p:cNvSpPr>
          <p:nvPr/>
        </p:nvSpPr>
        <p:spPr bwMode="auto">
          <a:xfrm>
            <a:off x="5733239" y="3203923"/>
            <a:ext cx="496618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hours that Just for today I will try to live through this day only and not tackle my whole life problem at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0" name="矩形 52"/>
          <p:cNvSpPr>
            <a:spLocks noChangeArrowheads="1"/>
          </p:cNvSpPr>
          <p:nvPr/>
        </p:nvSpPr>
        <p:spPr bwMode="auto">
          <a:xfrm>
            <a:off x="5767462" y="1818519"/>
            <a:ext cx="4966187" cy="6228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hours that Just for today I will try to live through this day only and not tackle my whole life problem at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1" name="矩形 52"/>
          <p:cNvSpPr>
            <a:spLocks noChangeArrowheads="1"/>
          </p:cNvSpPr>
          <p:nvPr/>
        </p:nvSpPr>
        <p:spPr bwMode="auto">
          <a:xfrm>
            <a:off x="5767462" y="4570922"/>
            <a:ext cx="496618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hours that Just for today I will try to live through this day only and not tackle my whole life problem at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7446" y="496806"/>
            <a:ext cx="3491901" cy="58622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>
            <a:off x="6495741" y="1836948"/>
            <a:ext cx="5235556" cy="3310583"/>
          </a:xfrm>
          <a:prstGeom prst="rect">
            <a:avLst/>
          </a:prstGeom>
          <a:noFill/>
        </p:spPr>
      </p:pic>
      <p:sp>
        <p:nvSpPr>
          <p:cNvPr id="25" name="文本框 22"/>
          <p:cNvSpPr txBox="1">
            <a:spLocks noChangeArrowheads="1"/>
          </p:cNvSpPr>
          <p:nvPr/>
        </p:nvSpPr>
        <p:spPr bwMode="auto">
          <a:xfrm>
            <a:off x="1471555" y="1909702"/>
            <a:ext cx="466354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r>
              <a:rPr lang="en-US" altLang="zh-CN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 HERE</a:t>
            </a:r>
            <a:endParaRPr lang="zh-CN" altLang="en-US" sz="2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6" name="矩形 23"/>
          <p:cNvSpPr>
            <a:spLocks noChangeArrowheads="1"/>
          </p:cNvSpPr>
          <p:nvPr/>
        </p:nvSpPr>
        <p:spPr bwMode="auto">
          <a:xfrm>
            <a:off x="1471556" y="3269705"/>
            <a:ext cx="5375581" cy="2031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</a:t>
            </a: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eaLnBrk="1" hangingPunct="1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today I will try to live through this day only and not tackle my whole life problem at once. I can do for twelve hours that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eaLnBrk="1" hangingPunct="1"/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today I will try to live through this day only and not tackle my whole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eaLnBrk="1" hangingPunct="1"/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471556" y="2639812"/>
            <a:ext cx="53755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I CAN DO SOMETHING FOR TWELVE HOURS THAT</a:t>
            </a:r>
            <a:endParaRPr lang="zh-CN" altLang="en-US" sz="16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477101" y="1645920"/>
            <a:ext cx="1264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01</a:t>
            </a:r>
            <a:endParaRPr lang="zh-CN" altLang="en-US" sz="6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936601" y="1659988"/>
            <a:ext cx="14519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02</a:t>
            </a:r>
            <a:endParaRPr lang="zh-CN" altLang="en-US" sz="6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536780" y="1659988"/>
            <a:ext cx="1394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03</a:t>
            </a:r>
            <a:endParaRPr lang="zh-CN" altLang="en-US" sz="6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066619" y="1659988"/>
            <a:ext cx="1397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04</a:t>
            </a:r>
            <a:endParaRPr lang="zh-CN" altLang="en-US" sz="6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1716257" y="2597386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262510" y="2611454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836897" y="2618040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9397218" y="2632108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718406" y="2867146"/>
            <a:ext cx="266487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ADD </a:t>
            </a:r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873149" y="3365968"/>
            <a:ext cx="2355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3346720" y="2867146"/>
            <a:ext cx="266487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ADD </a:t>
            </a:r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3501463" y="3365968"/>
            <a:ext cx="2355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5975034" y="2867146"/>
            <a:ext cx="266487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ADD </a:t>
            </a:r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6129777" y="3365968"/>
            <a:ext cx="2355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8603348" y="2867146"/>
            <a:ext cx="266487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ADD </a:t>
            </a:r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8758091" y="3365968"/>
            <a:ext cx="2355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3374853" y="1121987"/>
            <a:ext cx="7805415" cy="12255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 sz="160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207245" y="908208"/>
            <a:ext cx="4689352" cy="4636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zh-CN" altLang="en-US" sz="160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点击添加标题</a:t>
            </a:r>
            <a:endParaRPr lang="zh-CN" altLang="en-US" sz="160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6" name="六边形 25"/>
          <p:cNvSpPr/>
          <p:nvPr/>
        </p:nvSpPr>
        <p:spPr>
          <a:xfrm>
            <a:off x="887519" y="2708824"/>
            <a:ext cx="1588089" cy="1368469"/>
          </a:xfrm>
          <a:prstGeom prst="hexagon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zh-CN" altLang="en-US" sz="28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添加标题</a:t>
            </a:r>
            <a:endParaRPr lang="zh-CN" altLang="en-US" sz="28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cxnSp>
        <p:nvCxnSpPr>
          <p:cNvPr id="27" name="直接箭头连接符 26"/>
          <p:cNvCxnSpPr>
            <a:stCxn id="26" idx="5"/>
            <a:endCxn id="24" idx="1"/>
          </p:cNvCxnSpPr>
          <p:nvPr/>
        </p:nvCxnSpPr>
        <p:spPr>
          <a:xfrm flipV="1">
            <a:off x="2133491" y="1734761"/>
            <a:ext cx="1241362" cy="974063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26" idx="0"/>
            <a:endCxn id="31" idx="1"/>
          </p:cNvCxnSpPr>
          <p:nvPr/>
        </p:nvCxnSpPr>
        <p:spPr>
          <a:xfrm flipV="1">
            <a:off x="2475608" y="3390945"/>
            <a:ext cx="899245" cy="2114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26" idx="1"/>
            <a:endCxn id="34" idx="1"/>
          </p:cNvCxnSpPr>
          <p:nvPr/>
        </p:nvCxnSpPr>
        <p:spPr>
          <a:xfrm>
            <a:off x="2133491" y="4077293"/>
            <a:ext cx="1241362" cy="969836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9"/>
          <p:cNvSpPr txBox="1"/>
          <p:nvPr/>
        </p:nvSpPr>
        <p:spPr>
          <a:xfrm>
            <a:off x="3591017" y="1412381"/>
            <a:ext cx="7301219" cy="737235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I can do for twelve hours that hours that Just for today </a:t>
            </a:r>
            <a:endParaRPr lang="zh-CN" altLang="en-US" sz="14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374853" y="2778171"/>
            <a:ext cx="7805415" cy="12255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 sz="160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207245" y="2564392"/>
            <a:ext cx="4689352" cy="4636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zh-CN" altLang="en-US" sz="160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点击添加标题</a:t>
            </a:r>
            <a:endParaRPr lang="zh-CN" altLang="en-US" sz="160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3" name="TextBox 12"/>
          <p:cNvSpPr txBox="1"/>
          <p:nvPr/>
        </p:nvSpPr>
        <p:spPr>
          <a:xfrm>
            <a:off x="3591017" y="3068565"/>
            <a:ext cx="7301219" cy="737235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I can do for twelve hours that hours that Just for today</a:t>
            </a:r>
            <a:endParaRPr lang="zh-CN" altLang="en-US" sz="14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374853" y="4434355"/>
            <a:ext cx="7805415" cy="12255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 sz="160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207245" y="4220576"/>
            <a:ext cx="4689352" cy="4636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zh-CN" altLang="en-US" sz="160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点击添加标题</a:t>
            </a:r>
            <a:endParaRPr lang="zh-CN" altLang="en-US" sz="160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6" name="TextBox 15"/>
          <p:cNvSpPr txBox="1"/>
          <p:nvPr/>
        </p:nvSpPr>
        <p:spPr>
          <a:xfrm>
            <a:off x="3591017" y="4724749"/>
            <a:ext cx="7301219" cy="737235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I can do for twelve hours that hours that Just for today </a:t>
            </a:r>
            <a:endParaRPr lang="zh-CN" altLang="en-US" sz="14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336085" y="4543519"/>
            <a:ext cx="3763078" cy="237949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1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4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6840"/>
                                </p:stCondLst>
                                <p:childTnLst>
                                  <p:par>
                                    <p:cTn id="37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9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7340"/>
                                </p:stCondLst>
                                <p:childTnLst>
                                  <p:par>
                                    <p:cTn id="41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7840"/>
                                </p:stCondLst>
                                <p:childTnLst>
                                  <p:par>
                                    <p:cTn id="4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1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5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5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12649"/>
                                </p:stCondLst>
                                <p:childTnLst>
                                  <p:par>
                                    <p:cTn id="5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3149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13649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18489"/>
                                </p:stCondLst>
                                <p:childTnLst>
                                  <p:par>
                                    <p:cTn id="73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5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 animBg="1"/>
          <p:bldP spid="25" grpId="0" animBg="1"/>
          <p:bldP spid="26" grpId="0" animBg="1"/>
          <p:bldP spid="30" grpId="0"/>
          <p:bldP spid="30" grpId="1"/>
          <p:bldP spid="31" grpId="0" animBg="1"/>
          <p:bldP spid="32" grpId="0" animBg="1"/>
          <p:bldP spid="33" grpId="0"/>
          <p:bldP spid="33" grpId="1"/>
          <p:bldP spid="34" grpId="0" animBg="1"/>
          <p:bldP spid="35" grpId="0" animBg="1"/>
          <p:bldP spid="36" grpId="0"/>
          <p:bldP spid="36" grpId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1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4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6840"/>
                                </p:stCondLst>
                                <p:childTnLst>
                                  <p:par>
                                    <p:cTn id="37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9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7340"/>
                                </p:stCondLst>
                                <p:childTnLst>
                                  <p:par>
                                    <p:cTn id="4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7840"/>
                                </p:stCondLst>
                                <p:childTnLst>
                                  <p:par>
                                    <p:cTn id="4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1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5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5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12649"/>
                                </p:stCondLst>
                                <p:childTnLst>
                                  <p:par>
                                    <p:cTn id="5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3149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13649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18489"/>
                                </p:stCondLst>
                                <p:childTnLst>
                                  <p:par>
                                    <p:cTn id="73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5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 animBg="1"/>
          <p:bldP spid="25" grpId="0" animBg="1"/>
          <p:bldP spid="26" grpId="0" animBg="1"/>
          <p:bldP spid="30" grpId="0"/>
          <p:bldP spid="30" grpId="1"/>
          <p:bldP spid="31" grpId="0" animBg="1"/>
          <p:bldP spid="32" grpId="0" animBg="1"/>
          <p:bldP spid="33" grpId="0"/>
          <p:bldP spid="33" grpId="1"/>
          <p:bldP spid="34" grpId="0" animBg="1"/>
          <p:bldP spid="35" grpId="0" animBg="1"/>
          <p:bldP spid="36" grpId="0"/>
          <p:bldP spid="36" grpId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0"/>
            <a:ext cx="12192000" cy="6858000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11451103" y="2250831"/>
            <a:ext cx="726830" cy="4607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0" y="1280160"/>
            <a:ext cx="511125" cy="55778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242645" y="1002323"/>
            <a:ext cx="9476936" cy="48533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63500" dir="5400000" sx="103000" sy="103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1"/>
          <a:srcRect l="13099" t="18393"/>
          <a:stretch>
            <a:fillRect/>
          </a:stretch>
        </p:blipFill>
        <p:spPr>
          <a:xfrm>
            <a:off x="7232826" y="1380521"/>
            <a:ext cx="3200409" cy="2952732"/>
          </a:xfrm>
          <a:prstGeom prst="rect">
            <a:avLst/>
          </a:prstGeom>
        </p:spPr>
      </p:pic>
      <p:sp>
        <p:nvSpPr>
          <p:cNvPr id="18" name="文本框 22"/>
          <p:cNvSpPr txBox="1">
            <a:spLocks noChangeArrowheads="1"/>
          </p:cNvSpPr>
          <p:nvPr/>
        </p:nvSpPr>
        <p:spPr bwMode="auto">
          <a:xfrm>
            <a:off x="2366815" y="3026633"/>
            <a:ext cx="346792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 dirty="0">
                <a:latin typeface="Castellar" panose="020A0402060406010301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PART 03</a:t>
            </a:r>
            <a:endParaRPr lang="zh-CN" altLang="en-US" sz="4000" b="1" dirty="0">
              <a:latin typeface="Castellar" panose="020A0402060406010301" pitchFamily="18" charset="0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66815" y="3831711"/>
            <a:ext cx="6622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THIS IS A REMO TEMPLATE ,THANK YOU WATCHING THIS ONE.THIS IS A REMO TEMPLATE ,THANK YOU WATCHING THIS ONE. </a:t>
            </a:r>
            <a:endParaRPr lang="zh-CN" altLang="en-US" sz="11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5423" y="1"/>
            <a:ext cx="72683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22253" y="1726810"/>
            <a:ext cx="10105292" cy="34043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1368438" y="605125"/>
            <a:ext cx="2232891" cy="1411917"/>
          </a:xfrm>
          <a:prstGeom prst="rect">
            <a:avLst/>
          </a:prstGeom>
          <a:noFill/>
        </p:spPr>
      </p:pic>
      <p:sp>
        <p:nvSpPr>
          <p:cNvPr id="8" name="Rectangle 80"/>
          <p:cNvSpPr/>
          <p:nvPr/>
        </p:nvSpPr>
        <p:spPr>
          <a:xfrm>
            <a:off x="2572824" y="2134619"/>
            <a:ext cx="275786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章  节  提  要  ：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TextBox 84"/>
          <p:cNvSpPr txBox="1"/>
          <p:nvPr/>
        </p:nvSpPr>
        <p:spPr>
          <a:xfrm>
            <a:off x="2572824" y="2844226"/>
            <a:ext cx="7004150" cy="1883556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try. 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/>
          <a:srcRect r="51020"/>
          <a:stretch>
            <a:fillRect/>
          </a:stretch>
        </p:blipFill>
        <p:spPr>
          <a:xfrm>
            <a:off x="1182781" y="1687853"/>
            <a:ext cx="1996517" cy="3876190"/>
          </a:xfrm>
          <a:prstGeom prst="rect">
            <a:avLst/>
          </a:prstGeom>
        </p:spPr>
      </p:pic>
      <p:sp>
        <p:nvSpPr>
          <p:cNvPr id="25" name="文本框 22"/>
          <p:cNvSpPr txBox="1">
            <a:spLocks noChangeArrowheads="1"/>
          </p:cNvSpPr>
          <p:nvPr/>
        </p:nvSpPr>
        <p:spPr bwMode="auto">
          <a:xfrm>
            <a:off x="4617169" y="1853432"/>
            <a:ext cx="466354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r>
              <a:rPr lang="en-US" altLang="zh-CN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 HERE</a:t>
            </a:r>
            <a:endParaRPr lang="zh-CN" altLang="en-US" sz="2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6" name="矩形 23"/>
          <p:cNvSpPr>
            <a:spLocks noChangeArrowheads="1"/>
          </p:cNvSpPr>
          <p:nvPr/>
        </p:nvSpPr>
        <p:spPr bwMode="auto">
          <a:xfrm>
            <a:off x="4617170" y="3213435"/>
            <a:ext cx="5375581" cy="2031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</a:t>
            </a: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eaLnBrk="1" hangingPunct="1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today I will try to live through this day only and not tackle my whole life problem at once. I can do for twelve hours that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eaLnBrk="1" hangingPunct="1"/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today I will try to live through this day only and not tackle my whole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eaLnBrk="1" hangingPunct="1"/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617170" y="2583542"/>
            <a:ext cx="53755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I CAN DO SOMETHING FOR TWELVE HOURS THAT</a:t>
            </a:r>
            <a:endParaRPr lang="zh-CN" altLang="en-US" sz="16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1"/>
          <a:srcRect l="13099" t="18393"/>
          <a:stretch>
            <a:fillRect/>
          </a:stretch>
        </p:blipFill>
        <p:spPr>
          <a:xfrm>
            <a:off x="7988579" y="526097"/>
            <a:ext cx="2333336" cy="2152761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443533" y="1989634"/>
            <a:ext cx="2482703" cy="2955923"/>
            <a:chOff x="1827008" y="2120901"/>
            <a:chExt cx="2298700" cy="2736849"/>
          </a:xfrm>
        </p:grpSpPr>
        <p:sp>
          <p:nvSpPr>
            <p:cNvPr id="25" name="矩形 24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ysClr val="windowText" lastClr="000000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827008" y="2565400"/>
              <a:ext cx="2298700" cy="2292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ysClr val="windowText" lastClr="000000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265764" y="1989634"/>
            <a:ext cx="2482703" cy="2955923"/>
            <a:chOff x="1827008" y="2120901"/>
            <a:chExt cx="2298700" cy="2736849"/>
          </a:xfrm>
        </p:grpSpPr>
        <p:sp>
          <p:nvSpPr>
            <p:cNvPr id="28" name="矩形 27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827008" y="2565400"/>
              <a:ext cx="2298700" cy="2292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087995" y="1989634"/>
            <a:ext cx="2482703" cy="2955923"/>
            <a:chOff x="1827008" y="2120901"/>
            <a:chExt cx="2298700" cy="2736849"/>
          </a:xfrm>
        </p:grpSpPr>
        <p:sp>
          <p:nvSpPr>
            <p:cNvPr id="31" name="矩形 30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827008" y="2565400"/>
              <a:ext cx="2298700" cy="2292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21302" y="1989634"/>
            <a:ext cx="2482703" cy="2955923"/>
            <a:chOff x="1827008" y="2120901"/>
            <a:chExt cx="2298700" cy="2736849"/>
          </a:xfrm>
        </p:grpSpPr>
        <p:sp>
          <p:nvSpPr>
            <p:cNvPr id="34" name="矩形 33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1827008" y="2565400"/>
              <a:ext cx="2298700" cy="2292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sp>
        <p:nvSpPr>
          <p:cNvPr id="36" name="文本框 29"/>
          <p:cNvSpPr txBox="1"/>
          <p:nvPr/>
        </p:nvSpPr>
        <p:spPr>
          <a:xfrm>
            <a:off x="1028082" y="2017313"/>
            <a:ext cx="1669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项目一</a:t>
            </a:r>
            <a:endParaRPr lang="zh-CN" altLang="en-US" sz="20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7" name="文本框 30"/>
          <p:cNvSpPr txBox="1"/>
          <p:nvPr/>
        </p:nvSpPr>
        <p:spPr>
          <a:xfrm>
            <a:off x="6672544" y="2017313"/>
            <a:ext cx="1669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项目三</a:t>
            </a:r>
            <a:endParaRPr lang="zh-CN" altLang="en-US" sz="20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8" name="文本框 31"/>
          <p:cNvSpPr txBox="1"/>
          <p:nvPr/>
        </p:nvSpPr>
        <p:spPr>
          <a:xfrm>
            <a:off x="3850313" y="2017313"/>
            <a:ext cx="1669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项目二</a:t>
            </a:r>
            <a:endParaRPr lang="zh-CN" altLang="en-US" sz="20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9" name="文本框 32"/>
          <p:cNvSpPr txBox="1"/>
          <p:nvPr/>
        </p:nvSpPr>
        <p:spPr>
          <a:xfrm>
            <a:off x="9494775" y="2017313"/>
            <a:ext cx="1669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项目四</a:t>
            </a:r>
            <a:endParaRPr lang="zh-CN" altLang="en-US" sz="20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0" name="文本框 33"/>
          <p:cNvSpPr txBox="1"/>
          <p:nvPr/>
        </p:nvSpPr>
        <p:spPr>
          <a:xfrm>
            <a:off x="1028081" y="2888002"/>
            <a:ext cx="1669143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1" name="文本框 34"/>
          <p:cNvSpPr txBox="1"/>
          <p:nvPr/>
        </p:nvSpPr>
        <p:spPr>
          <a:xfrm>
            <a:off x="3856855" y="2888002"/>
            <a:ext cx="1669143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全字库正楷体" panose="02010604000101010101" pitchFamily="2" charset="-122"/>
            </a:endParaRPr>
          </a:p>
        </p:txBody>
      </p:sp>
      <p:sp>
        <p:nvSpPr>
          <p:cNvPr id="42" name="文本框 35"/>
          <p:cNvSpPr txBox="1"/>
          <p:nvPr/>
        </p:nvSpPr>
        <p:spPr>
          <a:xfrm>
            <a:off x="6685629" y="2888002"/>
            <a:ext cx="1669143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全字库正楷体" panose="02010604000101010101" pitchFamily="2" charset="-122"/>
            </a:endParaRPr>
          </a:p>
        </p:txBody>
      </p:sp>
      <p:sp>
        <p:nvSpPr>
          <p:cNvPr id="43" name="文本框 36"/>
          <p:cNvSpPr txBox="1"/>
          <p:nvPr/>
        </p:nvSpPr>
        <p:spPr>
          <a:xfrm>
            <a:off x="9514402" y="2888002"/>
            <a:ext cx="1669143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050" y="1406769"/>
            <a:ext cx="2496123" cy="241494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48086" y="4300428"/>
            <a:ext cx="3204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  <a:endParaRPr lang="en-US" altLang="zh-CN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273942" y="3821718"/>
            <a:ext cx="155277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输入标题</a:t>
            </a:r>
            <a:endParaRPr lang="zh-CN" altLang="en-US" sz="18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941" y="1420836"/>
            <a:ext cx="2496123" cy="241494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7197977" y="4314495"/>
            <a:ext cx="3204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  <a:endParaRPr lang="en-US" altLang="zh-CN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9" name="文本框 5"/>
          <p:cNvSpPr txBox="1">
            <a:spLocks noChangeArrowheads="1"/>
          </p:cNvSpPr>
          <p:nvPr/>
        </p:nvSpPr>
        <p:spPr bwMode="auto">
          <a:xfrm>
            <a:off x="8023833" y="3835785"/>
            <a:ext cx="155277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输入标题</a:t>
            </a:r>
            <a:endParaRPr lang="zh-CN" altLang="en-US" sz="18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17153" y="0"/>
            <a:ext cx="72683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22" name="矩形 21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/>
          <p:cNvPicPr>
            <a:picLocks noChangeAspect="1"/>
          </p:cNvPicPr>
          <p:nvPr/>
        </p:nvPicPr>
        <p:blipFill rotWithShape="1">
          <a:blip r:embed="rId1"/>
          <a:srcRect l="13099" t="18393"/>
          <a:stretch>
            <a:fillRect/>
          </a:stretch>
        </p:blipFill>
        <p:spPr>
          <a:xfrm flipH="1">
            <a:off x="8752834" y="836672"/>
            <a:ext cx="2145902" cy="1979833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菱形 23"/>
          <p:cNvSpPr/>
          <p:nvPr/>
        </p:nvSpPr>
        <p:spPr>
          <a:xfrm>
            <a:off x="1758048" y="2895090"/>
            <a:ext cx="742121" cy="742121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26" name="菱形 25"/>
          <p:cNvSpPr/>
          <p:nvPr/>
        </p:nvSpPr>
        <p:spPr>
          <a:xfrm>
            <a:off x="4530616" y="2895090"/>
            <a:ext cx="742121" cy="742121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28" name="菱形 27"/>
          <p:cNvSpPr/>
          <p:nvPr/>
        </p:nvSpPr>
        <p:spPr>
          <a:xfrm>
            <a:off x="7303185" y="2895089"/>
            <a:ext cx="742121" cy="742121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0" name="菱形 29"/>
          <p:cNvSpPr/>
          <p:nvPr/>
        </p:nvSpPr>
        <p:spPr>
          <a:xfrm>
            <a:off x="10047618" y="2895088"/>
            <a:ext cx="742121" cy="742121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1" name="矩形 23"/>
          <p:cNvSpPr>
            <a:spLocks noChangeArrowheads="1"/>
          </p:cNvSpPr>
          <p:nvPr/>
        </p:nvSpPr>
        <p:spPr bwMode="auto">
          <a:xfrm>
            <a:off x="755094" y="4776896"/>
            <a:ext cx="2772216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2" name="矩形 23"/>
          <p:cNvSpPr>
            <a:spLocks noChangeArrowheads="1"/>
          </p:cNvSpPr>
          <p:nvPr/>
        </p:nvSpPr>
        <p:spPr bwMode="auto">
          <a:xfrm>
            <a:off x="3527662" y="4776896"/>
            <a:ext cx="2772216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3" name="矩形 23"/>
          <p:cNvSpPr>
            <a:spLocks noChangeArrowheads="1"/>
          </p:cNvSpPr>
          <p:nvPr/>
        </p:nvSpPr>
        <p:spPr bwMode="auto">
          <a:xfrm>
            <a:off x="6300229" y="4776895"/>
            <a:ext cx="2772216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4" name="矩形 23"/>
          <p:cNvSpPr>
            <a:spLocks noChangeArrowheads="1"/>
          </p:cNvSpPr>
          <p:nvPr/>
        </p:nvSpPr>
        <p:spPr bwMode="auto">
          <a:xfrm>
            <a:off x="9044664" y="4776895"/>
            <a:ext cx="2772216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</a:t>
            </a:r>
            <a:endParaRPr lang="en-US" altLang="zh-CN" sz="14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844186" y="3066093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01</a:t>
            </a:r>
            <a:endParaRPr lang="zh-CN" altLang="en-US" sz="2000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610128" y="3066093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02</a:t>
            </a:r>
            <a:endParaRPr lang="zh-CN" altLang="en-US" sz="2000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395951" y="3090053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03</a:t>
            </a:r>
            <a:endParaRPr lang="zh-CN" altLang="en-US" sz="2000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0133757" y="3066093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04</a:t>
            </a:r>
            <a:endParaRPr lang="zh-CN" altLang="en-US" sz="2000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9" name="文本框 22"/>
          <p:cNvSpPr txBox="1">
            <a:spLocks noChangeArrowheads="1"/>
          </p:cNvSpPr>
          <p:nvPr/>
        </p:nvSpPr>
        <p:spPr bwMode="auto">
          <a:xfrm>
            <a:off x="1071004" y="4205782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  <a:r>
              <a:rPr lang="en-US" altLang="zh-CN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 </a:t>
            </a:r>
            <a:endParaRPr lang="zh-CN" altLang="en-US" sz="20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3836946" y="4205778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  <a:r>
              <a:rPr lang="en-US" altLang="zh-CN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 </a:t>
            </a:r>
            <a:endParaRPr lang="zh-CN" altLang="en-US" sz="20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41" name="文本框 22"/>
          <p:cNvSpPr txBox="1">
            <a:spLocks noChangeArrowheads="1"/>
          </p:cNvSpPr>
          <p:nvPr/>
        </p:nvSpPr>
        <p:spPr bwMode="auto">
          <a:xfrm>
            <a:off x="6636629" y="4192527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  <a:r>
              <a:rPr lang="en-US" altLang="zh-CN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 </a:t>
            </a:r>
            <a:endParaRPr lang="zh-CN" altLang="en-US" sz="20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42" name="文本框 22"/>
          <p:cNvSpPr txBox="1">
            <a:spLocks noChangeArrowheads="1"/>
          </p:cNvSpPr>
          <p:nvPr/>
        </p:nvSpPr>
        <p:spPr bwMode="auto">
          <a:xfrm>
            <a:off x="9408176" y="4192526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  <a:r>
              <a:rPr lang="en-US" altLang="zh-CN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 </a:t>
            </a:r>
            <a:endParaRPr lang="zh-CN" altLang="en-US" sz="20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318252" y="1182113"/>
            <a:ext cx="5274222" cy="707886"/>
          </a:xfrm>
          <a:prstGeom prst="rect">
            <a:avLst/>
          </a:prstGeom>
          <a:noFill/>
          <a:ln w="19050">
            <a:noFill/>
            <a:prstDash val="dash"/>
          </a:ln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latin typeface="Castellar" panose="020A0402060406010301" pitchFamily="18" charset="0"/>
                <a:ea typeface="微软雅黑" panose="020B0503020204020204" pitchFamily="34" charset="-122"/>
              </a:rPr>
              <a:t>CONTENT</a:t>
            </a:r>
            <a:endParaRPr lang="zh-CN" altLang="en-US" sz="4000" dirty="0">
              <a:latin typeface="Castellar" panose="020A0402060406010301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 flipH="1">
            <a:off x="3320210" y="1487521"/>
            <a:ext cx="820911" cy="0"/>
          </a:xfrm>
          <a:prstGeom prst="line">
            <a:avLst/>
          </a:prstGeom>
          <a:ln w="63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>
            <a:off x="7753278" y="1487521"/>
            <a:ext cx="820911" cy="0"/>
          </a:xfrm>
          <a:prstGeom prst="line">
            <a:avLst/>
          </a:prstGeom>
          <a:ln w="63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Rectangle 80"/>
          <p:cNvSpPr/>
          <p:nvPr/>
        </p:nvSpPr>
        <p:spPr>
          <a:xfrm>
            <a:off x="7074919" y="1198484"/>
            <a:ext cx="1475457" cy="529339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5" name="TextBox 84"/>
          <p:cNvSpPr txBox="1"/>
          <p:nvPr/>
        </p:nvSpPr>
        <p:spPr>
          <a:xfrm>
            <a:off x="7049475" y="1561636"/>
            <a:ext cx="4218951" cy="83096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6" name="Rectangle 85"/>
          <p:cNvSpPr/>
          <p:nvPr/>
        </p:nvSpPr>
        <p:spPr>
          <a:xfrm>
            <a:off x="6021122" y="2497872"/>
            <a:ext cx="1475457" cy="529339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altLang="zh-CN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7" name="TextBox 86"/>
          <p:cNvSpPr txBox="1"/>
          <p:nvPr/>
        </p:nvSpPr>
        <p:spPr>
          <a:xfrm>
            <a:off x="5995679" y="2861024"/>
            <a:ext cx="4309464" cy="83096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8" name="Rectangle 87"/>
          <p:cNvSpPr/>
          <p:nvPr/>
        </p:nvSpPr>
        <p:spPr>
          <a:xfrm>
            <a:off x="4860585" y="3584967"/>
            <a:ext cx="1475457" cy="529339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altLang="zh-CN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9" name="TextBox 88"/>
          <p:cNvSpPr txBox="1"/>
          <p:nvPr/>
        </p:nvSpPr>
        <p:spPr>
          <a:xfrm>
            <a:off x="4835142" y="3948119"/>
            <a:ext cx="4217666" cy="83096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30" name="Rectangle 89"/>
          <p:cNvSpPr/>
          <p:nvPr/>
        </p:nvSpPr>
        <p:spPr>
          <a:xfrm>
            <a:off x="3723641" y="4719354"/>
            <a:ext cx="1475457" cy="529339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altLang="zh-CN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31" name="TextBox 90"/>
          <p:cNvSpPr txBox="1"/>
          <p:nvPr/>
        </p:nvSpPr>
        <p:spPr>
          <a:xfrm>
            <a:off x="3698197" y="5082505"/>
            <a:ext cx="4303520" cy="83096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cxnSp>
        <p:nvCxnSpPr>
          <p:cNvPr id="32" name="Straight Connector 3"/>
          <p:cNvCxnSpPr/>
          <p:nvPr/>
        </p:nvCxnSpPr>
        <p:spPr>
          <a:xfrm rot="21316916" flipV="1">
            <a:off x="2856800" y="1783566"/>
            <a:ext cx="3998770" cy="33546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13"/>
          <p:cNvGrpSpPr/>
          <p:nvPr/>
        </p:nvGrpSpPr>
        <p:grpSpPr>
          <a:xfrm>
            <a:off x="2690115" y="4598169"/>
            <a:ext cx="1002060" cy="1002321"/>
            <a:chOff x="7683929" y="9649657"/>
            <a:chExt cx="1999231" cy="1999752"/>
          </a:xfrm>
        </p:grpSpPr>
        <p:grpSp>
          <p:nvGrpSpPr>
            <p:cNvPr id="34" name="Group 45"/>
            <p:cNvGrpSpPr/>
            <p:nvPr/>
          </p:nvGrpSpPr>
          <p:grpSpPr>
            <a:xfrm rot="21316916">
              <a:off x="7683929" y="9649657"/>
              <a:ext cx="1999231" cy="1999752"/>
              <a:chOff x="5013110" y="5059616"/>
              <a:chExt cx="3378533" cy="3379413"/>
            </a:xfrm>
          </p:grpSpPr>
          <p:sp>
            <p:nvSpPr>
              <p:cNvPr id="36" name="Oval 46"/>
              <p:cNvSpPr/>
              <p:nvPr/>
            </p:nvSpPr>
            <p:spPr>
              <a:xfrm>
                <a:off x="5013110" y="5059616"/>
                <a:ext cx="3378533" cy="3379413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37" name="Oval 47"/>
              <p:cNvSpPr/>
              <p:nvPr/>
            </p:nvSpPr>
            <p:spPr>
              <a:xfrm>
                <a:off x="5286107" y="5332685"/>
                <a:ext cx="2832537" cy="283327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  <p:sp>
          <p:nvSpPr>
            <p:cNvPr id="35" name="Freeform 3"/>
            <p:cNvSpPr>
              <a:spLocks noChangeArrowheads="1"/>
            </p:cNvSpPr>
            <p:nvPr/>
          </p:nvSpPr>
          <p:spPr bwMode="auto">
            <a:xfrm>
              <a:off x="8300770" y="10295371"/>
              <a:ext cx="804670" cy="648009"/>
            </a:xfrm>
            <a:custGeom>
              <a:avLst/>
              <a:gdLst>
                <a:gd name="T0" fmla="*/ 487 w 497"/>
                <a:gd name="T1" fmla="*/ 71 h 400"/>
                <a:gd name="T2" fmla="*/ 487 w 497"/>
                <a:gd name="T3" fmla="*/ 71 h 400"/>
                <a:gd name="T4" fmla="*/ 372 w 497"/>
                <a:gd name="T5" fmla="*/ 0 h 400"/>
                <a:gd name="T6" fmla="*/ 354 w 497"/>
                <a:gd name="T7" fmla="*/ 0 h 400"/>
                <a:gd name="T8" fmla="*/ 248 w 497"/>
                <a:gd name="T9" fmla="*/ 71 h 400"/>
                <a:gd name="T10" fmla="*/ 142 w 497"/>
                <a:gd name="T11" fmla="*/ 0 h 400"/>
                <a:gd name="T12" fmla="*/ 123 w 497"/>
                <a:gd name="T13" fmla="*/ 0 h 400"/>
                <a:gd name="T14" fmla="*/ 8 w 497"/>
                <a:gd name="T15" fmla="*/ 71 h 400"/>
                <a:gd name="T16" fmla="*/ 0 w 497"/>
                <a:gd name="T17" fmla="*/ 89 h 400"/>
                <a:gd name="T18" fmla="*/ 0 w 497"/>
                <a:gd name="T19" fmla="*/ 382 h 400"/>
                <a:gd name="T20" fmla="*/ 8 w 497"/>
                <a:gd name="T21" fmla="*/ 390 h 400"/>
                <a:gd name="T22" fmla="*/ 26 w 497"/>
                <a:gd name="T23" fmla="*/ 390 h 400"/>
                <a:gd name="T24" fmla="*/ 132 w 497"/>
                <a:gd name="T25" fmla="*/ 328 h 400"/>
                <a:gd name="T26" fmla="*/ 239 w 497"/>
                <a:gd name="T27" fmla="*/ 390 h 400"/>
                <a:gd name="T28" fmla="*/ 257 w 497"/>
                <a:gd name="T29" fmla="*/ 390 h 400"/>
                <a:gd name="T30" fmla="*/ 363 w 497"/>
                <a:gd name="T31" fmla="*/ 328 h 400"/>
                <a:gd name="T32" fmla="*/ 470 w 497"/>
                <a:gd name="T33" fmla="*/ 390 h 400"/>
                <a:gd name="T34" fmla="*/ 478 w 497"/>
                <a:gd name="T35" fmla="*/ 399 h 400"/>
                <a:gd name="T36" fmla="*/ 487 w 497"/>
                <a:gd name="T37" fmla="*/ 390 h 400"/>
                <a:gd name="T38" fmla="*/ 496 w 497"/>
                <a:gd name="T39" fmla="*/ 382 h 400"/>
                <a:gd name="T40" fmla="*/ 496 w 497"/>
                <a:gd name="T41" fmla="*/ 89 h 400"/>
                <a:gd name="T42" fmla="*/ 487 w 497"/>
                <a:gd name="T43" fmla="*/ 71 h 400"/>
                <a:gd name="T44" fmla="*/ 115 w 497"/>
                <a:gd name="T45" fmla="*/ 293 h 400"/>
                <a:gd name="T46" fmla="*/ 115 w 497"/>
                <a:gd name="T47" fmla="*/ 293 h 400"/>
                <a:gd name="T48" fmla="*/ 35 w 497"/>
                <a:gd name="T49" fmla="*/ 346 h 400"/>
                <a:gd name="T50" fmla="*/ 35 w 497"/>
                <a:gd name="T51" fmla="*/ 98 h 400"/>
                <a:gd name="T52" fmla="*/ 115 w 497"/>
                <a:gd name="T53" fmla="*/ 44 h 400"/>
                <a:gd name="T54" fmla="*/ 115 w 497"/>
                <a:gd name="T55" fmla="*/ 293 h 400"/>
                <a:gd name="T56" fmla="*/ 230 w 497"/>
                <a:gd name="T57" fmla="*/ 346 h 400"/>
                <a:gd name="T58" fmla="*/ 230 w 497"/>
                <a:gd name="T59" fmla="*/ 346 h 400"/>
                <a:gd name="T60" fmla="*/ 150 w 497"/>
                <a:gd name="T61" fmla="*/ 293 h 400"/>
                <a:gd name="T62" fmla="*/ 150 w 497"/>
                <a:gd name="T63" fmla="*/ 44 h 400"/>
                <a:gd name="T64" fmla="*/ 230 w 497"/>
                <a:gd name="T65" fmla="*/ 98 h 400"/>
                <a:gd name="T66" fmla="*/ 230 w 497"/>
                <a:gd name="T67" fmla="*/ 346 h 400"/>
                <a:gd name="T68" fmla="*/ 345 w 497"/>
                <a:gd name="T69" fmla="*/ 293 h 400"/>
                <a:gd name="T70" fmla="*/ 345 w 497"/>
                <a:gd name="T71" fmla="*/ 293 h 400"/>
                <a:gd name="T72" fmla="*/ 266 w 497"/>
                <a:gd name="T73" fmla="*/ 346 h 400"/>
                <a:gd name="T74" fmla="*/ 266 w 497"/>
                <a:gd name="T75" fmla="*/ 98 h 400"/>
                <a:gd name="T76" fmla="*/ 345 w 497"/>
                <a:gd name="T77" fmla="*/ 44 h 400"/>
                <a:gd name="T78" fmla="*/ 345 w 497"/>
                <a:gd name="T79" fmla="*/ 293 h 400"/>
                <a:gd name="T80" fmla="*/ 461 w 497"/>
                <a:gd name="T81" fmla="*/ 346 h 400"/>
                <a:gd name="T82" fmla="*/ 461 w 497"/>
                <a:gd name="T83" fmla="*/ 346 h 400"/>
                <a:gd name="T84" fmla="*/ 380 w 497"/>
                <a:gd name="T85" fmla="*/ 293 h 400"/>
                <a:gd name="T86" fmla="*/ 380 w 497"/>
                <a:gd name="T87" fmla="*/ 44 h 400"/>
                <a:gd name="T88" fmla="*/ 461 w 497"/>
                <a:gd name="T89" fmla="*/ 98 h 400"/>
                <a:gd name="T90" fmla="*/ 461 w 497"/>
                <a:gd name="T91" fmla="*/ 346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97" h="400">
                  <a:moveTo>
                    <a:pt x="487" y="71"/>
                  </a:moveTo>
                  <a:lnTo>
                    <a:pt x="487" y="71"/>
                  </a:lnTo>
                  <a:cubicBezTo>
                    <a:pt x="372" y="0"/>
                    <a:pt x="372" y="0"/>
                    <a:pt x="372" y="0"/>
                  </a:cubicBezTo>
                  <a:cubicBezTo>
                    <a:pt x="363" y="0"/>
                    <a:pt x="363" y="0"/>
                    <a:pt x="354" y="0"/>
                  </a:cubicBezTo>
                  <a:cubicBezTo>
                    <a:pt x="248" y="71"/>
                    <a:pt x="248" y="71"/>
                    <a:pt x="248" y="71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32" y="0"/>
                    <a:pt x="132" y="0"/>
                    <a:pt x="123" y="0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0" y="80"/>
                    <a:pt x="0" y="80"/>
                    <a:pt x="0" y="89"/>
                  </a:cubicBezTo>
                  <a:cubicBezTo>
                    <a:pt x="0" y="382"/>
                    <a:pt x="0" y="382"/>
                    <a:pt x="0" y="382"/>
                  </a:cubicBezTo>
                  <a:cubicBezTo>
                    <a:pt x="0" y="382"/>
                    <a:pt x="0" y="390"/>
                    <a:pt x="8" y="390"/>
                  </a:cubicBezTo>
                  <a:cubicBezTo>
                    <a:pt x="8" y="399"/>
                    <a:pt x="17" y="399"/>
                    <a:pt x="26" y="390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239" y="390"/>
                    <a:pt x="239" y="390"/>
                    <a:pt x="239" y="390"/>
                  </a:cubicBezTo>
                  <a:cubicBezTo>
                    <a:pt x="248" y="399"/>
                    <a:pt x="248" y="399"/>
                    <a:pt x="257" y="390"/>
                  </a:cubicBezTo>
                  <a:cubicBezTo>
                    <a:pt x="363" y="328"/>
                    <a:pt x="363" y="328"/>
                    <a:pt x="363" y="328"/>
                  </a:cubicBezTo>
                  <a:cubicBezTo>
                    <a:pt x="470" y="390"/>
                    <a:pt x="470" y="390"/>
                    <a:pt x="470" y="390"/>
                  </a:cubicBezTo>
                  <a:cubicBezTo>
                    <a:pt x="470" y="399"/>
                    <a:pt x="478" y="399"/>
                    <a:pt x="478" y="399"/>
                  </a:cubicBezTo>
                  <a:cubicBezTo>
                    <a:pt x="478" y="399"/>
                    <a:pt x="487" y="399"/>
                    <a:pt x="487" y="390"/>
                  </a:cubicBezTo>
                  <a:cubicBezTo>
                    <a:pt x="496" y="390"/>
                    <a:pt x="496" y="382"/>
                    <a:pt x="496" y="382"/>
                  </a:cubicBezTo>
                  <a:cubicBezTo>
                    <a:pt x="496" y="89"/>
                    <a:pt x="496" y="89"/>
                    <a:pt x="496" y="89"/>
                  </a:cubicBezTo>
                  <a:cubicBezTo>
                    <a:pt x="496" y="80"/>
                    <a:pt x="496" y="80"/>
                    <a:pt x="487" y="71"/>
                  </a:cubicBezTo>
                  <a:close/>
                  <a:moveTo>
                    <a:pt x="115" y="293"/>
                  </a:moveTo>
                  <a:lnTo>
                    <a:pt x="115" y="293"/>
                  </a:lnTo>
                  <a:cubicBezTo>
                    <a:pt x="35" y="346"/>
                    <a:pt x="35" y="346"/>
                    <a:pt x="35" y="346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115" y="44"/>
                    <a:pt x="115" y="44"/>
                    <a:pt x="115" y="44"/>
                  </a:cubicBezTo>
                  <a:lnTo>
                    <a:pt x="115" y="293"/>
                  </a:lnTo>
                  <a:close/>
                  <a:moveTo>
                    <a:pt x="230" y="346"/>
                  </a:moveTo>
                  <a:lnTo>
                    <a:pt x="230" y="346"/>
                  </a:lnTo>
                  <a:cubicBezTo>
                    <a:pt x="150" y="293"/>
                    <a:pt x="150" y="293"/>
                    <a:pt x="150" y="293"/>
                  </a:cubicBezTo>
                  <a:cubicBezTo>
                    <a:pt x="150" y="44"/>
                    <a:pt x="150" y="44"/>
                    <a:pt x="150" y="44"/>
                  </a:cubicBezTo>
                  <a:cubicBezTo>
                    <a:pt x="230" y="98"/>
                    <a:pt x="230" y="98"/>
                    <a:pt x="230" y="98"/>
                  </a:cubicBezTo>
                  <a:lnTo>
                    <a:pt x="230" y="346"/>
                  </a:lnTo>
                  <a:close/>
                  <a:moveTo>
                    <a:pt x="345" y="293"/>
                  </a:moveTo>
                  <a:lnTo>
                    <a:pt x="345" y="293"/>
                  </a:lnTo>
                  <a:cubicBezTo>
                    <a:pt x="266" y="346"/>
                    <a:pt x="266" y="346"/>
                    <a:pt x="266" y="346"/>
                  </a:cubicBezTo>
                  <a:cubicBezTo>
                    <a:pt x="266" y="98"/>
                    <a:pt x="266" y="98"/>
                    <a:pt x="266" y="98"/>
                  </a:cubicBezTo>
                  <a:cubicBezTo>
                    <a:pt x="345" y="44"/>
                    <a:pt x="345" y="44"/>
                    <a:pt x="345" y="44"/>
                  </a:cubicBezTo>
                  <a:lnTo>
                    <a:pt x="345" y="293"/>
                  </a:lnTo>
                  <a:close/>
                  <a:moveTo>
                    <a:pt x="461" y="346"/>
                  </a:moveTo>
                  <a:lnTo>
                    <a:pt x="461" y="346"/>
                  </a:lnTo>
                  <a:cubicBezTo>
                    <a:pt x="380" y="293"/>
                    <a:pt x="380" y="293"/>
                    <a:pt x="380" y="293"/>
                  </a:cubicBezTo>
                  <a:cubicBezTo>
                    <a:pt x="380" y="44"/>
                    <a:pt x="380" y="44"/>
                    <a:pt x="380" y="44"/>
                  </a:cubicBezTo>
                  <a:cubicBezTo>
                    <a:pt x="461" y="98"/>
                    <a:pt x="461" y="98"/>
                    <a:pt x="461" y="98"/>
                  </a:cubicBezTo>
                  <a:lnTo>
                    <a:pt x="461" y="3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50" dirty="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38" name="Group 19"/>
          <p:cNvGrpSpPr/>
          <p:nvPr/>
        </p:nvGrpSpPr>
        <p:grpSpPr>
          <a:xfrm>
            <a:off x="6037184" y="1254395"/>
            <a:ext cx="1002060" cy="1002321"/>
            <a:chOff x="14361737" y="2978422"/>
            <a:chExt cx="1999231" cy="1999752"/>
          </a:xfrm>
        </p:grpSpPr>
        <p:grpSp>
          <p:nvGrpSpPr>
            <p:cNvPr id="39" name="Group 70"/>
            <p:cNvGrpSpPr/>
            <p:nvPr/>
          </p:nvGrpSpPr>
          <p:grpSpPr>
            <a:xfrm rot="21316916">
              <a:off x="14361737" y="2978422"/>
              <a:ext cx="1999231" cy="1999752"/>
              <a:chOff x="5013110" y="5059616"/>
              <a:chExt cx="3378533" cy="3379413"/>
            </a:xfrm>
          </p:grpSpPr>
          <p:sp>
            <p:nvSpPr>
              <p:cNvPr id="41" name="Oval 71"/>
              <p:cNvSpPr/>
              <p:nvPr/>
            </p:nvSpPr>
            <p:spPr>
              <a:xfrm>
                <a:off x="5013110" y="5059616"/>
                <a:ext cx="3378533" cy="3379413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42" name="Oval 72"/>
              <p:cNvSpPr/>
              <p:nvPr/>
            </p:nvSpPr>
            <p:spPr>
              <a:xfrm>
                <a:off x="5286107" y="5332685"/>
                <a:ext cx="2832537" cy="283327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  <p:sp>
          <p:nvSpPr>
            <p:cNvPr id="40" name="Freeform 22"/>
            <p:cNvSpPr>
              <a:spLocks noChangeArrowheads="1"/>
            </p:cNvSpPr>
            <p:nvPr/>
          </p:nvSpPr>
          <p:spPr bwMode="auto">
            <a:xfrm>
              <a:off x="15014064" y="3584307"/>
              <a:ext cx="747702" cy="747708"/>
            </a:xfrm>
            <a:custGeom>
              <a:avLst/>
              <a:gdLst>
                <a:gd name="T0" fmla="*/ 230 w 461"/>
                <a:gd name="T1" fmla="*/ 8 h 461"/>
                <a:gd name="T2" fmla="*/ 230 w 461"/>
                <a:gd name="T3" fmla="*/ 8 h 461"/>
                <a:gd name="T4" fmla="*/ 0 w 461"/>
                <a:gd name="T5" fmla="*/ 239 h 461"/>
                <a:gd name="T6" fmla="*/ 230 w 461"/>
                <a:gd name="T7" fmla="*/ 460 h 461"/>
                <a:gd name="T8" fmla="*/ 460 w 461"/>
                <a:gd name="T9" fmla="*/ 230 h 461"/>
                <a:gd name="T10" fmla="*/ 230 w 461"/>
                <a:gd name="T11" fmla="*/ 8 h 461"/>
                <a:gd name="T12" fmla="*/ 230 w 461"/>
                <a:gd name="T13" fmla="*/ 35 h 461"/>
                <a:gd name="T14" fmla="*/ 230 w 461"/>
                <a:gd name="T15" fmla="*/ 35 h 461"/>
                <a:gd name="T16" fmla="*/ 319 w 461"/>
                <a:gd name="T17" fmla="*/ 53 h 461"/>
                <a:gd name="T18" fmla="*/ 291 w 461"/>
                <a:gd name="T19" fmla="*/ 106 h 461"/>
                <a:gd name="T20" fmla="*/ 230 w 461"/>
                <a:gd name="T21" fmla="*/ 97 h 461"/>
                <a:gd name="T22" fmla="*/ 168 w 461"/>
                <a:gd name="T23" fmla="*/ 106 h 461"/>
                <a:gd name="T24" fmla="*/ 141 w 461"/>
                <a:gd name="T25" fmla="*/ 53 h 461"/>
                <a:gd name="T26" fmla="*/ 230 w 461"/>
                <a:gd name="T27" fmla="*/ 35 h 461"/>
                <a:gd name="T28" fmla="*/ 106 w 461"/>
                <a:gd name="T29" fmla="*/ 292 h 461"/>
                <a:gd name="T30" fmla="*/ 106 w 461"/>
                <a:gd name="T31" fmla="*/ 292 h 461"/>
                <a:gd name="T32" fmla="*/ 53 w 461"/>
                <a:gd name="T33" fmla="*/ 327 h 461"/>
                <a:gd name="T34" fmla="*/ 35 w 461"/>
                <a:gd name="T35" fmla="*/ 239 h 461"/>
                <a:gd name="T36" fmla="*/ 53 w 461"/>
                <a:gd name="T37" fmla="*/ 141 h 461"/>
                <a:gd name="T38" fmla="*/ 106 w 461"/>
                <a:gd name="T39" fmla="*/ 167 h 461"/>
                <a:gd name="T40" fmla="*/ 88 w 461"/>
                <a:gd name="T41" fmla="*/ 230 h 461"/>
                <a:gd name="T42" fmla="*/ 106 w 461"/>
                <a:gd name="T43" fmla="*/ 292 h 461"/>
                <a:gd name="T44" fmla="*/ 230 w 461"/>
                <a:gd name="T45" fmla="*/ 433 h 461"/>
                <a:gd name="T46" fmla="*/ 230 w 461"/>
                <a:gd name="T47" fmla="*/ 433 h 461"/>
                <a:gd name="T48" fmla="*/ 141 w 461"/>
                <a:gd name="T49" fmla="*/ 407 h 461"/>
                <a:gd name="T50" fmla="*/ 168 w 461"/>
                <a:gd name="T51" fmla="*/ 354 h 461"/>
                <a:gd name="T52" fmla="*/ 230 w 461"/>
                <a:gd name="T53" fmla="*/ 372 h 461"/>
                <a:gd name="T54" fmla="*/ 291 w 461"/>
                <a:gd name="T55" fmla="*/ 354 h 461"/>
                <a:gd name="T56" fmla="*/ 319 w 461"/>
                <a:gd name="T57" fmla="*/ 407 h 461"/>
                <a:gd name="T58" fmla="*/ 230 w 461"/>
                <a:gd name="T59" fmla="*/ 433 h 461"/>
                <a:gd name="T60" fmla="*/ 230 w 461"/>
                <a:gd name="T61" fmla="*/ 345 h 461"/>
                <a:gd name="T62" fmla="*/ 230 w 461"/>
                <a:gd name="T63" fmla="*/ 345 h 461"/>
                <a:gd name="T64" fmla="*/ 124 w 461"/>
                <a:gd name="T65" fmla="*/ 230 h 461"/>
                <a:gd name="T66" fmla="*/ 230 w 461"/>
                <a:gd name="T67" fmla="*/ 123 h 461"/>
                <a:gd name="T68" fmla="*/ 336 w 461"/>
                <a:gd name="T69" fmla="*/ 230 h 461"/>
                <a:gd name="T70" fmla="*/ 230 w 461"/>
                <a:gd name="T71" fmla="*/ 345 h 461"/>
                <a:gd name="T72" fmla="*/ 354 w 461"/>
                <a:gd name="T73" fmla="*/ 292 h 461"/>
                <a:gd name="T74" fmla="*/ 354 w 461"/>
                <a:gd name="T75" fmla="*/ 292 h 461"/>
                <a:gd name="T76" fmla="*/ 372 w 461"/>
                <a:gd name="T77" fmla="*/ 230 h 461"/>
                <a:gd name="T78" fmla="*/ 354 w 461"/>
                <a:gd name="T79" fmla="*/ 167 h 461"/>
                <a:gd name="T80" fmla="*/ 407 w 461"/>
                <a:gd name="T81" fmla="*/ 141 h 461"/>
                <a:gd name="T82" fmla="*/ 425 w 461"/>
                <a:gd name="T83" fmla="*/ 230 h 461"/>
                <a:gd name="T84" fmla="*/ 407 w 461"/>
                <a:gd name="T85" fmla="*/ 327 h 461"/>
                <a:gd name="T86" fmla="*/ 354 w 461"/>
                <a:gd name="T87" fmla="*/ 292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1" h="461">
                  <a:moveTo>
                    <a:pt x="230" y="8"/>
                  </a:moveTo>
                  <a:lnTo>
                    <a:pt x="230" y="8"/>
                  </a:lnTo>
                  <a:cubicBezTo>
                    <a:pt x="97" y="8"/>
                    <a:pt x="0" y="106"/>
                    <a:pt x="0" y="239"/>
                  </a:cubicBezTo>
                  <a:cubicBezTo>
                    <a:pt x="0" y="363"/>
                    <a:pt x="106" y="460"/>
                    <a:pt x="230" y="460"/>
                  </a:cubicBezTo>
                  <a:cubicBezTo>
                    <a:pt x="363" y="460"/>
                    <a:pt x="460" y="354"/>
                    <a:pt x="460" y="230"/>
                  </a:cubicBezTo>
                  <a:cubicBezTo>
                    <a:pt x="460" y="106"/>
                    <a:pt x="354" y="0"/>
                    <a:pt x="230" y="8"/>
                  </a:cubicBezTo>
                  <a:close/>
                  <a:moveTo>
                    <a:pt x="230" y="35"/>
                  </a:moveTo>
                  <a:lnTo>
                    <a:pt x="230" y="35"/>
                  </a:lnTo>
                  <a:cubicBezTo>
                    <a:pt x="256" y="35"/>
                    <a:pt x="291" y="44"/>
                    <a:pt x="319" y="53"/>
                  </a:cubicBezTo>
                  <a:cubicBezTo>
                    <a:pt x="291" y="106"/>
                    <a:pt x="291" y="106"/>
                    <a:pt x="291" y="106"/>
                  </a:cubicBezTo>
                  <a:cubicBezTo>
                    <a:pt x="275" y="97"/>
                    <a:pt x="247" y="97"/>
                    <a:pt x="230" y="97"/>
                  </a:cubicBezTo>
                  <a:cubicBezTo>
                    <a:pt x="203" y="97"/>
                    <a:pt x="185" y="97"/>
                    <a:pt x="168" y="106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68" y="44"/>
                    <a:pt x="194" y="35"/>
                    <a:pt x="230" y="35"/>
                  </a:cubicBezTo>
                  <a:close/>
                  <a:moveTo>
                    <a:pt x="106" y="292"/>
                  </a:moveTo>
                  <a:lnTo>
                    <a:pt x="106" y="292"/>
                  </a:lnTo>
                  <a:cubicBezTo>
                    <a:pt x="53" y="327"/>
                    <a:pt x="53" y="327"/>
                    <a:pt x="53" y="327"/>
                  </a:cubicBezTo>
                  <a:cubicBezTo>
                    <a:pt x="35" y="301"/>
                    <a:pt x="35" y="265"/>
                    <a:pt x="35" y="239"/>
                  </a:cubicBezTo>
                  <a:cubicBezTo>
                    <a:pt x="26" y="204"/>
                    <a:pt x="35" y="167"/>
                    <a:pt x="53" y="141"/>
                  </a:cubicBezTo>
                  <a:cubicBezTo>
                    <a:pt x="106" y="167"/>
                    <a:pt x="106" y="167"/>
                    <a:pt x="106" y="167"/>
                  </a:cubicBezTo>
                  <a:cubicBezTo>
                    <a:pt x="97" y="185"/>
                    <a:pt x="88" y="212"/>
                    <a:pt x="88" y="230"/>
                  </a:cubicBezTo>
                  <a:cubicBezTo>
                    <a:pt x="88" y="257"/>
                    <a:pt x="97" y="274"/>
                    <a:pt x="106" y="292"/>
                  </a:cubicBezTo>
                  <a:close/>
                  <a:moveTo>
                    <a:pt x="230" y="433"/>
                  </a:moveTo>
                  <a:lnTo>
                    <a:pt x="230" y="433"/>
                  </a:lnTo>
                  <a:cubicBezTo>
                    <a:pt x="194" y="433"/>
                    <a:pt x="168" y="425"/>
                    <a:pt x="141" y="407"/>
                  </a:cubicBezTo>
                  <a:cubicBezTo>
                    <a:pt x="168" y="354"/>
                    <a:pt x="168" y="354"/>
                    <a:pt x="168" y="354"/>
                  </a:cubicBezTo>
                  <a:cubicBezTo>
                    <a:pt x="185" y="363"/>
                    <a:pt x="203" y="372"/>
                    <a:pt x="230" y="372"/>
                  </a:cubicBezTo>
                  <a:cubicBezTo>
                    <a:pt x="247" y="372"/>
                    <a:pt x="275" y="363"/>
                    <a:pt x="291" y="354"/>
                  </a:cubicBezTo>
                  <a:cubicBezTo>
                    <a:pt x="319" y="407"/>
                    <a:pt x="319" y="407"/>
                    <a:pt x="319" y="407"/>
                  </a:cubicBezTo>
                  <a:cubicBezTo>
                    <a:pt x="291" y="425"/>
                    <a:pt x="266" y="433"/>
                    <a:pt x="230" y="433"/>
                  </a:cubicBezTo>
                  <a:close/>
                  <a:moveTo>
                    <a:pt x="230" y="345"/>
                  </a:moveTo>
                  <a:lnTo>
                    <a:pt x="230" y="345"/>
                  </a:lnTo>
                  <a:cubicBezTo>
                    <a:pt x="168" y="345"/>
                    <a:pt x="124" y="292"/>
                    <a:pt x="124" y="230"/>
                  </a:cubicBezTo>
                  <a:cubicBezTo>
                    <a:pt x="124" y="167"/>
                    <a:pt x="168" y="123"/>
                    <a:pt x="230" y="123"/>
                  </a:cubicBezTo>
                  <a:cubicBezTo>
                    <a:pt x="291" y="123"/>
                    <a:pt x="336" y="167"/>
                    <a:pt x="336" y="230"/>
                  </a:cubicBezTo>
                  <a:cubicBezTo>
                    <a:pt x="336" y="292"/>
                    <a:pt x="291" y="345"/>
                    <a:pt x="230" y="345"/>
                  </a:cubicBezTo>
                  <a:close/>
                  <a:moveTo>
                    <a:pt x="354" y="292"/>
                  </a:moveTo>
                  <a:lnTo>
                    <a:pt x="354" y="292"/>
                  </a:lnTo>
                  <a:cubicBezTo>
                    <a:pt x="363" y="274"/>
                    <a:pt x="372" y="257"/>
                    <a:pt x="372" y="230"/>
                  </a:cubicBezTo>
                  <a:cubicBezTo>
                    <a:pt x="372" y="212"/>
                    <a:pt x="363" y="185"/>
                    <a:pt x="354" y="167"/>
                  </a:cubicBezTo>
                  <a:cubicBezTo>
                    <a:pt x="407" y="141"/>
                    <a:pt x="407" y="141"/>
                    <a:pt x="407" y="141"/>
                  </a:cubicBezTo>
                  <a:cubicBezTo>
                    <a:pt x="416" y="167"/>
                    <a:pt x="425" y="195"/>
                    <a:pt x="425" y="230"/>
                  </a:cubicBezTo>
                  <a:cubicBezTo>
                    <a:pt x="425" y="265"/>
                    <a:pt x="416" y="292"/>
                    <a:pt x="407" y="327"/>
                  </a:cubicBezTo>
                  <a:lnTo>
                    <a:pt x="354" y="2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50" dirty="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43" name="Group 15"/>
          <p:cNvGrpSpPr/>
          <p:nvPr/>
        </p:nvGrpSpPr>
        <p:grpSpPr>
          <a:xfrm>
            <a:off x="4957903" y="2405226"/>
            <a:ext cx="1002060" cy="1002321"/>
            <a:chOff x="12208441" y="5274469"/>
            <a:chExt cx="1999231" cy="1999752"/>
          </a:xfrm>
        </p:grpSpPr>
        <p:grpSp>
          <p:nvGrpSpPr>
            <p:cNvPr id="44" name="Group 67"/>
            <p:cNvGrpSpPr/>
            <p:nvPr/>
          </p:nvGrpSpPr>
          <p:grpSpPr>
            <a:xfrm rot="21316916">
              <a:off x="12208441" y="5274469"/>
              <a:ext cx="1999231" cy="1999752"/>
              <a:chOff x="5013110" y="5059616"/>
              <a:chExt cx="3378533" cy="3379413"/>
            </a:xfrm>
          </p:grpSpPr>
          <p:sp>
            <p:nvSpPr>
              <p:cNvPr id="46" name="Oval 68"/>
              <p:cNvSpPr/>
              <p:nvPr/>
            </p:nvSpPr>
            <p:spPr>
              <a:xfrm>
                <a:off x="5013110" y="5059616"/>
                <a:ext cx="3378533" cy="3379413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47" name="Oval 69"/>
              <p:cNvSpPr/>
              <p:nvPr/>
            </p:nvSpPr>
            <p:spPr>
              <a:xfrm>
                <a:off x="5286107" y="5332685"/>
                <a:ext cx="2832537" cy="283327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  <p:sp>
          <p:nvSpPr>
            <p:cNvPr id="45" name="Freeform 101"/>
            <p:cNvSpPr>
              <a:spLocks noChangeArrowheads="1"/>
            </p:cNvSpPr>
            <p:nvPr/>
          </p:nvSpPr>
          <p:spPr bwMode="auto">
            <a:xfrm>
              <a:off x="12800806" y="5933248"/>
              <a:ext cx="804670" cy="619523"/>
            </a:xfrm>
            <a:custGeom>
              <a:avLst/>
              <a:gdLst>
                <a:gd name="T0" fmla="*/ 80 w 497"/>
                <a:gd name="T1" fmla="*/ 248 h 382"/>
                <a:gd name="T2" fmla="*/ 80 w 497"/>
                <a:gd name="T3" fmla="*/ 248 h 382"/>
                <a:gd name="T4" fmla="*/ 159 w 497"/>
                <a:gd name="T5" fmla="*/ 328 h 382"/>
                <a:gd name="T6" fmla="*/ 248 w 497"/>
                <a:gd name="T7" fmla="*/ 381 h 382"/>
                <a:gd name="T8" fmla="*/ 337 w 497"/>
                <a:gd name="T9" fmla="*/ 337 h 382"/>
                <a:gd name="T10" fmla="*/ 390 w 497"/>
                <a:gd name="T11" fmla="*/ 258 h 382"/>
                <a:gd name="T12" fmla="*/ 248 w 497"/>
                <a:gd name="T13" fmla="*/ 328 h 382"/>
                <a:gd name="T14" fmla="*/ 80 w 497"/>
                <a:gd name="T15" fmla="*/ 248 h 382"/>
                <a:gd name="T16" fmla="*/ 487 w 497"/>
                <a:gd name="T17" fmla="*/ 124 h 382"/>
                <a:gd name="T18" fmla="*/ 487 w 497"/>
                <a:gd name="T19" fmla="*/ 124 h 382"/>
                <a:gd name="T20" fmla="*/ 274 w 497"/>
                <a:gd name="T21" fmla="*/ 9 h 382"/>
                <a:gd name="T22" fmla="*/ 221 w 497"/>
                <a:gd name="T23" fmla="*/ 9 h 382"/>
                <a:gd name="T24" fmla="*/ 9 w 497"/>
                <a:gd name="T25" fmla="*/ 124 h 382"/>
                <a:gd name="T26" fmla="*/ 9 w 497"/>
                <a:gd name="T27" fmla="*/ 160 h 382"/>
                <a:gd name="T28" fmla="*/ 221 w 497"/>
                <a:gd name="T29" fmla="*/ 275 h 382"/>
                <a:gd name="T30" fmla="*/ 274 w 497"/>
                <a:gd name="T31" fmla="*/ 275 h 382"/>
                <a:gd name="T32" fmla="*/ 408 w 497"/>
                <a:gd name="T33" fmla="*/ 195 h 382"/>
                <a:gd name="T34" fmla="*/ 266 w 497"/>
                <a:gd name="T35" fmla="*/ 160 h 382"/>
                <a:gd name="T36" fmla="*/ 248 w 497"/>
                <a:gd name="T37" fmla="*/ 168 h 382"/>
                <a:gd name="T38" fmla="*/ 203 w 497"/>
                <a:gd name="T39" fmla="*/ 133 h 382"/>
                <a:gd name="T40" fmla="*/ 248 w 497"/>
                <a:gd name="T41" fmla="*/ 107 h 382"/>
                <a:gd name="T42" fmla="*/ 293 w 497"/>
                <a:gd name="T43" fmla="*/ 124 h 382"/>
                <a:gd name="T44" fmla="*/ 443 w 497"/>
                <a:gd name="T45" fmla="*/ 177 h 382"/>
                <a:gd name="T46" fmla="*/ 487 w 497"/>
                <a:gd name="T47" fmla="*/ 160 h 382"/>
                <a:gd name="T48" fmla="*/ 487 w 497"/>
                <a:gd name="T49" fmla="*/ 124 h 382"/>
                <a:gd name="T50" fmla="*/ 425 w 497"/>
                <a:gd name="T51" fmla="*/ 346 h 382"/>
                <a:gd name="T52" fmla="*/ 425 w 497"/>
                <a:gd name="T53" fmla="*/ 346 h 382"/>
                <a:gd name="T54" fmla="*/ 461 w 497"/>
                <a:gd name="T55" fmla="*/ 337 h 382"/>
                <a:gd name="T56" fmla="*/ 443 w 497"/>
                <a:gd name="T57" fmla="*/ 177 h 382"/>
                <a:gd name="T58" fmla="*/ 408 w 497"/>
                <a:gd name="T59" fmla="*/ 195 h 382"/>
                <a:gd name="T60" fmla="*/ 425 w 497"/>
                <a:gd name="T61" fmla="*/ 34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7" h="382">
                  <a:moveTo>
                    <a:pt x="80" y="248"/>
                  </a:moveTo>
                  <a:lnTo>
                    <a:pt x="80" y="248"/>
                  </a:lnTo>
                  <a:cubicBezTo>
                    <a:pt x="97" y="293"/>
                    <a:pt x="106" y="311"/>
                    <a:pt x="159" y="328"/>
                  </a:cubicBezTo>
                  <a:cubicBezTo>
                    <a:pt x="203" y="355"/>
                    <a:pt x="230" y="381"/>
                    <a:pt x="248" y="381"/>
                  </a:cubicBezTo>
                  <a:cubicBezTo>
                    <a:pt x="266" y="381"/>
                    <a:pt x="293" y="355"/>
                    <a:pt x="337" y="337"/>
                  </a:cubicBezTo>
                  <a:cubicBezTo>
                    <a:pt x="390" y="311"/>
                    <a:pt x="372" y="311"/>
                    <a:pt x="390" y="258"/>
                  </a:cubicBezTo>
                  <a:cubicBezTo>
                    <a:pt x="248" y="328"/>
                    <a:pt x="248" y="328"/>
                    <a:pt x="248" y="328"/>
                  </a:cubicBezTo>
                  <a:lnTo>
                    <a:pt x="80" y="248"/>
                  </a:lnTo>
                  <a:close/>
                  <a:moveTo>
                    <a:pt x="487" y="124"/>
                  </a:moveTo>
                  <a:lnTo>
                    <a:pt x="487" y="124"/>
                  </a:lnTo>
                  <a:cubicBezTo>
                    <a:pt x="274" y="9"/>
                    <a:pt x="274" y="9"/>
                    <a:pt x="274" y="9"/>
                  </a:cubicBezTo>
                  <a:cubicBezTo>
                    <a:pt x="266" y="0"/>
                    <a:pt x="239" y="0"/>
                    <a:pt x="221" y="9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133"/>
                    <a:pt x="0" y="142"/>
                    <a:pt x="9" y="160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39" y="284"/>
                    <a:pt x="266" y="284"/>
                    <a:pt x="274" y="275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57" y="160"/>
                    <a:pt x="257" y="168"/>
                    <a:pt x="248" y="168"/>
                  </a:cubicBezTo>
                  <a:cubicBezTo>
                    <a:pt x="221" y="168"/>
                    <a:pt x="203" y="151"/>
                    <a:pt x="203" y="133"/>
                  </a:cubicBezTo>
                  <a:cubicBezTo>
                    <a:pt x="203" y="124"/>
                    <a:pt x="221" y="107"/>
                    <a:pt x="248" y="107"/>
                  </a:cubicBezTo>
                  <a:cubicBezTo>
                    <a:pt x="266" y="107"/>
                    <a:pt x="284" y="115"/>
                    <a:pt x="293" y="124"/>
                  </a:cubicBezTo>
                  <a:cubicBezTo>
                    <a:pt x="443" y="177"/>
                    <a:pt x="443" y="177"/>
                    <a:pt x="443" y="177"/>
                  </a:cubicBezTo>
                  <a:cubicBezTo>
                    <a:pt x="487" y="160"/>
                    <a:pt x="487" y="160"/>
                    <a:pt x="487" y="160"/>
                  </a:cubicBezTo>
                  <a:cubicBezTo>
                    <a:pt x="496" y="142"/>
                    <a:pt x="496" y="133"/>
                    <a:pt x="487" y="124"/>
                  </a:cubicBezTo>
                  <a:close/>
                  <a:moveTo>
                    <a:pt x="425" y="346"/>
                  </a:moveTo>
                  <a:lnTo>
                    <a:pt x="425" y="346"/>
                  </a:lnTo>
                  <a:cubicBezTo>
                    <a:pt x="416" y="355"/>
                    <a:pt x="452" y="364"/>
                    <a:pt x="461" y="337"/>
                  </a:cubicBezTo>
                  <a:cubicBezTo>
                    <a:pt x="469" y="213"/>
                    <a:pt x="443" y="177"/>
                    <a:pt x="443" y="177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408" y="195"/>
                    <a:pt x="443" y="222"/>
                    <a:pt x="425" y="3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50" dirty="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48" name="Group 14"/>
          <p:cNvGrpSpPr/>
          <p:nvPr/>
        </p:nvGrpSpPr>
        <p:grpSpPr>
          <a:xfrm>
            <a:off x="3804725" y="3502453"/>
            <a:ext cx="1002060" cy="1002321"/>
            <a:chOff x="9907711" y="7463571"/>
            <a:chExt cx="1999231" cy="1999752"/>
          </a:xfrm>
        </p:grpSpPr>
        <p:grpSp>
          <p:nvGrpSpPr>
            <p:cNvPr id="49" name="Group 64"/>
            <p:cNvGrpSpPr/>
            <p:nvPr/>
          </p:nvGrpSpPr>
          <p:grpSpPr>
            <a:xfrm rot="21316916">
              <a:off x="9907711" y="7463571"/>
              <a:ext cx="1999231" cy="1999752"/>
              <a:chOff x="5013110" y="5059616"/>
              <a:chExt cx="3378533" cy="3379413"/>
            </a:xfrm>
          </p:grpSpPr>
          <p:sp>
            <p:nvSpPr>
              <p:cNvPr id="51" name="Oval 65"/>
              <p:cNvSpPr/>
              <p:nvPr/>
            </p:nvSpPr>
            <p:spPr>
              <a:xfrm>
                <a:off x="5013110" y="5059616"/>
                <a:ext cx="3378533" cy="3379413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52" name="Oval 66"/>
              <p:cNvSpPr/>
              <p:nvPr/>
            </p:nvSpPr>
            <p:spPr>
              <a:xfrm>
                <a:off x="5238837" y="5328783"/>
                <a:ext cx="2832535" cy="283327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  <p:sp>
          <p:nvSpPr>
            <p:cNvPr id="50" name="Freeform 104"/>
            <p:cNvSpPr>
              <a:spLocks noChangeArrowheads="1"/>
            </p:cNvSpPr>
            <p:nvPr/>
          </p:nvSpPr>
          <p:spPr bwMode="auto">
            <a:xfrm>
              <a:off x="10528124" y="8136492"/>
              <a:ext cx="804676" cy="541196"/>
            </a:xfrm>
            <a:custGeom>
              <a:avLst/>
              <a:gdLst>
                <a:gd name="T0" fmla="*/ 203 w 497"/>
                <a:gd name="T1" fmla="*/ 257 h 337"/>
                <a:gd name="T2" fmla="*/ 203 w 497"/>
                <a:gd name="T3" fmla="*/ 257 h 337"/>
                <a:gd name="T4" fmla="*/ 221 w 497"/>
                <a:gd name="T5" fmla="*/ 327 h 337"/>
                <a:gd name="T6" fmla="*/ 283 w 497"/>
                <a:gd name="T7" fmla="*/ 310 h 337"/>
                <a:gd name="T8" fmla="*/ 398 w 497"/>
                <a:gd name="T9" fmla="*/ 9 h 337"/>
                <a:gd name="T10" fmla="*/ 203 w 497"/>
                <a:gd name="T11" fmla="*/ 257 h 337"/>
                <a:gd name="T12" fmla="*/ 248 w 497"/>
                <a:gd name="T13" fmla="*/ 71 h 337"/>
                <a:gd name="T14" fmla="*/ 248 w 497"/>
                <a:gd name="T15" fmla="*/ 71 h 337"/>
                <a:gd name="T16" fmla="*/ 274 w 497"/>
                <a:gd name="T17" fmla="*/ 71 h 337"/>
                <a:gd name="T18" fmla="*/ 310 w 497"/>
                <a:gd name="T19" fmla="*/ 26 h 337"/>
                <a:gd name="T20" fmla="*/ 248 w 497"/>
                <a:gd name="T21" fmla="*/ 17 h 337"/>
                <a:gd name="T22" fmla="*/ 0 w 497"/>
                <a:gd name="T23" fmla="*/ 283 h 337"/>
                <a:gd name="T24" fmla="*/ 0 w 497"/>
                <a:gd name="T25" fmla="*/ 310 h 337"/>
                <a:gd name="T26" fmla="*/ 26 w 497"/>
                <a:gd name="T27" fmla="*/ 336 h 337"/>
                <a:gd name="T28" fmla="*/ 53 w 497"/>
                <a:gd name="T29" fmla="*/ 310 h 337"/>
                <a:gd name="T30" fmla="*/ 53 w 497"/>
                <a:gd name="T31" fmla="*/ 283 h 337"/>
                <a:gd name="T32" fmla="*/ 248 w 497"/>
                <a:gd name="T33" fmla="*/ 71 h 337"/>
                <a:gd name="T34" fmla="*/ 425 w 497"/>
                <a:gd name="T35" fmla="*/ 98 h 337"/>
                <a:gd name="T36" fmla="*/ 425 w 497"/>
                <a:gd name="T37" fmla="*/ 98 h 337"/>
                <a:gd name="T38" fmla="*/ 407 w 497"/>
                <a:gd name="T39" fmla="*/ 151 h 337"/>
                <a:gd name="T40" fmla="*/ 442 w 497"/>
                <a:gd name="T41" fmla="*/ 283 h 337"/>
                <a:gd name="T42" fmla="*/ 442 w 497"/>
                <a:gd name="T43" fmla="*/ 310 h 337"/>
                <a:gd name="T44" fmla="*/ 469 w 497"/>
                <a:gd name="T45" fmla="*/ 336 h 337"/>
                <a:gd name="T46" fmla="*/ 469 w 497"/>
                <a:gd name="T47" fmla="*/ 336 h 337"/>
                <a:gd name="T48" fmla="*/ 496 w 497"/>
                <a:gd name="T49" fmla="*/ 310 h 337"/>
                <a:gd name="T50" fmla="*/ 496 w 497"/>
                <a:gd name="T51" fmla="*/ 283 h 337"/>
                <a:gd name="T52" fmla="*/ 425 w 497"/>
                <a:gd name="T53" fmla="*/ 9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7" h="337">
                  <a:moveTo>
                    <a:pt x="203" y="257"/>
                  </a:moveTo>
                  <a:lnTo>
                    <a:pt x="203" y="257"/>
                  </a:lnTo>
                  <a:cubicBezTo>
                    <a:pt x="186" y="283"/>
                    <a:pt x="194" y="310"/>
                    <a:pt x="221" y="327"/>
                  </a:cubicBezTo>
                  <a:cubicBezTo>
                    <a:pt x="239" y="336"/>
                    <a:pt x="266" y="336"/>
                    <a:pt x="283" y="310"/>
                  </a:cubicBezTo>
                  <a:cubicBezTo>
                    <a:pt x="301" y="274"/>
                    <a:pt x="407" y="9"/>
                    <a:pt x="398" y="9"/>
                  </a:cubicBezTo>
                  <a:cubicBezTo>
                    <a:pt x="389" y="0"/>
                    <a:pt x="221" y="230"/>
                    <a:pt x="203" y="257"/>
                  </a:cubicBezTo>
                  <a:close/>
                  <a:moveTo>
                    <a:pt x="248" y="71"/>
                  </a:moveTo>
                  <a:lnTo>
                    <a:pt x="248" y="71"/>
                  </a:lnTo>
                  <a:cubicBezTo>
                    <a:pt x="257" y="71"/>
                    <a:pt x="266" y="71"/>
                    <a:pt x="274" y="71"/>
                  </a:cubicBezTo>
                  <a:cubicBezTo>
                    <a:pt x="292" y="53"/>
                    <a:pt x="301" y="44"/>
                    <a:pt x="310" y="26"/>
                  </a:cubicBezTo>
                  <a:cubicBezTo>
                    <a:pt x="292" y="17"/>
                    <a:pt x="274" y="17"/>
                    <a:pt x="248" y="17"/>
                  </a:cubicBezTo>
                  <a:cubicBezTo>
                    <a:pt x="106" y="17"/>
                    <a:pt x="0" y="133"/>
                    <a:pt x="0" y="283"/>
                  </a:cubicBezTo>
                  <a:cubicBezTo>
                    <a:pt x="0" y="292"/>
                    <a:pt x="0" y="301"/>
                    <a:pt x="0" y="310"/>
                  </a:cubicBezTo>
                  <a:cubicBezTo>
                    <a:pt x="0" y="327"/>
                    <a:pt x="17" y="336"/>
                    <a:pt x="26" y="336"/>
                  </a:cubicBezTo>
                  <a:cubicBezTo>
                    <a:pt x="44" y="336"/>
                    <a:pt x="53" y="319"/>
                    <a:pt x="53" y="310"/>
                  </a:cubicBezTo>
                  <a:cubicBezTo>
                    <a:pt x="53" y="301"/>
                    <a:pt x="53" y="292"/>
                    <a:pt x="53" y="283"/>
                  </a:cubicBezTo>
                  <a:cubicBezTo>
                    <a:pt x="53" y="160"/>
                    <a:pt x="132" y="71"/>
                    <a:pt x="248" y="71"/>
                  </a:cubicBezTo>
                  <a:close/>
                  <a:moveTo>
                    <a:pt x="425" y="98"/>
                  </a:moveTo>
                  <a:lnTo>
                    <a:pt x="425" y="98"/>
                  </a:lnTo>
                  <a:cubicBezTo>
                    <a:pt x="416" y="115"/>
                    <a:pt x="416" y="133"/>
                    <a:pt x="407" y="151"/>
                  </a:cubicBezTo>
                  <a:cubicBezTo>
                    <a:pt x="433" y="186"/>
                    <a:pt x="442" y="239"/>
                    <a:pt x="442" y="283"/>
                  </a:cubicBezTo>
                  <a:cubicBezTo>
                    <a:pt x="442" y="292"/>
                    <a:pt x="442" y="301"/>
                    <a:pt x="442" y="310"/>
                  </a:cubicBezTo>
                  <a:cubicBezTo>
                    <a:pt x="442" y="319"/>
                    <a:pt x="451" y="336"/>
                    <a:pt x="469" y="336"/>
                  </a:cubicBezTo>
                  <a:lnTo>
                    <a:pt x="469" y="336"/>
                  </a:lnTo>
                  <a:cubicBezTo>
                    <a:pt x="478" y="336"/>
                    <a:pt x="496" y="327"/>
                    <a:pt x="496" y="310"/>
                  </a:cubicBezTo>
                  <a:cubicBezTo>
                    <a:pt x="496" y="301"/>
                    <a:pt x="496" y="292"/>
                    <a:pt x="496" y="283"/>
                  </a:cubicBezTo>
                  <a:cubicBezTo>
                    <a:pt x="496" y="213"/>
                    <a:pt x="469" y="151"/>
                    <a:pt x="425" y="9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50" dirty="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sp>
        <p:nvSpPr>
          <p:cNvPr id="53" name="文本框 22"/>
          <p:cNvSpPr txBox="1">
            <a:spLocks noChangeArrowheads="1"/>
          </p:cNvSpPr>
          <p:nvPr/>
        </p:nvSpPr>
        <p:spPr bwMode="auto">
          <a:xfrm>
            <a:off x="1262064" y="1027867"/>
            <a:ext cx="402265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r>
              <a:rPr lang="en-US" altLang="zh-CN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 HERE</a:t>
            </a:r>
            <a:endParaRPr lang="zh-CN" altLang="en-US" sz="2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288569" y="1509718"/>
            <a:ext cx="37304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THIS IS A ART TEMPLATE </a:t>
            </a:r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THANK YOU WATCHING THIS ONE 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0"/>
            <a:ext cx="12192000" cy="6858000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11451103" y="2250831"/>
            <a:ext cx="726830" cy="4607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0" y="1280160"/>
            <a:ext cx="511125" cy="55778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242645" y="1002323"/>
            <a:ext cx="9476936" cy="48533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63500" dir="5400000" sx="103000" sy="103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1"/>
          <a:srcRect l="13099" t="18393"/>
          <a:stretch>
            <a:fillRect/>
          </a:stretch>
        </p:blipFill>
        <p:spPr>
          <a:xfrm>
            <a:off x="7232826" y="1380521"/>
            <a:ext cx="3200409" cy="2952732"/>
          </a:xfrm>
          <a:prstGeom prst="rect">
            <a:avLst/>
          </a:prstGeom>
        </p:spPr>
      </p:pic>
      <p:sp>
        <p:nvSpPr>
          <p:cNvPr id="18" name="文本框 22"/>
          <p:cNvSpPr txBox="1">
            <a:spLocks noChangeArrowheads="1"/>
          </p:cNvSpPr>
          <p:nvPr/>
        </p:nvSpPr>
        <p:spPr bwMode="auto">
          <a:xfrm>
            <a:off x="2366815" y="3026633"/>
            <a:ext cx="346792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 dirty="0">
                <a:latin typeface="Castellar" panose="020A0402060406010301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PART 04</a:t>
            </a:r>
            <a:endParaRPr lang="zh-CN" altLang="en-US" sz="4000" b="1" dirty="0">
              <a:latin typeface="Castellar" panose="020A0402060406010301" pitchFamily="18" charset="0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66815" y="3831711"/>
            <a:ext cx="6622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THIS IS A REMO TEMPLATE ,THANK YOU WATCHING THIS ONE.THIS IS A REMO TEMPLATE ,THANK YOU WATCHING THIS ONE. </a:t>
            </a:r>
            <a:endParaRPr lang="zh-CN" altLang="en-US" sz="11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5423" y="1"/>
            <a:ext cx="72683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22253" y="1726810"/>
            <a:ext cx="10105292" cy="34043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1368438" y="605125"/>
            <a:ext cx="2232891" cy="1411917"/>
          </a:xfrm>
          <a:prstGeom prst="rect">
            <a:avLst/>
          </a:prstGeom>
          <a:noFill/>
        </p:spPr>
      </p:pic>
      <p:sp>
        <p:nvSpPr>
          <p:cNvPr id="8" name="Rectangle 80"/>
          <p:cNvSpPr/>
          <p:nvPr/>
        </p:nvSpPr>
        <p:spPr>
          <a:xfrm>
            <a:off x="2572824" y="2134619"/>
            <a:ext cx="275786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章  节  提  要  ：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TextBox 84"/>
          <p:cNvSpPr txBox="1"/>
          <p:nvPr/>
        </p:nvSpPr>
        <p:spPr>
          <a:xfrm>
            <a:off x="2572824" y="2844226"/>
            <a:ext cx="7004150" cy="1883556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try. 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022096" y="2408144"/>
            <a:ext cx="10377670" cy="2561215"/>
            <a:chOff x="1022096" y="2408144"/>
            <a:chExt cx="10377670" cy="2561215"/>
          </a:xfrm>
        </p:grpSpPr>
        <p:sp>
          <p:nvSpPr>
            <p:cNvPr id="25" name="矩形 24"/>
            <p:cNvSpPr/>
            <p:nvPr/>
          </p:nvSpPr>
          <p:spPr>
            <a:xfrm>
              <a:off x="1875811" y="4359759"/>
              <a:ext cx="596347" cy="609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01</a:t>
              </a:r>
              <a:endPara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6" name="文本框 22"/>
            <p:cNvSpPr txBox="1">
              <a:spLocks noChangeArrowheads="1"/>
            </p:cNvSpPr>
            <p:nvPr/>
          </p:nvSpPr>
          <p:spPr bwMode="auto">
            <a:xfrm>
              <a:off x="1156892" y="2408144"/>
              <a:ext cx="214372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7" name="矩形 23"/>
            <p:cNvSpPr>
              <a:spLocks noChangeArrowheads="1"/>
            </p:cNvSpPr>
            <p:nvPr/>
          </p:nvSpPr>
          <p:spPr bwMode="auto">
            <a:xfrm>
              <a:off x="1022096" y="3024967"/>
              <a:ext cx="2278526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</a:t>
              </a:r>
              <a:endParaRPr lang="zh-CN" altLang="en-US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485661" y="4359759"/>
              <a:ext cx="596347" cy="609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02</a:t>
              </a:r>
              <a:endPara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9" name="文本框 22"/>
            <p:cNvSpPr txBox="1">
              <a:spLocks noChangeArrowheads="1"/>
            </p:cNvSpPr>
            <p:nvPr/>
          </p:nvSpPr>
          <p:spPr bwMode="auto">
            <a:xfrm>
              <a:off x="3766742" y="2408144"/>
              <a:ext cx="214372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0" name="矩形 23"/>
            <p:cNvSpPr>
              <a:spLocks noChangeArrowheads="1"/>
            </p:cNvSpPr>
            <p:nvPr/>
          </p:nvSpPr>
          <p:spPr bwMode="auto">
            <a:xfrm>
              <a:off x="3631946" y="3024967"/>
              <a:ext cx="2278526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</a:t>
              </a:r>
              <a:endParaRPr lang="zh-CN" altLang="en-US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7230308" y="4359759"/>
              <a:ext cx="596347" cy="609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03</a:t>
              </a:r>
              <a:endPara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2" name="文本框 22"/>
            <p:cNvSpPr txBox="1">
              <a:spLocks noChangeArrowheads="1"/>
            </p:cNvSpPr>
            <p:nvPr/>
          </p:nvSpPr>
          <p:spPr bwMode="auto">
            <a:xfrm>
              <a:off x="6511389" y="2408144"/>
              <a:ext cx="214372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3" name="矩形 23"/>
            <p:cNvSpPr>
              <a:spLocks noChangeArrowheads="1"/>
            </p:cNvSpPr>
            <p:nvPr/>
          </p:nvSpPr>
          <p:spPr bwMode="auto">
            <a:xfrm>
              <a:off x="6376593" y="3024967"/>
              <a:ext cx="2278526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</a:t>
              </a:r>
              <a:endParaRPr lang="zh-CN" altLang="en-US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9974955" y="4359759"/>
              <a:ext cx="596347" cy="609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04</a:t>
              </a:r>
              <a:endPara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5" name="文本框 22"/>
            <p:cNvSpPr txBox="1">
              <a:spLocks noChangeArrowheads="1"/>
            </p:cNvSpPr>
            <p:nvPr/>
          </p:nvSpPr>
          <p:spPr bwMode="auto">
            <a:xfrm>
              <a:off x="9256036" y="2408144"/>
              <a:ext cx="214372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6" name="矩形 23"/>
            <p:cNvSpPr>
              <a:spLocks noChangeArrowheads="1"/>
            </p:cNvSpPr>
            <p:nvPr/>
          </p:nvSpPr>
          <p:spPr bwMode="auto">
            <a:xfrm>
              <a:off x="9121240" y="3024967"/>
              <a:ext cx="2278526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</a:t>
              </a:r>
              <a:endParaRPr lang="zh-CN" altLang="en-US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4" name="肘形连接符 1"/>
          <p:cNvCxnSpPr>
            <a:cxnSpLocks noChangeShapeType="1"/>
          </p:cNvCxnSpPr>
          <p:nvPr/>
        </p:nvCxnSpPr>
        <p:spPr bwMode="auto">
          <a:xfrm flipH="1" flipV="1">
            <a:off x="6459806" y="1352745"/>
            <a:ext cx="3770313" cy="546100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chemeClr val="tx1"/>
            </a:solidFill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肘形连接符 2"/>
          <p:cNvCxnSpPr>
            <a:cxnSpLocks noChangeShapeType="1"/>
          </p:cNvCxnSpPr>
          <p:nvPr/>
        </p:nvCxnSpPr>
        <p:spPr bwMode="auto">
          <a:xfrm flipH="1">
            <a:off x="6459806" y="4781745"/>
            <a:ext cx="3770313" cy="544513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chemeClr val="tx1"/>
            </a:solidFill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肘形连接符 3"/>
          <p:cNvCxnSpPr>
            <a:cxnSpLocks noChangeShapeType="1"/>
          </p:cNvCxnSpPr>
          <p:nvPr/>
        </p:nvCxnSpPr>
        <p:spPr bwMode="auto">
          <a:xfrm flipV="1">
            <a:off x="2211656" y="1352745"/>
            <a:ext cx="3635375" cy="546100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chemeClr val="tx1"/>
            </a:solidFill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肘形连接符 4"/>
          <p:cNvCxnSpPr>
            <a:cxnSpLocks noChangeShapeType="1"/>
          </p:cNvCxnSpPr>
          <p:nvPr/>
        </p:nvCxnSpPr>
        <p:spPr bwMode="auto">
          <a:xfrm>
            <a:off x="2211656" y="4781745"/>
            <a:ext cx="3635375" cy="544513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chemeClr val="tx1"/>
            </a:solidFill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" name="组合 27"/>
          <p:cNvGrpSpPr/>
          <p:nvPr/>
        </p:nvGrpSpPr>
        <p:grpSpPr bwMode="auto">
          <a:xfrm>
            <a:off x="1514744" y="3416495"/>
            <a:ext cx="1344612" cy="1346200"/>
            <a:chOff x="0" y="0"/>
            <a:chExt cx="1403797" cy="1403797"/>
          </a:xfrm>
        </p:grpSpPr>
        <p:sp>
          <p:nvSpPr>
            <p:cNvPr id="29" name="椭圆 28"/>
            <p:cNvSpPr>
              <a:spLocks noChangeArrowheads="1"/>
            </p:cNvSpPr>
            <p:nvPr/>
          </p:nvSpPr>
          <p:spPr bwMode="auto">
            <a:xfrm>
              <a:off x="0" y="0"/>
              <a:ext cx="1403797" cy="1403797"/>
            </a:xfrm>
            <a:prstGeom prst="ellipse">
              <a:avLst/>
            </a:prstGeom>
            <a:solidFill>
              <a:schemeClr val="bg1">
                <a:lumMod val="85000"/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100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方正兰亭黑_GBK" pitchFamily="2" charset="-122"/>
              </a:endParaRPr>
            </a:p>
          </p:txBody>
        </p:sp>
        <p:grpSp>
          <p:nvGrpSpPr>
            <p:cNvPr id="30" name="组合 29"/>
            <p:cNvGrpSpPr/>
            <p:nvPr/>
          </p:nvGrpSpPr>
          <p:grpSpPr bwMode="auto">
            <a:xfrm>
              <a:off x="486136" y="362881"/>
              <a:ext cx="392888" cy="661931"/>
              <a:chOff x="0" y="0"/>
              <a:chExt cx="292099" cy="492124"/>
            </a:xfrm>
          </p:grpSpPr>
          <p:sp>
            <p:nvSpPr>
              <p:cNvPr id="31" name="Freeform 15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292099" cy="492124"/>
              </a:xfrm>
              <a:custGeom>
                <a:avLst/>
                <a:gdLst>
                  <a:gd name="T0" fmla="*/ 0 w 166"/>
                  <a:gd name="T1" fmla="*/ 2147483647 h 280"/>
                  <a:gd name="T2" fmla="*/ 2147483647 w 166"/>
                  <a:gd name="T3" fmla="*/ 2147483647 h 280"/>
                  <a:gd name="T4" fmla="*/ 2147483647 w 166"/>
                  <a:gd name="T5" fmla="*/ 2147483647 h 280"/>
                  <a:gd name="T6" fmla="*/ 2147483647 w 166"/>
                  <a:gd name="T7" fmla="*/ 2147483647 h 280"/>
                  <a:gd name="T8" fmla="*/ 2147483647 w 166"/>
                  <a:gd name="T9" fmla="*/ 2147483647 h 280"/>
                  <a:gd name="T10" fmla="*/ 2147483647 w 166"/>
                  <a:gd name="T11" fmla="*/ 2147483647 h 280"/>
                  <a:gd name="T12" fmla="*/ 2147483647 w 166"/>
                  <a:gd name="T13" fmla="*/ 2147483647 h 280"/>
                  <a:gd name="T14" fmla="*/ 2147483647 w 166"/>
                  <a:gd name="T15" fmla="*/ 2147483647 h 280"/>
                  <a:gd name="T16" fmla="*/ 2147483647 w 166"/>
                  <a:gd name="T17" fmla="*/ 2147483647 h 280"/>
                  <a:gd name="T18" fmla="*/ 0 w 166"/>
                  <a:gd name="T19" fmla="*/ 2147483647 h 280"/>
                  <a:gd name="T20" fmla="*/ 0 w 166"/>
                  <a:gd name="T21" fmla="*/ 2147483647 h 280"/>
                  <a:gd name="T22" fmla="*/ 0 w 166"/>
                  <a:gd name="T23" fmla="*/ 2147483647 h 280"/>
                  <a:gd name="T24" fmla="*/ 0 w 166"/>
                  <a:gd name="T25" fmla="*/ 0 h 280"/>
                  <a:gd name="T26" fmla="*/ 2147483647 w 166"/>
                  <a:gd name="T27" fmla="*/ 0 h 280"/>
                  <a:gd name="T28" fmla="*/ 2147483647 w 166"/>
                  <a:gd name="T29" fmla="*/ 2147483647 h 280"/>
                  <a:gd name="T30" fmla="*/ 2147483647 w 166"/>
                  <a:gd name="T31" fmla="*/ 2147483647 h 280"/>
                  <a:gd name="T32" fmla="*/ 2147483647 w 166"/>
                  <a:gd name="T33" fmla="*/ 2147483647 h 280"/>
                  <a:gd name="T34" fmla="*/ 2147483647 w 166"/>
                  <a:gd name="T35" fmla="*/ 2147483647 h 280"/>
                  <a:gd name="T36" fmla="*/ 2147483647 w 166"/>
                  <a:gd name="T37" fmla="*/ 2147483647 h 280"/>
                  <a:gd name="T38" fmla="*/ 2147483647 w 166"/>
                  <a:gd name="T39" fmla="*/ 2147483647 h 280"/>
                  <a:gd name="T40" fmla="*/ 2147483647 w 166"/>
                  <a:gd name="T41" fmla="*/ 2147483647 h 280"/>
                  <a:gd name="T42" fmla="*/ 0 w 166"/>
                  <a:gd name="T43" fmla="*/ 2147483647 h 280"/>
                  <a:gd name="T44" fmla="*/ 0 w 166"/>
                  <a:gd name="T45" fmla="*/ 0 h 2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6"/>
                  <a:gd name="T70" fmla="*/ 0 h 280"/>
                  <a:gd name="T71" fmla="*/ 166 w 166"/>
                  <a:gd name="T72" fmla="*/ 280 h 28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6" h="280">
                    <a:moveTo>
                      <a:pt x="0" y="280"/>
                    </a:moveTo>
                    <a:lnTo>
                      <a:pt x="166" y="280"/>
                    </a:lnTo>
                    <a:lnTo>
                      <a:pt x="166" y="268"/>
                    </a:lnTo>
                    <a:lnTo>
                      <a:pt x="164" y="264"/>
                    </a:lnTo>
                    <a:lnTo>
                      <a:pt x="160" y="262"/>
                    </a:lnTo>
                    <a:lnTo>
                      <a:pt x="6" y="262"/>
                    </a:lnTo>
                    <a:lnTo>
                      <a:pt x="2" y="264"/>
                    </a:lnTo>
                    <a:lnTo>
                      <a:pt x="0" y="268"/>
                    </a:lnTo>
                    <a:lnTo>
                      <a:pt x="0" y="280"/>
                    </a:lnTo>
                    <a:close/>
                    <a:moveTo>
                      <a:pt x="0" y="0"/>
                    </a:moveTo>
                    <a:lnTo>
                      <a:pt x="166" y="0"/>
                    </a:lnTo>
                    <a:lnTo>
                      <a:pt x="166" y="12"/>
                    </a:lnTo>
                    <a:lnTo>
                      <a:pt x="164" y="16"/>
                    </a:lnTo>
                    <a:lnTo>
                      <a:pt x="160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32" name="Freeform 16"/>
              <p:cNvSpPr>
                <a:spLocks noEditPoints="1" noChangeArrowheads="1"/>
              </p:cNvSpPr>
              <p:nvPr/>
            </p:nvSpPr>
            <p:spPr bwMode="auto">
              <a:xfrm>
                <a:off x="23812" y="46039"/>
                <a:ext cx="244476" cy="400050"/>
              </a:xfrm>
              <a:custGeom>
                <a:avLst/>
                <a:gdLst>
                  <a:gd name="T0" fmla="*/ 2147483647 w 138"/>
                  <a:gd name="T1" fmla="*/ 2147483647 h 228"/>
                  <a:gd name="T2" fmla="*/ 2147483647 w 138"/>
                  <a:gd name="T3" fmla="*/ 2147483647 h 228"/>
                  <a:gd name="T4" fmla="*/ 2147483647 w 138"/>
                  <a:gd name="T5" fmla="*/ 2147483647 h 228"/>
                  <a:gd name="T6" fmla="*/ 2147483647 w 138"/>
                  <a:gd name="T7" fmla="*/ 2147483647 h 228"/>
                  <a:gd name="T8" fmla="*/ 2147483647 w 138"/>
                  <a:gd name="T9" fmla="*/ 2147483647 h 228"/>
                  <a:gd name="T10" fmla="*/ 2147483647 w 138"/>
                  <a:gd name="T11" fmla="*/ 2147483647 h 228"/>
                  <a:gd name="T12" fmla="*/ 2147483647 w 138"/>
                  <a:gd name="T13" fmla="*/ 2147483647 h 228"/>
                  <a:gd name="T14" fmla="*/ 2147483647 w 138"/>
                  <a:gd name="T15" fmla="*/ 2147483647 h 228"/>
                  <a:gd name="T16" fmla="*/ 2147483647 w 138"/>
                  <a:gd name="T17" fmla="*/ 2147483647 h 228"/>
                  <a:gd name="T18" fmla="*/ 2147483647 w 138"/>
                  <a:gd name="T19" fmla="*/ 2147483647 h 228"/>
                  <a:gd name="T20" fmla="*/ 0 w 138"/>
                  <a:gd name="T21" fmla="*/ 2147483647 h 228"/>
                  <a:gd name="T22" fmla="*/ 0 w 138"/>
                  <a:gd name="T23" fmla="*/ 2147483647 h 228"/>
                  <a:gd name="T24" fmla="*/ 2147483647 w 138"/>
                  <a:gd name="T25" fmla="*/ 2147483647 h 228"/>
                  <a:gd name="T26" fmla="*/ 2147483647 w 138"/>
                  <a:gd name="T27" fmla="*/ 2147483647 h 228"/>
                  <a:gd name="T28" fmla="*/ 2147483647 w 138"/>
                  <a:gd name="T29" fmla="*/ 2147483647 h 228"/>
                  <a:gd name="T30" fmla="*/ 2147483647 w 138"/>
                  <a:gd name="T31" fmla="*/ 2147483647 h 228"/>
                  <a:gd name="T32" fmla="*/ 2147483647 w 138"/>
                  <a:gd name="T33" fmla="*/ 2147483647 h 228"/>
                  <a:gd name="T34" fmla="*/ 2147483647 w 138"/>
                  <a:gd name="T35" fmla="*/ 2147483647 h 228"/>
                  <a:gd name="T36" fmla="*/ 2147483647 w 138"/>
                  <a:gd name="T37" fmla="*/ 2147483647 h 228"/>
                  <a:gd name="T38" fmla="*/ 0 w 138"/>
                  <a:gd name="T39" fmla="*/ 2147483647 h 228"/>
                  <a:gd name="T40" fmla="*/ 2147483647 w 138"/>
                  <a:gd name="T41" fmla="*/ 0 h 228"/>
                  <a:gd name="T42" fmla="*/ 2147483647 w 138"/>
                  <a:gd name="T43" fmla="*/ 2147483647 h 228"/>
                  <a:gd name="T44" fmla="*/ 2147483647 w 138"/>
                  <a:gd name="T45" fmla="*/ 2147483647 h 228"/>
                  <a:gd name="T46" fmla="*/ 2147483647 w 138"/>
                  <a:gd name="T47" fmla="*/ 2147483647 h 228"/>
                  <a:gd name="T48" fmla="*/ 2147483647 w 138"/>
                  <a:gd name="T49" fmla="*/ 2147483647 h 228"/>
                  <a:gd name="T50" fmla="*/ 2147483647 w 138"/>
                  <a:gd name="T51" fmla="*/ 2147483647 h 228"/>
                  <a:gd name="T52" fmla="*/ 2147483647 w 138"/>
                  <a:gd name="T53" fmla="*/ 2147483647 h 228"/>
                  <a:gd name="T54" fmla="*/ 2147483647 w 138"/>
                  <a:gd name="T55" fmla="*/ 2147483647 h 228"/>
                  <a:gd name="T56" fmla="*/ 2147483647 w 138"/>
                  <a:gd name="T57" fmla="*/ 2147483647 h 228"/>
                  <a:gd name="T58" fmla="*/ 2147483647 w 138"/>
                  <a:gd name="T59" fmla="*/ 2147483647 h 228"/>
                  <a:gd name="T60" fmla="*/ 2147483647 w 138"/>
                  <a:gd name="T61" fmla="*/ 2147483647 h 228"/>
                  <a:gd name="T62" fmla="*/ 2147483647 w 138"/>
                  <a:gd name="T63" fmla="*/ 0 h 228"/>
                  <a:gd name="T64" fmla="*/ 2147483647 w 138"/>
                  <a:gd name="T65" fmla="*/ 2147483647 h 228"/>
                  <a:gd name="T66" fmla="*/ 2147483647 w 138"/>
                  <a:gd name="T67" fmla="*/ 2147483647 h 228"/>
                  <a:gd name="T68" fmla="*/ 2147483647 w 138"/>
                  <a:gd name="T69" fmla="*/ 2147483647 h 228"/>
                  <a:gd name="T70" fmla="*/ 2147483647 w 138"/>
                  <a:gd name="T71" fmla="*/ 2147483647 h 228"/>
                  <a:gd name="T72" fmla="*/ 2147483647 w 138"/>
                  <a:gd name="T73" fmla="*/ 2147483647 h 228"/>
                  <a:gd name="T74" fmla="*/ 2147483647 w 138"/>
                  <a:gd name="T75" fmla="*/ 2147483647 h 228"/>
                  <a:gd name="T76" fmla="*/ 2147483647 w 138"/>
                  <a:gd name="T77" fmla="*/ 2147483647 h 228"/>
                  <a:gd name="T78" fmla="*/ 2147483647 w 138"/>
                  <a:gd name="T79" fmla="*/ 2147483647 h 228"/>
                  <a:gd name="T80" fmla="*/ 2147483647 w 138"/>
                  <a:gd name="T81" fmla="*/ 2147483647 h 228"/>
                  <a:gd name="T82" fmla="*/ 2147483647 w 138"/>
                  <a:gd name="T83" fmla="*/ 2147483647 h 22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8"/>
                  <a:gd name="T127" fmla="*/ 0 h 228"/>
                  <a:gd name="T128" fmla="*/ 138 w 138"/>
                  <a:gd name="T129" fmla="*/ 228 h 22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8" h="228">
                    <a:moveTo>
                      <a:pt x="14" y="0"/>
                    </a:moveTo>
                    <a:lnTo>
                      <a:pt x="14" y="50"/>
                    </a:lnTo>
                    <a:lnTo>
                      <a:pt x="14" y="58"/>
                    </a:lnTo>
                    <a:lnTo>
                      <a:pt x="16" y="66"/>
                    </a:lnTo>
                    <a:lnTo>
                      <a:pt x="20" y="70"/>
                    </a:lnTo>
                    <a:lnTo>
                      <a:pt x="24" y="76"/>
                    </a:lnTo>
                    <a:lnTo>
                      <a:pt x="48" y="96"/>
                    </a:lnTo>
                    <a:lnTo>
                      <a:pt x="56" y="104"/>
                    </a:lnTo>
                    <a:lnTo>
                      <a:pt x="58" y="110"/>
                    </a:lnTo>
                    <a:lnTo>
                      <a:pt x="58" y="114"/>
                    </a:lnTo>
                    <a:lnTo>
                      <a:pt x="56" y="122"/>
                    </a:lnTo>
                    <a:lnTo>
                      <a:pt x="48" y="132"/>
                    </a:lnTo>
                    <a:lnTo>
                      <a:pt x="24" y="152"/>
                    </a:lnTo>
                    <a:lnTo>
                      <a:pt x="20" y="156"/>
                    </a:lnTo>
                    <a:lnTo>
                      <a:pt x="16" y="162"/>
                    </a:lnTo>
                    <a:lnTo>
                      <a:pt x="14" y="168"/>
                    </a:lnTo>
                    <a:lnTo>
                      <a:pt x="14" y="176"/>
                    </a:lnTo>
                    <a:lnTo>
                      <a:pt x="14" y="228"/>
                    </a:lnTo>
                    <a:lnTo>
                      <a:pt x="0" y="228"/>
                    </a:lnTo>
                    <a:lnTo>
                      <a:pt x="0" y="172"/>
                    </a:lnTo>
                    <a:lnTo>
                      <a:pt x="0" y="162"/>
                    </a:lnTo>
                    <a:lnTo>
                      <a:pt x="2" y="154"/>
                    </a:lnTo>
                    <a:lnTo>
                      <a:pt x="8" y="148"/>
                    </a:lnTo>
                    <a:lnTo>
                      <a:pt x="14" y="142"/>
                    </a:lnTo>
                    <a:lnTo>
                      <a:pt x="36" y="122"/>
                    </a:lnTo>
                    <a:lnTo>
                      <a:pt x="40" y="118"/>
                    </a:lnTo>
                    <a:lnTo>
                      <a:pt x="42" y="114"/>
                    </a:lnTo>
                    <a:lnTo>
                      <a:pt x="40" y="110"/>
                    </a:lnTo>
                    <a:lnTo>
                      <a:pt x="36" y="106"/>
                    </a:lnTo>
                    <a:lnTo>
                      <a:pt x="14" y="86"/>
                    </a:lnTo>
                    <a:lnTo>
                      <a:pt x="8" y="80"/>
                    </a:lnTo>
                    <a:lnTo>
                      <a:pt x="2" y="72"/>
                    </a:lnTo>
                    <a:lnTo>
                      <a:pt x="0" y="66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  <a:moveTo>
                      <a:pt x="124" y="228"/>
                    </a:moveTo>
                    <a:lnTo>
                      <a:pt x="124" y="176"/>
                    </a:lnTo>
                    <a:lnTo>
                      <a:pt x="124" y="168"/>
                    </a:lnTo>
                    <a:lnTo>
                      <a:pt x="122" y="162"/>
                    </a:lnTo>
                    <a:lnTo>
                      <a:pt x="118" y="156"/>
                    </a:lnTo>
                    <a:lnTo>
                      <a:pt x="114" y="152"/>
                    </a:lnTo>
                    <a:lnTo>
                      <a:pt x="90" y="132"/>
                    </a:lnTo>
                    <a:lnTo>
                      <a:pt x="82" y="122"/>
                    </a:lnTo>
                    <a:lnTo>
                      <a:pt x="80" y="114"/>
                    </a:lnTo>
                    <a:lnTo>
                      <a:pt x="80" y="110"/>
                    </a:lnTo>
                    <a:lnTo>
                      <a:pt x="82" y="104"/>
                    </a:lnTo>
                    <a:lnTo>
                      <a:pt x="90" y="96"/>
                    </a:lnTo>
                    <a:lnTo>
                      <a:pt x="114" y="76"/>
                    </a:lnTo>
                    <a:lnTo>
                      <a:pt x="118" y="70"/>
                    </a:lnTo>
                    <a:lnTo>
                      <a:pt x="122" y="66"/>
                    </a:lnTo>
                    <a:lnTo>
                      <a:pt x="124" y="58"/>
                    </a:lnTo>
                    <a:lnTo>
                      <a:pt x="124" y="50"/>
                    </a:lnTo>
                    <a:lnTo>
                      <a:pt x="124" y="0"/>
                    </a:lnTo>
                    <a:lnTo>
                      <a:pt x="138" y="0"/>
                    </a:lnTo>
                    <a:lnTo>
                      <a:pt x="138" y="56"/>
                    </a:lnTo>
                    <a:lnTo>
                      <a:pt x="138" y="66"/>
                    </a:lnTo>
                    <a:lnTo>
                      <a:pt x="136" y="72"/>
                    </a:lnTo>
                    <a:lnTo>
                      <a:pt x="132" y="80"/>
                    </a:lnTo>
                    <a:lnTo>
                      <a:pt x="124" y="86"/>
                    </a:lnTo>
                    <a:lnTo>
                      <a:pt x="102" y="106"/>
                    </a:lnTo>
                    <a:lnTo>
                      <a:pt x="98" y="110"/>
                    </a:lnTo>
                    <a:lnTo>
                      <a:pt x="96" y="114"/>
                    </a:lnTo>
                    <a:lnTo>
                      <a:pt x="98" y="118"/>
                    </a:lnTo>
                    <a:lnTo>
                      <a:pt x="102" y="122"/>
                    </a:lnTo>
                    <a:lnTo>
                      <a:pt x="124" y="142"/>
                    </a:lnTo>
                    <a:lnTo>
                      <a:pt x="132" y="148"/>
                    </a:lnTo>
                    <a:lnTo>
                      <a:pt x="136" y="154"/>
                    </a:lnTo>
                    <a:lnTo>
                      <a:pt x="138" y="162"/>
                    </a:lnTo>
                    <a:lnTo>
                      <a:pt x="138" y="172"/>
                    </a:lnTo>
                    <a:lnTo>
                      <a:pt x="138" y="228"/>
                    </a:lnTo>
                    <a:lnTo>
                      <a:pt x="124" y="22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33" name="Freeform 17"/>
              <p:cNvSpPr>
                <a:spLocks noChangeArrowheads="1"/>
              </p:cNvSpPr>
              <p:nvPr/>
            </p:nvSpPr>
            <p:spPr bwMode="auto">
              <a:xfrm>
                <a:off x="63499" y="166689"/>
                <a:ext cx="165100" cy="279400"/>
              </a:xfrm>
              <a:custGeom>
                <a:avLst/>
                <a:gdLst>
                  <a:gd name="T0" fmla="*/ 0 w 94"/>
                  <a:gd name="T1" fmla="*/ 2147483647 h 160"/>
                  <a:gd name="T2" fmla="*/ 2147483647 w 94"/>
                  <a:gd name="T3" fmla="*/ 2147483647 h 160"/>
                  <a:gd name="T4" fmla="*/ 2147483647 w 94"/>
                  <a:gd name="T5" fmla="*/ 2147483647 h 160"/>
                  <a:gd name="T6" fmla="*/ 2147483647 w 94"/>
                  <a:gd name="T7" fmla="*/ 2147483647 h 160"/>
                  <a:gd name="T8" fmla="*/ 2147483647 w 94"/>
                  <a:gd name="T9" fmla="*/ 2147483647 h 160"/>
                  <a:gd name="T10" fmla="*/ 2147483647 w 94"/>
                  <a:gd name="T11" fmla="*/ 2147483647 h 160"/>
                  <a:gd name="T12" fmla="*/ 2147483647 w 94"/>
                  <a:gd name="T13" fmla="*/ 2147483647 h 160"/>
                  <a:gd name="T14" fmla="*/ 2147483647 w 94"/>
                  <a:gd name="T15" fmla="*/ 2147483647 h 160"/>
                  <a:gd name="T16" fmla="*/ 2147483647 w 94"/>
                  <a:gd name="T17" fmla="*/ 2147483647 h 160"/>
                  <a:gd name="T18" fmla="*/ 2147483647 w 94"/>
                  <a:gd name="T19" fmla="*/ 2147483647 h 160"/>
                  <a:gd name="T20" fmla="*/ 2147483647 w 94"/>
                  <a:gd name="T21" fmla="*/ 2147483647 h 160"/>
                  <a:gd name="T22" fmla="*/ 2147483647 w 94"/>
                  <a:gd name="T23" fmla="*/ 2147483647 h 160"/>
                  <a:gd name="T24" fmla="*/ 2147483647 w 94"/>
                  <a:gd name="T25" fmla="*/ 2147483647 h 160"/>
                  <a:gd name="T26" fmla="*/ 2147483647 w 94"/>
                  <a:gd name="T27" fmla="*/ 2147483647 h 160"/>
                  <a:gd name="T28" fmla="*/ 2147483647 w 94"/>
                  <a:gd name="T29" fmla="*/ 2147483647 h 160"/>
                  <a:gd name="T30" fmla="*/ 2147483647 w 94"/>
                  <a:gd name="T31" fmla="*/ 2147483647 h 160"/>
                  <a:gd name="T32" fmla="*/ 2147483647 w 94"/>
                  <a:gd name="T33" fmla="*/ 2147483647 h 160"/>
                  <a:gd name="T34" fmla="*/ 2147483647 w 94"/>
                  <a:gd name="T35" fmla="*/ 0 h 160"/>
                  <a:gd name="T36" fmla="*/ 2147483647 w 94"/>
                  <a:gd name="T37" fmla="*/ 0 h 160"/>
                  <a:gd name="T38" fmla="*/ 2147483647 w 94"/>
                  <a:gd name="T39" fmla="*/ 0 h 160"/>
                  <a:gd name="T40" fmla="*/ 2147483647 w 94"/>
                  <a:gd name="T41" fmla="*/ 0 h 160"/>
                  <a:gd name="T42" fmla="*/ 2147483647 w 94"/>
                  <a:gd name="T43" fmla="*/ 2147483647 h 160"/>
                  <a:gd name="T44" fmla="*/ 2147483647 w 94"/>
                  <a:gd name="T45" fmla="*/ 2147483647 h 160"/>
                  <a:gd name="T46" fmla="*/ 2147483647 w 94"/>
                  <a:gd name="T47" fmla="*/ 2147483647 h 160"/>
                  <a:gd name="T48" fmla="*/ 2147483647 w 94"/>
                  <a:gd name="T49" fmla="*/ 2147483647 h 160"/>
                  <a:gd name="T50" fmla="*/ 2147483647 w 94"/>
                  <a:gd name="T51" fmla="*/ 2147483647 h 160"/>
                  <a:gd name="T52" fmla="*/ 2147483647 w 94"/>
                  <a:gd name="T53" fmla="*/ 2147483647 h 160"/>
                  <a:gd name="T54" fmla="*/ 2147483647 w 94"/>
                  <a:gd name="T55" fmla="*/ 2147483647 h 160"/>
                  <a:gd name="T56" fmla="*/ 2147483647 w 94"/>
                  <a:gd name="T57" fmla="*/ 2147483647 h 160"/>
                  <a:gd name="T58" fmla="*/ 2147483647 w 94"/>
                  <a:gd name="T59" fmla="*/ 2147483647 h 160"/>
                  <a:gd name="T60" fmla="*/ 2147483647 w 94"/>
                  <a:gd name="T61" fmla="*/ 2147483647 h 160"/>
                  <a:gd name="T62" fmla="*/ 2147483647 w 94"/>
                  <a:gd name="T63" fmla="*/ 2147483647 h 160"/>
                  <a:gd name="T64" fmla="*/ 2147483647 w 94"/>
                  <a:gd name="T65" fmla="*/ 2147483647 h 160"/>
                  <a:gd name="T66" fmla="*/ 0 w 94"/>
                  <a:gd name="T67" fmla="*/ 2147483647 h 160"/>
                  <a:gd name="T68" fmla="*/ 0 w 94"/>
                  <a:gd name="T69" fmla="*/ 2147483647 h 1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4"/>
                  <a:gd name="T106" fmla="*/ 0 h 160"/>
                  <a:gd name="T107" fmla="*/ 94 w 94"/>
                  <a:gd name="T108" fmla="*/ 160 h 16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4" h="160">
                    <a:moveTo>
                      <a:pt x="0" y="160"/>
                    </a:moveTo>
                    <a:lnTo>
                      <a:pt x="48" y="160"/>
                    </a:lnTo>
                    <a:lnTo>
                      <a:pt x="94" y="160"/>
                    </a:lnTo>
                    <a:lnTo>
                      <a:pt x="94" y="134"/>
                    </a:lnTo>
                    <a:lnTo>
                      <a:pt x="58" y="98"/>
                    </a:lnTo>
                    <a:lnTo>
                      <a:pt x="54" y="94"/>
                    </a:lnTo>
                    <a:lnTo>
                      <a:pt x="52" y="90"/>
                    </a:lnTo>
                    <a:lnTo>
                      <a:pt x="52" y="78"/>
                    </a:lnTo>
                    <a:lnTo>
                      <a:pt x="52" y="44"/>
                    </a:lnTo>
                    <a:lnTo>
                      <a:pt x="52" y="38"/>
                    </a:lnTo>
                    <a:lnTo>
                      <a:pt x="54" y="32"/>
                    </a:lnTo>
                    <a:lnTo>
                      <a:pt x="62" y="22"/>
                    </a:lnTo>
                    <a:lnTo>
                      <a:pt x="76" y="10"/>
                    </a:lnTo>
                    <a:lnTo>
                      <a:pt x="82" y="6"/>
                    </a:lnTo>
                    <a:lnTo>
                      <a:pt x="88" y="0"/>
                    </a:lnTo>
                    <a:lnTo>
                      <a:pt x="48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18" y="10"/>
                    </a:lnTo>
                    <a:lnTo>
                      <a:pt x="32" y="22"/>
                    </a:lnTo>
                    <a:lnTo>
                      <a:pt x="38" y="32"/>
                    </a:lnTo>
                    <a:lnTo>
                      <a:pt x="42" y="38"/>
                    </a:lnTo>
                    <a:lnTo>
                      <a:pt x="42" y="44"/>
                    </a:lnTo>
                    <a:lnTo>
                      <a:pt x="42" y="78"/>
                    </a:lnTo>
                    <a:lnTo>
                      <a:pt x="42" y="90"/>
                    </a:lnTo>
                    <a:lnTo>
                      <a:pt x="40" y="94"/>
                    </a:lnTo>
                    <a:lnTo>
                      <a:pt x="38" y="98"/>
                    </a:lnTo>
                    <a:lnTo>
                      <a:pt x="0" y="134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</p:grpSp>
      <p:grpSp>
        <p:nvGrpSpPr>
          <p:cNvPr id="34" name="组合 19"/>
          <p:cNvGrpSpPr/>
          <p:nvPr/>
        </p:nvGrpSpPr>
        <p:grpSpPr bwMode="auto">
          <a:xfrm>
            <a:off x="9514156" y="3416495"/>
            <a:ext cx="1346200" cy="1346200"/>
            <a:chOff x="0" y="0"/>
            <a:chExt cx="1403797" cy="1403797"/>
          </a:xfrm>
        </p:grpSpPr>
        <p:sp>
          <p:nvSpPr>
            <p:cNvPr id="35" name="椭圆 20"/>
            <p:cNvSpPr>
              <a:spLocks noChangeArrowheads="1"/>
            </p:cNvSpPr>
            <p:nvPr/>
          </p:nvSpPr>
          <p:spPr bwMode="auto">
            <a:xfrm>
              <a:off x="0" y="0"/>
              <a:ext cx="1403797" cy="1403797"/>
            </a:xfrm>
            <a:prstGeom prst="ellipse">
              <a:avLst/>
            </a:prstGeom>
            <a:solidFill>
              <a:schemeClr val="bg1">
                <a:lumMod val="85000"/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100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方正兰亭黑_GBK" pitchFamily="2" charset="-122"/>
              </a:endParaRPr>
            </a:p>
          </p:txBody>
        </p:sp>
        <p:sp>
          <p:nvSpPr>
            <p:cNvPr id="36" name="Freeform 12"/>
            <p:cNvSpPr>
              <a:spLocks noEditPoints="1" noChangeArrowheads="1"/>
            </p:cNvSpPr>
            <p:nvPr/>
          </p:nvSpPr>
          <p:spPr bwMode="auto">
            <a:xfrm>
              <a:off x="479640" y="362881"/>
              <a:ext cx="471466" cy="666418"/>
            </a:xfrm>
            <a:custGeom>
              <a:avLst/>
              <a:gdLst>
                <a:gd name="T0" fmla="*/ 2147483647 w 408"/>
                <a:gd name="T1" fmla="*/ 2147483647 h 578"/>
                <a:gd name="T2" fmla="*/ 2147483647 w 408"/>
                <a:gd name="T3" fmla="*/ 2147483647 h 578"/>
                <a:gd name="T4" fmla="*/ 2147483647 w 408"/>
                <a:gd name="T5" fmla="*/ 2147483647 h 578"/>
                <a:gd name="T6" fmla="*/ 2147483647 w 408"/>
                <a:gd name="T7" fmla="*/ 2147483647 h 578"/>
                <a:gd name="T8" fmla="*/ 2147483647 w 408"/>
                <a:gd name="T9" fmla="*/ 2147483647 h 578"/>
                <a:gd name="T10" fmla="*/ 2147483647 w 408"/>
                <a:gd name="T11" fmla="*/ 2147483647 h 578"/>
                <a:gd name="T12" fmla="*/ 2147483647 w 408"/>
                <a:gd name="T13" fmla="*/ 2147483647 h 578"/>
                <a:gd name="T14" fmla="*/ 2147483647 w 408"/>
                <a:gd name="T15" fmla="*/ 2147483647 h 578"/>
                <a:gd name="T16" fmla="*/ 2147483647 w 408"/>
                <a:gd name="T17" fmla="*/ 2147483647 h 578"/>
                <a:gd name="T18" fmla="*/ 2147483647 w 408"/>
                <a:gd name="T19" fmla="*/ 2147483647 h 578"/>
                <a:gd name="T20" fmla="*/ 2147483647 w 408"/>
                <a:gd name="T21" fmla="*/ 2147483647 h 578"/>
                <a:gd name="T22" fmla="*/ 2147483647 w 408"/>
                <a:gd name="T23" fmla="*/ 2147483647 h 578"/>
                <a:gd name="T24" fmla="*/ 2147483647 w 408"/>
                <a:gd name="T25" fmla="*/ 2147483647 h 578"/>
                <a:gd name="T26" fmla="*/ 2147483647 w 408"/>
                <a:gd name="T27" fmla="*/ 2147483647 h 578"/>
                <a:gd name="T28" fmla="*/ 2147483647 w 408"/>
                <a:gd name="T29" fmla="*/ 2147483647 h 578"/>
                <a:gd name="T30" fmla="*/ 2147483647 w 408"/>
                <a:gd name="T31" fmla="*/ 2147483647 h 578"/>
                <a:gd name="T32" fmla="*/ 2147483647 w 408"/>
                <a:gd name="T33" fmla="*/ 2147483647 h 578"/>
                <a:gd name="T34" fmla="*/ 0 w 408"/>
                <a:gd name="T35" fmla="*/ 2147483647 h 578"/>
                <a:gd name="T36" fmla="*/ 2147483647 w 408"/>
                <a:gd name="T37" fmla="*/ 2147483647 h 578"/>
                <a:gd name="T38" fmla="*/ 2147483647 w 408"/>
                <a:gd name="T39" fmla="*/ 2147483647 h 578"/>
                <a:gd name="T40" fmla="*/ 2147483647 w 408"/>
                <a:gd name="T41" fmla="*/ 2147483647 h 578"/>
                <a:gd name="T42" fmla="*/ 2147483647 w 408"/>
                <a:gd name="T43" fmla="*/ 2147483647 h 578"/>
                <a:gd name="T44" fmla="*/ 2147483647 w 408"/>
                <a:gd name="T45" fmla="*/ 0 h 578"/>
                <a:gd name="T46" fmla="*/ 2147483647 w 408"/>
                <a:gd name="T47" fmla="*/ 2147483647 h 578"/>
                <a:gd name="T48" fmla="*/ 2147483647 w 408"/>
                <a:gd name="T49" fmla="*/ 2147483647 h 578"/>
                <a:gd name="T50" fmla="*/ 2147483647 w 408"/>
                <a:gd name="T51" fmla="*/ 2147483647 h 578"/>
                <a:gd name="T52" fmla="*/ 2147483647 w 408"/>
                <a:gd name="T53" fmla="*/ 2147483647 h 578"/>
                <a:gd name="T54" fmla="*/ 2147483647 w 408"/>
                <a:gd name="T55" fmla="*/ 2147483647 h 578"/>
                <a:gd name="T56" fmla="*/ 2147483647 w 408"/>
                <a:gd name="T57" fmla="*/ 2147483647 h 578"/>
                <a:gd name="T58" fmla="*/ 2147483647 w 408"/>
                <a:gd name="T59" fmla="*/ 2147483647 h 578"/>
                <a:gd name="T60" fmla="*/ 2147483647 w 408"/>
                <a:gd name="T61" fmla="*/ 2147483647 h 578"/>
                <a:gd name="T62" fmla="*/ 2147483647 w 408"/>
                <a:gd name="T63" fmla="*/ 2147483647 h 578"/>
                <a:gd name="T64" fmla="*/ 2147483647 w 408"/>
                <a:gd name="T65" fmla="*/ 2147483647 h 578"/>
                <a:gd name="T66" fmla="*/ 2147483647 w 408"/>
                <a:gd name="T67" fmla="*/ 2147483647 h 578"/>
                <a:gd name="T68" fmla="*/ 2147483647 w 408"/>
                <a:gd name="T69" fmla="*/ 2147483647 h 578"/>
                <a:gd name="T70" fmla="*/ 2147483647 w 408"/>
                <a:gd name="T71" fmla="*/ 2147483647 h 578"/>
                <a:gd name="T72" fmla="*/ 2147483647 w 408"/>
                <a:gd name="T73" fmla="*/ 2147483647 h 578"/>
                <a:gd name="T74" fmla="*/ 2147483647 w 408"/>
                <a:gd name="T75" fmla="*/ 2147483647 h 578"/>
                <a:gd name="T76" fmla="*/ 2147483647 w 408"/>
                <a:gd name="T77" fmla="*/ 2147483647 h 578"/>
                <a:gd name="T78" fmla="*/ 2147483647 w 408"/>
                <a:gd name="T79" fmla="*/ 2147483647 h 578"/>
                <a:gd name="T80" fmla="*/ 2147483647 w 408"/>
                <a:gd name="T81" fmla="*/ 2147483647 h 578"/>
                <a:gd name="T82" fmla="*/ 2147483647 w 408"/>
                <a:gd name="T83" fmla="*/ 2147483647 h 578"/>
                <a:gd name="T84" fmla="*/ 2147483647 w 408"/>
                <a:gd name="T85" fmla="*/ 2147483647 h 578"/>
                <a:gd name="T86" fmla="*/ 2147483647 w 408"/>
                <a:gd name="T87" fmla="*/ 2147483647 h 5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"/>
                <a:gd name="T133" fmla="*/ 0 h 578"/>
                <a:gd name="T134" fmla="*/ 408 w 408"/>
                <a:gd name="T135" fmla="*/ 578 h 5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" h="578">
                  <a:moveTo>
                    <a:pt x="248" y="430"/>
                  </a:moveTo>
                  <a:lnTo>
                    <a:pt x="166" y="430"/>
                  </a:lnTo>
                  <a:lnTo>
                    <a:pt x="158" y="430"/>
                  </a:lnTo>
                  <a:lnTo>
                    <a:pt x="154" y="426"/>
                  </a:lnTo>
                  <a:lnTo>
                    <a:pt x="150" y="422"/>
                  </a:lnTo>
                  <a:lnTo>
                    <a:pt x="148" y="414"/>
                  </a:lnTo>
                  <a:lnTo>
                    <a:pt x="148" y="404"/>
                  </a:lnTo>
                  <a:lnTo>
                    <a:pt x="150" y="382"/>
                  </a:lnTo>
                  <a:lnTo>
                    <a:pt x="152" y="360"/>
                  </a:lnTo>
                  <a:lnTo>
                    <a:pt x="158" y="342"/>
                  </a:lnTo>
                  <a:lnTo>
                    <a:pt x="164" y="326"/>
                  </a:lnTo>
                  <a:lnTo>
                    <a:pt x="174" y="308"/>
                  </a:lnTo>
                  <a:lnTo>
                    <a:pt x="188" y="292"/>
                  </a:lnTo>
                  <a:lnTo>
                    <a:pt x="206" y="274"/>
                  </a:lnTo>
                  <a:lnTo>
                    <a:pt x="228" y="254"/>
                  </a:lnTo>
                  <a:lnTo>
                    <a:pt x="268" y="222"/>
                  </a:lnTo>
                  <a:lnTo>
                    <a:pt x="286" y="204"/>
                  </a:lnTo>
                  <a:lnTo>
                    <a:pt x="292" y="194"/>
                  </a:lnTo>
                  <a:lnTo>
                    <a:pt x="296" y="184"/>
                  </a:lnTo>
                  <a:lnTo>
                    <a:pt x="300" y="172"/>
                  </a:lnTo>
                  <a:lnTo>
                    <a:pt x="300" y="162"/>
                  </a:lnTo>
                  <a:lnTo>
                    <a:pt x="298" y="146"/>
                  </a:lnTo>
                  <a:lnTo>
                    <a:pt x="294" y="132"/>
                  </a:lnTo>
                  <a:lnTo>
                    <a:pt x="286" y="118"/>
                  </a:lnTo>
                  <a:lnTo>
                    <a:pt x="276" y="106"/>
                  </a:lnTo>
                  <a:lnTo>
                    <a:pt x="262" y="96"/>
                  </a:lnTo>
                  <a:lnTo>
                    <a:pt x="244" y="90"/>
                  </a:lnTo>
                  <a:lnTo>
                    <a:pt x="226" y="86"/>
                  </a:lnTo>
                  <a:lnTo>
                    <a:pt x="206" y="84"/>
                  </a:lnTo>
                  <a:lnTo>
                    <a:pt x="186" y="86"/>
                  </a:lnTo>
                  <a:lnTo>
                    <a:pt x="168" y="90"/>
                  </a:lnTo>
                  <a:lnTo>
                    <a:pt x="152" y="98"/>
                  </a:lnTo>
                  <a:lnTo>
                    <a:pt x="136" y="108"/>
                  </a:lnTo>
                  <a:lnTo>
                    <a:pt x="124" y="122"/>
                  </a:lnTo>
                  <a:lnTo>
                    <a:pt x="112" y="138"/>
                  </a:lnTo>
                  <a:lnTo>
                    <a:pt x="104" y="158"/>
                  </a:lnTo>
                  <a:lnTo>
                    <a:pt x="98" y="180"/>
                  </a:lnTo>
                  <a:lnTo>
                    <a:pt x="12" y="170"/>
                  </a:lnTo>
                  <a:lnTo>
                    <a:pt x="6" y="168"/>
                  </a:lnTo>
                  <a:lnTo>
                    <a:pt x="2" y="164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4" y="140"/>
                  </a:lnTo>
                  <a:lnTo>
                    <a:pt x="14" y="112"/>
                  </a:lnTo>
                  <a:lnTo>
                    <a:pt x="22" y="96"/>
                  </a:lnTo>
                  <a:lnTo>
                    <a:pt x="32" y="78"/>
                  </a:lnTo>
                  <a:lnTo>
                    <a:pt x="44" y="62"/>
                  </a:lnTo>
                  <a:lnTo>
                    <a:pt x="56" y="50"/>
                  </a:lnTo>
                  <a:lnTo>
                    <a:pt x="70" y="38"/>
                  </a:lnTo>
                  <a:lnTo>
                    <a:pt x="86" y="28"/>
                  </a:lnTo>
                  <a:lnTo>
                    <a:pt x="102" y="20"/>
                  </a:lnTo>
                  <a:lnTo>
                    <a:pt x="120" y="12"/>
                  </a:lnTo>
                  <a:lnTo>
                    <a:pt x="138" y="8"/>
                  </a:lnTo>
                  <a:lnTo>
                    <a:pt x="158" y="4"/>
                  </a:lnTo>
                  <a:lnTo>
                    <a:pt x="180" y="2"/>
                  </a:lnTo>
                  <a:lnTo>
                    <a:pt x="202" y="0"/>
                  </a:lnTo>
                  <a:lnTo>
                    <a:pt x="224" y="2"/>
                  </a:lnTo>
                  <a:lnTo>
                    <a:pt x="246" y="4"/>
                  </a:lnTo>
                  <a:lnTo>
                    <a:pt x="266" y="8"/>
                  </a:lnTo>
                  <a:lnTo>
                    <a:pt x="286" y="12"/>
                  </a:lnTo>
                  <a:lnTo>
                    <a:pt x="304" y="20"/>
                  </a:lnTo>
                  <a:lnTo>
                    <a:pt x="322" y="28"/>
                  </a:lnTo>
                  <a:lnTo>
                    <a:pt x="338" y="38"/>
                  </a:lnTo>
                  <a:lnTo>
                    <a:pt x="352" y="50"/>
                  </a:lnTo>
                  <a:lnTo>
                    <a:pt x="364" y="62"/>
                  </a:lnTo>
                  <a:lnTo>
                    <a:pt x="376" y="76"/>
                  </a:lnTo>
                  <a:lnTo>
                    <a:pt x="386" y="88"/>
                  </a:lnTo>
                  <a:lnTo>
                    <a:pt x="394" y="104"/>
                  </a:lnTo>
                  <a:lnTo>
                    <a:pt x="400" y="118"/>
                  </a:lnTo>
                  <a:lnTo>
                    <a:pt x="404" y="132"/>
                  </a:lnTo>
                  <a:lnTo>
                    <a:pt x="406" y="148"/>
                  </a:lnTo>
                  <a:lnTo>
                    <a:pt x="408" y="164"/>
                  </a:lnTo>
                  <a:lnTo>
                    <a:pt x="406" y="182"/>
                  </a:lnTo>
                  <a:lnTo>
                    <a:pt x="402" y="200"/>
                  </a:lnTo>
                  <a:lnTo>
                    <a:pt x="396" y="216"/>
                  </a:lnTo>
                  <a:lnTo>
                    <a:pt x="388" y="234"/>
                  </a:lnTo>
                  <a:lnTo>
                    <a:pt x="374" y="250"/>
                  </a:lnTo>
                  <a:lnTo>
                    <a:pt x="354" y="272"/>
                  </a:lnTo>
                  <a:lnTo>
                    <a:pt x="330" y="296"/>
                  </a:lnTo>
                  <a:lnTo>
                    <a:pt x="300" y="322"/>
                  </a:lnTo>
                  <a:lnTo>
                    <a:pt x="272" y="348"/>
                  </a:lnTo>
                  <a:lnTo>
                    <a:pt x="262" y="358"/>
                  </a:lnTo>
                  <a:lnTo>
                    <a:pt x="256" y="368"/>
                  </a:lnTo>
                  <a:lnTo>
                    <a:pt x="252" y="378"/>
                  </a:lnTo>
                  <a:lnTo>
                    <a:pt x="250" y="392"/>
                  </a:lnTo>
                  <a:lnTo>
                    <a:pt x="248" y="410"/>
                  </a:lnTo>
                  <a:lnTo>
                    <a:pt x="248" y="430"/>
                  </a:lnTo>
                  <a:close/>
                  <a:moveTo>
                    <a:pt x="166" y="578"/>
                  </a:moveTo>
                  <a:lnTo>
                    <a:pt x="166" y="578"/>
                  </a:lnTo>
                  <a:lnTo>
                    <a:pt x="158" y="578"/>
                  </a:lnTo>
                  <a:lnTo>
                    <a:pt x="154" y="574"/>
                  </a:lnTo>
                  <a:lnTo>
                    <a:pt x="150" y="568"/>
                  </a:lnTo>
                  <a:lnTo>
                    <a:pt x="150" y="562"/>
                  </a:lnTo>
                  <a:lnTo>
                    <a:pt x="150" y="484"/>
                  </a:lnTo>
                  <a:lnTo>
                    <a:pt x="150" y="478"/>
                  </a:lnTo>
                  <a:lnTo>
                    <a:pt x="154" y="474"/>
                  </a:lnTo>
                  <a:lnTo>
                    <a:pt x="158" y="470"/>
                  </a:lnTo>
                  <a:lnTo>
                    <a:pt x="166" y="468"/>
                  </a:lnTo>
                  <a:lnTo>
                    <a:pt x="242" y="468"/>
                  </a:lnTo>
                  <a:lnTo>
                    <a:pt x="250" y="470"/>
                  </a:lnTo>
                  <a:lnTo>
                    <a:pt x="254" y="474"/>
                  </a:lnTo>
                  <a:lnTo>
                    <a:pt x="258" y="478"/>
                  </a:lnTo>
                  <a:lnTo>
                    <a:pt x="258" y="484"/>
                  </a:lnTo>
                  <a:lnTo>
                    <a:pt x="258" y="562"/>
                  </a:lnTo>
                  <a:lnTo>
                    <a:pt x="258" y="568"/>
                  </a:lnTo>
                  <a:lnTo>
                    <a:pt x="254" y="574"/>
                  </a:lnTo>
                  <a:lnTo>
                    <a:pt x="250" y="578"/>
                  </a:lnTo>
                  <a:lnTo>
                    <a:pt x="242" y="578"/>
                  </a:lnTo>
                  <a:lnTo>
                    <a:pt x="166" y="57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37" name="组合 22"/>
          <p:cNvGrpSpPr/>
          <p:nvPr/>
        </p:nvGrpSpPr>
        <p:grpSpPr bwMode="auto">
          <a:xfrm>
            <a:off x="1514744" y="1914720"/>
            <a:ext cx="1344612" cy="1344613"/>
            <a:chOff x="0" y="0"/>
            <a:chExt cx="1403797" cy="1403797"/>
          </a:xfrm>
        </p:grpSpPr>
        <p:sp>
          <p:nvSpPr>
            <p:cNvPr id="38" name="椭圆 23"/>
            <p:cNvSpPr>
              <a:spLocks noChangeArrowheads="1"/>
            </p:cNvSpPr>
            <p:nvPr/>
          </p:nvSpPr>
          <p:spPr bwMode="auto">
            <a:xfrm>
              <a:off x="0" y="0"/>
              <a:ext cx="1403797" cy="1403797"/>
            </a:xfrm>
            <a:prstGeom prst="ellipse">
              <a:avLst/>
            </a:prstGeom>
            <a:solidFill>
              <a:schemeClr val="bg1">
                <a:lumMod val="85000"/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100">
                <a:latin typeface="汉仪良品线简" panose="00020600040101010101" pitchFamily="18" charset="-122"/>
                <a:ea typeface="汉仪良品线简" panose="00020600040101010101" pitchFamily="18" charset="-122"/>
                <a:sym typeface="方正兰亭黑_GBK" pitchFamily="2" charset="-122"/>
              </a:endParaRPr>
            </a:p>
          </p:txBody>
        </p:sp>
        <p:grpSp>
          <p:nvGrpSpPr>
            <p:cNvPr id="39" name="组合 24"/>
            <p:cNvGrpSpPr/>
            <p:nvPr/>
          </p:nvGrpSpPr>
          <p:grpSpPr bwMode="auto">
            <a:xfrm>
              <a:off x="282958" y="324214"/>
              <a:ext cx="799244" cy="731504"/>
              <a:chOff x="0" y="0"/>
              <a:chExt cx="550987" cy="504288"/>
            </a:xfrm>
          </p:grpSpPr>
          <p:sp>
            <p:nvSpPr>
              <p:cNvPr id="40" name="Freeform 26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357759" cy="359114"/>
              </a:xfrm>
              <a:custGeom>
                <a:avLst/>
                <a:gdLst>
                  <a:gd name="T0" fmla="*/ 2147483647 w 52"/>
                  <a:gd name="T1" fmla="*/ 1287720650 h 52"/>
                  <a:gd name="T2" fmla="*/ 2147483647 w 52"/>
                  <a:gd name="T3" fmla="*/ 1096948243 h 52"/>
                  <a:gd name="T4" fmla="*/ 2147483647 w 52"/>
                  <a:gd name="T5" fmla="*/ 953868938 h 52"/>
                  <a:gd name="T6" fmla="*/ 2147483647 w 52"/>
                  <a:gd name="T7" fmla="*/ 620017227 h 52"/>
                  <a:gd name="T8" fmla="*/ 2147483647 w 52"/>
                  <a:gd name="T9" fmla="*/ 572317219 h 52"/>
                  <a:gd name="T10" fmla="*/ 1893363828 w 52"/>
                  <a:gd name="T11" fmla="*/ 620017227 h 52"/>
                  <a:gd name="T12" fmla="*/ 2035366631 w 52"/>
                  <a:gd name="T13" fmla="*/ 333851711 h 52"/>
                  <a:gd name="T14" fmla="*/ 1751361025 w 52"/>
                  <a:gd name="T15" fmla="*/ 95386203 h 52"/>
                  <a:gd name="T16" fmla="*/ 1514689686 w 52"/>
                  <a:gd name="T17" fmla="*/ 333851711 h 52"/>
                  <a:gd name="T18" fmla="*/ 1372686883 w 52"/>
                  <a:gd name="T19" fmla="*/ 47693102 h 52"/>
                  <a:gd name="T20" fmla="*/ 1278018348 w 52"/>
                  <a:gd name="T21" fmla="*/ 0 h 52"/>
                  <a:gd name="T22" fmla="*/ 899351086 w 52"/>
                  <a:gd name="T23" fmla="*/ 95386203 h 52"/>
                  <a:gd name="T24" fmla="*/ 852016818 w 52"/>
                  <a:gd name="T25" fmla="*/ 429237915 h 52"/>
                  <a:gd name="T26" fmla="*/ 568011212 w 52"/>
                  <a:gd name="T27" fmla="*/ 190772406 h 52"/>
                  <a:gd name="T28" fmla="*/ 284005606 w 52"/>
                  <a:gd name="T29" fmla="*/ 476931016 h 52"/>
                  <a:gd name="T30" fmla="*/ 473342677 w 52"/>
                  <a:gd name="T31" fmla="*/ 715403430 h 52"/>
                  <a:gd name="T32" fmla="*/ 142002803 w 52"/>
                  <a:gd name="T33" fmla="*/ 763096532 h 52"/>
                  <a:gd name="T34" fmla="*/ 94668535 w 52"/>
                  <a:gd name="T35" fmla="*/ 810789634 h 52"/>
                  <a:gd name="T36" fmla="*/ 0 w 52"/>
                  <a:gd name="T37" fmla="*/ 1192334446 h 52"/>
                  <a:gd name="T38" fmla="*/ 331339874 w 52"/>
                  <a:gd name="T39" fmla="*/ 1287720650 h 52"/>
                  <a:gd name="T40" fmla="*/ 94668535 w 52"/>
                  <a:gd name="T41" fmla="*/ 1478493056 h 52"/>
                  <a:gd name="T42" fmla="*/ 189337071 w 52"/>
                  <a:gd name="T43" fmla="*/ 1860044775 h 52"/>
                  <a:gd name="T44" fmla="*/ 284005606 w 52"/>
                  <a:gd name="T45" fmla="*/ 1907737877 h 52"/>
                  <a:gd name="T46" fmla="*/ 568011212 w 52"/>
                  <a:gd name="T47" fmla="*/ 1907737877 h 52"/>
                  <a:gd name="T48" fmla="*/ 473342677 w 52"/>
                  <a:gd name="T49" fmla="*/ 2147483647 h 52"/>
                  <a:gd name="T50" fmla="*/ 804682551 w 52"/>
                  <a:gd name="T51" fmla="*/ 2147483647 h 52"/>
                  <a:gd name="T52" fmla="*/ 994019622 w 52"/>
                  <a:gd name="T53" fmla="*/ 2146203385 h 52"/>
                  <a:gd name="T54" fmla="*/ 1088688157 w 52"/>
                  <a:gd name="T55" fmla="*/ 2147483647 h 52"/>
                  <a:gd name="T56" fmla="*/ 1136022425 w 52"/>
                  <a:gd name="T57" fmla="*/ 2147483647 h 52"/>
                  <a:gd name="T58" fmla="*/ 1514689686 w 52"/>
                  <a:gd name="T59" fmla="*/ 2147483647 h 52"/>
                  <a:gd name="T60" fmla="*/ 1562023954 w 52"/>
                  <a:gd name="T61" fmla="*/ 2147483647 h 52"/>
                  <a:gd name="T62" fmla="*/ 1656692489 w 52"/>
                  <a:gd name="T63" fmla="*/ 2098510283 h 52"/>
                  <a:gd name="T64" fmla="*/ 1893363828 w 52"/>
                  <a:gd name="T65" fmla="*/ 2147483647 h 52"/>
                  <a:gd name="T66" fmla="*/ 2147483647 w 52"/>
                  <a:gd name="T67" fmla="*/ 2050817182 h 52"/>
                  <a:gd name="T68" fmla="*/ 2147483647 w 52"/>
                  <a:gd name="T69" fmla="*/ 1955430978 h 52"/>
                  <a:gd name="T70" fmla="*/ 2035366631 w 52"/>
                  <a:gd name="T71" fmla="*/ 1669265463 h 52"/>
                  <a:gd name="T72" fmla="*/ 2147483647 w 52"/>
                  <a:gd name="T73" fmla="*/ 1716958564 h 52"/>
                  <a:gd name="T74" fmla="*/ 2147483647 w 52"/>
                  <a:gd name="T75" fmla="*/ 1383106853 h 52"/>
                  <a:gd name="T76" fmla="*/ 1562023954 w 52"/>
                  <a:gd name="T77" fmla="*/ 1335413751 h 52"/>
                  <a:gd name="T78" fmla="*/ 899351086 w 52"/>
                  <a:gd name="T79" fmla="*/ 1192334446 h 52"/>
                  <a:gd name="T80" fmla="*/ 1562023954 w 52"/>
                  <a:gd name="T81" fmla="*/ 1335413751 h 5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2"/>
                  <a:gd name="T124" fmla="*/ 0 h 52"/>
                  <a:gd name="T125" fmla="*/ 52 w 52"/>
                  <a:gd name="T126" fmla="*/ 52 h 5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2" h="52">
                    <a:moveTo>
                      <a:pt x="52" y="27"/>
                    </a:moveTo>
                    <a:cubicBezTo>
                      <a:pt x="52" y="27"/>
                      <a:pt x="52" y="27"/>
                      <a:pt x="51" y="27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6" y="23"/>
                      <a:pt x="46" y="23"/>
                      <a:pt x="46" y="23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2" y="20"/>
                    </a:cubicBezTo>
                    <a:cubicBezTo>
                      <a:pt x="52" y="20"/>
                      <a:pt x="52" y="20"/>
                      <a:pt x="51" y="19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49" y="12"/>
                      <a:pt x="48" y="12"/>
                      <a:pt x="48" y="12"/>
                    </a:cubicBezTo>
                    <a:cubicBezTo>
                      <a:pt x="48" y="12"/>
                      <a:pt x="47" y="12"/>
                      <a:pt x="47" y="12"/>
                    </a:cubicBezTo>
                    <a:cubicBezTo>
                      <a:pt x="42" y="14"/>
                      <a:pt x="42" y="14"/>
                      <a:pt x="42" y="14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6" y="2"/>
                      <a:pt x="35" y="2"/>
                      <a:pt x="35" y="3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0"/>
                    </a:cubicBezTo>
                    <a:cubicBezTo>
                      <a:pt x="28" y="0"/>
                      <a:pt x="28" y="0"/>
                      <a:pt x="27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2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6" y="9"/>
                      <a:pt x="6" y="9"/>
                      <a:pt x="6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2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1" y="31"/>
                      <a:pt x="1" y="32"/>
                      <a:pt x="1" y="33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40"/>
                      <a:pt x="4" y="40"/>
                      <a:pt x="5" y="40"/>
                    </a:cubicBezTo>
                    <a:cubicBezTo>
                      <a:pt x="5" y="40"/>
                      <a:pt x="5" y="40"/>
                      <a:pt x="6" y="40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9" y="45"/>
                      <a:pt x="9" y="46"/>
                      <a:pt x="10" y="47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6" y="50"/>
                      <a:pt x="17" y="50"/>
                      <a:pt x="17" y="50"/>
                    </a:cubicBezTo>
                    <a:cubicBezTo>
                      <a:pt x="17" y="50"/>
                      <a:pt x="18" y="50"/>
                      <a:pt x="18" y="50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3" y="45"/>
                      <a:pt x="23" y="45"/>
                      <a:pt x="23" y="45"/>
                    </a:cubicBezTo>
                    <a:cubicBezTo>
                      <a:pt x="23" y="51"/>
                      <a:pt x="23" y="51"/>
                      <a:pt x="23" y="51"/>
                    </a:cubicBezTo>
                    <a:cubicBezTo>
                      <a:pt x="23" y="51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3" y="51"/>
                      <a:pt x="33" y="51"/>
                    </a:cubicBezTo>
                    <a:cubicBezTo>
                      <a:pt x="33" y="51"/>
                      <a:pt x="33" y="50"/>
                      <a:pt x="33" y="50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40" y="48"/>
                    </a:cubicBezTo>
                    <a:cubicBezTo>
                      <a:pt x="40" y="48"/>
                      <a:pt x="40" y="48"/>
                      <a:pt x="41" y="48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6" y="43"/>
                      <a:pt x="46" y="43"/>
                      <a:pt x="46" y="42"/>
                    </a:cubicBezTo>
                    <a:cubicBezTo>
                      <a:pt x="46" y="42"/>
                      <a:pt x="46" y="42"/>
                      <a:pt x="46" y="41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3" y="35"/>
                      <a:pt x="43" y="35"/>
                      <a:pt x="43" y="35"/>
                    </a:cubicBezTo>
                    <a:cubicBezTo>
                      <a:pt x="49" y="36"/>
                      <a:pt x="49" y="36"/>
                      <a:pt x="49" y="36"/>
                    </a:cubicBezTo>
                    <a:cubicBezTo>
                      <a:pt x="49" y="37"/>
                      <a:pt x="50" y="36"/>
                      <a:pt x="50" y="36"/>
                    </a:cubicBezTo>
                    <a:cubicBezTo>
                      <a:pt x="50" y="36"/>
                      <a:pt x="51" y="36"/>
                      <a:pt x="51" y="35"/>
                    </a:cubicBezTo>
                    <a:cubicBezTo>
                      <a:pt x="52" y="29"/>
                      <a:pt x="52" y="29"/>
                      <a:pt x="52" y="29"/>
                    </a:cubicBezTo>
                    <a:cubicBezTo>
                      <a:pt x="52" y="28"/>
                      <a:pt x="52" y="28"/>
                      <a:pt x="52" y="27"/>
                    </a:cubicBezTo>
                    <a:close/>
                    <a:moveTo>
                      <a:pt x="33" y="28"/>
                    </a:moveTo>
                    <a:cubicBezTo>
                      <a:pt x="32" y="31"/>
                      <a:pt x="28" y="34"/>
                      <a:pt x="25" y="33"/>
                    </a:cubicBezTo>
                    <a:cubicBezTo>
                      <a:pt x="21" y="32"/>
                      <a:pt x="18" y="28"/>
                      <a:pt x="19" y="25"/>
                    </a:cubicBezTo>
                    <a:cubicBezTo>
                      <a:pt x="20" y="21"/>
                      <a:pt x="24" y="18"/>
                      <a:pt x="28" y="19"/>
                    </a:cubicBezTo>
                    <a:cubicBezTo>
                      <a:pt x="32" y="20"/>
                      <a:pt x="34" y="24"/>
                      <a:pt x="33" y="2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41" name="Freeform 27"/>
              <p:cNvSpPr>
                <a:spLocks noEditPoints="1" noChangeArrowheads="1"/>
              </p:cNvSpPr>
              <p:nvPr/>
            </p:nvSpPr>
            <p:spPr bwMode="auto">
              <a:xfrm>
                <a:off x="296538" y="248324"/>
                <a:ext cx="254449" cy="255964"/>
              </a:xfrm>
              <a:custGeom>
                <a:avLst/>
                <a:gdLst>
                  <a:gd name="T0" fmla="*/ 1560673257 w 37"/>
                  <a:gd name="T1" fmla="*/ 1387878316 h 37"/>
                  <a:gd name="T2" fmla="*/ 1466086999 w 37"/>
                  <a:gd name="T3" fmla="*/ 1148593483 h 37"/>
                  <a:gd name="T4" fmla="*/ 1702552644 w 37"/>
                  <a:gd name="T5" fmla="*/ 1196451833 h 37"/>
                  <a:gd name="T6" fmla="*/ 1749845773 w 37"/>
                  <a:gd name="T7" fmla="*/ 957160083 h 37"/>
                  <a:gd name="T8" fmla="*/ 1702552644 w 37"/>
                  <a:gd name="T9" fmla="*/ 861443383 h 37"/>
                  <a:gd name="T10" fmla="*/ 1513380128 w 37"/>
                  <a:gd name="T11" fmla="*/ 765726683 h 37"/>
                  <a:gd name="T12" fmla="*/ 1749845773 w 37"/>
                  <a:gd name="T13" fmla="*/ 670009983 h 37"/>
                  <a:gd name="T14" fmla="*/ 1655259515 w 37"/>
                  <a:gd name="T15" fmla="*/ 430725150 h 37"/>
                  <a:gd name="T16" fmla="*/ 1418793870 w 37"/>
                  <a:gd name="T17" fmla="*/ 478576583 h 37"/>
                  <a:gd name="T18" fmla="*/ 1466086999 w 37"/>
                  <a:gd name="T19" fmla="*/ 239291750 h 37"/>
                  <a:gd name="T20" fmla="*/ 1418793870 w 37"/>
                  <a:gd name="T21" fmla="*/ 191433400 h 37"/>
                  <a:gd name="T22" fmla="*/ 1135035096 w 37"/>
                  <a:gd name="T23" fmla="*/ 95716700 h 37"/>
                  <a:gd name="T24" fmla="*/ 993155709 w 37"/>
                  <a:gd name="T25" fmla="*/ 239291750 h 37"/>
                  <a:gd name="T26" fmla="*/ 898569451 w 37"/>
                  <a:gd name="T27" fmla="*/ 0 h 37"/>
                  <a:gd name="T28" fmla="*/ 662103806 w 37"/>
                  <a:gd name="T29" fmla="*/ 47858350 h 37"/>
                  <a:gd name="T30" fmla="*/ 662103806 w 37"/>
                  <a:gd name="T31" fmla="*/ 239291750 h 37"/>
                  <a:gd name="T32" fmla="*/ 472931290 w 37"/>
                  <a:gd name="T33" fmla="*/ 143575050 h 37"/>
                  <a:gd name="T34" fmla="*/ 378345032 w 37"/>
                  <a:gd name="T35" fmla="*/ 143575050 h 37"/>
                  <a:gd name="T36" fmla="*/ 189172516 w 37"/>
                  <a:gd name="T37" fmla="*/ 335008450 h 37"/>
                  <a:gd name="T38" fmla="*/ 331051903 w 37"/>
                  <a:gd name="T39" fmla="*/ 526434933 h 37"/>
                  <a:gd name="T40" fmla="*/ 141879387 w 37"/>
                  <a:gd name="T41" fmla="*/ 526434933 h 37"/>
                  <a:gd name="T42" fmla="*/ 0 w 37"/>
                  <a:gd name="T43" fmla="*/ 813585033 h 37"/>
                  <a:gd name="T44" fmla="*/ 47293129 w 37"/>
                  <a:gd name="T45" fmla="*/ 861443383 h 37"/>
                  <a:gd name="T46" fmla="*/ 236465645 w 37"/>
                  <a:gd name="T47" fmla="*/ 957160083 h 37"/>
                  <a:gd name="T48" fmla="*/ 47293129 w 37"/>
                  <a:gd name="T49" fmla="*/ 1100735133 h 37"/>
                  <a:gd name="T50" fmla="*/ 189172516 w 37"/>
                  <a:gd name="T51" fmla="*/ 1340019966 h 37"/>
                  <a:gd name="T52" fmla="*/ 378345032 w 37"/>
                  <a:gd name="T53" fmla="*/ 1292168534 h 37"/>
                  <a:gd name="T54" fmla="*/ 331051903 w 37"/>
                  <a:gd name="T55" fmla="*/ 1483595016 h 37"/>
                  <a:gd name="T56" fmla="*/ 331051903 w 37"/>
                  <a:gd name="T57" fmla="*/ 1579311716 h 37"/>
                  <a:gd name="T58" fmla="*/ 567517548 w 37"/>
                  <a:gd name="T59" fmla="*/ 1675028416 h 37"/>
                  <a:gd name="T60" fmla="*/ 614810677 w 37"/>
                  <a:gd name="T61" fmla="*/ 1675028416 h 37"/>
                  <a:gd name="T62" fmla="*/ 803983193 w 37"/>
                  <a:gd name="T63" fmla="*/ 1531453366 h 37"/>
                  <a:gd name="T64" fmla="*/ 803983193 w 37"/>
                  <a:gd name="T65" fmla="*/ 1770745116 h 37"/>
                  <a:gd name="T66" fmla="*/ 1087741967 w 37"/>
                  <a:gd name="T67" fmla="*/ 1722886766 h 37"/>
                  <a:gd name="T68" fmla="*/ 1135035096 w 37"/>
                  <a:gd name="T69" fmla="*/ 1675028416 h 37"/>
                  <a:gd name="T70" fmla="*/ 1182328225 w 37"/>
                  <a:gd name="T71" fmla="*/ 1483595016 h 37"/>
                  <a:gd name="T72" fmla="*/ 1324207612 w 37"/>
                  <a:gd name="T73" fmla="*/ 1627170066 h 37"/>
                  <a:gd name="T74" fmla="*/ 1560673257 w 37"/>
                  <a:gd name="T75" fmla="*/ 1435736666 h 37"/>
                  <a:gd name="T76" fmla="*/ 1040448838 w 37"/>
                  <a:gd name="T77" fmla="*/ 1052876783 h 37"/>
                  <a:gd name="T78" fmla="*/ 709396935 w 37"/>
                  <a:gd name="T79" fmla="*/ 717868333 h 37"/>
                  <a:gd name="T80" fmla="*/ 1040448838 w 37"/>
                  <a:gd name="T81" fmla="*/ 1052876783 h 3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7"/>
                  <a:gd name="T124" fmla="*/ 0 h 37"/>
                  <a:gd name="T125" fmla="*/ 37 w 37"/>
                  <a:gd name="T126" fmla="*/ 37 h 3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7" h="37">
                    <a:moveTo>
                      <a:pt x="33" y="29"/>
                    </a:moveTo>
                    <a:cubicBezTo>
                      <a:pt x="33" y="29"/>
                      <a:pt x="33" y="29"/>
                      <a:pt x="33" y="29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5" y="25"/>
                      <a:pt x="36" y="25"/>
                      <a:pt x="36" y="25"/>
                    </a:cubicBezTo>
                    <a:cubicBezTo>
                      <a:pt x="36" y="25"/>
                      <a:pt x="36" y="25"/>
                      <a:pt x="36" y="24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19"/>
                      <a:pt x="37" y="18"/>
                      <a:pt x="36" y="18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14"/>
                      <a:pt x="37" y="14"/>
                      <a:pt x="37" y="14"/>
                    </a:cubicBezTo>
                    <a:cubicBezTo>
                      <a:pt x="37" y="14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4" y="8"/>
                      <a:pt x="34" y="8"/>
                      <a:pt x="33" y="8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1" y="5"/>
                      <a:pt x="31" y="4"/>
                      <a:pt x="31" y="4"/>
                    </a:cubicBezTo>
                    <a:cubicBezTo>
                      <a:pt x="31" y="4"/>
                      <a:pt x="30" y="4"/>
                      <a:pt x="30" y="4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5" y="1"/>
                      <a:pt x="25" y="1"/>
                      <a:pt x="24" y="2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0" y="0"/>
                      <a:pt x="20" y="0"/>
                      <a:pt x="19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8" y="3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4" y="7"/>
                      <a:pt x="4" y="7"/>
                    </a:cubicBezTo>
                    <a:cubicBezTo>
                      <a:pt x="4" y="7"/>
                      <a:pt x="4" y="8"/>
                      <a:pt x="5" y="8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2" y="11"/>
                      <a:pt x="2" y="11"/>
                      <a:pt x="1" y="1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1" y="22"/>
                      <a:pt x="1" y="23"/>
                      <a:pt x="1" y="23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4" y="28"/>
                    </a:cubicBezTo>
                    <a:cubicBezTo>
                      <a:pt x="4" y="29"/>
                      <a:pt x="4" y="29"/>
                      <a:pt x="4" y="28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2"/>
                      <a:pt x="7" y="33"/>
                      <a:pt x="7" y="33"/>
                    </a:cubicBezTo>
                    <a:cubicBezTo>
                      <a:pt x="7" y="33"/>
                      <a:pt x="7" y="33"/>
                      <a:pt x="7" y="33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12" y="35"/>
                      <a:pt x="12" y="35"/>
                      <a:pt x="13" y="35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6"/>
                      <a:pt x="17" y="36"/>
                      <a:pt x="17" y="37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6"/>
                      <a:pt x="24" y="36"/>
                      <a:pt x="24" y="36"/>
                    </a:cubicBezTo>
                    <a:cubicBezTo>
                      <a:pt x="24" y="36"/>
                      <a:pt x="24" y="35"/>
                      <a:pt x="24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31"/>
                      <a:pt x="25" y="31"/>
                      <a:pt x="25" y="31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8" y="34"/>
                      <a:pt x="28" y="34"/>
                      <a:pt x="28" y="3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3" y="30"/>
                      <a:pt x="33" y="30"/>
                      <a:pt x="33" y="29"/>
                    </a:cubicBezTo>
                    <a:close/>
                    <a:moveTo>
                      <a:pt x="22" y="22"/>
                    </a:moveTo>
                    <a:cubicBezTo>
                      <a:pt x="20" y="24"/>
                      <a:pt x="17" y="24"/>
                      <a:pt x="15" y="22"/>
                    </a:cubicBezTo>
                    <a:cubicBezTo>
                      <a:pt x="13" y="20"/>
                      <a:pt x="13" y="16"/>
                      <a:pt x="15" y="15"/>
                    </a:cubicBezTo>
                    <a:cubicBezTo>
                      <a:pt x="17" y="13"/>
                      <a:pt x="21" y="13"/>
                      <a:pt x="23" y="15"/>
                    </a:cubicBezTo>
                    <a:cubicBezTo>
                      <a:pt x="24" y="17"/>
                      <a:pt x="24" y="20"/>
                      <a:pt x="22" y="2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</p:grpSp>
      <p:grpSp>
        <p:nvGrpSpPr>
          <p:cNvPr id="42" name="组合 27"/>
          <p:cNvGrpSpPr/>
          <p:nvPr/>
        </p:nvGrpSpPr>
        <p:grpSpPr bwMode="auto">
          <a:xfrm>
            <a:off x="9514156" y="1914720"/>
            <a:ext cx="1346200" cy="1344613"/>
            <a:chOff x="0" y="0"/>
            <a:chExt cx="1403797" cy="1403797"/>
          </a:xfrm>
        </p:grpSpPr>
        <p:sp>
          <p:nvSpPr>
            <p:cNvPr id="43" name="椭圆 28"/>
            <p:cNvSpPr>
              <a:spLocks noChangeArrowheads="1"/>
            </p:cNvSpPr>
            <p:nvPr/>
          </p:nvSpPr>
          <p:spPr bwMode="auto">
            <a:xfrm>
              <a:off x="0" y="0"/>
              <a:ext cx="1403797" cy="1403797"/>
            </a:xfrm>
            <a:prstGeom prst="ellipse">
              <a:avLst/>
            </a:prstGeom>
            <a:solidFill>
              <a:schemeClr val="bg1">
                <a:lumMod val="85000"/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100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方正兰亭黑_GBK" pitchFamily="2" charset="-122"/>
              </a:endParaRPr>
            </a:p>
          </p:txBody>
        </p:sp>
        <p:sp>
          <p:nvSpPr>
            <p:cNvPr id="44" name="Freeform 41"/>
            <p:cNvSpPr>
              <a:spLocks noEditPoints="1" noChangeArrowheads="1"/>
            </p:cNvSpPr>
            <p:nvPr/>
          </p:nvSpPr>
          <p:spPr bwMode="auto">
            <a:xfrm>
              <a:off x="363893" y="385180"/>
              <a:ext cx="661930" cy="531751"/>
            </a:xfrm>
            <a:custGeom>
              <a:avLst/>
              <a:gdLst>
                <a:gd name="T0" fmla="*/ 2147483647 w 72"/>
                <a:gd name="T1" fmla="*/ 2147483647 h 58"/>
                <a:gd name="T2" fmla="*/ 2147483647 w 72"/>
                <a:gd name="T3" fmla="*/ 2147483647 h 58"/>
                <a:gd name="T4" fmla="*/ 2147483647 w 72"/>
                <a:gd name="T5" fmla="*/ 2147483647 h 58"/>
                <a:gd name="T6" fmla="*/ 2147483647 w 72"/>
                <a:gd name="T7" fmla="*/ 2147483647 h 58"/>
                <a:gd name="T8" fmla="*/ 2147483647 w 72"/>
                <a:gd name="T9" fmla="*/ 2147483647 h 58"/>
                <a:gd name="T10" fmla="*/ 2147483647 w 72"/>
                <a:gd name="T11" fmla="*/ 0 h 58"/>
                <a:gd name="T12" fmla="*/ 2147483647 w 72"/>
                <a:gd name="T13" fmla="*/ 0 h 58"/>
                <a:gd name="T14" fmla="*/ 2147483647 w 72"/>
                <a:gd name="T15" fmla="*/ 2147483647 h 58"/>
                <a:gd name="T16" fmla="*/ 2147483647 w 72"/>
                <a:gd name="T17" fmla="*/ 2147483647 h 58"/>
                <a:gd name="T18" fmla="*/ 2147483647 w 72"/>
                <a:gd name="T19" fmla="*/ 2147483647 h 58"/>
                <a:gd name="T20" fmla="*/ 2147483647 w 72"/>
                <a:gd name="T21" fmla="*/ 2147483647 h 58"/>
                <a:gd name="T22" fmla="*/ 0 w 72"/>
                <a:gd name="T23" fmla="*/ 2147483647 h 58"/>
                <a:gd name="T24" fmla="*/ 0 w 72"/>
                <a:gd name="T25" fmla="*/ 2147483647 h 58"/>
                <a:gd name="T26" fmla="*/ 2147483647 w 72"/>
                <a:gd name="T27" fmla="*/ 2147483647 h 58"/>
                <a:gd name="T28" fmla="*/ 2147483647 w 72"/>
                <a:gd name="T29" fmla="*/ 2147483647 h 58"/>
                <a:gd name="T30" fmla="*/ 2147483647 w 72"/>
                <a:gd name="T31" fmla="*/ 2147483647 h 58"/>
                <a:gd name="T32" fmla="*/ 2147483647 w 72"/>
                <a:gd name="T33" fmla="*/ 2147483647 h 58"/>
                <a:gd name="T34" fmla="*/ 0 w 72"/>
                <a:gd name="T35" fmla="*/ 2147483647 h 58"/>
                <a:gd name="T36" fmla="*/ 2147483647 w 72"/>
                <a:gd name="T37" fmla="*/ 2147483647 h 58"/>
                <a:gd name="T38" fmla="*/ 2147483647 w 72"/>
                <a:gd name="T39" fmla="*/ 2147483647 h 58"/>
                <a:gd name="T40" fmla="*/ 2147483647 w 72"/>
                <a:gd name="T41" fmla="*/ 2147483647 h 58"/>
                <a:gd name="T42" fmla="*/ 2147483647 w 72"/>
                <a:gd name="T43" fmla="*/ 2147483647 h 58"/>
                <a:gd name="T44" fmla="*/ 2147483647 w 72"/>
                <a:gd name="T45" fmla="*/ 2147483647 h 58"/>
                <a:gd name="T46" fmla="*/ 2147483647 w 72"/>
                <a:gd name="T47" fmla="*/ 2147483647 h 58"/>
                <a:gd name="T48" fmla="*/ 2147483647 w 72"/>
                <a:gd name="T49" fmla="*/ 2147483647 h 58"/>
                <a:gd name="T50" fmla="*/ 2147483647 w 72"/>
                <a:gd name="T51" fmla="*/ 2147483647 h 58"/>
                <a:gd name="T52" fmla="*/ 2147483647 w 72"/>
                <a:gd name="T53" fmla="*/ 2147483647 h 58"/>
                <a:gd name="T54" fmla="*/ 2147483647 w 72"/>
                <a:gd name="T55" fmla="*/ 2147483647 h 58"/>
                <a:gd name="T56" fmla="*/ 2147483647 w 72"/>
                <a:gd name="T57" fmla="*/ 2147483647 h 58"/>
                <a:gd name="T58" fmla="*/ 2147483647 w 72"/>
                <a:gd name="T59" fmla="*/ 2147483647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72"/>
                <a:gd name="T91" fmla="*/ 0 h 58"/>
                <a:gd name="T92" fmla="*/ 72 w 72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72" h="58">
                  <a:moveTo>
                    <a:pt x="25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3" y="2"/>
                    <a:pt x="51" y="0"/>
                    <a:pt x="4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20" y="2"/>
                    <a:pt x="20" y="4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5" y="11"/>
                    <a:pt x="25" y="11"/>
                    <a:pt x="25" y="11"/>
                  </a:cubicBezTo>
                  <a:lnTo>
                    <a:pt x="25" y="5"/>
                  </a:lnTo>
                  <a:close/>
                  <a:moveTo>
                    <a:pt x="0" y="19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6"/>
                    <a:pt x="3" y="58"/>
                    <a:pt x="5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14"/>
                    <a:pt x="0" y="16"/>
                    <a:pt x="0" y="19"/>
                  </a:cubicBezTo>
                  <a:close/>
                  <a:moveTo>
                    <a:pt x="14" y="58"/>
                  </a:moveTo>
                  <a:cubicBezTo>
                    <a:pt x="59" y="58"/>
                    <a:pt x="59" y="58"/>
                    <a:pt x="59" y="58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14" y="14"/>
                    <a:pt x="14" y="14"/>
                    <a:pt x="14" y="14"/>
                  </a:cubicBezTo>
                  <a:lnTo>
                    <a:pt x="14" y="58"/>
                  </a:lnTo>
                  <a:close/>
                  <a:moveTo>
                    <a:pt x="67" y="14"/>
                  </a:moveTo>
                  <a:cubicBezTo>
                    <a:pt x="63" y="14"/>
                    <a:pt x="63" y="14"/>
                    <a:pt x="63" y="14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70" y="58"/>
                    <a:pt x="72" y="56"/>
                    <a:pt x="72" y="53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2" y="16"/>
                    <a:pt x="70" y="14"/>
                    <a:pt x="67" y="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2910872" y="1804245"/>
            <a:ext cx="3141662" cy="2890361"/>
            <a:chOff x="954903" y="2281386"/>
            <a:chExt cx="3141662" cy="2890361"/>
          </a:xfrm>
        </p:grpSpPr>
        <p:grpSp>
          <p:nvGrpSpPr>
            <p:cNvPr id="46" name="组合 45"/>
            <p:cNvGrpSpPr/>
            <p:nvPr/>
          </p:nvGrpSpPr>
          <p:grpSpPr>
            <a:xfrm>
              <a:off x="954903" y="2281386"/>
              <a:ext cx="3141662" cy="1163204"/>
              <a:chOff x="4884266" y="3862820"/>
              <a:chExt cx="3141662" cy="1163204"/>
            </a:xfrm>
          </p:grpSpPr>
          <p:sp>
            <p:nvSpPr>
              <p:cNvPr id="50" name="TextBox 9"/>
              <p:cNvSpPr txBox="1"/>
              <p:nvPr/>
            </p:nvSpPr>
            <p:spPr bwMode="auto">
              <a:xfrm>
                <a:off x="4884266" y="3862820"/>
                <a:ext cx="2719387" cy="338554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defRPr/>
                </a:pPr>
                <a:r>
                  <a:rPr lang="zh-CN" altLang="en-US" sz="1600" spc="300" noProof="1">
                    <a:latin typeface="汉仪良品线简" panose="00020600040101010101" pitchFamily="18" charset="-122"/>
                    <a:ea typeface="汉仪良品线简" panose="00020600040101010101" pitchFamily="18" charset="-122"/>
                    <a:cs typeface="微软雅黑 Light" panose="020B0502040204020203" pitchFamily="34" charset="-122"/>
                  </a:rPr>
                  <a:t>添加标题</a:t>
                </a:r>
                <a:endParaRPr lang="en-US" altLang="zh-CN" sz="1600" spc="300" noProof="1">
                  <a:latin typeface="汉仪良品线简" panose="00020600040101010101" pitchFamily="18" charset="-122"/>
                  <a:ea typeface="汉仪良品线简" panose="00020600040101010101" pitchFamily="18" charset="-122"/>
                  <a:cs typeface="微软雅黑 Light" panose="020B0502040204020203" pitchFamily="34" charset="-122"/>
                </a:endParaRPr>
              </a:p>
            </p:txBody>
          </p:sp>
          <p:sp>
            <p:nvSpPr>
              <p:cNvPr id="51" name="TextBox 9"/>
              <p:cNvSpPr txBox="1">
                <a:spLocks noChangeArrowheads="1"/>
              </p:cNvSpPr>
              <p:nvPr/>
            </p:nvSpPr>
            <p:spPr bwMode="auto">
              <a:xfrm>
                <a:off x="4884266" y="4206569"/>
                <a:ext cx="3141662" cy="819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050" dirty="0">
                    <a:latin typeface="汉仪良品线简" panose="00020600040101010101" pitchFamily="18" charset="-122"/>
                    <a:ea typeface="汉仪良品线简" panose="00020600040101010101" pitchFamily="18" charset="-122"/>
                  </a:rPr>
                  <a:t>leave night , Not a sound from the pavement Has the moon lost her memory She is smiling alone In the lamplight</a:t>
                </a:r>
                <a:endParaRPr lang="en-US" altLang="zh-CN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954903" y="4008543"/>
              <a:ext cx="3141662" cy="1163204"/>
              <a:chOff x="4884266" y="3862820"/>
              <a:chExt cx="3141662" cy="1163204"/>
            </a:xfrm>
          </p:grpSpPr>
          <p:sp>
            <p:nvSpPr>
              <p:cNvPr id="48" name="TextBox 9"/>
              <p:cNvSpPr txBox="1"/>
              <p:nvPr/>
            </p:nvSpPr>
            <p:spPr bwMode="auto">
              <a:xfrm>
                <a:off x="4884266" y="3862820"/>
                <a:ext cx="2719387" cy="338554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defRPr/>
                </a:pPr>
                <a:r>
                  <a:rPr lang="zh-CN" altLang="en-US" sz="1600" spc="300" noProof="1">
                    <a:latin typeface="汉仪良品线简" panose="00020600040101010101" pitchFamily="18" charset="-122"/>
                    <a:ea typeface="汉仪良品线简" panose="00020600040101010101" pitchFamily="18" charset="-122"/>
                    <a:cs typeface="微软雅黑 Light" panose="020B0502040204020203" pitchFamily="34" charset="-122"/>
                  </a:rPr>
                  <a:t>添加标题</a:t>
                </a:r>
                <a:endParaRPr lang="en-US" altLang="zh-CN" sz="1600" spc="300" noProof="1">
                  <a:latin typeface="汉仪良品线简" panose="00020600040101010101" pitchFamily="18" charset="-122"/>
                  <a:ea typeface="汉仪良品线简" panose="00020600040101010101" pitchFamily="18" charset="-122"/>
                  <a:cs typeface="微软雅黑 Light" panose="020B0502040204020203" pitchFamily="34" charset="-122"/>
                </a:endParaRPr>
              </a:p>
            </p:txBody>
          </p:sp>
          <p:sp>
            <p:nvSpPr>
              <p:cNvPr id="49" name="TextBox 9"/>
              <p:cNvSpPr txBox="1">
                <a:spLocks noChangeArrowheads="1"/>
              </p:cNvSpPr>
              <p:nvPr/>
            </p:nvSpPr>
            <p:spPr bwMode="auto">
              <a:xfrm>
                <a:off x="4884266" y="4206569"/>
                <a:ext cx="3141662" cy="819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050" dirty="0">
                    <a:latin typeface="汉仪良品线简" panose="00020600040101010101" pitchFamily="18" charset="-122"/>
                    <a:ea typeface="汉仪良品线简" panose="00020600040101010101" pitchFamily="18" charset="-122"/>
                  </a:rPr>
                  <a:t>leave night , Not a sound from the pavement Has the moon lost her memory She is smiling alone In the lamplight</a:t>
                </a:r>
                <a:endParaRPr lang="en-US" altLang="zh-CN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6555872" y="1804245"/>
            <a:ext cx="3141662" cy="2890361"/>
            <a:chOff x="954903" y="2281386"/>
            <a:chExt cx="3141662" cy="2890361"/>
          </a:xfrm>
        </p:grpSpPr>
        <p:grpSp>
          <p:nvGrpSpPr>
            <p:cNvPr id="53" name="组合 52"/>
            <p:cNvGrpSpPr/>
            <p:nvPr/>
          </p:nvGrpSpPr>
          <p:grpSpPr>
            <a:xfrm>
              <a:off x="954903" y="2281386"/>
              <a:ext cx="3141662" cy="1163204"/>
              <a:chOff x="4884266" y="3862820"/>
              <a:chExt cx="3141662" cy="1163204"/>
            </a:xfrm>
          </p:grpSpPr>
          <p:sp>
            <p:nvSpPr>
              <p:cNvPr id="57" name="TextBox 9"/>
              <p:cNvSpPr txBox="1"/>
              <p:nvPr/>
            </p:nvSpPr>
            <p:spPr bwMode="auto">
              <a:xfrm>
                <a:off x="4884266" y="3862820"/>
                <a:ext cx="2719387" cy="338554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defRPr/>
                </a:pPr>
                <a:r>
                  <a:rPr lang="zh-CN" altLang="en-US" sz="1600" spc="300" noProof="1">
                    <a:latin typeface="汉仪良品线简" panose="00020600040101010101" pitchFamily="18" charset="-122"/>
                    <a:ea typeface="汉仪良品线简" panose="00020600040101010101" pitchFamily="18" charset="-122"/>
                    <a:cs typeface="微软雅黑 Light" panose="020B0502040204020203" pitchFamily="34" charset="-122"/>
                  </a:rPr>
                  <a:t>添加标题</a:t>
                </a:r>
                <a:endParaRPr lang="en-US" altLang="zh-CN" sz="1600" spc="300" noProof="1">
                  <a:latin typeface="汉仪良品线简" panose="00020600040101010101" pitchFamily="18" charset="-122"/>
                  <a:ea typeface="汉仪良品线简" panose="00020600040101010101" pitchFamily="18" charset="-122"/>
                  <a:cs typeface="微软雅黑 Light" panose="020B0502040204020203" pitchFamily="34" charset="-122"/>
                </a:endParaRPr>
              </a:p>
            </p:txBody>
          </p:sp>
          <p:sp>
            <p:nvSpPr>
              <p:cNvPr id="58" name="TextBox 9"/>
              <p:cNvSpPr txBox="1">
                <a:spLocks noChangeArrowheads="1"/>
              </p:cNvSpPr>
              <p:nvPr/>
            </p:nvSpPr>
            <p:spPr bwMode="auto">
              <a:xfrm>
                <a:off x="4884266" y="4206569"/>
                <a:ext cx="3141662" cy="819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050" dirty="0">
                    <a:latin typeface="汉仪良品线简" panose="00020600040101010101" pitchFamily="18" charset="-122"/>
                    <a:ea typeface="汉仪良品线简" panose="00020600040101010101" pitchFamily="18" charset="-122"/>
                  </a:rPr>
                  <a:t>leave night , Not a sound from the pavement Has the moon lost her memory She is smiling alone In the lamplight</a:t>
                </a:r>
                <a:endParaRPr lang="en-US" altLang="zh-CN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954903" y="4008543"/>
              <a:ext cx="3141662" cy="1163204"/>
              <a:chOff x="4884266" y="3862820"/>
              <a:chExt cx="3141662" cy="1163204"/>
            </a:xfrm>
          </p:grpSpPr>
          <p:sp>
            <p:nvSpPr>
              <p:cNvPr id="55" name="TextBox 9"/>
              <p:cNvSpPr txBox="1"/>
              <p:nvPr/>
            </p:nvSpPr>
            <p:spPr bwMode="auto">
              <a:xfrm>
                <a:off x="4884266" y="3862820"/>
                <a:ext cx="2719387" cy="338554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defRPr/>
                </a:pPr>
                <a:r>
                  <a:rPr lang="zh-CN" altLang="en-US" sz="1600" spc="300" noProof="1">
                    <a:latin typeface="汉仪良品线简" panose="00020600040101010101" pitchFamily="18" charset="-122"/>
                    <a:ea typeface="汉仪良品线简" panose="00020600040101010101" pitchFamily="18" charset="-122"/>
                    <a:cs typeface="微软雅黑 Light" panose="020B0502040204020203" pitchFamily="34" charset="-122"/>
                  </a:rPr>
                  <a:t>添加标题</a:t>
                </a:r>
                <a:endParaRPr lang="en-US" altLang="zh-CN" sz="1600" spc="300" noProof="1">
                  <a:latin typeface="汉仪良品线简" panose="00020600040101010101" pitchFamily="18" charset="-122"/>
                  <a:ea typeface="汉仪良品线简" panose="00020600040101010101" pitchFamily="18" charset="-122"/>
                  <a:cs typeface="微软雅黑 Light" panose="020B0502040204020203" pitchFamily="34" charset="-122"/>
                </a:endParaRPr>
              </a:p>
            </p:txBody>
          </p:sp>
          <p:sp>
            <p:nvSpPr>
              <p:cNvPr id="56" name="TextBox 9"/>
              <p:cNvSpPr txBox="1">
                <a:spLocks noChangeArrowheads="1"/>
              </p:cNvSpPr>
              <p:nvPr/>
            </p:nvSpPr>
            <p:spPr bwMode="auto">
              <a:xfrm>
                <a:off x="4884266" y="4206569"/>
                <a:ext cx="3141662" cy="819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050" dirty="0">
                    <a:latin typeface="汉仪良品线简" panose="00020600040101010101" pitchFamily="18" charset="-122"/>
                    <a:ea typeface="汉仪良品线简" panose="00020600040101010101" pitchFamily="18" charset="-122"/>
                  </a:rPr>
                  <a:t>leave night , Not a sound from the pavement Has the moon lost her memory She is smiling alone In the lamplight</a:t>
                </a:r>
                <a:endParaRPr lang="en-US" altLang="zh-CN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</p:grpSp>
      <p:sp>
        <p:nvSpPr>
          <p:cNvPr id="59" name="TextBox 9"/>
          <p:cNvSpPr txBox="1"/>
          <p:nvPr/>
        </p:nvSpPr>
        <p:spPr bwMode="auto">
          <a:xfrm>
            <a:off x="6555872" y="779248"/>
            <a:ext cx="2719387" cy="338554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zh-CN" altLang="en-US" sz="1600" spc="300" noProof="1">
                <a:latin typeface="汉仪良品线简" panose="00020600040101010101" pitchFamily="18" charset="-122"/>
                <a:ea typeface="汉仪良品线简" panose="00020600040101010101" pitchFamily="18" charset="-122"/>
                <a:cs typeface="微软雅黑 Light" panose="020B0502040204020203" pitchFamily="34" charset="-122"/>
              </a:rPr>
              <a:t>添加标题</a:t>
            </a:r>
            <a:endParaRPr lang="en-US" altLang="zh-CN" sz="1600" spc="300" noProof="1">
              <a:latin typeface="汉仪良品线简" panose="00020600040101010101" pitchFamily="18" charset="-122"/>
              <a:ea typeface="汉仪良品线简" panose="00020600040101010101" pitchFamily="18" charset="-122"/>
              <a:cs typeface="微软雅黑 Light" panose="020B0502040204020203" pitchFamily="34" charset="-122"/>
            </a:endParaRPr>
          </a:p>
        </p:txBody>
      </p:sp>
      <p:sp>
        <p:nvSpPr>
          <p:cNvPr id="60" name="TextBox 9"/>
          <p:cNvSpPr txBox="1"/>
          <p:nvPr/>
        </p:nvSpPr>
        <p:spPr bwMode="auto">
          <a:xfrm>
            <a:off x="2910872" y="779248"/>
            <a:ext cx="2719387" cy="338554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zh-CN" altLang="en-US" sz="1600" spc="300" noProof="1">
                <a:latin typeface="汉仪良品线简" panose="00020600040101010101" pitchFamily="18" charset="-122"/>
                <a:ea typeface="汉仪良品线简" panose="00020600040101010101" pitchFamily="18" charset="-122"/>
                <a:cs typeface="微软雅黑 Light" panose="020B0502040204020203" pitchFamily="34" charset="-122"/>
              </a:rPr>
              <a:t>添加标题</a:t>
            </a:r>
            <a:endParaRPr lang="en-US" altLang="zh-CN" sz="1600" spc="300" noProof="1">
              <a:latin typeface="汉仪良品线简" panose="00020600040101010101" pitchFamily="18" charset="-122"/>
              <a:ea typeface="汉仪良品线简" panose="00020600040101010101" pitchFamily="18" charset="-122"/>
              <a:cs typeface="微软雅黑 Light" panose="020B0502040204020203" pitchFamily="34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2910872" y="5597861"/>
            <a:ext cx="6364387" cy="338554"/>
            <a:chOff x="2978866" y="1452153"/>
            <a:chExt cx="6364387" cy="338554"/>
          </a:xfrm>
        </p:grpSpPr>
        <p:sp>
          <p:nvSpPr>
            <p:cNvPr id="62" name="TextBox 9"/>
            <p:cNvSpPr txBox="1"/>
            <p:nvPr/>
          </p:nvSpPr>
          <p:spPr bwMode="auto">
            <a:xfrm>
              <a:off x="6623866" y="1452153"/>
              <a:ext cx="2719387" cy="338554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defRPr/>
              </a:pPr>
              <a:r>
                <a:rPr lang="zh-CN" altLang="en-US" sz="1600" spc="300" noProof="1">
                  <a:latin typeface="汉仪良品线简" panose="00020600040101010101" pitchFamily="18" charset="-122"/>
                  <a:ea typeface="汉仪良品线简" panose="00020600040101010101" pitchFamily="18" charset="-122"/>
                  <a:cs typeface="微软雅黑 Light" panose="020B0502040204020203" pitchFamily="34" charset="-122"/>
                </a:rPr>
                <a:t>添加标题</a:t>
              </a:r>
              <a:endParaRPr lang="en-US" altLang="zh-CN" sz="1600" spc="300" noProof="1">
                <a:latin typeface="汉仪良品线简" panose="00020600040101010101" pitchFamily="18" charset="-122"/>
                <a:ea typeface="汉仪良品线简" panose="00020600040101010101" pitchFamily="18" charset="-122"/>
                <a:cs typeface="微软雅黑 Light" panose="020B0502040204020203" pitchFamily="34" charset="-122"/>
              </a:endParaRPr>
            </a:p>
          </p:txBody>
        </p:sp>
        <p:sp>
          <p:nvSpPr>
            <p:cNvPr id="63" name="TextBox 9"/>
            <p:cNvSpPr txBox="1"/>
            <p:nvPr/>
          </p:nvSpPr>
          <p:spPr bwMode="auto">
            <a:xfrm>
              <a:off x="2978866" y="1452153"/>
              <a:ext cx="2719387" cy="338554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defRPr/>
              </a:pPr>
              <a:r>
                <a:rPr lang="zh-CN" altLang="en-US" sz="1600" spc="300" noProof="1">
                  <a:latin typeface="汉仪良品线简" panose="00020600040101010101" pitchFamily="18" charset="-122"/>
                  <a:ea typeface="汉仪良品线简" panose="00020600040101010101" pitchFamily="18" charset="-122"/>
                  <a:cs typeface="微软雅黑 Light" panose="020B0502040204020203" pitchFamily="34" charset="-122"/>
                </a:rPr>
                <a:t>添加标题</a:t>
              </a:r>
              <a:endParaRPr lang="en-US" altLang="zh-CN" sz="1600" spc="300" noProof="1">
                <a:latin typeface="汉仪良品线简" panose="00020600040101010101" pitchFamily="18" charset="-122"/>
                <a:ea typeface="汉仪良品线简" panose="00020600040101010101" pitchFamily="18" charset="-122"/>
                <a:cs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/>
          <a:srcRect l="13099" t="18393"/>
          <a:stretch>
            <a:fillRect/>
          </a:stretch>
        </p:blipFill>
        <p:spPr>
          <a:xfrm>
            <a:off x="72559" y="2504049"/>
            <a:ext cx="3728061" cy="3439550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0" y="0"/>
            <a:ext cx="12192000" cy="2250831"/>
            <a:chOff x="0" y="0"/>
            <a:chExt cx="12192000" cy="3587262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矩形 21"/>
          <p:cNvSpPr/>
          <p:nvPr/>
        </p:nvSpPr>
        <p:spPr>
          <a:xfrm>
            <a:off x="3427826" y="2250831"/>
            <a:ext cx="7291755" cy="34043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4668522" y="2370006"/>
            <a:ext cx="5938463" cy="58356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2  0  2  2</a:t>
            </a:r>
            <a:endParaRPr lang="zh-CN" altLang="en-US" sz="3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390315" y="3043087"/>
            <a:ext cx="7216670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zh-CN" altLang="en-US" sz="48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感 谢 大 家 的 观 看</a:t>
            </a:r>
            <a:endParaRPr lang="zh-CN" altLang="en-US" sz="48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096000" y="4151397"/>
            <a:ext cx="4510985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汇报人：     汇报时间</a:t>
            </a:r>
            <a:r>
              <a:rPr lang="zh-CN" altLang="en-US" sz="1200" dirty="0" smtClean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：</a:t>
            </a:r>
            <a:r>
              <a:rPr lang="en-US" altLang="zh-CN" sz="1200" dirty="0" smtClean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2022</a:t>
            </a:r>
            <a:r>
              <a:rPr lang="zh-CN" altLang="en-US" sz="1200" dirty="0" smtClean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年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XX</a:t>
            </a: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月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3441894" y="3924887"/>
            <a:ext cx="72776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985802" y="3924887"/>
            <a:ext cx="0" cy="17303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文本框 32"/>
          <p:cNvSpPr txBox="1"/>
          <p:nvPr/>
        </p:nvSpPr>
        <p:spPr>
          <a:xfrm>
            <a:off x="3685735" y="4312995"/>
            <a:ext cx="2046850" cy="954107"/>
          </a:xfrm>
          <a:prstGeom prst="rect">
            <a:avLst/>
          </a:prstGeom>
          <a:solidFill>
            <a:schemeClr val="tx1"/>
          </a:solidFill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BUSINESS EMPLATE</a:t>
            </a:r>
            <a:endParaRPr lang="zh-CN" altLang="en-US" sz="2800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1451103" y="2250831"/>
            <a:ext cx="726830" cy="4607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0020887" y="5655212"/>
            <a:ext cx="726830" cy="12027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5423" y="1"/>
            <a:ext cx="72683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22253" y="1726810"/>
            <a:ext cx="10105292" cy="34043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1368438" y="605125"/>
            <a:ext cx="2232891" cy="1411917"/>
          </a:xfrm>
          <a:prstGeom prst="rect">
            <a:avLst/>
          </a:prstGeom>
          <a:noFill/>
        </p:spPr>
      </p:pic>
      <p:sp>
        <p:nvSpPr>
          <p:cNvPr id="8" name="Rectangle 80"/>
          <p:cNvSpPr/>
          <p:nvPr/>
        </p:nvSpPr>
        <p:spPr>
          <a:xfrm>
            <a:off x="2572824" y="2134619"/>
            <a:ext cx="275786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章  节  提  要  ：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TextBox 84"/>
          <p:cNvSpPr txBox="1"/>
          <p:nvPr/>
        </p:nvSpPr>
        <p:spPr>
          <a:xfrm>
            <a:off x="2572824" y="2844226"/>
            <a:ext cx="7004150" cy="1883556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try. 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0"/>
            <a:ext cx="12192000" cy="6858000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11451103" y="2250831"/>
            <a:ext cx="726830" cy="4607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0" y="1280160"/>
            <a:ext cx="511125" cy="55778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242645" y="1002323"/>
            <a:ext cx="9476936" cy="48533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63500" dir="5400000" sx="103000" sy="103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1"/>
          <a:srcRect l="13099" t="18393"/>
          <a:stretch>
            <a:fillRect/>
          </a:stretch>
        </p:blipFill>
        <p:spPr>
          <a:xfrm>
            <a:off x="7232826" y="1380521"/>
            <a:ext cx="3200409" cy="2952732"/>
          </a:xfrm>
          <a:prstGeom prst="rect">
            <a:avLst/>
          </a:prstGeom>
        </p:spPr>
      </p:pic>
      <p:sp>
        <p:nvSpPr>
          <p:cNvPr id="18" name="文本框 22"/>
          <p:cNvSpPr txBox="1">
            <a:spLocks noChangeArrowheads="1"/>
          </p:cNvSpPr>
          <p:nvPr/>
        </p:nvSpPr>
        <p:spPr bwMode="auto">
          <a:xfrm>
            <a:off x="2366815" y="3026633"/>
            <a:ext cx="346792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 dirty="0">
                <a:latin typeface="Castellar" panose="020A0402060406010301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PART 01</a:t>
            </a:r>
            <a:endParaRPr lang="zh-CN" altLang="en-US" sz="4000" b="1" dirty="0">
              <a:latin typeface="Castellar" panose="020A0402060406010301" pitchFamily="18" charset="0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66815" y="3831711"/>
            <a:ext cx="6622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THIS IS A REMO TEMPLATE ,THANK YOU WATCHING THIS ONE.THIS IS A REMO TEMPLATE ,THANK YOU WATCHING THIS ONE. </a:t>
            </a:r>
            <a:endParaRPr lang="zh-CN" altLang="en-US" sz="11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5489"/>
          <a:stretch>
            <a:fillRect/>
          </a:stretch>
        </p:blipFill>
        <p:spPr>
          <a:xfrm>
            <a:off x="-98990" y="-392495"/>
            <a:ext cx="3793258" cy="4894155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538444" y="3706164"/>
            <a:ext cx="3262176" cy="2062762"/>
          </a:xfrm>
          <a:prstGeom prst="rect">
            <a:avLst/>
          </a:prstGeom>
          <a:noFill/>
        </p:spPr>
      </p:pic>
      <p:sp>
        <p:nvSpPr>
          <p:cNvPr id="26" name="Rectangle 80"/>
          <p:cNvSpPr/>
          <p:nvPr/>
        </p:nvSpPr>
        <p:spPr>
          <a:xfrm>
            <a:off x="4503223" y="1544343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7" name="TextBox 84"/>
          <p:cNvSpPr txBox="1"/>
          <p:nvPr/>
        </p:nvSpPr>
        <p:spPr>
          <a:xfrm>
            <a:off x="4503223" y="2000984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8" name="Rectangle 80"/>
          <p:cNvSpPr/>
          <p:nvPr/>
        </p:nvSpPr>
        <p:spPr>
          <a:xfrm>
            <a:off x="4524323" y="2964279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9" name="TextBox 84"/>
          <p:cNvSpPr txBox="1"/>
          <p:nvPr/>
        </p:nvSpPr>
        <p:spPr>
          <a:xfrm>
            <a:off x="4524323" y="3420920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30" name="Rectangle 80"/>
          <p:cNvSpPr/>
          <p:nvPr/>
        </p:nvSpPr>
        <p:spPr>
          <a:xfrm>
            <a:off x="4558093" y="4444391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31" name="TextBox 84"/>
          <p:cNvSpPr txBox="1"/>
          <p:nvPr/>
        </p:nvSpPr>
        <p:spPr>
          <a:xfrm>
            <a:off x="4558093" y="4901032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28" y="1406769"/>
            <a:ext cx="2496123" cy="2414949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716564" y="4300428"/>
            <a:ext cx="3204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  <a:endParaRPr lang="en-US" altLang="zh-CN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26" name="文本框 5"/>
          <p:cNvSpPr txBox="1">
            <a:spLocks noChangeArrowheads="1"/>
          </p:cNvSpPr>
          <p:nvPr/>
        </p:nvSpPr>
        <p:spPr bwMode="auto">
          <a:xfrm>
            <a:off x="1542420" y="3821718"/>
            <a:ext cx="155277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输入标题</a:t>
            </a:r>
            <a:endParaRPr lang="zh-CN" altLang="en-US" sz="18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536" y="1404421"/>
            <a:ext cx="2496123" cy="2414949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4412572" y="4298080"/>
            <a:ext cx="3204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  <a:endParaRPr lang="en-US" altLang="zh-CN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29" name="文本框 5"/>
          <p:cNvSpPr txBox="1">
            <a:spLocks noChangeArrowheads="1"/>
          </p:cNvSpPr>
          <p:nvPr/>
        </p:nvSpPr>
        <p:spPr bwMode="auto">
          <a:xfrm>
            <a:off x="5238428" y="3819370"/>
            <a:ext cx="155277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输入标题</a:t>
            </a:r>
            <a:endParaRPr lang="zh-CN" altLang="en-US" sz="18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544" y="1404421"/>
            <a:ext cx="2496123" cy="2414949"/>
          </a:xfrm>
          <a:prstGeom prst="rect">
            <a:avLst/>
          </a:prstGeom>
        </p:spPr>
      </p:pic>
      <p:sp>
        <p:nvSpPr>
          <p:cNvPr id="31" name="矩形 30"/>
          <p:cNvSpPr/>
          <p:nvPr/>
        </p:nvSpPr>
        <p:spPr>
          <a:xfrm>
            <a:off x="8108580" y="4298080"/>
            <a:ext cx="3204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  <a:endParaRPr lang="en-US" altLang="zh-CN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2" name="文本框 5"/>
          <p:cNvSpPr txBox="1">
            <a:spLocks noChangeArrowheads="1"/>
          </p:cNvSpPr>
          <p:nvPr/>
        </p:nvSpPr>
        <p:spPr bwMode="auto">
          <a:xfrm>
            <a:off x="8934436" y="3819370"/>
            <a:ext cx="155277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输入标题</a:t>
            </a:r>
            <a:endParaRPr lang="zh-CN" altLang="en-US" sz="18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Rectangle 80"/>
          <p:cNvSpPr/>
          <p:nvPr/>
        </p:nvSpPr>
        <p:spPr>
          <a:xfrm>
            <a:off x="883918" y="2120629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5" name="TextBox 84"/>
          <p:cNvSpPr txBox="1"/>
          <p:nvPr/>
        </p:nvSpPr>
        <p:spPr>
          <a:xfrm>
            <a:off x="883918" y="2577270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6" name="Rectangle 80"/>
          <p:cNvSpPr/>
          <p:nvPr/>
        </p:nvSpPr>
        <p:spPr>
          <a:xfrm>
            <a:off x="905018" y="3540565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7" name="TextBox 84"/>
          <p:cNvSpPr txBox="1"/>
          <p:nvPr/>
        </p:nvSpPr>
        <p:spPr>
          <a:xfrm>
            <a:off x="905018" y="3997206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16138" y="2011410"/>
            <a:ext cx="4076190" cy="3876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264810" y="1679154"/>
            <a:ext cx="2286588" cy="3729249"/>
            <a:chOff x="6264810" y="1679154"/>
            <a:chExt cx="2286588" cy="3729249"/>
          </a:xfrm>
        </p:grpSpPr>
        <p:sp>
          <p:nvSpPr>
            <p:cNvPr id="25" name="矩形 24"/>
            <p:cNvSpPr/>
            <p:nvPr/>
          </p:nvSpPr>
          <p:spPr>
            <a:xfrm>
              <a:off x="6264810" y="4208074"/>
              <a:ext cx="228658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three ways. I will do somebody a good turn</a:t>
              </a:r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</a:t>
              </a:r>
              <a:endPara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6" name="文本框 25"/>
            <p:cNvSpPr txBox="1">
              <a:spLocks noChangeArrowheads="1"/>
            </p:cNvSpPr>
            <p:nvPr/>
          </p:nvSpPr>
          <p:spPr bwMode="auto">
            <a:xfrm>
              <a:off x="6890278" y="3723245"/>
              <a:ext cx="110799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8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输入标题</a:t>
              </a:r>
              <a:endParaRPr lang="zh-CN" altLang="en-US" sz="18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6544946" y="1679154"/>
              <a:ext cx="1769598" cy="1769598"/>
              <a:chOff x="4841479" y="1559884"/>
              <a:chExt cx="1289090" cy="1289090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4975237" y="1693641"/>
                <a:ext cx="1021576" cy="102157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4841479" y="1559884"/>
                <a:ext cx="1289090" cy="128909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grpSp>
            <p:nvGrpSpPr>
              <p:cNvPr id="30" name="组合 17"/>
              <p:cNvGrpSpPr/>
              <p:nvPr/>
            </p:nvGrpSpPr>
            <p:grpSpPr bwMode="auto">
              <a:xfrm rot="-2700000">
                <a:off x="5237413" y="1970553"/>
                <a:ext cx="465693" cy="467753"/>
                <a:chOff x="5394325" y="2859088"/>
                <a:chExt cx="358775" cy="360362"/>
              </a:xfrm>
              <a:solidFill>
                <a:schemeClr val="bg1"/>
              </a:solidFill>
            </p:grpSpPr>
            <p:sp>
              <p:nvSpPr>
                <p:cNvPr id="31" name="AutoShape 37"/>
                <p:cNvSpPr/>
                <p:nvPr/>
              </p:nvSpPr>
              <p:spPr bwMode="auto">
                <a:xfrm>
                  <a:off x="5394485" y="2892265"/>
                  <a:ext cx="327025" cy="325438"/>
                </a:xfrm>
                <a:custGeom>
                  <a:avLst/>
                  <a:gdLst>
                    <a:gd name="T0" fmla="+- 0 10849 98"/>
                    <a:gd name="T1" fmla="*/ T0 w 21502"/>
                    <a:gd name="T2" fmla="*/ 10800 h 21600"/>
                    <a:gd name="T3" fmla="+- 0 10849 98"/>
                    <a:gd name="T4" fmla="*/ T3 w 21502"/>
                    <a:gd name="T5" fmla="*/ 10800 h 21600"/>
                    <a:gd name="T6" fmla="+- 0 10849 98"/>
                    <a:gd name="T7" fmla="*/ T6 w 21502"/>
                    <a:gd name="T8" fmla="*/ 10800 h 21600"/>
                    <a:gd name="T9" fmla="+- 0 10849 98"/>
                    <a:gd name="T10" fmla="*/ T9 w 21502"/>
                    <a:gd name="T11" fmla="*/ 10800 h 21600"/>
                  </a:gdLst>
                  <a:ahLst/>
                  <a:cxnLst>
                    <a:cxn ang="0">
                      <a:pos x="T1" y="T2"/>
                    </a:cxn>
                    <a:cxn ang="0">
                      <a:pos x="T4" y="T5"/>
                    </a:cxn>
                    <a:cxn ang="0">
                      <a:pos x="T7" y="T8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502" h="21600">
                      <a:moveTo>
                        <a:pt x="19917" y="7880"/>
                      </a:moveTo>
                      <a:lnTo>
                        <a:pt x="18875" y="8932"/>
                      </a:lnTo>
                      <a:cubicBezTo>
                        <a:pt x="18730" y="9079"/>
                        <a:pt x="18497" y="9079"/>
                        <a:pt x="18353" y="8932"/>
                      </a:cubicBezTo>
                      <a:lnTo>
                        <a:pt x="17048" y="7617"/>
                      </a:lnTo>
                      <a:lnTo>
                        <a:pt x="15991" y="10290"/>
                      </a:lnTo>
                      <a:lnTo>
                        <a:pt x="16080" y="10064"/>
                      </a:lnTo>
                      <a:cubicBezTo>
                        <a:pt x="13859" y="7826"/>
                        <a:pt x="11601" y="7544"/>
                        <a:pt x="9565" y="7291"/>
                      </a:cubicBezTo>
                      <a:cubicBezTo>
                        <a:pt x="8910" y="7210"/>
                        <a:pt x="8276" y="7126"/>
                        <a:pt x="7652" y="6990"/>
                      </a:cubicBezTo>
                      <a:lnTo>
                        <a:pt x="13918" y="4456"/>
                      </a:lnTo>
                      <a:lnTo>
                        <a:pt x="12652" y="3179"/>
                      </a:lnTo>
                      <a:cubicBezTo>
                        <a:pt x="12508" y="3033"/>
                        <a:pt x="12508" y="2798"/>
                        <a:pt x="12652" y="2652"/>
                      </a:cubicBezTo>
                      <a:lnTo>
                        <a:pt x="13695" y="1598"/>
                      </a:lnTo>
                      <a:cubicBezTo>
                        <a:pt x="13840" y="1453"/>
                        <a:pt x="14073" y="1453"/>
                        <a:pt x="14217" y="1598"/>
                      </a:cubicBezTo>
                      <a:lnTo>
                        <a:pt x="19917" y="7353"/>
                      </a:lnTo>
                      <a:cubicBezTo>
                        <a:pt x="20062" y="7499"/>
                        <a:pt x="20062" y="7734"/>
                        <a:pt x="19917" y="7880"/>
                      </a:cubicBezTo>
                      <a:moveTo>
                        <a:pt x="12292" y="19639"/>
                      </a:moveTo>
                      <a:cubicBezTo>
                        <a:pt x="12200" y="19872"/>
                        <a:pt x="11999" y="20044"/>
                        <a:pt x="11756" y="20095"/>
                      </a:cubicBezTo>
                      <a:cubicBezTo>
                        <a:pt x="11700" y="20106"/>
                        <a:pt x="11643" y="20111"/>
                        <a:pt x="11587" y="20110"/>
                      </a:cubicBezTo>
                      <a:cubicBezTo>
                        <a:pt x="11400" y="20105"/>
                        <a:pt x="11219" y="20030"/>
                        <a:pt x="11084" y="19892"/>
                      </a:cubicBezTo>
                      <a:lnTo>
                        <a:pt x="1692" y="10517"/>
                      </a:lnTo>
                      <a:cubicBezTo>
                        <a:pt x="1519" y="10343"/>
                        <a:pt x="1443" y="10094"/>
                        <a:pt x="1488" y="9852"/>
                      </a:cubicBezTo>
                      <a:cubicBezTo>
                        <a:pt x="1533" y="9610"/>
                        <a:pt x="1695" y="9407"/>
                        <a:pt x="1917" y="9308"/>
                      </a:cubicBezTo>
                      <a:lnTo>
                        <a:pt x="6505" y="7453"/>
                      </a:lnTo>
                      <a:cubicBezTo>
                        <a:pt x="9597" y="8490"/>
                        <a:pt x="12689" y="7491"/>
                        <a:pt x="15781" y="10821"/>
                      </a:cubicBezTo>
                      <a:cubicBezTo>
                        <a:pt x="15781" y="10821"/>
                        <a:pt x="12292" y="19639"/>
                        <a:pt x="12292" y="19639"/>
                      </a:cubicBezTo>
                      <a:close/>
                      <a:moveTo>
                        <a:pt x="15260" y="545"/>
                      </a:moveTo>
                      <a:cubicBezTo>
                        <a:pt x="14912" y="193"/>
                        <a:pt x="14449" y="0"/>
                        <a:pt x="13956" y="0"/>
                      </a:cubicBezTo>
                      <a:cubicBezTo>
                        <a:pt x="13463" y="0"/>
                        <a:pt x="13000" y="193"/>
                        <a:pt x="12651" y="546"/>
                      </a:cubicBezTo>
                      <a:lnTo>
                        <a:pt x="11610" y="1598"/>
                      </a:lnTo>
                      <a:cubicBezTo>
                        <a:pt x="11261" y="1949"/>
                        <a:pt x="11068" y="2417"/>
                        <a:pt x="11068" y="2915"/>
                      </a:cubicBezTo>
                      <a:cubicBezTo>
                        <a:pt x="11068" y="3265"/>
                        <a:pt x="11164" y="3601"/>
                        <a:pt x="11342" y="3893"/>
                      </a:cubicBezTo>
                      <a:lnTo>
                        <a:pt x="1324" y="7944"/>
                      </a:lnTo>
                      <a:cubicBezTo>
                        <a:pt x="654" y="8241"/>
                        <a:pt x="173" y="8851"/>
                        <a:pt x="38" y="9575"/>
                      </a:cubicBezTo>
                      <a:cubicBezTo>
                        <a:pt x="-98" y="10302"/>
                        <a:pt x="130" y="11048"/>
                        <a:pt x="654" y="11576"/>
                      </a:cubicBezTo>
                      <a:lnTo>
                        <a:pt x="10041" y="20946"/>
                      </a:lnTo>
                      <a:cubicBezTo>
                        <a:pt x="10445" y="21354"/>
                        <a:pt x="10982" y="21586"/>
                        <a:pt x="11549" y="21599"/>
                      </a:cubicBezTo>
                      <a:cubicBezTo>
                        <a:pt x="11562" y="21599"/>
                        <a:pt x="11593" y="21599"/>
                        <a:pt x="11605" y="21599"/>
                      </a:cubicBezTo>
                      <a:cubicBezTo>
                        <a:pt x="11754" y="21599"/>
                        <a:pt x="11906" y="21584"/>
                        <a:pt x="12056" y="21553"/>
                      </a:cubicBezTo>
                      <a:cubicBezTo>
                        <a:pt x="12789" y="21399"/>
                        <a:pt x="13390" y="20888"/>
                        <a:pt x="13662" y="20191"/>
                      </a:cubicBezTo>
                      <a:lnTo>
                        <a:pt x="17604" y="10229"/>
                      </a:lnTo>
                      <a:cubicBezTo>
                        <a:pt x="17902" y="10426"/>
                        <a:pt x="18250" y="10532"/>
                        <a:pt x="18613" y="10532"/>
                      </a:cubicBezTo>
                      <a:cubicBezTo>
                        <a:pt x="19107" y="10532"/>
                        <a:pt x="19570" y="10338"/>
                        <a:pt x="19918" y="9986"/>
                      </a:cubicBezTo>
                      <a:lnTo>
                        <a:pt x="20957" y="8937"/>
                      </a:lnTo>
                      <a:cubicBezTo>
                        <a:pt x="21308" y="8585"/>
                        <a:pt x="21502" y="8116"/>
                        <a:pt x="21502" y="7617"/>
                      </a:cubicBezTo>
                      <a:cubicBezTo>
                        <a:pt x="21502" y="7117"/>
                        <a:pt x="21308" y="6648"/>
                        <a:pt x="20961" y="6300"/>
                      </a:cubicBezTo>
                      <a:cubicBezTo>
                        <a:pt x="20961" y="6300"/>
                        <a:pt x="15260" y="545"/>
                        <a:pt x="15260" y="5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32" name="AutoShape 38"/>
                <p:cNvSpPr/>
                <p:nvPr/>
              </p:nvSpPr>
              <p:spPr bwMode="auto">
                <a:xfrm>
                  <a:off x="5552105" y="3033377"/>
                  <a:ext cx="55563" cy="55563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4320"/>
                      </a:moveTo>
                      <a:cubicBezTo>
                        <a:pt x="14381" y="4320"/>
                        <a:pt x="17279" y="7222"/>
                        <a:pt x="17279" y="10800"/>
                      </a:cubicBezTo>
                      <a:cubicBezTo>
                        <a:pt x="17279" y="14377"/>
                        <a:pt x="14381" y="17279"/>
                        <a:pt x="10800" y="17279"/>
                      </a:cubicBezTo>
                      <a:cubicBezTo>
                        <a:pt x="7218" y="17279"/>
                        <a:pt x="4319" y="14377"/>
                        <a:pt x="4319" y="10800"/>
                      </a:cubicBezTo>
                      <a:cubicBezTo>
                        <a:pt x="4319" y="7222"/>
                        <a:pt x="7218" y="4320"/>
                        <a:pt x="10800" y="4320"/>
                      </a:cubicBezTo>
                      <a:moveTo>
                        <a:pt x="10800" y="21599"/>
                      </a:moveTo>
                      <a:cubicBezTo>
                        <a:pt x="16752" y="21599"/>
                        <a:pt x="21600" y="16756"/>
                        <a:pt x="21600" y="10800"/>
                      </a:cubicBezTo>
                      <a:cubicBezTo>
                        <a:pt x="21600" y="4843"/>
                        <a:pt x="16752" y="0"/>
                        <a:pt x="10800" y="0"/>
                      </a:cubicBezTo>
                      <a:cubicBezTo>
                        <a:pt x="4847" y="0"/>
                        <a:pt x="0" y="4843"/>
                        <a:pt x="0" y="10800"/>
                      </a:cubicBezTo>
                      <a:cubicBezTo>
                        <a:pt x="0" y="16756"/>
                        <a:pt x="4847" y="21599"/>
                        <a:pt x="10800" y="21599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33" name="AutoShape 39"/>
                <p:cNvSpPr/>
                <p:nvPr/>
              </p:nvSpPr>
              <p:spPr bwMode="auto">
                <a:xfrm>
                  <a:off x="5696350" y="2852417"/>
                  <a:ext cx="55563" cy="5715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17279"/>
                      </a:moveTo>
                      <a:cubicBezTo>
                        <a:pt x="7218" y="17279"/>
                        <a:pt x="4320" y="14377"/>
                        <a:pt x="4320" y="10800"/>
                      </a:cubicBezTo>
                      <a:cubicBezTo>
                        <a:pt x="4320" y="7222"/>
                        <a:pt x="7218" y="4320"/>
                        <a:pt x="10800" y="4320"/>
                      </a:cubicBezTo>
                      <a:cubicBezTo>
                        <a:pt x="14381" y="4320"/>
                        <a:pt x="17280" y="7222"/>
                        <a:pt x="17280" y="10800"/>
                      </a:cubicBezTo>
                      <a:cubicBezTo>
                        <a:pt x="17280" y="14377"/>
                        <a:pt x="14381" y="17279"/>
                        <a:pt x="10800" y="17279"/>
                      </a:cubicBezTo>
                      <a:moveTo>
                        <a:pt x="10800" y="0"/>
                      </a:moveTo>
                      <a:cubicBezTo>
                        <a:pt x="4847" y="0"/>
                        <a:pt x="0" y="4843"/>
                        <a:pt x="0" y="10800"/>
                      </a:cubicBezTo>
                      <a:cubicBezTo>
                        <a:pt x="0" y="16756"/>
                        <a:pt x="4847" y="21599"/>
                        <a:pt x="10800" y="21599"/>
                      </a:cubicBezTo>
                      <a:cubicBezTo>
                        <a:pt x="16752" y="21599"/>
                        <a:pt x="21600" y="16756"/>
                        <a:pt x="21600" y="10800"/>
                      </a:cubicBezTo>
                      <a:cubicBezTo>
                        <a:pt x="21600" y="4843"/>
                        <a:pt x="16752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34" name="AutoShape 40"/>
                <p:cNvSpPr/>
                <p:nvPr/>
              </p:nvSpPr>
              <p:spPr bwMode="auto">
                <a:xfrm>
                  <a:off x="5483342" y="3020412"/>
                  <a:ext cx="46038" cy="4445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5400"/>
                      </a:moveTo>
                      <a:cubicBezTo>
                        <a:pt x="13779" y="5400"/>
                        <a:pt x="16199" y="7815"/>
                        <a:pt x="16199" y="10800"/>
                      </a:cubicBezTo>
                      <a:cubicBezTo>
                        <a:pt x="16199" y="13784"/>
                        <a:pt x="13779" y="16200"/>
                        <a:pt x="10800" y="16200"/>
                      </a:cubicBezTo>
                      <a:cubicBezTo>
                        <a:pt x="7820" y="16200"/>
                        <a:pt x="5399" y="13784"/>
                        <a:pt x="5399" y="10800"/>
                      </a:cubicBezTo>
                      <a:cubicBezTo>
                        <a:pt x="5399" y="7815"/>
                        <a:pt x="7820" y="5400"/>
                        <a:pt x="10800" y="5400"/>
                      </a:cubicBezTo>
                      <a:moveTo>
                        <a:pt x="0" y="10800"/>
                      </a:moveTo>
                      <a:cubicBezTo>
                        <a:pt x="0" y="16753"/>
                        <a:pt x="4843" y="21599"/>
                        <a:pt x="10800" y="21599"/>
                      </a:cubicBezTo>
                      <a:cubicBezTo>
                        <a:pt x="16756" y="21599"/>
                        <a:pt x="21600" y="16753"/>
                        <a:pt x="21600" y="10800"/>
                      </a:cubicBezTo>
                      <a:cubicBezTo>
                        <a:pt x="21600" y="4846"/>
                        <a:pt x="16756" y="0"/>
                        <a:pt x="10800" y="0"/>
                      </a:cubicBezTo>
                      <a:cubicBezTo>
                        <a:pt x="4843" y="0"/>
                        <a:pt x="0" y="4846"/>
                        <a:pt x="0" y="1080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35" name="AutoShape 41"/>
                <p:cNvSpPr/>
                <p:nvPr/>
              </p:nvSpPr>
              <p:spPr bwMode="auto">
                <a:xfrm>
                  <a:off x="5526118" y="3100560"/>
                  <a:ext cx="22225" cy="22225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21599"/>
                      </a:moveTo>
                      <a:cubicBezTo>
                        <a:pt x="16758" y="21599"/>
                        <a:pt x="21600" y="16769"/>
                        <a:pt x="21600" y="10800"/>
                      </a:cubicBezTo>
                      <a:cubicBezTo>
                        <a:pt x="21600" y="4830"/>
                        <a:pt x="16758" y="0"/>
                        <a:pt x="10800" y="0"/>
                      </a:cubicBezTo>
                      <a:cubicBezTo>
                        <a:pt x="4841" y="0"/>
                        <a:pt x="0" y="4830"/>
                        <a:pt x="0" y="10800"/>
                      </a:cubicBezTo>
                      <a:cubicBezTo>
                        <a:pt x="0" y="16769"/>
                        <a:pt x="4841" y="21599"/>
                        <a:pt x="10800" y="21599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36" name="AutoShape 42"/>
                <p:cNvSpPr/>
                <p:nvPr/>
              </p:nvSpPr>
              <p:spPr bwMode="auto">
                <a:xfrm>
                  <a:off x="5707968" y="2932180"/>
                  <a:ext cx="22225" cy="22225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0"/>
                      </a:moveTo>
                      <a:cubicBezTo>
                        <a:pt x="4841" y="0"/>
                        <a:pt x="0" y="4830"/>
                        <a:pt x="0" y="10800"/>
                      </a:cubicBezTo>
                      <a:cubicBezTo>
                        <a:pt x="0" y="16769"/>
                        <a:pt x="4841" y="21599"/>
                        <a:pt x="10800" y="21599"/>
                      </a:cubicBezTo>
                      <a:cubicBezTo>
                        <a:pt x="16758" y="21599"/>
                        <a:pt x="21600" y="16769"/>
                        <a:pt x="21600" y="10800"/>
                      </a:cubicBezTo>
                      <a:cubicBezTo>
                        <a:pt x="21600" y="4830"/>
                        <a:pt x="16758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</p:grpSp>
        </p:grpSp>
      </p:grpSp>
      <p:grpSp>
        <p:nvGrpSpPr>
          <p:cNvPr id="53" name="组合 52"/>
          <p:cNvGrpSpPr/>
          <p:nvPr/>
        </p:nvGrpSpPr>
        <p:grpSpPr>
          <a:xfrm>
            <a:off x="3641303" y="1679150"/>
            <a:ext cx="2286588" cy="3729252"/>
            <a:chOff x="3641303" y="1679150"/>
            <a:chExt cx="2286588" cy="3729252"/>
          </a:xfrm>
        </p:grpSpPr>
        <p:sp>
          <p:nvSpPr>
            <p:cNvPr id="54" name="矩形 53"/>
            <p:cNvSpPr/>
            <p:nvPr/>
          </p:nvSpPr>
          <p:spPr>
            <a:xfrm>
              <a:off x="3641303" y="4208073"/>
              <a:ext cx="228658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three ways. I will do somebody a good turn</a:t>
              </a:r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</a:t>
              </a:r>
              <a:endPara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55" name="文本框 5"/>
            <p:cNvSpPr txBox="1">
              <a:spLocks noChangeArrowheads="1"/>
            </p:cNvSpPr>
            <p:nvPr/>
          </p:nvSpPr>
          <p:spPr bwMode="auto">
            <a:xfrm>
              <a:off x="4230599" y="3723245"/>
              <a:ext cx="110799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8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输入标题</a:t>
              </a:r>
              <a:endParaRPr lang="zh-CN" altLang="en-US" sz="18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3879147" y="1679150"/>
              <a:ext cx="1769598" cy="1769598"/>
              <a:chOff x="2899538" y="1559881"/>
              <a:chExt cx="1289090" cy="1289090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3033295" y="1693638"/>
                <a:ext cx="1021576" cy="102157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2899538" y="1559881"/>
                <a:ext cx="1289090" cy="128909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grpSp>
            <p:nvGrpSpPr>
              <p:cNvPr id="59" name="Group 112"/>
              <p:cNvGrpSpPr/>
              <p:nvPr/>
            </p:nvGrpSpPr>
            <p:grpSpPr>
              <a:xfrm>
                <a:off x="3310585" y="1985671"/>
                <a:ext cx="466997" cy="437511"/>
                <a:chOff x="5368132" y="3540125"/>
                <a:chExt cx="465138" cy="435769"/>
              </a:xfrm>
              <a:solidFill>
                <a:schemeClr val="bg1"/>
              </a:solidFill>
            </p:grpSpPr>
            <p:sp>
              <p:nvSpPr>
                <p:cNvPr id="60" name="AutoShape 110"/>
                <p:cNvSpPr/>
                <p:nvPr/>
              </p:nvSpPr>
              <p:spPr bwMode="auto">
                <a:xfrm>
                  <a:off x="5426869" y="3598069"/>
                  <a:ext cx="347663" cy="23256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0699" y="20255"/>
                      </a:moveTo>
                      <a:lnTo>
                        <a:pt x="899" y="20255"/>
                      </a:lnTo>
                      <a:lnTo>
                        <a:pt x="899" y="1350"/>
                      </a:lnTo>
                      <a:lnTo>
                        <a:pt x="20699" y="1350"/>
                      </a:lnTo>
                      <a:cubicBezTo>
                        <a:pt x="20699" y="1350"/>
                        <a:pt x="20699" y="20255"/>
                        <a:pt x="20699" y="20255"/>
                      </a:cubicBezTo>
                      <a:close/>
                      <a:moveTo>
                        <a:pt x="20699" y="0"/>
                      </a:moveTo>
                      <a:lnTo>
                        <a:pt x="899" y="5"/>
                      </a:lnTo>
                      <a:cubicBezTo>
                        <a:pt x="402" y="5"/>
                        <a:pt x="0" y="603"/>
                        <a:pt x="0" y="1350"/>
                      </a:cubicBezTo>
                      <a:lnTo>
                        <a:pt x="0" y="20249"/>
                      </a:lnTo>
                      <a:cubicBezTo>
                        <a:pt x="0" y="20996"/>
                        <a:pt x="402" y="21599"/>
                        <a:pt x="899" y="21599"/>
                      </a:cubicBezTo>
                      <a:lnTo>
                        <a:pt x="20699" y="21599"/>
                      </a:lnTo>
                      <a:cubicBezTo>
                        <a:pt x="21197" y="21599"/>
                        <a:pt x="21600" y="20996"/>
                        <a:pt x="21600" y="20249"/>
                      </a:cubicBezTo>
                      <a:lnTo>
                        <a:pt x="21600" y="1350"/>
                      </a:lnTo>
                      <a:cubicBezTo>
                        <a:pt x="21600" y="603"/>
                        <a:pt x="21197" y="0"/>
                        <a:pt x="20699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61" name="AutoShape 111"/>
                <p:cNvSpPr/>
                <p:nvPr/>
              </p:nvSpPr>
              <p:spPr bwMode="auto">
                <a:xfrm>
                  <a:off x="5368132" y="3540125"/>
                  <a:ext cx="465138" cy="43576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0249" y="16562"/>
                      </a:moveTo>
                      <a:cubicBezTo>
                        <a:pt x="20249" y="16959"/>
                        <a:pt x="19946" y="17282"/>
                        <a:pt x="19575" y="17282"/>
                      </a:cubicBezTo>
                      <a:lnTo>
                        <a:pt x="13499" y="17282"/>
                      </a:lnTo>
                      <a:lnTo>
                        <a:pt x="8099" y="17282"/>
                      </a:lnTo>
                      <a:lnTo>
                        <a:pt x="2024" y="17282"/>
                      </a:lnTo>
                      <a:cubicBezTo>
                        <a:pt x="1651" y="17282"/>
                        <a:pt x="1349" y="16959"/>
                        <a:pt x="1349" y="16562"/>
                      </a:cubicBezTo>
                      <a:lnTo>
                        <a:pt x="1349" y="2160"/>
                      </a:lnTo>
                      <a:cubicBezTo>
                        <a:pt x="1349" y="1762"/>
                        <a:pt x="1651" y="1440"/>
                        <a:pt x="2024" y="1440"/>
                      </a:cubicBezTo>
                      <a:lnTo>
                        <a:pt x="19575" y="1440"/>
                      </a:lnTo>
                      <a:cubicBezTo>
                        <a:pt x="19946" y="1440"/>
                        <a:pt x="20249" y="1762"/>
                        <a:pt x="20249" y="2160"/>
                      </a:cubicBezTo>
                      <a:cubicBezTo>
                        <a:pt x="20249" y="2160"/>
                        <a:pt x="20249" y="16562"/>
                        <a:pt x="20249" y="16562"/>
                      </a:cubicBezTo>
                      <a:close/>
                      <a:moveTo>
                        <a:pt x="19575" y="0"/>
                      </a:moveTo>
                      <a:lnTo>
                        <a:pt x="2024" y="0"/>
                      </a:lnTo>
                      <a:cubicBezTo>
                        <a:pt x="905" y="0"/>
                        <a:pt x="0" y="966"/>
                        <a:pt x="0" y="2160"/>
                      </a:cubicBezTo>
                      <a:lnTo>
                        <a:pt x="0" y="16562"/>
                      </a:lnTo>
                      <a:cubicBezTo>
                        <a:pt x="0" y="17753"/>
                        <a:pt x="903" y="18718"/>
                        <a:pt x="2018" y="18721"/>
                      </a:cubicBezTo>
                      <a:lnTo>
                        <a:pt x="8774" y="18721"/>
                      </a:lnTo>
                      <a:lnTo>
                        <a:pt x="8774" y="19597"/>
                      </a:lnTo>
                      <a:lnTo>
                        <a:pt x="4561" y="20181"/>
                      </a:lnTo>
                      <a:cubicBezTo>
                        <a:pt x="4260" y="20262"/>
                        <a:pt x="4049" y="20549"/>
                        <a:pt x="4049" y="20879"/>
                      </a:cubicBezTo>
                      <a:cubicBezTo>
                        <a:pt x="4049" y="21277"/>
                        <a:pt x="4351" y="21599"/>
                        <a:pt x="4724" y="21599"/>
                      </a:cubicBezTo>
                      <a:lnTo>
                        <a:pt x="16874" y="21599"/>
                      </a:lnTo>
                      <a:cubicBezTo>
                        <a:pt x="17248" y="21599"/>
                        <a:pt x="17549" y="21277"/>
                        <a:pt x="17549" y="20879"/>
                      </a:cubicBezTo>
                      <a:cubicBezTo>
                        <a:pt x="17549" y="20549"/>
                        <a:pt x="17339" y="20262"/>
                        <a:pt x="17038" y="20181"/>
                      </a:cubicBezTo>
                      <a:lnTo>
                        <a:pt x="12824" y="19597"/>
                      </a:lnTo>
                      <a:lnTo>
                        <a:pt x="12824" y="18721"/>
                      </a:lnTo>
                      <a:lnTo>
                        <a:pt x="19581" y="18721"/>
                      </a:lnTo>
                      <a:cubicBezTo>
                        <a:pt x="20696" y="18718"/>
                        <a:pt x="21600" y="17753"/>
                        <a:pt x="21600" y="16562"/>
                      </a:cubicBezTo>
                      <a:lnTo>
                        <a:pt x="21600" y="2160"/>
                      </a:lnTo>
                      <a:cubicBezTo>
                        <a:pt x="21600" y="966"/>
                        <a:pt x="20692" y="0"/>
                        <a:pt x="19575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</p:grpSp>
        </p:grpSp>
      </p:grpSp>
      <p:grpSp>
        <p:nvGrpSpPr>
          <p:cNvPr id="62" name="组合 61"/>
          <p:cNvGrpSpPr/>
          <p:nvPr/>
        </p:nvGrpSpPr>
        <p:grpSpPr>
          <a:xfrm>
            <a:off x="954854" y="1679152"/>
            <a:ext cx="2286588" cy="3723132"/>
            <a:chOff x="954854" y="1679152"/>
            <a:chExt cx="2286588" cy="3723132"/>
          </a:xfrm>
        </p:grpSpPr>
        <p:sp>
          <p:nvSpPr>
            <p:cNvPr id="63" name="矩形 62"/>
            <p:cNvSpPr/>
            <p:nvPr/>
          </p:nvSpPr>
          <p:spPr>
            <a:xfrm>
              <a:off x="954854" y="4201955"/>
              <a:ext cx="228658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three ways. I will do somebody a good turn</a:t>
              </a:r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</a:t>
              </a:r>
              <a:endPara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64" name="文本框 5"/>
            <p:cNvSpPr txBox="1">
              <a:spLocks noChangeArrowheads="1"/>
            </p:cNvSpPr>
            <p:nvPr/>
          </p:nvSpPr>
          <p:spPr bwMode="auto">
            <a:xfrm>
              <a:off x="1570918" y="3723245"/>
              <a:ext cx="110799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8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输入标题</a:t>
              </a:r>
              <a:endParaRPr lang="zh-CN" altLang="en-US" sz="18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1213349" y="1679152"/>
              <a:ext cx="1769598" cy="1769598"/>
              <a:chOff x="957598" y="1559882"/>
              <a:chExt cx="1289090" cy="1289090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1091355" y="1693641"/>
                <a:ext cx="1021576" cy="102157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957598" y="1559882"/>
                <a:ext cx="1289090" cy="128909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grpSp>
            <p:nvGrpSpPr>
              <p:cNvPr id="68" name="组合 67"/>
              <p:cNvGrpSpPr/>
              <p:nvPr/>
            </p:nvGrpSpPr>
            <p:grpSpPr>
              <a:xfrm>
                <a:off x="1369043" y="2007956"/>
                <a:ext cx="466201" cy="466200"/>
                <a:chOff x="2473104" y="2145028"/>
                <a:chExt cx="359165" cy="359165"/>
              </a:xfrm>
              <a:solidFill>
                <a:schemeClr val="bg1"/>
              </a:solidFill>
            </p:grpSpPr>
            <p:sp>
              <p:nvSpPr>
                <p:cNvPr id="69" name="AutoShape 126"/>
                <p:cNvSpPr/>
                <p:nvPr/>
              </p:nvSpPr>
              <p:spPr bwMode="auto">
                <a:xfrm>
                  <a:off x="2473104" y="2145028"/>
                  <a:ext cx="359165" cy="359165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3499" y="14850"/>
                      </a:moveTo>
                      <a:cubicBezTo>
                        <a:pt x="9772" y="14850"/>
                        <a:pt x="6749" y="11827"/>
                        <a:pt x="6749" y="8100"/>
                      </a:cubicBezTo>
                      <a:cubicBezTo>
                        <a:pt x="6749" y="4372"/>
                        <a:pt x="9772" y="1350"/>
                        <a:pt x="13499" y="1350"/>
                      </a:cubicBezTo>
                      <a:cubicBezTo>
                        <a:pt x="17227" y="1350"/>
                        <a:pt x="20249" y="4372"/>
                        <a:pt x="20249" y="8100"/>
                      </a:cubicBezTo>
                      <a:cubicBezTo>
                        <a:pt x="20249" y="11827"/>
                        <a:pt x="17227" y="14850"/>
                        <a:pt x="13499" y="14850"/>
                      </a:cubicBezTo>
                      <a:moveTo>
                        <a:pt x="3236" y="20042"/>
                      </a:moveTo>
                      <a:cubicBezTo>
                        <a:pt x="3019" y="20266"/>
                        <a:pt x="2718" y="20408"/>
                        <a:pt x="2382" y="20408"/>
                      </a:cubicBezTo>
                      <a:cubicBezTo>
                        <a:pt x="1724" y="20408"/>
                        <a:pt x="1191" y="19875"/>
                        <a:pt x="1191" y="19218"/>
                      </a:cubicBezTo>
                      <a:cubicBezTo>
                        <a:pt x="1191" y="18881"/>
                        <a:pt x="1332" y="18580"/>
                        <a:pt x="1557" y="18363"/>
                      </a:cubicBezTo>
                      <a:lnTo>
                        <a:pt x="1551" y="18358"/>
                      </a:lnTo>
                      <a:lnTo>
                        <a:pt x="6996" y="12913"/>
                      </a:lnTo>
                      <a:cubicBezTo>
                        <a:pt x="7472" y="13555"/>
                        <a:pt x="8039" y="14122"/>
                        <a:pt x="8680" y="14599"/>
                      </a:cubicBezTo>
                      <a:cubicBezTo>
                        <a:pt x="8680" y="14599"/>
                        <a:pt x="3236" y="20042"/>
                        <a:pt x="3236" y="20042"/>
                      </a:cubicBezTo>
                      <a:close/>
                      <a:moveTo>
                        <a:pt x="13499" y="0"/>
                      </a:moveTo>
                      <a:cubicBezTo>
                        <a:pt x="9026" y="0"/>
                        <a:pt x="5399" y="3626"/>
                        <a:pt x="5399" y="8100"/>
                      </a:cubicBezTo>
                      <a:cubicBezTo>
                        <a:pt x="5399" y="9467"/>
                        <a:pt x="5742" y="10754"/>
                        <a:pt x="6341" y="11884"/>
                      </a:cubicBezTo>
                      <a:lnTo>
                        <a:pt x="709" y="17515"/>
                      </a:lnTo>
                      <a:lnTo>
                        <a:pt x="713" y="17520"/>
                      </a:lnTo>
                      <a:cubicBezTo>
                        <a:pt x="274" y="17953"/>
                        <a:pt x="0" y="18552"/>
                        <a:pt x="0" y="19218"/>
                      </a:cubicBezTo>
                      <a:cubicBezTo>
                        <a:pt x="0" y="20533"/>
                        <a:pt x="1066" y="21599"/>
                        <a:pt x="2382" y="21599"/>
                      </a:cubicBezTo>
                      <a:cubicBezTo>
                        <a:pt x="3047" y="21599"/>
                        <a:pt x="3647" y="21326"/>
                        <a:pt x="4079" y="20885"/>
                      </a:cubicBezTo>
                      <a:lnTo>
                        <a:pt x="4078" y="20884"/>
                      </a:lnTo>
                      <a:lnTo>
                        <a:pt x="9708" y="15255"/>
                      </a:lnTo>
                      <a:cubicBezTo>
                        <a:pt x="10839" y="15856"/>
                        <a:pt x="12128" y="16200"/>
                        <a:pt x="13499" y="16200"/>
                      </a:cubicBezTo>
                      <a:cubicBezTo>
                        <a:pt x="17973" y="16200"/>
                        <a:pt x="21600" y="12573"/>
                        <a:pt x="21600" y="8100"/>
                      </a:cubicBezTo>
                      <a:cubicBezTo>
                        <a:pt x="21600" y="3626"/>
                        <a:pt x="17973" y="0"/>
                        <a:pt x="13499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70" name="AutoShape 127"/>
                <p:cNvSpPr/>
                <p:nvPr/>
              </p:nvSpPr>
              <p:spPr bwMode="auto">
                <a:xfrm>
                  <a:off x="2618611" y="2200897"/>
                  <a:ext cx="84727" cy="84112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0160" y="0"/>
                      </a:moveTo>
                      <a:cubicBezTo>
                        <a:pt x="9025" y="0"/>
                        <a:pt x="0" y="9025"/>
                        <a:pt x="0" y="20160"/>
                      </a:cubicBezTo>
                      <a:cubicBezTo>
                        <a:pt x="0" y="20954"/>
                        <a:pt x="644" y="21600"/>
                        <a:pt x="1440" y="21600"/>
                      </a:cubicBezTo>
                      <a:cubicBezTo>
                        <a:pt x="2235" y="21600"/>
                        <a:pt x="2880" y="20954"/>
                        <a:pt x="2880" y="20160"/>
                      </a:cubicBezTo>
                      <a:cubicBezTo>
                        <a:pt x="2880" y="10618"/>
                        <a:pt x="10617" y="2880"/>
                        <a:pt x="20160" y="2880"/>
                      </a:cubicBezTo>
                      <a:cubicBezTo>
                        <a:pt x="20955" y="2880"/>
                        <a:pt x="21599" y="2234"/>
                        <a:pt x="21599" y="1440"/>
                      </a:cubicBezTo>
                      <a:cubicBezTo>
                        <a:pt x="21599" y="645"/>
                        <a:pt x="20955" y="0"/>
                        <a:pt x="2016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</p:grpSp>
        </p:grpSp>
      </p:grpSp>
      <p:pic>
        <p:nvPicPr>
          <p:cNvPr id="71" name="图片 70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>
            <a:off x="6956444" y="3640029"/>
            <a:ext cx="5235556" cy="331058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0"/>
            <a:ext cx="12192000" cy="6858000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11451103" y="2250831"/>
            <a:ext cx="726830" cy="4607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0" y="1280160"/>
            <a:ext cx="511125" cy="55778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242645" y="1002323"/>
            <a:ext cx="9476936" cy="48533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63500" dir="5400000" sx="103000" sy="103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1"/>
          <a:srcRect l="13099" t="18393"/>
          <a:stretch>
            <a:fillRect/>
          </a:stretch>
        </p:blipFill>
        <p:spPr>
          <a:xfrm>
            <a:off x="7232826" y="1380521"/>
            <a:ext cx="3200409" cy="2952732"/>
          </a:xfrm>
          <a:prstGeom prst="rect">
            <a:avLst/>
          </a:prstGeom>
        </p:spPr>
      </p:pic>
      <p:sp>
        <p:nvSpPr>
          <p:cNvPr id="18" name="文本框 22"/>
          <p:cNvSpPr txBox="1">
            <a:spLocks noChangeArrowheads="1"/>
          </p:cNvSpPr>
          <p:nvPr/>
        </p:nvSpPr>
        <p:spPr bwMode="auto">
          <a:xfrm>
            <a:off x="2366815" y="3026633"/>
            <a:ext cx="346792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 dirty="0">
                <a:latin typeface="Castellar" panose="020A0402060406010301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PART 02</a:t>
            </a:r>
            <a:endParaRPr lang="zh-CN" altLang="en-US" sz="4000" b="1" dirty="0">
              <a:latin typeface="Castellar" panose="020A0402060406010301" pitchFamily="18" charset="0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66815" y="3831711"/>
            <a:ext cx="6622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THIS IS A REMO TEMPLATE ,THANK YOU WATCHING THIS ONE.THIS IS A REMO TEMPLATE ,THANK YOU WATCHING THIS ONE. </a:t>
            </a:r>
            <a:endParaRPr lang="zh-CN" altLang="en-US" sz="11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8395</Words>
  <Application>WPS 演示</Application>
  <PresentationFormat>宽屏</PresentationFormat>
  <Paragraphs>293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50" baseType="lpstr">
      <vt:lpstr>Arial</vt:lpstr>
      <vt:lpstr>宋体</vt:lpstr>
      <vt:lpstr>Wingdings</vt:lpstr>
      <vt:lpstr>汉仪良品线简</vt:lpstr>
      <vt:lpstr>华康方圆体W7</vt:lpstr>
      <vt:lpstr>全字库正楷体</vt:lpstr>
      <vt:lpstr>楷体_GB2312</vt:lpstr>
      <vt:lpstr>Castellar</vt:lpstr>
      <vt:lpstr>微软雅黑</vt:lpstr>
      <vt:lpstr>Aparajita</vt:lpstr>
      <vt:lpstr>RoyalGothic</vt:lpstr>
      <vt:lpstr>楷体</vt:lpstr>
      <vt:lpstr>Calibri Light</vt:lpstr>
      <vt:lpstr>方正宋刻本秀楷简体</vt:lpstr>
      <vt:lpstr>Gill Sans</vt:lpstr>
      <vt:lpstr>等线</vt:lpstr>
      <vt:lpstr>Arial Unicode MS</vt:lpstr>
      <vt:lpstr>等线 Light</vt:lpstr>
      <vt:lpstr>方正兰亭黑_GBK</vt:lpstr>
      <vt:lpstr>黑体</vt:lpstr>
      <vt:lpstr>Calibri</vt:lpstr>
      <vt:lpstr>微软雅黑 Light</vt:lpstr>
      <vt:lpstr>Nirmala UI</vt:lpstr>
      <vt:lpstr>Hilda Sonnenschein</vt:lpstr>
      <vt:lpstr>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一颗苹果</cp:lastModifiedBy>
  <cp:revision>4</cp:revision>
  <dcterms:created xsi:type="dcterms:W3CDTF">2018-05-17T07:53:00Z</dcterms:created>
  <dcterms:modified xsi:type="dcterms:W3CDTF">2021-09-10T07:52:03Z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4D1BA036311A4BE7997B89C45FA69F47</vt:lpwstr>
  </property>
</Properties>
</file>