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86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72" r:id="rId19"/>
    <p:sldId id="288" r:id="rId20"/>
    <p:sldId id="275" r:id="rId21"/>
    <p:sldId id="276" r:id="rId22"/>
    <p:sldId id="277" r:id="rId23"/>
    <p:sldId id="285" r:id="rId24"/>
  </p:sldIdLst>
  <p:sldSz cx="12188825" cy="6858000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微软雅黑 Light" panose="020B0502040204020203" charset="-122"/>
      <p:regular r:id="rId29"/>
    </p:embeddedFont>
    <p:embeddedFont>
      <p:font typeface="等线" panose="0201060003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3"/>
    <a:srgbClr val="393185"/>
    <a:srgbClr val="F1F1F1"/>
    <a:srgbClr val="2A4D85"/>
    <a:srgbClr val="BC2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34" y="60"/>
      </p:cViewPr>
      <p:guideLst>
        <p:guide orient="horz" pos="2160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97E13-50D4-480A-B024-5BFDBD6E21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C4822-BAFA-455E-A84E-1C91F8BE18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0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0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0"/>
            </a:lvl2pPr>
            <a:lvl3pPr marL="1219200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7365" indent="0">
              <a:buNone/>
              <a:defRPr sz="2665"/>
            </a:lvl6pPr>
            <a:lvl7pPr marL="3656965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13"/>
            <a:ext cx="12188825" cy="68932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11993"/>
          <a:stretch>
            <a:fillRect/>
          </a:stretch>
        </p:blipFill>
        <p:spPr>
          <a:xfrm>
            <a:off x="1053853" y="-326014"/>
            <a:ext cx="9523058" cy="74748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0" b="75445"/>
          <a:stretch>
            <a:fillRect/>
          </a:stretch>
        </p:blipFill>
        <p:spPr>
          <a:xfrm>
            <a:off x="0" y="-1783"/>
            <a:ext cx="2782043" cy="24414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17500" r="23995" b="17501"/>
          <a:stretch>
            <a:fillRect/>
          </a:stretch>
        </p:blipFill>
        <p:spPr>
          <a:xfrm>
            <a:off x="2782044" y="1008108"/>
            <a:ext cx="6624736" cy="48417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64306" y="3291952"/>
            <a:ext cx="7056784" cy="1537785"/>
            <a:chOff x="2854052" y="2827319"/>
            <a:chExt cx="7056784" cy="1537785"/>
          </a:xfrm>
        </p:grpSpPr>
        <p:sp>
          <p:nvSpPr>
            <p:cNvPr id="7" name="文本框 6"/>
            <p:cNvSpPr txBox="1"/>
            <p:nvPr/>
          </p:nvSpPr>
          <p:spPr>
            <a:xfrm>
              <a:off x="2854052" y="2827319"/>
              <a:ext cx="7056784" cy="9233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简约水彩</a:t>
              </a: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模板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5338328" y="4005064"/>
              <a:ext cx="2088232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请输入你的内容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93951" y="4368257"/>
            <a:ext cx="3730547" cy="2524957"/>
            <a:chOff x="6993951" y="4368257"/>
            <a:chExt cx="3730547" cy="2524957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99" t="68697" r="16994"/>
            <a:stretch>
              <a:fillRect/>
            </a:stretch>
          </p:blipFill>
          <p:spPr>
            <a:xfrm>
              <a:off x="6993951" y="4368257"/>
              <a:ext cx="3730547" cy="2524957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8077078" y="5707615"/>
              <a:ext cx="1544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LOGO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582160" y="2132965"/>
            <a:ext cx="315531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20XX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3994"/>
          <a:stretch>
            <a:fillRect/>
          </a:stretch>
        </p:blipFill>
        <p:spPr>
          <a:xfrm>
            <a:off x="-2528327" y="879534"/>
            <a:ext cx="9036858" cy="81331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14492" y="1556792"/>
            <a:ext cx="4320480" cy="5301208"/>
          </a:xfrm>
          <a:prstGeom prst="rect">
            <a:avLst/>
          </a:prstGeom>
          <a:solidFill>
            <a:srgbClr val="57A7B3">
              <a:alpha val="4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7879" y="3029003"/>
            <a:ext cx="3731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，并选择只保留文字，在此录入上述图表的描述说明。您的内容打在这里，或者通过复制您的文本后，在此框中选择粘贴，并选择只保留文字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74532" y="24928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3852" y="3593314"/>
            <a:ext cx="32700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6" b="13393"/>
          <a:stretch>
            <a:fillRect/>
          </a:stretch>
        </p:blipFill>
        <p:spPr>
          <a:xfrm>
            <a:off x="1596246" y="888023"/>
            <a:ext cx="10592580" cy="596997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424432" y="1556792"/>
            <a:ext cx="2842361" cy="3528392"/>
            <a:chOff x="1424432" y="1556792"/>
            <a:chExt cx="2842361" cy="352839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 flipH="1">
              <a:off x="1797873" y="1556792"/>
              <a:ext cx="1837369" cy="1601019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424432" y="2309270"/>
              <a:ext cx="2842361" cy="2775914"/>
              <a:chOff x="1829060" y="2309270"/>
              <a:chExt cx="2842361" cy="277591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856080" y="2309270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829060" y="3700189"/>
                <a:ext cx="28423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您的内容打在这里，或者通过复制您的文本后，在此框中选择粘贴，并选择只保留文字，在此录入上述图表的描述说明。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242129" y="3132409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请输入你的内容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673232" y="1576326"/>
            <a:ext cx="2842361" cy="3517417"/>
            <a:chOff x="4673232" y="1576326"/>
            <a:chExt cx="2842361" cy="3517417"/>
          </a:xfrm>
        </p:grpSpPr>
        <p:grpSp>
          <p:nvGrpSpPr>
            <p:cNvPr id="21" name="组合 20"/>
            <p:cNvGrpSpPr/>
            <p:nvPr/>
          </p:nvGrpSpPr>
          <p:grpSpPr>
            <a:xfrm>
              <a:off x="4673232" y="2350621"/>
              <a:ext cx="2842361" cy="2743122"/>
              <a:chOff x="5086300" y="2350621"/>
              <a:chExt cx="2842361" cy="274312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6012496" y="2350621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086300" y="3708748"/>
                <a:ext cx="28423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您的内容打在这里，或者通过复制您的文本后，在此框中选择粘贴，并选择只保留文字，在此录入上述图表的描述说明。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499369" y="3140968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请输入你的内容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 flipH="1">
              <a:off x="5012259" y="1576326"/>
              <a:ext cx="1837369" cy="1601019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7922032" y="1576326"/>
            <a:ext cx="2842361" cy="3517417"/>
            <a:chOff x="7922032" y="1576326"/>
            <a:chExt cx="2842361" cy="3517417"/>
          </a:xfrm>
        </p:grpSpPr>
        <p:grpSp>
          <p:nvGrpSpPr>
            <p:cNvPr id="22" name="组合 21"/>
            <p:cNvGrpSpPr/>
            <p:nvPr/>
          </p:nvGrpSpPr>
          <p:grpSpPr>
            <a:xfrm>
              <a:off x="7922032" y="2348880"/>
              <a:ext cx="2842361" cy="2744863"/>
              <a:chOff x="8326660" y="2348880"/>
              <a:chExt cx="2842361" cy="2744863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202115" y="2348880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326660" y="3708748"/>
                <a:ext cx="28423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您的内容打在这里，或者通过复制您的文本后，在此框中选择粘贴，并选择只保留文字，在此录入上述图表的描述说明。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739729" y="3140968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请输入你的内容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 flipH="1">
              <a:off x="8226645" y="1576326"/>
              <a:ext cx="1837369" cy="16010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>
            <a:spLocks noEditPoints="1"/>
          </p:cNvSpPr>
          <p:nvPr/>
        </p:nvSpPr>
        <p:spPr bwMode="auto">
          <a:xfrm rot="10800000" flipV="1">
            <a:off x="-2978596" y="1772816"/>
            <a:ext cx="18753731" cy="2016224"/>
          </a:xfrm>
          <a:custGeom>
            <a:avLst/>
            <a:gdLst>
              <a:gd name="T0" fmla="*/ 164 w 626"/>
              <a:gd name="T1" fmla="*/ 164 h 204"/>
              <a:gd name="T2" fmla="*/ 39 w 626"/>
              <a:gd name="T3" fmla="*/ 74 h 204"/>
              <a:gd name="T4" fmla="*/ 122 w 626"/>
              <a:gd name="T5" fmla="*/ 31 h 204"/>
              <a:gd name="T6" fmla="*/ 97 w 626"/>
              <a:gd name="T7" fmla="*/ 19 h 204"/>
              <a:gd name="T8" fmla="*/ 112 w 626"/>
              <a:gd name="T9" fmla="*/ 14 h 204"/>
              <a:gd name="T10" fmla="*/ 121 w 626"/>
              <a:gd name="T11" fmla="*/ 9 h 204"/>
              <a:gd name="T12" fmla="*/ 235 w 626"/>
              <a:gd name="T13" fmla="*/ 11 h 204"/>
              <a:gd name="T14" fmla="*/ 361 w 626"/>
              <a:gd name="T15" fmla="*/ 12 h 204"/>
              <a:gd name="T16" fmla="*/ 497 w 626"/>
              <a:gd name="T17" fmla="*/ 27 h 204"/>
              <a:gd name="T18" fmla="*/ 415 w 626"/>
              <a:gd name="T19" fmla="*/ 24 h 204"/>
              <a:gd name="T20" fmla="*/ 416 w 626"/>
              <a:gd name="T21" fmla="*/ 31 h 204"/>
              <a:gd name="T22" fmla="*/ 507 w 626"/>
              <a:gd name="T23" fmla="*/ 36 h 204"/>
              <a:gd name="T24" fmla="*/ 575 w 626"/>
              <a:gd name="T25" fmla="*/ 45 h 204"/>
              <a:gd name="T26" fmla="*/ 593 w 626"/>
              <a:gd name="T27" fmla="*/ 125 h 204"/>
              <a:gd name="T28" fmla="*/ 576 w 626"/>
              <a:gd name="T29" fmla="*/ 160 h 204"/>
              <a:gd name="T30" fmla="*/ 565 w 626"/>
              <a:gd name="T31" fmla="*/ 169 h 204"/>
              <a:gd name="T32" fmla="*/ 359 w 626"/>
              <a:gd name="T33" fmla="*/ 168 h 204"/>
              <a:gd name="T34" fmla="*/ 401 w 626"/>
              <a:gd name="T35" fmla="*/ 32 h 204"/>
              <a:gd name="T36" fmla="*/ 353 w 626"/>
              <a:gd name="T37" fmla="*/ 28 h 204"/>
              <a:gd name="T38" fmla="*/ 350 w 626"/>
              <a:gd name="T39" fmla="*/ 23 h 204"/>
              <a:gd name="T40" fmla="*/ 341 w 626"/>
              <a:gd name="T41" fmla="*/ 21 h 204"/>
              <a:gd name="T42" fmla="*/ 315 w 626"/>
              <a:gd name="T43" fmla="*/ 22 h 204"/>
              <a:gd name="T44" fmla="*/ 270 w 626"/>
              <a:gd name="T45" fmla="*/ 18 h 204"/>
              <a:gd name="T46" fmla="*/ 171 w 626"/>
              <a:gd name="T47" fmla="*/ 16 h 204"/>
              <a:gd name="T48" fmla="*/ 379 w 626"/>
              <a:gd name="T49" fmla="*/ 187 h 204"/>
              <a:gd name="T50" fmla="*/ 235 w 626"/>
              <a:gd name="T51" fmla="*/ 182 h 204"/>
              <a:gd name="T52" fmla="*/ 477 w 626"/>
              <a:gd name="T53" fmla="*/ 184 h 204"/>
              <a:gd name="T54" fmla="*/ 553 w 626"/>
              <a:gd name="T55" fmla="*/ 100 h 204"/>
              <a:gd name="T56" fmla="*/ 452 w 626"/>
              <a:gd name="T57" fmla="*/ 186 h 204"/>
              <a:gd name="T58" fmla="*/ 568 w 626"/>
              <a:gd name="T59" fmla="*/ 35 h 204"/>
              <a:gd name="T60" fmla="*/ 546 w 626"/>
              <a:gd name="T61" fmla="*/ 37 h 204"/>
              <a:gd name="T62" fmla="*/ 536 w 626"/>
              <a:gd name="T63" fmla="*/ 15 h 204"/>
              <a:gd name="T64" fmla="*/ 512 w 626"/>
              <a:gd name="T65" fmla="*/ 28 h 204"/>
              <a:gd name="T66" fmla="*/ 514 w 626"/>
              <a:gd name="T67" fmla="*/ 10 h 204"/>
              <a:gd name="T68" fmla="*/ 368 w 626"/>
              <a:gd name="T69" fmla="*/ 183 h 204"/>
              <a:gd name="T70" fmla="*/ 487 w 626"/>
              <a:gd name="T71" fmla="*/ 29 h 204"/>
              <a:gd name="T72" fmla="*/ 354 w 626"/>
              <a:gd name="T73" fmla="*/ 184 h 204"/>
              <a:gd name="T74" fmla="*/ 487 w 626"/>
              <a:gd name="T75" fmla="*/ 14 h 204"/>
              <a:gd name="T76" fmla="*/ 482 w 626"/>
              <a:gd name="T77" fmla="*/ 13 h 204"/>
              <a:gd name="T78" fmla="*/ 463 w 626"/>
              <a:gd name="T79" fmla="*/ 28 h 204"/>
              <a:gd name="T80" fmla="*/ 463 w 626"/>
              <a:gd name="T81" fmla="*/ 19 h 204"/>
              <a:gd name="T82" fmla="*/ 437 w 626"/>
              <a:gd name="T83" fmla="*/ 32 h 204"/>
              <a:gd name="T84" fmla="*/ 445 w 626"/>
              <a:gd name="T85" fmla="*/ 26 h 204"/>
              <a:gd name="T86" fmla="*/ 453 w 626"/>
              <a:gd name="T87" fmla="*/ 9 h 204"/>
              <a:gd name="T88" fmla="*/ 443 w 626"/>
              <a:gd name="T89" fmla="*/ 11 h 204"/>
              <a:gd name="T90" fmla="*/ 440 w 626"/>
              <a:gd name="T91" fmla="*/ 10 h 204"/>
              <a:gd name="T92" fmla="*/ 428 w 626"/>
              <a:gd name="T93" fmla="*/ 17 h 204"/>
              <a:gd name="T94" fmla="*/ 422 w 626"/>
              <a:gd name="T95" fmla="*/ 16 h 204"/>
              <a:gd name="T96" fmla="*/ 417 w 626"/>
              <a:gd name="T97" fmla="*/ 11 h 204"/>
              <a:gd name="T98" fmla="*/ 409 w 626"/>
              <a:gd name="T99" fmla="*/ 9 h 204"/>
              <a:gd name="T100" fmla="*/ 240 w 626"/>
              <a:gd name="T101" fmla="*/ 203 h 204"/>
              <a:gd name="T102" fmla="*/ 373 w 626"/>
              <a:gd name="T103" fmla="*/ 29 h 204"/>
              <a:gd name="T104" fmla="*/ 367 w 626"/>
              <a:gd name="T105" fmla="*/ 28 h 204"/>
              <a:gd name="T106" fmla="*/ 354 w 626"/>
              <a:gd name="T107" fmla="*/ 6 h 204"/>
              <a:gd name="T108" fmla="*/ 366 w 626"/>
              <a:gd name="T109" fmla="*/ 4 h 204"/>
              <a:gd name="T110" fmla="*/ 370 w 626"/>
              <a:gd name="T111" fmla="*/ 12 h 204"/>
              <a:gd name="T112" fmla="*/ 365 w 626"/>
              <a:gd name="T113" fmla="*/ 7 h 204"/>
              <a:gd name="T114" fmla="*/ 344 w 626"/>
              <a:gd name="T115" fmla="*/ 9 h 204"/>
              <a:gd name="T116" fmla="*/ 324 w 626"/>
              <a:gd name="T117" fmla="*/ 7 h 204"/>
              <a:gd name="T118" fmla="*/ 262 w 626"/>
              <a:gd name="T119" fmla="*/ 10 h 204"/>
              <a:gd name="T120" fmla="*/ 126 w 626"/>
              <a:gd name="T121" fmla="*/ 12 h 204"/>
              <a:gd name="T122" fmla="*/ 110 w 626"/>
              <a:gd name="T123" fmla="*/ 1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6" h="204">
                <a:moveTo>
                  <a:pt x="315" y="172"/>
                </a:moveTo>
                <a:cubicBezTo>
                  <a:pt x="315" y="173"/>
                  <a:pt x="317" y="172"/>
                  <a:pt x="318" y="173"/>
                </a:cubicBezTo>
                <a:cubicBezTo>
                  <a:pt x="320" y="172"/>
                  <a:pt x="322" y="173"/>
                  <a:pt x="324" y="172"/>
                </a:cubicBezTo>
                <a:cubicBezTo>
                  <a:pt x="326" y="173"/>
                  <a:pt x="329" y="172"/>
                  <a:pt x="331" y="173"/>
                </a:cubicBezTo>
                <a:cubicBezTo>
                  <a:pt x="331" y="173"/>
                  <a:pt x="331" y="173"/>
                  <a:pt x="331" y="173"/>
                </a:cubicBezTo>
                <a:cubicBezTo>
                  <a:pt x="334" y="173"/>
                  <a:pt x="336" y="173"/>
                  <a:pt x="339" y="173"/>
                </a:cubicBezTo>
                <a:cubicBezTo>
                  <a:pt x="339" y="173"/>
                  <a:pt x="339" y="174"/>
                  <a:pt x="340" y="174"/>
                </a:cubicBezTo>
                <a:cubicBezTo>
                  <a:pt x="340" y="174"/>
                  <a:pt x="341" y="173"/>
                  <a:pt x="341" y="174"/>
                </a:cubicBezTo>
                <a:cubicBezTo>
                  <a:pt x="338" y="176"/>
                  <a:pt x="335" y="174"/>
                  <a:pt x="332" y="175"/>
                </a:cubicBezTo>
                <a:cubicBezTo>
                  <a:pt x="332" y="175"/>
                  <a:pt x="331" y="174"/>
                  <a:pt x="331" y="174"/>
                </a:cubicBezTo>
                <a:cubicBezTo>
                  <a:pt x="331" y="174"/>
                  <a:pt x="330" y="175"/>
                  <a:pt x="330" y="175"/>
                </a:cubicBezTo>
                <a:cubicBezTo>
                  <a:pt x="328" y="174"/>
                  <a:pt x="326" y="175"/>
                  <a:pt x="324" y="174"/>
                </a:cubicBezTo>
                <a:cubicBezTo>
                  <a:pt x="324" y="174"/>
                  <a:pt x="323" y="175"/>
                  <a:pt x="323" y="175"/>
                </a:cubicBezTo>
                <a:cubicBezTo>
                  <a:pt x="321" y="173"/>
                  <a:pt x="320" y="175"/>
                  <a:pt x="318" y="174"/>
                </a:cubicBezTo>
                <a:cubicBezTo>
                  <a:pt x="318" y="174"/>
                  <a:pt x="317" y="174"/>
                  <a:pt x="317" y="174"/>
                </a:cubicBezTo>
                <a:cubicBezTo>
                  <a:pt x="315" y="173"/>
                  <a:pt x="313" y="175"/>
                  <a:pt x="311" y="173"/>
                </a:cubicBezTo>
                <a:cubicBezTo>
                  <a:pt x="309" y="174"/>
                  <a:pt x="307" y="174"/>
                  <a:pt x="305" y="173"/>
                </a:cubicBezTo>
                <a:cubicBezTo>
                  <a:pt x="302" y="174"/>
                  <a:pt x="299" y="173"/>
                  <a:pt x="296" y="173"/>
                </a:cubicBezTo>
                <a:cubicBezTo>
                  <a:pt x="295" y="173"/>
                  <a:pt x="293" y="173"/>
                  <a:pt x="292" y="172"/>
                </a:cubicBezTo>
                <a:cubicBezTo>
                  <a:pt x="292" y="172"/>
                  <a:pt x="291" y="173"/>
                  <a:pt x="291" y="173"/>
                </a:cubicBezTo>
                <a:cubicBezTo>
                  <a:pt x="291" y="172"/>
                  <a:pt x="291" y="172"/>
                  <a:pt x="290" y="172"/>
                </a:cubicBezTo>
                <a:cubicBezTo>
                  <a:pt x="288" y="173"/>
                  <a:pt x="285" y="171"/>
                  <a:pt x="282" y="172"/>
                </a:cubicBezTo>
                <a:cubicBezTo>
                  <a:pt x="282" y="172"/>
                  <a:pt x="281" y="172"/>
                  <a:pt x="281" y="172"/>
                </a:cubicBezTo>
                <a:cubicBezTo>
                  <a:pt x="277" y="172"/>
                  <a:pt x="272" y="171"/>
                  <a:pt x="268" y="171"/>
                </a:cubicBezTo>
                <a:cubicBezTo>
                  <a:pt x="265" y="171"/>
                  <a:pt x="263" y="171"/>
                  <a:pt x="260" y="170"/>
                </a:cubicBezTo>
                <a:cubicBezTo>
                  <a:pt x="257" y="171"/>
                  <a:pt x="253" y="169"/>
                  <a:pt x="250" y="170"/>
                </a:cubicBezTo>
                <a:cubicBezTo>
                  <a:pt x="250" y="169"/>
                  <a:pt x="250" y="169"/>
                  <a:pt x="250" y="169"/>
                </a:cubicBezTo>
                <a:cubicBezTo>
                  <a:pt x="247" y="171"/>
                  <a:pt x="244" y="172"/>
                  <a:pt x="241" y="172"/>
                </a:cubicBezTo>
                <a:cubicBezTo>
                  <a:pt x="241" y="172"/>
                  <a:pt x="241" y="172"/>
                  <a:pt x="241" y="173"/>
                </a:cubicBezTo>
                <a:cubicBezTo>
                  <a:pt x="238" y="172"/>
                  <a:pt x="237" y="174"/>
                  <a:pt x="234" y="172"/>
                </a:cubicBezTo>
                <a:cubicBezTo>
                  <a:pt x="234" y="174"/>
                  <a:pt x="232" y="174"/>
                  <a:pt x="231" y="174"/>
                </a:cubicBezTo>
                <a:cubicBezTo>
                  <a:pt x="230" y="174"/>
                  <a:pt x="231" y="174"/>
                  <a:pt x="231" y="175"/>
                </a:cubicBezTo>
                <a:cubicBezTo>
                  <a:pt x="231" y="175"/>
                  <a:pt x="231" y="176"/>
                  <a:pt x="230" y="176"/>
                </a:cubicBezTo>
                <a:cubicBezTo>
                  <a:pt x="230" y="176"/>
                  <a:pt x="229" y="176"/>
                  <a:pt x="228" y="176"/>
                </a:cubicBezTo>
                <a:cubicBezTo>
                  <a:pt x="228" y="176"/>
                  <a:pt x="228" y="176"/>
                  <a:pt x="228" y="176"/>
                </a:cubicBezTo>
                <a:cubicBezTo>
                  <a:pt x="228" y="176"/>
                  <a:pt x="227" y="175"/>
                  <a:pt x="227" y="176"/>
                </a:cubicBezTo>
                <a:cubicBezTo>
                  <a:pt x="227" y="175"/>
                  <a:pt x="226" y="175"/>
                  <a:pt x="226" y="175"/>
                </a:cubicBezTo>
                <a:cubicBezTo>
                  <a:pt x="227" y="175"/>
                  <a:pt x="228" y="174"/>
                  <a:pt x="229" y="174"/>
                </a:cubicBezTo>
                <a:cubicBezTo>
                  <a:pt x="230" y="175"/>
                  <a:pt x="229" y="175"/>
                  <a:pt x="229" y="176"/>
                </a:cubicBezTo>
                <a:cubicBezTo>
                  <a:pt x="230" y="176"/>
                  <a:pt x="230" y="175"/>
                  <a:pt x="230" y="176"/>
                </a:cubicBezTo>
                <a:cubicBezTo>
                  <a:pt x="230" y="175"/>
                  <a:pt x="230" y="175"/>
                  <a:pt x="230" y="174"/>
                </a:cubicBezTo>
                <a:cubicBezTo>
                  <a:pt x="227" y="173"/>
                  <a:pt x="225" y="175"/>
                  <a:pt x="222" y="174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220" y="174"/>
                  <a:pt x="220" y="173"/>
                  <a:pt x="219" y="173"/>
                </a:cubicBezTo>
                <a:cubicBezTo>
                  <a:pt x="218" y="174"/>
                  <a:pt x="215" y="173"/>
                  <a:pt x="214" y="174"/>
                </a:cubicBezTo>
                <a:cubicBezTo>
                  <a:pt x="213" y="174"/>
                  <a:pt x="214" y="173"/>
                  <a:pt x="213" y="173"/>
                </a:cubicBezTo>
                <a:cubicBezTo>
                  <a:pt x="211" y="172"/>
                  <a:pt x="208" y="174"/>
                  <a:pt x="206" y="171"/>
                </a:cubicBezTo>
                <a:cubicBezTo>
                  <a:pt x="206" y="171"/>
                  <a:pt x="206" y="171"/>
                  <a:pt x="207" y="171"/>
                </a:cubicBezTo>
                <a:cubicBezTo>
                  <a:pt x="206" y="170"/>
                  <a:pt x="204" y="170"/>
                  <a:pt x="203" y="169"/>
                </a:cubicBezTo>
                <a:cubicBezTo>
                  <a:pt x="204" y="168"/>
                  <a:pt x="204" y="168"/>
                  <a:pt x="205" y="167"/>
                </a:cubicBezTo>
                <a:cubicBezTo>
                  <a:pt x="204" y="166"/>
                  <a:pt x="201" y="167"/>
                  <a:pt x="200" y="166"/>
                </a:cubicBezTo>
                <a:cubicBezTo>
                  <a:pt x="200" y="166"/>
                  <a:pt x="199" y="166"/>
                  <a:pt x="199" y="167"/>
                </a:cubicBezTo>
                <a:cubicBezTo>
                  <a:pt x="199" y="166"/>
                  <a:pt x="198" y="167"/>
                  <a:pt x="198" y="166"/>
                </a:cubicBezTo>
                <a:cubicBezTo>
                  <a:pt x="197" y="166"/>
                  <a:pt x="197" y="166"/>
                  <a:pt x="196" y="166"/>
                </a:cubicBezTo>
                <a:cubicBezTo>
                  <a:pt x="185" y="165"/>
                  <a:pt x="175" y="165"/>
                  <a:pt x="164" y="164"/>
                </a:cubicBezTo>
                <a:cubicBezTo>
                  <a:pt x="158" y="163"/>
                  <a:pt x="152" y="163"/>
                  <a:pt x="146" y="163"/>
                </a:cubicBezTo>
                <a:cubicBezTo>
                  <a:pt x="142" y="163"/>
                  <a:pt x="137" y="163"/>
                  <a:pt x="132" y="162"/>
                </a:cubicBezTo>
                <a:cubicBezTo>
                  <a:pt x="131" y="162"/>
                  <a:pt x="128" y="162"/>
                  <a:pt x="126" y="161"/>
                </a:cubicBezTo>
                <a:cubicBezTo>
                  <a:pt x="125" y="162"/>
                  <a:pt x="125" y="161"/>
                  <a:pt x="124" y="162"/>
                </a:cubicBezTo>
                <a:cubicBezTo>
                  <a:pt x="124" y="162"/>
                  <a:pt x="124" y="161"/>
                  <a:pt x="124" y="161"/>
                </a:cubicBezTo>
                <a:cubicBezTo>
                  <a:pt x="117" y="161"/>
                  <a:pt x="109" y="160"/>
                  <a:pt x="102" y="160"/>
                </a:cubicBezTo>
                <a:cubicBezTo>
                  <a:pt x="102" y="160"/>
                  <a:pt x="101" y="160"/>
                  <a:pt x="101" y="159"/>
                </a:cubicBezTo>
                <a:cubicBezTo>
                  <a:pt x="104" y="158"/>
                  <a:pt x="102" y="156"/>
                  <a:pt x="104" y="154"/>
                </a:cubicBezTo>
                <a:cubicBezTo>
                  <a:pt x="103" y="154"/>
                  <a:pt x="103" y="154"/>
                  <a:pt x="103" y="153"/>
                </a:cubicBezTo>
                <a:cubicBezTo>
                  <a:pt x="102" y="153"/>
                  <a:pt x="100" y="153"/>
                  <a:pt x="99" y="153"/>
                </a:cubicBezTo>
                <a:cubicBezTo>
                  <a:pt x="97" y="154"/>
                  <a:pt x="96" y="154"/>
                  <a:pt x="95" y="152"/>
                </a:cubicBezTo>
                <a:cubicBezTo>
                  <a:pt x="94" y="152"/>
                  <a:pt x="94" y="151"/>
                  <a:pt x="93" y="151"/>
                </a:cubicBezTo>
                <a:cubicBezTo>
                  <a:pt x="93" y="150"/>
                  <a:pt x="92" y="150"/>
                  <a:pt x="91" y="150"/>
                </a:cubicBezTo>
                <a:cubicBezTo>
                  <a:pt x="90" y="149"/>
                  <a:pt x="88" y="149"/>
                  <a:pt x="87" y="147"/>
                </a:cubicBezTo>
                <a:cubicBezTo>
                  <a:pt x="87" y="147"/>
                  <a:pt x="88" y="147"/>
                  <a:pt x="88" y="146"/>
                </a:cubicBezTo>
                <a:cubicBezTo>
                  <a:pt x="85" y="145"/>
                  <a:pt x="77" y="143"/>
                  <a:pt x="80" y="139"/>
                </a:cubicBezTo>
                <a:cubicBezTo>
                  <a:pt x="79" y="138"/>
                  <a:pt x="79" y="138"/>
                  <a:pt x="79" y="137"/>
                </a:cubicBezTo>
                <a:cubicBezTo>
                  <a:pt x="81" y="135"/>
                  <a:pt x="83" y="134"/>
                  <a:pt x="85" y="134"/>
                </a:cubicBezTo>
                <a:cubicBezTo>
                  <a:pt x="86" y="133"/>
                  <a:pt x="87" y="132"/>
                  <a:pt x="88" y="133"/>
                </a:cubicBezTo>
                <a:cubicBezTo>
                  <a:pt x="89" y="132"/>
                  <a:pt x="89" y="132"/>
                  <a:pt x="90" y="132"/>
                </a:cubicBezTo>
                <a:cubicBezTo>
                  <a:pt x="90" y="133"/>
                  <a:pt x="91" y="133"/>
                  <a:pt x="91" y="133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1"/>
                  <a:pt x="89" y="131"/>
                  <a:pt x="88" y="131"/>
                </a:cubicBezTo>
                <a:cubicBezTo>
                  <a:pt x="86" y="130"/>
                  <a:pt x="90" y="127"/>
                  <a:pt x="89" y="125"/>
                </a:cubicBezTo>
                <a:cubicBezTo>
                  <a:pt x="89" y="125"/>
                  <a:pt x="88" y="125"/>
                  <a:pt x="88" y="124"/>
                </a:cubicBezTo>
                <a:cubicBezTo>
                  <a:pt x="88" y="123"/>
                  <a:pt x="88" y="122"/>
                  <a:pt x="88" y="121"/>
                </a:cubicBezTo>
                <a:cubicBezTo>
                  <a:pt x="86" y="119"/>
                  <a:pt x="83" y="119"/>
                  <a:pt x="83" y="117"/>
                </a:cubicBezTo>
                <a:cubicBezTo>
                  <a:pt x="80" y="116"/>
                  <a:pt x="78" y="114"/>
                  <a:pt x="77" y="112"/>
                </a:cubicBezTo>
                <a:cubicBezTo>
                  <a:pt x="78" y="111"/>
                  <a:pt x="81" y="111"/>
                  <a:pt x="83" y="112"/>
                </a:cubicBezTo>
                <a:cubicBezTo>
                  <a:pt x="86" y="110"/>
                  <a:pt x="93" y="113"/>
                  <a:pt x="93" y="109"/>
                </a:cubicBezTo>
                <a:cubicBezTo>
                  <a:pt x="92" y="109"/>
                  <a:pt x="92" y="110"/>
                  <a:pt x="91" y="110"/>
                </a:cubicBezTo>
                <a:cubicBezTo>
                  <a:pt x="91" y="110"/>
                  <a:pt x="90" y="109"/>
                  <a:pt x="90" y="109"/>
                </a:cubicBezTo>
                <a:cubicBezTo>
                  <a:pt x="85" y="109"/>
                  <a:pt x="80" y="108"/>
                  <a:pt x="75" y="106"/>
                </a:cubicBezTo>
                <a:cubicBezTo>
                  <a:pt x="76" y="105"/>
                  <a:pt x="77" y="106"/>
                  <a:pt x="78" y="106"/>
                </a:cubicBezTo>
                <a:cubicBezTo>
                  <a:pt x="78" y="106"/>
                  <a:pt x="78" y="105"/>
                  <a:pt x="78" y="105"/>
                </a:cubicBezTo>
                <a:cubicBezTo>
                  <a:pt x="75" y="104"/>
                  <a:pt x="72" y="104"/>
                  <a:pt x="70" y="102"/>
                </a:cubicBezTo>
                <a:cubicBezTo>
                  <a:pt x="69" y="102"/>
                  <a:pt x="67" y="102"/>
                  <a:pt x="66" y="101"/>
                </a:cubicBezTo>
                <a:cubicBezTo>
                  <a:pt x="64" y="100"/>
                  <a:pt x="62" y="99"/>
                  <a:pt x="60" y="98"/>
                </a:cubicBezTo>
                <a:cubicBezTo>
                  <a:pt x="61" y="98"/>
                  <a:pt x="61" y="98"/>
                  <a:pt x="61" y="97"/>
                </a:cubicBezTo>
                <a:cubicBezTo>
                  <a:pt x="59" y="95"/>
                  <a:pt x="56" y="96"/>
                  <a:pt x="53" y="94"/>
                </a:cubicBezTo>
                <a:cubicBezTo>
                  <a:pt x="53" y="93"/>
                  <a:pt x="56" y="92"/>
                  <a:pt x="56" y="91"/>
                </a:cubicBezTo>
                <a:cubicBezTo>
                  <a:pt x="54" y="90"/>
                  <a:pt x="52" y="90"/>
                  <a:pt x="50" y="89"/>
                </a:cubicBezTo>
                <a:cubicBezTo>
                  <a:pt x="51" y="89"/>
                  <a:pt x="51" y="89"/>
                  <a:pt x="52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88"/>
                  <a:pt x="59" y="91"/>
                  <a:pt x="63" y="91"/>
                </a:cubicBezTo>
                <a:cubicBezTo>
                  <a:pt x="63" y="90"/>
                  <a:pt x="64" y="90"/>
                  <a:pt x="64" y="89"/>
                </a:cubicBezTo>
                <a:cubicBezTo>
                  <a:pt x="59" y="88"/>
                  <a:pt x="55" y="87"/>
                  <a:pt x="51" y="83"/>
                </a:cubicBezTo>
                <a:cubicBezTo>
                  <a:pt x="50" y="83"/>
                  <a:pt x="50" y="84"/>
                  <a:pt x="49" y="84"/>
                </a:cubicBezTo>
                <a:cubicBezTo>
                  <a:pt x="49" y="83"/>
                  <a:pt x="48" y="82"/>
                  <a:pt x="48" y="82"/>
                </a:cubicBezTo>
                <a:cubicBezTo>
                  <a:pt x="48" y="81"/>
                  <a:pt x="49" y="81"/>
                  <a:pt x="49" y="80"/>
                </a:cubicBezTo>
                <a:cubicBezTo>
                  <a:pt x="49" y="80"/>
                  <a:pt x="48" y="80"/>
                  <a:pt x="47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6" y="77"/>
                  <a:pt x="44" y="76"/>
                  <a:pt x="42" y="75"/>
                </a:cubicBezTo>
                <a:cubicBezTo>
                  <a:pt x="42" y="74"/>
                  <a:pt x="41" y="74"/>
                  <a:pt x="40" y="73"/>
                </a:cubicBezTo>
                <a:cubicBezTo>
                  <a:pt x="40" y="73"/>
                  <a:pt x="40" y="74"/>
                  <a:pt x="39" y="74"/>
                </a:cubicBezTo>
                <a:cubicBezTo>
                  <a:pt x="39" y="73"/>
                  <a:pt x="39" y="73"/>
                  <a:pt x="38" y="72"/>
                </a:cubicBezTo>
                <a:cubicBezTo>
                  <a:pt x="38" y="72"/>
                  <a:pt x="39" y="72"/>
                  <a:pt x="39" y="72"/>
                </a:cubicBezTo>
                <a:cubicBezTo>
                  <a:pt x="39" y="71"/>
                  <a:pt x="38" y="72"/>
                  <a:pt x="37" y="71"/>
                </a:cubicBezTo>
                <a:cubicBezTo>
                  <a:pt x="37" y="68"/>
                  <a:pt x="32" y="67"/>
                  <a:pt x="30" y="65"/>
                </a:cubicBezTo>
                <a:cubicBezTo>
                  <a:pt x="34" y="62"/>
                  <a:pt x="28" y="62"/>
                  <a:pt x="28" y="60"/>
                </a:cubicBezTo>
                <a:cubicBezTo>
                  <a:pt x="24" y="60"/>
                  <a:pt x="23" y="53"/>
                  <a:pt x="19" y="52"/>
                </a:cubicBezTo>
                <a:cubicBezTo>
                  <a:pt x="18" y="49"/>
                  <a:pt x="14" y="46"/>
                  <a:pt x="13" y="42"/>
                </a:cubicBezTo>
                <a:cubicBezTo>
                  <a:pt x="12" y="42"/>
                  <a:pt x="11" y="40"/>
                  <a:pt x="9" y="39"/>
                </a:cubicBezTo>
                <a:cubicBezTo>
                  <a:pt x="9" y="39"/>
                  <a:pt x="9" y="38"/>
                  <a:pt x="10" y="37"/>
                </a:cubicBezTo>
                <a:cubicBezTo>
                  <a:pt x="7" y="34"/>
                  <a:pt x="8" y="31"/>
                  <a:pt x="6" y="28"/>
                </a:cubicBezTo>
                <a:cubicBezTo>
                  <a:pt x="7" y="27"/>
                  <a:pt x="4" y="25"/>
                  <a:pt x="4" y="24"/>
                </a:cubicBezTo>
                <a:cubicBezTo>
                  <a:pt x="2" y="22"/>
                  <a:pt x="3" y="21"/>
                  <a:pt x="2" y="19"/>
                </a:cubicBezTo>
                <a:cubicBezTo>
                  <a:pt x="2" y="18"/>
                  <a:pt x="2" y="18"/>
                  <a:pt x="2" y="17"/>
                </a:cubicBezTo>
                <a:cubicBezTo>
                  <a:pt x="1" y="16"/>
                  <a:pt x="1" y="15"/>
                  <a:pt x="1" y="13"/>
                </a:cubicBezTo>
                <a:cubicBezTo>
                  <a:pt x="0" y="12"/>
                  <a:pt x="2" y="10"/>
                  <a:pt x="2" y="8"/>
                </a:cubicBezTo>
                <a:cubicBezTo>
                  <a:pt x="3" y="7"/>
                  <a:pt x="5" y="8"/>
                  <a:pt x="7" y="7"/>
                </a:cubicBezTo>
                <a:cubicBezTo>
                  <a:pt x="7" y="8"/>
                  <a:pt x="7" y="8"/>
                  <a:pt x="8" y="9"/>
                </a:cubicBezTo>
                <a:cubicBezTo>
                  <a:pt x="8" y="8"/>
                  <a:pt x="9" y="9"/>
                  <a:pt x="10" y="8"/>
                </a:cubicBezTo>
                <a:cubicBezTo>
                  <a:pt x="10" y="8"/>
                  <a:pt x="11" y="9"/>
                  <a:pt x="11" y="9"/>
                </a:cubicBezTo>
                <a:cubicBezTo>
                  <a:pt x="12" y="9"/>
                  <a:pt x="14" y="11"/>
                  <a:pt x="16" y="11"/>
                </a:cubicBezTo>
                <a:cubicBezTo>
                  <a:pt x="17" y="13"/>
                  <a:pt x="21" y="14"/>
                  <a:pt x="24" y="15"/>
                </a:cubicBezTo>
                <a:cubicBezTo>
                  <a:pt x="24" y="15"/>
                  <a:pt x="24" y="14"/>
                  <a:pt x="25" y="14"/>
                </a:cubicBezTo>
                <a:cubicBezTo>
                  <a:pt x="28" y="16"/>
                  <a:pt x="33" y="17"/>
                  <a:pt x="36" y="19"/>
                </a:cubicBezTo>
                <a:cubicBezTo>
                  <a:pt x="37" y="19"/>
                  <a:pt x="38" y="19"/>
                  <a:pt x="39" y="20"/>
                </a:cubicBezTo>
                <a:cubicBezTo>
                  <a:pt x="41" y="20"/>
                  <a:pt x="43" y="21"/>
                  <a:pt x="44" y="22"/>
                </a:cubicBezTo>
                <a:cubicBezTo>
                  <a:pt x="46" y="22"/>
                  <a:pt x="47" y="22"/>
                  <a:pt x="48" y="22"/>
                </a:cubicBezTo>
                <a:cubicBezTo>
                  <a:pt x="49" y="23"/>
                  <a:pt x="50" y="23"/>
                  <a:pt x="51" y="23"/>
                </a:cubicBezTo>
                <a:cubicBezTo>
                  <a:pt x="52" y="23"/>
                  <a:pt x="52" y="24"/>
                  <a:pt x="52" y="24"/>
                </a:cubicBezTo>
                <a:cubicBezTo>
                  <a:pt x="55" y="25"/>
                  <a:pt x="57" y="25"/>
                  <a:pt x="59" y="26"/>
                </a:cubicBezTo>
                <a:cubicBezTo>
                  <a:pt x="62" y="26"/>
                  <a:pt x="64" y="27"/>
                  <a:pt x="66" y="28"/>
                </a:cubicBezTo>
                <a:cubicBezTo>
                  <a:pt x="67" y="27"/>
                  <a:pt x="68" y="28"/>
                  <a:pt x="69" y="28"/>
                </a:cubicBezTo>
                <a:cubicBezTo>
                  <a:pt x="70" y="28"/>
                  <a:pt x="70" y="28"/>
                  <a:pt x="70" y="29"/>
                </a:cubicBezTo>
                <a:cubicBezTo>
                  <a:pt x="71" y="26"/>
                  <a:pt x="67" y="26"/>
                  <a:pt x="66" y="24"/>
                </a:cubicBezTo>
                <a:cubicBezTo>
                  <a:pt x="67" y="25"/>
                  <a:pt x="69" y="25"/>
                  <a:pt x="69" y="26"/>
                </a:cubicBezTo>
                <a:cubicBezTo>
                  <a:pt x="70" y="26"/>
                  <a:pt x="71" y="26"/>
                  <a:pt x="71" y="25"/>
                </a:cubicBezTo>
                <a:cubicBezTo>
                  <a:pt x="73" y="26"/>
                  <a:pt x="74" y="26"/>
                  <a:pt x="76" y="27"/>
                </a:cubicBezTo>
                <a:cubicBezTo>
                  <a:pt x="76" y="26"/>
                  <a:pt x="76" y="26"/>
                  <a:pt x="76" y="26"/>
                </a:cubicBezTo>
                <a:cubicBezTo>
                  <a:pt x="78" y="27"/>
                  <a:pt x="80" y="27"/>
                  <a:pt x="82" y="27"/>
                </a:cubicBezTo>
                <a:cubicBezTo>
                  <a:pt x="80" y="25"/>
                  <a:pt x="76" y="26"/>
                  <a:pt x="73" y="24"/>
                </a:cubicBezTo>
                <a:cubicBezTo>
                  <a:pt x="75" y="23"/>
                  <a:pt x="76" y="24"/>
                  <a:pt x="77" y="25"/>
                </a:cubicBezTo>
                <a:cubicBezTo>
                  <a:pt x="78" y="25"/>
                  <a:pt x="78" y="24"/>
                  <a:pt x="79" y="25"/>
                </a:cubicBezTo>
                <a:cubicBezTo>
                  <a:pt x="79" y="25"/>
                  <a:pt x="80" y="25"/>
                  <a:pt x="80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3" y="25"/>
                  <a:pt x="84" y="26"/>
                  <a:pt x="86" y="26"/>
                </a:cubicBezTo>
                <a:cubicBezTo>
                  <a:pt x="88" y="27"/>
                  <a:pt x="89" y="26"/>
                  <a:pt x="91" y="27"/>
                </a:cubicBezTo>
                <a:cubicBezTo>
                  <a:pt x="92" y="27"/>
                  <a:pt x="93" y="27"/>
                  <a:pt x="94" y="27"/>
                </a:cubicBezTo>
                <a:cubicBezTo>
                  <a:pt x="94" y="27"/>
                  <a:pt x="94" y="28"/>
                  <a:pt x="94" y="28"/>
                </a:cubicBezTo>
                <a:cubicBezTo>
                  <a:pt x="95" y="28"/>
                  <a:pt x="96" y="28"/>
                  <a:pt x="97" y="28"/>
                </a:cubicBezTo>
                <a:cubicBezTo>
                  <a:pt x="100" y="28"/>
                  <a:pt x="102" y="29"/>
                  <a:pt x="104" y="29"/>
                </a:cubicBezTo>
                <a:cubicBezTo>
                  <a:pt x="104" y="29"/>
                  <a:pt x="104" y="28"/>
                  <a:pt x="105" y="28"/>
                </a:cubicBezTo>
                <a:cubicBezTo>
                  <a:pt x="105" y="29"/>
                  <a:pt x="106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11" y="30"/>
                  <a:pt x="116" y="31"/>
                  <a:pt x="121" y="31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1" y="31"/>
                  <a:pt x="122" y="31"/>
                  <a:pt x="122" y="31"/>
                </a:cubicBezTo>
                <a:cubicBezTo>
                  <a:pt x="123" y="32"/>
                  <a:pt x="124" y="31"/>
                  <a:pt x="125" y="31"/>
                </a:cubicBezTo>
                <a:cubicBezTo>
                  <a:pt x="127" y="31"/>
                  <a:pt x="127" y="32"/>
                  <a:pt x="128" y="31"/>
                </a:cubicBezTo>
                <a:cubicBezTo>
                  <a:pt x="129" y="33"/>
                  <a:pt x="131" y="31"/>
                  <a:pt x="132" y="33"/>
                </a:cubicBezTo>
                <a:cubicBezTo>
                  <a:pt x="135" y="32"/>
                  <a:pt x="139" y="34"/>
                  <a:pt x="142" y="33"/>
                </a:cubicBezTo>
                <a:cubicBezTo>
                  <a:pt x="138" y="31"/>
                  <a:pt x="133" y="31"/>
                  <a:pt x="128" y="31"/>
                </a:cubicBezTo>
                <a:cubicBezTo>
                  <a:pt x="128" y="30"/>
                  <a:pt x="128" y="30"/>
                  <a:pt x="127" y="30"/>
                </a:cubicBezTo>
                <a:cubicBezTo>
                  <a:pt x="126" y="30"/>
                  <a:pt x="125" y="30"/>
                  <a:pt x="123" y="30"/>
                </a:cubicBezTo>
                <a:cubicBezTo>
                  <a:pt x="121" y="30"/>
                  <a:pt x="120" y="29"/>
                  <a:pt x="119" y="29"/>
                </a:cubicBezTo>
                <a:cubicBezTo>
                  <a:pt x="119" y="28"/>
                  <a:pt x="119" y="29"/>
                  <a:pt x="120" y="28"/>
                </a:cubicBezTo>
                <a:cubicBezTo>
                  <a:pt x="121" y="29"/>
                  <a:pt x="123" y="27"/>
                  <a:pt x="124" y="28"/>
                </a:cubicBezTo>
                <a:cubicBezTo>
                  <a:pt x="126" y="28"/>
                  <a:pt x="127" y="29"/>
                  <a:pt x="129" y="29"/>
                </a:cubicBezTo>
                <a:cubicBezTo>
                  <a:pt x="129" y="29"/>
                  <a:pt x="130" y="29"/>
                  <a:pt x="130" y="28"/>
                </a:cubicBezTo>
                <a:cubicBezTo>
                  <a:pt x="131" y="29"/>
                  <a:pt x="132" y="29"/>
                  <a:pt x="132" y="29"/>
                </a:cubicBezTo>
                <a:cubicBezTo>
                  <a:pt x="135" y="28"/>
                  <a:pt x="139" y="30"/>
                  <a:pt x="142" y="29"/>
                </a:cubicBezTo>
                <a:cubicBezTo>
                  <a:pt x="144" y="30"/>
                  <a:pt x="145" y="29"/>
                  <a:pt x="146" y="29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9" y="28"/>
                  <a:pt x="151" y="31"/>
                  <a:pt x="154" y="30"/>
                </a:cubicBezTo>
                <a:cubicBezTo>
                  <a:pt x="155" y="31"/>
                  <a:pt x="156" y="31"/>
                  <a:pt x="157" y="30"/>
                </a:cubicBezTo>
                <a:cubicBezTo>
                  <a:pt x="158" y="30"/>
                  <a:pt x="159" y="31"/>
                  <a:pt x="160" y="30"/>
                </a:cubicBezTo>
                <a:cubicBezTo>
                  <a:pt x="161" y="31"/>
                  <a:pt x="163" y="31"/>
                  <a:pt x="164" y="29"/>
                </a:cubicBezTo>
                <a:cubicBezTo>
                  <a:pt x="165" y="30"/>
                  <a:pt x="164" y="30"/>
                  <a:pt x="165" y="30"/>
                </a:cubicBezTo>
                <a:cubicBezTo>
                  <a:pt x="165" y="30"/>
                  <a:pt x="165" y="30"/>
                  <a:pt x="165" y="29"/>
                </a:cubicBezTo>
                <a:cubicBezTo>
                  <a:pt x="166" y="29"/>
                  <a:pt x="167" y="30"/>
                  <a:pt x="168" y="29"/>
                </a:cubicBezTo>
                <a:cubicBezTo>
                  <a:pt x="167" y="29"/>
                  <a:pt x="165" y="28"/>
                  <a:pt x="165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4" y="28"/>
                  <a:pt x="164" y="28"/>
                  <a:pt x="164" y="27"/>
                </a:cubicBezTo>
                <a:cubicBezTo>
                  <a:pt x="168" y="27"/>
                  <a:pt x="172" y="28"/>
                  <a:pt x="177" y="27"/>
                </a:cubicBezTo>
                <a:cubicBezTo>
                  <a:pt x="175" y="26"/>
                  <a:pt x="173" y="27"/>
                  <a:pt x="171" y="26"/>
                </a:cubicBezTo>
                <a:cubicBezTo>
                  <a:pt x="170" y="27"/>
                  <a:pt x="169" y="27"/>
                  <a:pt x="167" y="26"/>
                </a:cubicBezTo>
                <a:cubicBezTo>
                  <a:pt x="166" y="27"/>
                  <a:pt x="165" y="26"/>
                  <a:pt x="163" y="26"/>
                </a:cubicBezTo>
                <a:cubicBezTo>
                  <a:pt x="163" y="26"/>
                  <a:pt x="163" y="26"/>
                  <a:pt x="163" y="27"/>
                </a:cubicBezTo>
                <a:cubicBezTo>
                  <a:pt x="154" y="26"/>
                  <a:pt x="145" y="25"/>
                  <a:pt x="136" y="25"/>
                </a:cubicBezTo>
                <a:cubicBezTo>
                  <a:pt x="136" y="25"/>
                  <a:pt x="135" y="25"/>
                  <a:pt x="135" y="24"/>
                </a:cubicBezTo>
                <a:cubicBezTo>
                  <a:pt x="133" y="24"/>
                  <a:pt x="131" y="24"/>
                  <a:pt x="130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7" y="24"/>
                  <a:pt x="126" y="24"/>
                  <a:pt x="125" y="23"/>
                </a:cubicBezTo>
                <a:cubicBezTo>
                  <a:pt x="123" y="24"/>
                  <a:pt x="121" y="22"/>
                  <a:pt x="121" y="23"/>
                </a:cubicBezTo>
                <a:cubicBezTo>
                  <a:pt x="119" y="23"/>
                  <a:pt x="118" y="23"/>
                  <a:pt x="116" y="22"/>
                </a:cubicBezTo>
                <a:cubicBezTo>
                  <a:pt x="116" y="23"/>
                  <a:pt x="115" y="23"/>
                  <a:pt x="115" y="23"/>
                </a:cubicBezTo>
                <a:cubicBezTo>
                  <a:pt x="114" y="22"/>
                  <a:pt x="113" y="22"/>
                  <a:pt x="112" y="22"/>
                </a:cubicBezTo>
                <a:cubicBezTo>
                  <a:pt x="112" y="22"/>
                  <a:pt x="111" y="22"/>
                  <a:pt x="111" y="23"/>
                </a:cubicBezTo>
                <a:cubicBezTo>
                  <a:pt x="107" y="21"/>
                  <a:pt x="104" y="21"/>
                  <a:pt x="100" y="21"/>
                </a:cubicBezTo>
                <a:cubicBezTo>
                  <a:pt x="99" y="20"/>
                  <a:pt x="100" y="20"/>
                  <a:pt x="99" y="20"/>
                </a:cubicBezTo>
                <a:cubicBezTo>
                  <a:pt x="97" y="20"/>
                  <a:pt x="94" y="20"/>
                  <a:pt x="93" y="19"/>
                </a:cubicBezTo>
                <a:cubicBezTo>
                  <a:pt x="92" y="19"/>
                  <a:pt x="93" y="20"/>
                  <a:pt x="92" y="20"/>
                </a:cubicBezTo>
                <a:cubicBezTo>
                  <a:pt x="90" y="18"/>
                  <a:pt x="89" y="20"/>
                  <a:pt x="87" y="18"/>
                </a:cubicBezTo>
                <a:cubicBezTo>
                  <a:pt x="88" y="18"/>
                  <a:pt x="89" y="18"/>
                  <a:pt x="89" y="18"/>
                </a:cubicBezTo>
                <a:cubicBezTo>
                  <a:pt x="89" y="17"/>
                  <a:pt x="90" y="17"/>
                  <a:pt x="91" y="17"/>
                </a:cubicBezTo>
                <a:cubicBezTo>
                  <a:pt x="92" y="17"/>
                  <a:pt x="92" y="18"/>
                  <a:pt x="93" y="18"/>
                </a:cubicBezTo>
                <a:cubicBezTo>
                  <a:pt x="94" y="18"/>
                  <a:pt x="93" y="18"/>
                  <a:pt x="93" y="17"/>
                </a:cubicBezTo>
                <a:cubicBezTo>
                  <a:pt x="93" y="17"/>
                  <a:pt x="94" y="18"/>
                  <a:pt x="95" y="18"/>
                </a:cubicBezTo>
                <a:cubicBezTo>
                  <a:pt x="95" y="18"/>
                  <a:pt x="95" y="19"/>
                  <a:pt x="96" y="19"/>
                </a:cubicBezTo>
                <a:cubicBezTo>
                  <a:pt x="96" y="19"/>
                  <a:pt x="96" y="17"/>
                  <a:pt x="97" y="18"/>
                </a:cubicBezTo>
                <a:cubicBezTo>
                  <a:pt x="97" y="18"/>
                  <a:pt x="96" y="18"/>
                  <a:pt x="96" y="18"/>
                </a:cubicBezTo>
                <a:cubicBezTo>
                  <a:pt x="97" y="19"/>
                  <a:pt x="97" y="19"/>
                  <a:pt x="97" y="19"/>
                </a:cubicBezTo>
                <a:cubicBezTo>
                  <a:pt x="98" y="18"/>
                  <a:pt x="99" y="18"/>
                  <a:pt x="100" y="18"/>
                </a:cubicBezTo>
                <a:cubicBezTo>
                  <a:pt x="100" y="18"/>
                  <a:pt x="100" y="19"/>
                  <a:pt x="100" y="19"/>
                </a:cubicBezTo>
                <a:cubicBezTo>
                  <a:pt x="100" y="20"/>
                  <a:pt x="101" y="19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18"/>
                  <a:pt x="102" y="18"/>
                  <a:pt x="102" y="17"/>
                </a:cubicBezTo>
                <a:cubicBezTo>
                  <a:pt x="103" y="18"/>
                  <a:pt x="104" y="18"/>
                  <a:pt x="105" y="17"/>
                </a:cubicBezTo>
                <a:cubicBezTo>
                  <a:pt x="105" y="18"/>
                  <a:pt x="105" y="19"/>
                  <a:pt x="106" y="18"/>
                </a:cubicBezTo>
                <a:cubicBezTo>
                  <a:pt x="106" y="19"/>
                  <a:pt x="106" y="19"/>
                  <a:pt x="107" y="19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8" y="18"/>
                  <a:pt x="108" y="18"/>
                  <a:pt x="109" y="19"/>
                </a:cubicBezTo>
                <a:cubicBezTo>
                  <a:pt x="110" y="19"/>
                  <a:pt x="109" y="18"/>
                  <a:pt x="110" y="19"/>
                </a:cubicBezTo>
                <a:cubicBezTo>
                  <a:pt x="110" y="19"/>
                  <a:pt x="110" y="18"/>
                  <a:pt x="110" y="18"/>
                </a:cubicBezTo>
                <a:cubicBezTo>
                  <a:pt x="109" y="17"/>
                  <a:pt x="107" y="18"/>
                  <a:pt x="106" y="17"/>
                </a:cubicBezTo>
                <a:cubicBezTo>
                  <a:pt x="105" y="17"/>
                  <a:pt x="106" y="17"/>
                  <a:pt x="105" y="17"/>
                </a:cubicBezTo>
                <a:cubicBezTo>
                  <a:pt x="104" y="17"/>
                  <a:pt x="103" y="16"/>
                  <a:pt x="103" y="17"/>
                </a:cubicBezTo>
                <a:cubicBezTo>
                  <a:pt x="102" y="16"/>
                  <a:pt x="101" y="16"/>
                  <a:pt x="100" y="16"/>
                </a:cubicBezTo>
                <a:cubicBezTo>
                  <a:pt x="99" y="16"/>
                  <a:pt x="100" y="16"/>
                  <a:pt x="100" y="15"/>
                </a:cubicBezTo>
                <a:cubicBezTo>
                  <a:pt x="99" y="15"/>
                  <a:pt x="99" y="16"/>
                  <a:pt x="98" y="16"/>
                </a:cubicBezTo>
                <a:cubicBezTo>
                  <a:pt x="97" y="16"/>
                  <a:pt x="95" y="16"/>
                  <a:pt x="93" y="15"/>
                </a:cubicBezTo>
                <a:cubicBezTo>
                  <a:pt x="93" y="15"/>
                  <a:pt x="93" y="15"/>
                  <a:pt x="92" y="15"/>
                </a:cubicBezTo>
                <a:cubicBezTo>
                  <a:pt x="92" y="15"/>
                  <a:pt x="92" y="15"/>
                  <a:pt x="91" y="15"/>
                </a:cubicBezTo>
                <a:cubicBezTo>
                  <a:pt x="89" y="15"/>
                  <a:pt x="86" y="13"/>
                  <a:pt x="83" y="13"/>
                </a:cubicBezTo>
                <a:cubicBezTo>
                  <a:pt x="83" y="13"/>
                  <a:pt x="83" y="12"/>
                  <a:pt x="82" y="12"/>
                </a:cubicBezTo>
                <a:cubicBezTo>
                  <a:pt x="83" y="11"/>
                  <a:pt x="85" y="13"/>
                  <a:pt x="87" y="12"/>
                </a:cubicBezTo>
                <a:cubicBezTo>
                  <a:pt x="88" y="13"/>
                  <a:pt x="89" y="13"/>
                  <a:pt x="90" y="12"/>
                </a:cubicBezTo>
                <a:cubicBezTo>
                  <a:pt x="90" y="13"/>
                  <a:pt x="90" y="13"/>
                  <a:pt x="90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5" y="13"/>
                  <a:pt x="97" y="14"/>
                </a:cubicBezTo>
                <a:cubicBezTo>
                  <a:pt x="97" y="13"/>
                  <a:pt x="95" y="12"/>
                  <a:pt x="95" y="13"/>
                </a:cubicBezTo>
                <a:cubicBezTo>
                  <a:pt x="94" y="12"/>
                  <a:pt x="95" y="12"/>
                  <a:pt x="95" y="12"/>
                </a:cubicBezTo>
                <a:cubicBezTo>
                  <a:pt x="94" y="11"/>
                  <a:pt x="93" y="11"/>
                  <a:pt x="93" y="11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3"/>
                  <a:pt x="91" y="12"/>
                  <a:pt x="90" y="12"/>
                </a:cubicBezTo>
                <a:cubicBezTo>
                  <a:pt x="89" y="11"/>
                  <a:pt x="88" y="12"/>
                  <a:pt x="87" y="10"/>
                </a:cubicBezTo>
                <a:cubicBezTo>
                  <a:pt x="87" y="10"/>
                  <a:pt x="87" y="11"/>
                  <a:pt x="86" y="11"/>
                </a:cubicBezTo>
                <a:cubicBezTo>
                  <a:pt x="85" y="10"/>
                  <a:pt x="83" y="10"/>
                  <a:pt x="81" y="11"/>
                </a:cubicBezTo>
                <a:cubicBezTo>
                  <a:pt x="80" y="10"/>
                  <a:pt x="79" y="9"/>
                  <a:pt x="79" y="10"/>
                </a:cubicBezTo>
                <a:cubicBezTo>
                  <a:pt x="78" y="10"/>
                  <a:pt x="78" y="10"/>
                  <a:pt x="77" y="9"/>
                </a:cubicBezTo>
                <a:cubicBezTo>
                  <a:pt x="76" y="10"/>
                  <a:pt x="74" y="9"/>
                  <a:pt x="73" y="8"/>
                </a:cubicBezTo>
                <a:cubicBezTo>
                  <a:pt x="73" y="8"/>
                  <a:pt x="74" y="9"/>
                  <a:pt x="75" y="8"/>
                </a:cubicBezTo>
                <a:cubicBezTo>
                  <a:pt x="74" y="7"/>
                  <a:pt x="72" y="8"/>
                  <a:pt x="71" y="7"/>
                </a:cubicBezTo>
                <a:cubicBezTo>
                  <a:pt x="72" y="6"/>
                  <a:pt x="74" y="7"/>
                  <a:pt x="75" y="7"/>
                </a:cubicBezTo>
                <a:cubicBezTo>
                  <a:pt x="78" y="8"/>
                  <a:pt x="81" y="8"/>
                  <a:pt x="83" y="9"/>
                </a:cubicBezTo>
                <a:cubicBezTo>
                  <a:pt x="84" y="9"/>
                  <a:pt x="85" y="9"/>
                  <a:pt x="85" y="10"/>
                </a:cubicBezTo>
                <a:cubicBezTo>
                  <a:pt x="85" y="10"/>
                  <a:pt x="86" y="9"/>
                  <a:pt x="86" y="9"/>
                </a:cubicBezTo>
                <a:cubicBezTo>
                  <a:pt x="87" y="10"/>
                  <a:pt x="87" y="10"/>
                  <a:pt x="88" y="10"/>
                </a:cubicBezTo>
                <a:cubicBezTo>
                  <a:pt x="89" y="9"/>
                  <a:pt x="91" y="11"/>
                  <a:pt x="92" y="10"/>
                </a:cubicBezTo>
                <a:cubicBezTo>
                  <a:pt x="93" y="11"/>
                  <a:pt x="95" y="10"/>
                  <a:pt x="96" y="11"/>
                </a:cubicBezTo>
                <a:cubicBezTo>
                  <a:pt x="97" y="10"/>
                  <a:pt x="99" y="12"/>
                  <a:pt x="99" y="11"/>
                </a:cubicBezTo>
                <a:cubicBezTo>
                  <a:pt x="102" y="12"/>
                  <a:pt x="103" y="11"/>
                  <a:pt x="105" y="13"/>
                </a:cubicBezTo>
                <a:cubicBezTo>
                  <a:pt x="106" y="13"/>
                  <a:pt x="106" y="12"/>
                  <a:pt x="106" y="12"/>
                </a:cubicBezTo>
                <a:cubicBezTo>
                  <a:pt x="107" y="13"/>
                  <a:pt x="107" y="13"/>
                  <a:pt x="108" y="14"/>
                </a:cubicBezTo>
                <a:cubicBezTo>
                  <a:pt x="109" y="13"/>
                  <a:pt x="109" y="12"/>
                  <a:pt x="108" y="12"/>
                </a:cubicBezTo>
                <a:cubicBezTo>
                  <a:pt x="109" y="12"/>
                  <a:pt x="109" y="12"/>
                  <a:pt x="110" y="12"/>
                </a:cubicBezTo>
                <a:cubicBezTo>
                  <a:pt x="110" y="14"/>
                  <a:pt x="111" y="13"/>
                  <a:pt x="112" y="14"/>
                </a:cubicBezTo>
                <a:cubicBezTo>
                  <a:pt x="112" y="13"/>
                  <a:pt x="114" y="13"/>
                  <a:pt x="114" y="13"/>
                </a:cubicBezTo>
                <a:cubicBezTo>
                  <a:pt x="117" y="12"/>
                  <a:pt x="120" y="12"/>
                  <a:pt x="124" y="13"/>
                </a:cubicBezTo>
                <a:cubicBezTo>
                  <a:pt x="124" y="14"/>
                  <a:pt x="123" y="15"/>
                  <a:pt x="124" y="16"/>
                </a:cubicBezTo>
                <a:cubicBezTo>
                  <a:pt x="125" y="15"/>
                  <a:pt x="126" y="15"/>
                  <a:pt x="126" y="15"/>
                </a:cubicBezTo>
                <a:cubicBezTo>
                  <a:pt x="127" y="14"/>
                  <a:pt x="126" y="14"/>
                  <a:pt x="126" y="14"/>
                </a:cubicBezTo>
                <a:cubicBezTo>
                  <a:pt x="127" y="13"/>
                  <a:pt x="127" y="13"/>
                  <a:pt x="128" y="13"/>
                </a:cubicBezTo>
                <a:cubicBezTo>
                  <a:pt x="128" y="13"/>
                  <a:pt x="128" y="14"/>
                  <a:pt x="128" y="14"/>
                </a:cubicBezTo>
                <a:cubicBezTo>
                  <a:pt x="128" y="14"/>
                  <a:pt x="127" y="14"/>
                  <a:pt x="127" y="15"/>
                </a:cubicBezTo>
                <a:cubicBezTo>
                  <a:pt x="128" y="15"/>
                  <a:pt x="128" y="14"/>
                  <a:pt x="129" y="14"/>
                </a:cubicBezTo>
                <a:cubicBezTo>
                  <a:pt x="129" y="14"/>
                  <a:pt x="130" y="14"/>
                  <a:pt x="130" y="14"/>
                </a:cubicBezTo>
                <a:cubicBezTo>
                  <a:pt x="131" y="12"/>
                  <a:pt x="134" y="14"/>
                  <a:pt x="136" y="14"/>
                </a:cubicBezTo>
                <a:cubicBezTo>
                  <a:pt x="137" y="14"/>
                  <a:pt x="136" y="15"/>
                  <a:pt x="137" y="15"/>
                </a:cubicBezTo>
                <a:cubicBezTo>
                  <a:pt x="137" y="15"/>
                  <a:pt x="137" y="14"/>
                  <a:pt x="138" y="14"/>
                </a:cubicBezTo>
                <a:cubicBezTo>
                  <a:pt x="138" y="15"/>
                  <a:pt x="139" y="16"/>
                  <a:pt x="139" y="15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42" y="15"/>
                  <a:pt x="143" y="16"/>
                  <a:pt x="144" y="15"/>
                </a:cubicBezTo>
                <a:cubicBezTo>
                  <a:pt x="145" y="15"/>
                  <a:pt x="144" y="14"/>
                  <a:pt x="143" y="14"/>
                </a:cubicBezTo>
                <a:cubicBezTo>
                  <a:pt x="144" y="14"/>
                  <a:pt x="144" y="14"/>
                  <a:pt x="145" y="14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6" y="15"/>
                  <a:pt x="148" y="17"/>
                  <a:pt x="149" y="16"/>
                </a:cubicBezTo>
                <a:cubicBezTo>
                  <a:pt x="150" y="17"/>
                  <a:pt x="152" y="17"/>
                  <a:pt x="153" y="17"/>
                </a:cubicBezTo>
                <a:cubicBezTo>
                  <a:pt x="153" y="17"/>
                  <a:pt x="154" y="17"/>
                  <a:pt x="154" y="17"/>
                </a:cubicBezTo>
                <a:cubicBezTo>
                  <a:pt x="153" y="17"/>
                  <a:pt x="152" y="16"/>
                  <a:pt x="151" y="16"/>
                </a:cubicBezTo>
                <a:cubicBezTo>
                  <a:pt x="151" y="16"/>
                  <a:pt x="152" y="15"/>
                  <a:pt x="151" y="15"/>
                </a:cubicBezTo>
                <a:cubicBezTo>
                  <a:pt x="151" y="14"/>
                  <a:pt x="152" y="16"/>
                  <a:pt x="153" y="15"/>
                </a:cubicBezTo>
                <a:cubicBezTo>
                  <a:pt x="153" y="15"/>
                  <a:pt x="153" y="15"/>
                  <a:pt x="153" y="16"/>
                </a:cubicBezTo>
                <a:cubicBezTo>
                  <a:pt x="154" y="15"/>
                  <a:pt x="154" y="15"/>
                  <a:pt x="154" y="14"/>
                </a:cubicBezTo>
                <a:cubicBezTo>
                  <a:pt x="156" y="15"/>
                  <a:pt x="157" y="14"/>
                  <a:pt x="158" y="15"/>
                </a:cubicBezTo>
                <a:cubicBezTo>
                  <a:pt x="157" y="15"/>
                  <a:pt x="157" y="15"/>
                  <a:pt x="158" y="16"/>
                </a:cubicBezTo>
                <a:cubicBezTo>
                  <a:pt x="157" y="16"/>
                  <a:pt x="157" y="15"/>
                  <a:pt x="156" y="16"/>
                </a:cubicBezTo>
                <a:cubicBezTo>
                  <a:pt x="156" y="17"/>
                  <a:pt x="157" y="18"/>
                  <a:pt x="158" y="17"/>
                </a:cubicBezTo>
                <a:cubicBezTo>
                  <a:pt x="159" y="18"/>
                  <a:pt x="160" y="18"/>
                  <a:pt x="161" y="17"/>
                </a:cubicBezTo>
                <a:cubicBezTo>
                  <a:pt x="162" y="19"/>
                  <a:pt x="163" y="17"/>
                  <a:pt x="164" y="18"/>
                </a:cubicBezTo>
                <a:cubicBezTo>
                  <a:pt x="165" y="17"/>
                  <a:pt x="164" y="17"/>
                  <a:pt x="164" y="16"/>
                </a:cubicBezTo>
                <a:cubicBezTo>
                  <a:pt x="165" y="16"/>
                  <a:pt x="166" y="16"/>
                  <a:pt x="166" y="16"/>
                </a:cubicBezTo>
                <a:cubicBezTo>
                  <a:pt x="167" y="17"/>
                  <a:pt x="166" y="16"/>
                  <a:pt x="165" y="17"/>
                </a:cubicBezTo>
                <a:cubicBezTo>
                  <a:pt x="165" y="17"/>
                  <a:pt x="166" y="17"/>
                  <a:pt x="166" y="17"/>
                </a:cubicBezTo>
                <a:cubicBezTo>
                  <a:pt x="167" y="17"/>
                  <a:pt x="167" y="17"/>
                  <a:pt x="167" y="16"/>
                </a:cubicBezTo>
                <a:cubicBezTo>
                  <a:pt x="167" y="16"/>
                  <a:pt x="167" y="15"/>
                  <a:pt x="167" y="15"/>
                </a:cubicBezTo>
                <a:cubicBezTo>
                  <a:pt x="166" y="14"/>
                  <a:pt x="165" y="14"/>
                  <a:pt x="164" y="14"/>
                </a:cubicBezTo>
                <a:cubicBezTo>
                  <a:pt x="163" y="15"/>
                  <a:pt x="163" y="14"/>
                  <a:pt x="162" y="15"/>
                </a:cubicBezTo>
                <a:cubicBezTo>
                  <a:pt x="162" y="15"/>
                  <a:pt x="163" y="15"/>
                  <a:pt x="163" y="15"/>
                </a:cubicBezTo>
                <a:cubicBezTo>
                  <a:pt x="163" y="16"/>
                  <a:pt x="162" y="15"/>
                  <a:pt x="162" y="15"/>
                </a:cubicBezTo>
                <a:cubicBezTo>
                  <a:pt x="161" y="15"/>
                  <a:pt x="162" y="15"/>
                  <a:pt x="162" y="14"/>
                </a:cubicBezTo>
                <a:cubicBezTo>
                  <a:pt x="161" y="13"/>
                  <a:pt x="160" y="14"/>
                  <a:pt x="159" y="14"/>
                </a:cubicBezTo>
                <a:cubicBezTo>
                  <a:pt x="159" y="14"/>
                  <a:pt x="160" y="14"/>
                  <a:pt x="159" y="15"/>
                </a:cubicBezTo>
                <a:cubicBezTo>
                  <a:pt x="159" y="15"/>
                  <a:pt x="159" y="15"/>
                  <a:pt x="158" y="15"/>
                </a:cubicBezTo>
                <a:cubicBezTo>
                  <a:pt x="158" y="14"/>
                  <a:pt x="158" y="15"/>
                  <a:pt x="159" y="14"/>
                </a:cubicBezTo>
                <a:cubicBezTo>
                  <a:pt x="154" y="13"/>
                  <a:pt x="149" y="14"/>
                  <a:pt x="144" y="12"/>
                </a:cubicBezTo>
                <a:cubicBezTo>
                  <a:pt x="141" y="13"/>
                  <a:pt x="139" y="10"/>
                  <a:pt x="137" y="12"/>
                </a:cubicBezTo>
                <a:cubicBezTo>
                  <a:pt x="135" y="11"/>
                  <a:pt x="133" y="10"/>
                  <a:pt x="131" y="9"/>
                </a:cubicBezTo>
                <a:cubicBezTo>
                  <a:pt x="131" y="9"/>
                  <a:pt x="131" y="9"/>
                  <a:pt x="131" y="10"/>
                </a:cubicBezTo>
                <a:cubicBezTo>
                  <a:pt x="129" y="10"/>
                  <a:pt x="127" y="8"/>
                  <a:pt x="125" y="10"/>
                </a:cubicBezTo>
                <a:cubicBezTo>
                  <a:pt x="125" y="9"/>
                  <a:pt x="125" y="9"/>
                  <a:pt x="125" y="9"/>
                </a:cubicBezTo>
                <a:cubicBezTo>
                  <a:pt x="124" y="10"/>
                  <a:pt x="122" y="8"/>
                  <a:pt x="121" y="9"/>
                </a:cubicBezTo>
                <a:cubicBezTo>
                  <a:pt x="121" y="9"/>
                  <a:pt x="121" y="8"/>
                  <a:pt x="121" y="7"/>
                </a:cubicBezTo>
                <a:cubicBezTo>
                  <a:pt x="122" y="6"/>
                  <a:pt x="124" y="7"/>
                  <a:pt x="125" y="6"/>
                </a:cubicBezTo>
                <a:cubicBezTo>
                  <a:pt x="126" y="7"/>
                  <a:pt x="126" y="7"/>
                  <a:pt x="127" y="7"/>
                </a:cubicBezTo>
                <a:cubicBezTo>
                  <a:pt x="127" y="6"/>
                  <a:pt x="126" y="5"/>
                  <a:pt x="126" y="6"/>
                </a:cubicBezTo>
                <a:cubicBezTo>
                  <a:pt x="125" y="6"/>
                  <a:pt x="126" y="5"/>
                  <a:pt x="126" y="5"/>
                </a:cubicBezTo>
                <a:cubicBezTo>
                  <a:pt x="127" y="5"/>
                  <a:pt x="127" y="5"/>
                  <a:pt x="127" y="6"/>
                </a:cubicBezTo>
                <a:cubicBezTo>
                  <a:pt x="128" y="6"/>
                  <a:pt x="127" y="5"/>
                  <a:pt x="128" y="5"/>
                </a:cubicBezTo>
                <a:cubicBezTo>
                  <a:pt x="129" y="6"/>
                  <a:pt x="130" y="5"/>
                  <a:pt x="130" y="5"/>
                </a:cubicBezTo>
                <a:cubicBezTo>
                  <a:pt x="131" y="5"/>
                  <a:pt x="131" y="5"/>
                  <a:pt x="132" y="5"/>
                </a:cubicBezTo>
                <a:cubicBezTo>
                  <a:pt x="133" y="6"/>
                  <a:pt x="134" y="5"/>
                  <a:pt x="135" y="6"/>
                </a:cubicBezTo>
                <a:cubicBezTo>
                  <a:pt x="138" y="5"/>
                  <a:pt x="142" y="5"/>
                  <a:pt x="146" y="6"/>
                </a:cubicBezTo>
                <a:cubicBezTo>
                  <a:pt x="146" y="6"/>
                  <a:pt x="146" y="6"/>
                  <a:pt x="146" y="5"/>
                </a:cubicBezTo>
                <a:cubicBezTo>
                  <a:pt x="148" y="7"/>
                  <a:pt x="150" y="6"/>
                  <a:pt x="152" y="6"/>
                </a:cubicBezTo>
                <a:cubicBezTo>
                  <a:pt x="152" y="6"/>
                  <a:pt x="153" y="7"/>
                  <a:pt x="154" y="7"/>
                </a:cubicBezTo>
                <a:cubicBezTo>
                  <a:pt x="155" y="7"/>
                  <a:pt x="157" y="6"/>
                  <a:pt x="158" y="6"/>
                </a:cubicBezTo>
                <a:cubicBezTo>
                  <a:pt x="159" y="6"/>
                  <a:pt x="159" y="7"/>
                  <a:pt x="160" y="7"/>
                </a:cubicBezTo>
                <a:cubicBezTo>
                  <a:pt x="163" y="6"/>
                  <a:pt x="166" y="7"/>
                  <a:pt x="169" y="7"/>
                </a:cubicBezTo>
                <a:cubicBezTo>
                  <a:pt x="168" y="7"/>
                  <a:pt x="167" y="7"/>
                  <a:pt x="167" y="7"/>
                </a:cubicBezTo>
                <a:cubicBezTo>
                  <a:pt x="167" y="8"/>
                  <a:pt x="167" y="8"/>
                  <a:pt x="168" y="8"/>
                </a:cubicBezTo>
                <a:cubicBezTo>
                  <a:pt x="169" y="7"/>
                  <a:pt x="170" y="9"/>
                  <a:pt x="171" y="7"/>
                </a:cubicBezTo>
                <a:cubicBezTo>
                  <a:pt x="171" y="7"/>
                  <a:pt x="171" y="7"/>
                  <a:pt x="172" y="8"/>
                </a:cubicBezTo>
                <a:cubicBezTo>
                  <a:pt x="173" y="6"/>
                  <a:pt x="176" y="6"/>
                  <a:pt x="177" y="7"/>
                </a:cubicBezTo>
                <a:cubicBezTo>
                  <a:pt x="177" y="8"/>
                  <a:pt x="176" y="8"/>
                  <a:pt x="176" y="8"/>
                </a:cubicBezTo>
                <a:cubicBezTo>
                  <a:pt x="176" y="9"/>
                  <a:pt x="177" y="8"/>
                  <a:pt x="178" y="8"/>
                </a:cubicBezTo>
                <a:cubicBezTo>
                  <a:pt x="178" y="8"/>
                  <a:pt x="178" y="9"/>
                  <a:pt x="179" y="9"/>
                </a:cubicBezTo>
                <a:cubicBezTo>
                  <a:pt x="179" y="8"/>
                  <a:pt x="179" y="8"/>
                  <a:pt x="180" y="7"/>
                </a:cubicBezTo>
                <a:cubicBezTo>
                  <a:pt x="180" y="8"/>
                  <a:pt x="180" y="8"/>
                  <a:pt x="179" y="8"/>
                </a:cubicBezTo>
                <a:cubicBezTo>
                  <a:pt x="180" y="9"/>
                  <a:pt x="180" y="9"/>
                  <a:pt x="180" y="9"/>
                </a:cubicBezTo>
                <a:cubicBezTo>
                  <a:pt x="181" y="9"/>
                  <a:pt x="181" y="8"/>
                  <a:pt x="181" y="7"/>
                </a:cubicBezTo>
                <a:cubicBezTo>
                  <a:pt x="183" y="7"/>
                  <a:pt x="184" y="7"/>
                  <a:pt x="186" y="7"/>
                </a:cubicBezTo>
                <a:cubicBezTo>
                  <a:pt x="186" y="8"/>
                  <a:pt x="186" y="8"/>
                  <a:pt x="186" y="8"/>
                </a:cubicBezTo>
                <a:cubicBezTo>
                  <a:pt x="187" y="9"/>
                  <a:pt x="187" y="8"/>
                  <a:pt x="188" y="8"/>
                </a:cubicBezTo>
                <a:cubicBezTo>
                  <a:pt x="188" y="8"/>
                  <a:pt x="188" y="8"/>
                  <a:pt x="188" y="8"/>
                </a:cubicBezTo>
                <a:cubicBezTo>
                  <a:pt x="189" y="8"/>
                  <a:pt x="190" y="8"/>
                  <a:pt x="191" y="7"/>
                </a:cubicBezTo>
                <a:cubicBezTo>
                  <a:pt x="194" y="8"/>
                  <a:pt x="196" y="8"/>
                  <a:pt x="198" y="8"/>
                </a:cubicBezTo>
                <a:cubicBezTo>
                  <a:pt x="199" y="8"/>
                  <a:pt x="200" y="8"/>
                  <a:pt x="201" y="8"/>
                </a:cubicBezTo>
                <a:cubicBezTo>
                  <a:pt x="201" y="9"/>
                  <a:pt x="200" y="9"/>
                  <a:pt x="201" y="9"/>
                </a:cubicBezTo>
                <a:cubicBezTo>
                  <a:pt x="201" y="9"/>
                  <a:pt x="202" y="9"/>
                  <a:pt x="202" y="8"/>
                </a:cubicBezTo>
                <a:cubicBezTo>
                  <a:pt x="203" y="8"/>
                  <a:pt x="203" y="9"/>
                  <a:pt x="203" y="9"/>
                </a:cubicBezTo>
                <a:cubicBezTo>
                  <a:pt x="203" y="9"/>
                  <a:pt x="203" y="8"/>
                  <a:pt x="204" y="8"/>
                </a:cubicBezTo>
                <a:cubicBezTo>
                  <a:pt x="205" y="8"/>
                  <a:pt x="205" y="8"/>
                  <a:pt x="206" y="9"/>
                </a:cubicBezTo>
                <a:cubicBezTo>
                  <a:pt x="207" y="9"/>
                  <a:pt x="206" y="8"/>
                  <a:pt x="207" y="8"/>
                </a:cubicBezTo>
                <a:cubicBezTo>
                  <a:pt x="208" y="8"/>
                  <a:pt x="207" y="9"/>
                  <a:pt x="208" y="9"/>
                </a:cubicBezTo>
                <a:cubicBezTo>
                  <a:pt x="208" y="10"/>
                  <a:pt x="209" y="9"/>
                  <a:pt x="209" y="8"/>
                </a:cubicBezTo>
                <a:cubicBezTo>
                  <a:pt x="211" y="9"/>
                  <a:pt x="213" y="8"/>
                  <a:pt x="215" y="8"/>
                </a:cubicBezTo>
                <a:cubicBezTo>
                  <a:pt x="215" y="9"/>
                  <a:pt x="214" y="9"/>
                  <a:pt x="214" y="10"/>
                </a:cubicBezTo>
                <a:cubicBezTo>
                  <a:pt x="215" y="10"/>
                  <a:pt x="216" y="10"/>
                  <a:pt x="217" y="9"/>
                </a:cubicBezTo>
                <a:cubicBezTo>
                  <a:pt x="217" y="9"/>
                  <a:pt x="217" y="9"/>
                  <a:pt x="217" y="9"/>
                </a:cubicBezTo>
                <a:cubicBezTo>
                  <a:pt x="216" y="9"/>
                  <a:pt x="216" y="9"/>
                  <a:pt x="216" y="9"/>
                </a:cubicBezTo>
                <a:cubicBezTo>
                  <a:pt x="220" y="9"/>
                  <a:pt x="223" y="10"/>
                  <a:pt x="227" y="9"/>
                </a:cubicBezTo>
                <a:cubicBezTo>
                  <a:pt x="227" y="9"/>
                  <a:pt x="227" y="9"/>
                  <a:pt x="227" y="9"/>
                </a:cubicBezTo>
                <a:cubicBezTo>
                  <a:pt x="229" y="9"/>
                  <a:pt x="232" y="8"/>
                  <a:pt x="233" y="11"/>
                </a:cubicBezTo>
                <a:cubicBezTo>
                  <a:pt x="233" y="11"/>
                  <a:pt x="234" y="11"/>
                  <a:pt x="234" y="11"/>
                </a:cubicBezTo>
                <a:cubicBezTo>
                  <a:pt x="234" y="10"/>
                  <a:pt x="234" y="10"/>
                  <a:pt x="234" y="10"/>
                </a:cubicBezTo>
                <a:cubicBezTo>
                  <a:pt x="234" y="10"/>
                  <a:pt x="235" y="10"/>
                  <a:pt x="235" y="11"/>
                </a:cubicBezTo>
                <a:cubicBezTo>
                  <a:pt x="236" y="9"/>
                  <a:pt x="239" y="10"/>
                  <a:pt x="241" y="10"/>
                </a:cubicBezTo>
                <a:cubicBezTo>
                  <a:pt x="241" y="9"/>
                  <a:pt x="241" y="9"/>
                  <a:pt x="241" y="9"/>
                </a:cubicBezTo>
                <a:cubicBezTo>
                  <a:pt x="243" y="10"/>
                  <a:pt x="245" y="10"/>
                  <a:pt x="246" y="9"/>
                </a:cubicBezTo>
                <a:cubicBezTo>
                  <a:pt x="248" y="11"/>
                  <a:pt x="251" y="11"/>
                  <a:pt x="251" y="10"/>
                </a:cubicBezTo>
                <a:cubicBezTo>
                  <a:pt x="251" y="10"/>
                  <a:pt x="252" y="10"/>
                  <a:pt x="252" y="10"/>
                </a:cubicBezTo>
                <a:cubicBezTo>
                  <a:pt x="253" y="9"/>
                  <a:pt x="255" y="10"/>
                  <a:pt x="257" y="9"/>
                </a:cubicBezTo>
                <a:cubicBezTo>
                  <a:pt x="256" y="10"/>
                  <a:pt x="256" y="10"/>
                  <a:pt x="255" y="10"/>
                </a:cubicBezTo>
                <a:cubicBezTo>
                  <a:pt x="255" y="11"/>
                  <a:pt x="256" y="11"/>
                  <a:pt x="256" y="12"/>
                </a:cubicBezTo>
                <a:cubicBezTo>
                  <a:pt x="257" y="12"/>
                  <a:pt x="257" y="11"/>
                  <a:pt x="258" y="11"/>
                </a:cubicBezTo>
                <a:cubicBezTo>
                  <a:pt x="258" y="11"/>
                  <a:pt x="259" y="11"/>
                  <a:pt x="259" y="11"/>
                </a:cubicBezTo>
                <a:cubicBezTo>
                  <a:pt x="260" y="11"/>
                  <a:pt x="258" y="10"/>
                  <a:pt x="259" y="10"/>
                </a:cubicBezTo>
                <a:cubicBezTo>
                  <a:pt x="260" y="11"/>
                  <a:pt x="263" y="12"/>
                  <a:pt x="264" y="11"/>
                </a:cubicBezTo>
                <a:cubicBezTo>
                  <a:pt x="265" y="11"/>
                  <a:pt x="265" y="11"/>
                  <a:pt x="266" y="11"/>
                </a:cubicBezTo>
                <a:cubicBezTo>
                  <a:pt x="265" y="11"/>
                  <a:pt x="264" y="10"/>
                  <a:pt x="263" y="10"/>
                </a:cubicBezTo>
                <a:cubicBezTo>
                  <a:pt x="264" y="9"/>
                  <a:pt x="266" y="10"/>
                  <a:pt x="268" y="9"/>
                </a:cubicBezTo>
                <a:cubicBezTo>
                  <a:pt x="270" y="9"/>
                  <a:pt x="272" y="8"/>
                  <a:pt x="275" y="10"/>
                </a:cubicBezTo>
                <a:cubicBezTo>
                  <a:pt x="277" y="9"/>
                  <a:pt x="280" y="9"/>
                  <a:pt x="283" y="9"/>
                </a:cubicBezTo>
                <a:cubicBezTo>
                  <a:pt x="284" y="10"/>
                  <a:pt x="285" y="10"/>
                  <a:pt x="286" y="9"/>
                </a:cubicBezTo>
                <a:cubicBezTo>
                  <a:pt x="287" y="10"/>
                  <a:pt x="288" y="10"/>
                  <a:pt x="290" y="10"/>
                </a:cubicBezTo>
                <a:cubicBezTo>
                  <a:pt x="291" y="12"/>
                  <a:pt x="292" y="10"/>
                  <a:pt x="294" y="9"/>
                </a:cubicBezTo>
                <a:cubicBezTo>
                  <a:pt x="295" y="10"/>
                  <a:pt x="296" y="10"/>
                  <a:pt x="297" y="9"/>
                </a:cubicBezTo>
                <a:cubicBezTo>
                  <a:pt x="298" y="9"/>
                  <a:pt x="299" y="10"/>
                  <a:pt x="299" y="11"/>
                </a:cubicBezTo>
                <a:cubicBezTo>
                  <a:pt x="301" y="11"/>
                  <a:pt x="302" y="10"/>
                  <a:pt x="304" y="10"/>
                </a:cubicBezTo>
                <a:cubicBezTo>
                  <a:pt x="304" y="10"/>
                  <a:pt x="304" y="11"/>
                  <a:pt x="303" y="11"/>
                </a:cubicBezTo>
                <a:cubicBezTo>
                  <a:pt x="305" y="12"/>
                  <a:pt x="307" y="12"/>
                  <a:pt x="308" y="11"/>
                </a:cubicBezTo>
                <a:cubicBezTo>
                  <a:pt x="308" y="11"/>
                  <a:pt x="308" y="12"/>
                  <a:pt x="308" y="13"/>
                </a:cubicBezTo>
                <a:cubicBezTo>
                  <a:pt x="310" y="13"/>
                  <a:pt x="312" y="12"/>
                  <a:pt x="313" y="13"/>
                </a:cubicBezTo>
                <a:cubicBezTo>
                  <a:pt x="314" y="13"/>
                  <a:pt x="315" y="12"/>
                  <a:pt x="317" y="13"/>
                </a:cubicBezTo>
                <a:cubicBezTo>
                  <a:pt x="317" y="13"/>
                  <a:pt x="317" y="12"/>
                  <a:pt x="318" y="13"/>
                </a:cubicBezTo>
                <a:cubicBezTo>
                  <a:pt x="318" y="13"/>
                  <a:pt x="318" y="13"/>
                  <a:pt x="318" y="13"/>
                </a:cubicBezTo>
                <a:cubicBezTo>
                  <a:pt x="318" y="12"/>
                  <a:pt x="318" y="12"/>
                  <a:pt x="318" y="13"/>
                </a:cubicBezTo>
                <a:cubicBezTo>
                  <a:pt x="316" y="11"/>
                  <a:pt x="316" y="12"/>
                  <a:pt x="315" y="11"/>
                </a:cubicBezTo>
                <a:cubicBezTo>
                  <a:pt x="315" y="11"/>
                  <a:pt x="316" y="11"/>
                  <a:pt x="316" y="11"/>
                </a:cubicBezTo>
                <a:cubicBezTo>
                  <a:pt x="317" y="12"/>
                  <a:pt x="318" y="12"/>
                  <a:pt x="319" y="12"/>
                </a:cubicBezTo>
                <a:cubicBezTo>
                  <a:pt x="320" y="12"/>
                  <a:pt x="319" y="12"/>
                  <a:pt x="319" y="13"/>
                </a:cubicBezTo>
                <a:cubicBezTo>
                  <a:pt x="322" y="14"/>
                  <a:pt x="324" y="13"/>
                  <a:pt x="327" y="14"/>
                </a:cubicBezTo>
                <a:cubicBezTo>
                  <a:pt x="327" y="13"/>
                  <a:pt x="328" y="13"/>
                  <a:pt x="329" y="13"/>
                </a:cubicBezTo>
                <a:cubicBezTo>
                  <a:pt x="329" y="12"/>
                  <a:pt x="330" y="12"/>
                  <a:pt x="331" y="12"/>
                </a:cubicBezTo>
                <a:cubicBezTo>
                  <a:pt x="332" y="13"/>
                  <a:pt x="333" y="12"/>
                  <a:pt x="334" y="12"/>
                </a:cubicBezTo>
                <a:cubicBezTo>
                  <a:pt x="334" y="12"/>
                  <a:pt x="334" y="11"/>
                  <a:pt x="334" y="11"/>
                </a:cubicBezTo>
                <a:cubicBezTo>
                  <a:pt x="335" y="10"/>
                  <a:pt x="336" y="12"/>
                  <a:pt x="337" y="11"/>
                </a:cubicBezTo>
                <a:cubicBezTo>
                  <a:pt x="337" y="11"/>
                  <a:pt x="337" y="11"/>
                  <a:pt x="338" y="10"/>
                </a:cubicBezTo>
                <a:cubicBezTo>
                  <a:pt x="338" y="10"/>
                  <a:pt x="338" y="10"/>
                  <a:pt x="338" y="10"/>
                </a:cubicBezTo>
                <a:cubicBezTo>
                  <a:pt x="339" y="11"/>
                  <a:pt x="338" y="10"/>
                  <a:pt x="338" y="11"/>
                </a:cubicBezTo>
                <a:cubicBezTo>
                  <a:pt x="338" y="11"/>
                  <a:pt x="339" y="11"/>
                  <a:pt x="339" y="11"/>
                </a:cubicBezTo>
                <a:cubicBezTo>
                  <a:pt x="340" y="11"/>
                  <a:pt x="340" y="11"/>
                  <a:pt x="340" y="10"/>
                </a:cubicBezTo>
                <a:cubicBezTo>
                  <a:pt x="341" y="13"/>
                  <a:pt x="344" y="11"/>
                  <a:pt x="346" y="12"/>
                </a:cubicBezTo>
                <a:cubicBezTo>
                  <a:pt x="346" y="12"/>
                  <a:pt x="346" y="12"/>
                  <a:pt x="346" y="12"/>
                </a:cubicBezTo>
                <a:cubicBezTo>
                  <a:pt x="347" y="12"/>
                  <a:pt x="348" y="12"/>
                  <a:pt x="349" y="13"/>
                </a:cubicBezTo>
                <a:cubicBezTo>
                  <a:pt x="350" y="12"/>
                  <a:pt x="350" y="11"/>
                  <a:pt x="351" y="10"/>
                </a:cubicBezTo>
                <a:cubicBezTo>
                  <a:pt x="351" y="11"/>
                  <a:pt x="351" y="11"/>
                  <a:pt x="351" y="12"/>
                </a:cubicBezTo>
                <a:cubicBezTo>
                  <a:pt x="353" y="11"/>
                  <a:pt x="356" y="11"/>
                  <a:pt x="358" y="11"/>
                </a:cubicBezTo>
                <a:cubicBezTo>
                  <a:pt x="358" y="12"/>
                  <a:pt x="358" y="12"/>
                  <a:pt x="358" y="12"/>
                </a:cubicBezTo>
                <a:cubicBezTo>
                  <a:pt x="359" y="12"/>
                  <a:pt x="360" y="12"/>
                  <a:pt x="360" y="12"/>
                </a:cubicBezTo>
                <a:cubicBezTo>
                  <a:pt x="360" y="12"/>
                  <a:pt x="361" y="12"/>
                  <a:pt x="361" y="12"/>
                </a:cubicBezTo>
                <a:cubicBezTo>
                  <a:pt x="361" y="13"/>
                  <a:pt x="360" y="12"/>
                  <a:pt x="360" y="13"/>
                </a:cubicBezTo>
                <a:cubicBezTo>
                  <a:pt x="358" y="13"/>
                  <a:pt x="356" y="14"/>
                  <a:pt x="354" y="13"/>
                </a:cubicBezTo>
                <a:cubicBezTo>
                  <a:pt x="353" y="13"/>
                  <a:pt x="353" y="14"/>
                  <a:pt x="352" y="14"/>
                </a:cubicBezTo>
                <a:cubicBezTo>
                  <a:pt x="352" y="13"/>
                  <a:pt x="352" y="13"/>
                  <a:pt x="351" y="13"/>
                </a:cubicBezTo>
                <a:cubicBezTo>
                  <a:pt x="351" y="13"/>
                  <a:pt x="350" y="13"/>
                  <a:pt x="350" y="14"/>
                </a:cubicBezTo>
                <a:cubicBezTo>
                  <a:pt x="347" y="13"/>
                  <a:pt x="344" y="13"/>
                  <a:pt x="341" y="14"/>
                </a:cubicBezTo>
                <a:cubicBezTo>
                  <a:pt x="340" y="13"/>
                  <a:pt x="339" y="13"/>
                  <a:pt x="339" y="13"/>
                </a:cubicBezTo>
                <a:cubicBezTo>
                  <a:pt x="340" y="15"/>
                  <a:pt x="342" y="14"/>
                  <a:pt x="343" y="15"/>
                </a:cubicBezTo>
                <a:cubicBezTo>
                  <a:pt x="343" y="15"/>
                  <a:pt x="343" y="14"/>
                  <a:pt x="344" y="14"/>
                </a:cubicBezTo>
                <a:cubicBezTo>
                  <a:pt x="345" y="15"/>
                  <a:pt x="346" y="14"/>
                  <a:pt x="347" y="15"/>
                </a:cubicBezTo>
                <a:cubicBezTo>
                  <a:pt x="347" y="15"/>
                  <a:pt x="348" y="14"/>
                  <a:pt x="349" y="15"/>
                </a:cubicBezTo>
                <a:cubicBezTo>
                  <a:pt x="352" y="14"/>
                  <a:pt x="354" y="15"/>
                  <a:pt x="357" y="15"/>
                </a:cubicBezTo>
                <a:cubicBezTo>
                  <a:pt x="358" y="16"/>
                  <a:pt x="359" y="16"/>
                  <a:pt x="360" y="15"/>
                </a:cubicBezTo>
                <a:cubicBezTo>
                  <a:pt x="361" y="16"/>
                  <a:pt x="362" y="16"/>
                  <a:pt x="363" y="16"/>
                </a:cubicBezTo>
                <a:cubicBezTo>
                  <a:pt x="364" y="16"/>
                  <a:pt x="364" y="16"/>
                  <a:pt x="364" y="16"/>
                </a:cubicBezTo>
                <a:cubicBezTo>
                  <a:pt x="366" y="15"/>
                  <a:pt x="369" y="17"/>
                  <a:pt x="370" y="15"/>
                </a:cubicBezTo>
                <a:cubicBezTo>
                  <a:pt x="372" y="17"/>
                  <a:pt x="373" y="16"/>
                  <a:pt x="375" y="17"/>
                </a:cubicBezTo>
                <a:cubicBezTo>
                  <a:pt x="376" y="16"/>
                  <a:pt x="378" y="16"/>
                  <a:pt x="379" y="17"/>
                </a:cubicBezTo>
                <a:cubicBezTo>
                  <a:pt x="379" y="17"/>
                  <a:pt x="380" y="16"/>
                  <a:pt x="380" y="16"/>
                </a:cubicBezTo>
                <a:cubicBezTo>
                  <a:pt x="385" y="18"/>
                  <a:pt x="389" y="16"/>
                  <a:pt x="394" y="18"/>
                </a:cubicBezTo>
                <a:cubicBezTo>
                  <a:pt x="395" y="18"/>
                  <a:pt x="395" y="18"/>
                  <a:pt x="396" y="18"/>
                </a:cubicBezTo>
                <a:cubicBezTo>
                  <a:pt x="396" y="18"/>
                  <a:pt x="397" y="17"/>
                  <a:pt x="397" y="18"/>
                </a:cubicBezTo>
                <a:cubicBezTo>
                  <a:pt x="397" y="19"/>
                  <a:pt x="398" y="17"/>
                  <a:pt x="399" y="19"/>
                </a:cubicBezTo>
                <a:cubicBezTo>
                  <a:pt x="402" y="18"/>
                  <a:pt x="405" y="18"/>
                  <a:pt x="408" y="19"/>
                </a:cubicBezTo>
                <a:cubicBezTo>
                  <a:pt x="408" y="19"/>
                  <a:pt x="408" y="19"/>
                  <a:pt x="409" y="18"/>
                </a:cubicBezTo>
                <a:cubicBezTo>
                  <a:pt x="409" y="18"/>
                  <a:pt x="409" y="19"/>
                  <a:pt x="409" y="19"/>
                </a:cubicBezTo>
                <a:cubicBezTo>
                  <a:pt x="413" y="19"/>
                  <a:pt x="416" y="19"/>
                  <a:pt x="420" y="20"/>
                </a:cubicBezTo>
                <a:cubicBezTo>
                  <a:pt x="421" y="19"/>
                  <a:pt x="423" y="21"/>
                  <a:pt x="425" y="20"/>
                </a:cubicBezTo>
                <a:cubicBezTo>
                  <a:pt x="425" y="20"/>
                  <a:pt x="426" y="20"/>
                  <a:pt x="426" y="21"/>
                </a:cubicBezTo>
                <a:cubicBezTo>
                  <a:pt x="426" y="20"/>
                  <a:pt x="428" y="20"/>
                  <a:pt x="428" y="21"/>
                </a:cubicBezTo>
                <a:cubicBezTo>
                  <a:pt x="429" y="20"/>
                  <a:pt x="430" y="21"/>
                  <a:pt x="431" y="20"/>
                </a:cubicBezTo>
                <a:cubicBezTo>
                  <a:pt x="431" y="21"/>
                  <a:pt x="432" y="20"/>
                  <a:pt x="432" y="21"/>
                </a:cubicBezTo>
                <a:cubicBezTo>
                  <a:pt x="433" y="21"/>
                  <a:pt x="433" y="21"/>
                  <a:pt x="434" y="21"/>
                </a:cubicBezTo>
                <a:cubicBezTo>
                  <a:pt x="435" y="21"/>
                  <a:pt x="438" y="20"/>
                  <a:pt x="439" y="22"/>
                </a:cubicBezTo>
                <a:cubicBezTo>
                  <a:pt x="440" y="22"/>
                  <a:pt x="441" y="22"/>
                  <a:pt x="442" y="21"/>
                </a:cubicBezTo>
                <a:cubicBezTo>
                  <a:pt x="443" y="22"/>
                  <a:pt x="445" y="22"/>
                  <a:pt x="446" y="22"/>
                </a:cubicBezTo>
                <a:cubicBezTo>
                  <a:pt x="447" y="22"/>
                  <a:pt x="446" y="22"/>
                  <a:pt x="447" y="23"/>
                </a:cubicBezTo>
                <a:cubicBezTo>
                  <a:pt x="448" y="22"/>
                  <a:pt x="449" y="22"/>
                  <a:pt x="449" y="22"/>
                </a:cubicBezTo>
                <a:cubicBezTo>
                  <a:pt x="451" y="23"/>
                  <a:pt x="453" y="22"/>
                  <a:pt x="454" y="23"/>
                </a:cubicBezTo>
                <a:cubicBezTo>
                  <a:pt x="458" y="22"/>
                  <a:pt x="463" y="24"/>
                  <a:pt x="467" y="23"/>
                </a:cubicBezTo>
                <a:cubicBezTo>
                  <a:pt x="468" y="24"/>
                  <a:pt x="468" y="24"/>
                  <a:pt x="468" y="24"/>
                </a:cubicBezTo>
                <a:cubicBezTo>
                  <a:pt x="469" y="24"/>
                  <a:pt x="468" y="24"/>
                  <a:pt x="469" y="24"/>
                </a:cubicBezTo>
                <a:cubicBezTo>
                  <a:pt x="469" y="25"/>
                  <a:pt x="470" y="24"/>
                  <a:pt x="470" y="25"/>
                </a:cubicBezTo>
                <a:cubicBezTo>
                  <a:pt x="471" y="24"/>
                  <a:pt x="473" y="25"/>
                  <a:pt x="475" y="24"/>
                </a:cubicBezTo>
                <a:cubicBezTo>
                  <a:pt x="475" y="26"/>
                  <a:pt x="477" y="25"/>
                  <a:pt x="477" y="24"/>
                </a:cubicBezTo>
                <a:cubicBezTo>
                  <a:pt x="478" y="24"/>
                  <a:pt x="478" y="25"/>
                  <a:pt x="478" y="25"/>
                </a:cubicBezTo>
                <a:cubicBezTo>
                  <a:pt x="479" y="25"/>
                  <a:pt x="480" y="24"/>
                  <a:pt x="481" y="25"/>
                </a:cubicBezTo>
                <a:cubicBezTo>
                  <a:pt x="482" y="25"/>
                  <a:pt x="481" y="24"/>
                  <a:pt x="482" y="24"/>
                </a:cubicBezTo>
                <a:cubicBezTo>
                  <a:pt x="482" y="24"/>
                  <a:pt x="482" y="26"/>
                  <a:pt x="483" y="26"/>
                </a:cubicBezTo>
                <a:cubicBezTo>
                  <a:pt x="484" y="25"/>
                  <a:pt x="483" y="25"/>
                  <a:pt x="483" y="25"/>
                </a:cubicBezTo>
                <a:cubicBezTo>
                  <a:pt x="485" y="25"/>
                  <a:pt x="487" y="25"/>
                  <a:pt x="489" y="26"/>
                </a:cubicBezTo>
                <a:cubicBezTo>
                  <a:pt x="489" y="26"/>
                  <a:pt x="489" y="26"/>
                  <a:pt x="490" y="25"/>
                </a:cubicBezTo>
                <a:cubicBezTo>
                  <a:pt x="490" y="26"/>
                  <a:pt x="490" y="26"/>
                  <a:pt x="491" y="26"/>
                </a:cubicBezTo>
                <a:cubicBezTo>
                  <a:pt x="492" y="27"/>
                  <a:pt x="493" y="25"/>
                  <a:pt x="494" y="26"/>
                </a:cubicBezTo>
                <a:cubicBezTo>
                  <a:pt x="495" y="26"/>
                  <a:pt x="496" y="26"/>
                  <a:pt x="497" y="27"/>
                </a:cubicBezTo>
                <a:cubicBezTo>
                  <a:pt x="496" y="27"/>
                  <a:pt x="495" y="28"/>
                  <a:pt x="495" y="28"/>
                </a:cubicBezTo>
                <a:cubicBezTo>
                  <a:pt x="494" y="28"/>
                  <a:pt x="495" y="28"/>
                  <a:pt x="495" y="29"/>
                </a:cubicBezTo>
                <a:cubicBezTo>
                  <a:pt x="494" y="29"/>
                  <a:pt x="494" y="29"/>
                  <a:pt x="493" y="29"/>
                </a:cubicBezTo>
                <a:cubicBezTo>
                  <a:pt x="493" y="29"/>
                  <a:pt x="492" y="28"/>
                  <a:pt x="492" y="28"/>
                </a:cubicBezTo>
                <a:cubicBezTo>
                  <a:pt x="492" y="28"/>
                  <a:pt x="492" y="27"/>
                  <a:pt x="492" y="27"/>
                </a:cubicBezTo>
                <a:cubicBezTo>
                  <a:pt x="490" y="27"/>
                  <a:pt x="489" y="28"/>
                  <a:pt x="487" y="28"/>
                </a:cubicBezTo>
                <a:cubicBezTo>
                  <a:pt x="486" y="27"/>
                  <a:pt x="485" y="28"/>
                  <a:pt x="485" y="28"/>
                </a:cubicBezTo>
                <a:cubicBezTo>
                  <a:pt x="484" y="28"/>
                  <a:pt x="483" y="28"/>
                  <a:pt x="482" y="27"/>
                </a:cubicBezTo>
                <a:cubicBezTo>
                  <a:pt x="482" y="27"/>
                  <a:pt x="482" y="28"/>
                  <a:pt x="482" y="28"/>
                </a:cubicBezTo>
                <a:cubicBezTo>
                  <a:pt x="480" y="27"/>
                  <a:pt x="479" y="28"/>
                  <a:pt x="478" y="27"/>
                </a:cubicBezTo>
                <a:cubicBezTo>
                  <a:pt x="477" y="27"/>
                  <a:pt x="476" y="27"/>
                  <a:pt x="476" y="29"/>
                </a:cubicBezTo>
                <a:cubicBezTo>
                  <a:pt x="475" y="28"/>
                  <a:pt x="476" y="28"/>
                  <a:pt x="476" y="27"/>
                </a:cubicBezTo>
                <a:cubicBezTo>
                  <a:pt x="475" y="27"/>
                  <a:pt x="473" y="26"/>
                  <a:pt x="472" y="27"/>
                </a:cubicBezTo>
                <a:cubicBezTo>
                  <a:pt x="471" y="27"/>
                  <a:pt x="472" y="27"/>
                  <a:pt x="472" y="27"/>
                </a:cubicBezTo>
                <a:cubicBezTo>
                  <a:pt x="471" y="26"/>
                  <a:pt x="471" y="27"/>
                  <a:pt x="470" y="27"/>
                </a:cubicBezTo>
                <a:cubicBezTo>
                  <a:pt x="469" y="27"/>
                  <a:pt x="469" y="27"/>
                  <a:pt x="469" y="26"/>
                </a:cubicBezTo>
                <a:cubicBezTo>
                  <a:pt x="468" y="26"/>
                  <a:pt x="468" y="26"/>
                  <a:pt x="467" y="26"/>
                </a:cubicBezTo>
                <a:cubicBezTo>
                  <a:pt x="467" y="27"/>
                  <a:pt x="467" y="26"/>
                  <a:pt x="467" y="27"/>
                </a:cubicBezTo>
                <a:cubicBezTo>
                  <a:pt x="466" y="27"/>
                  <a:pt x="466" y="26"/>
                  <a:pt x="466" y="26"/>
                </a:cubicBezTo>
                <a:cubicBezTo>
                  <a:pt x="464" y="27"/>
                  <a:pt x="461" y="27"/>
                  <a:pt x="459" y="26"/>
                </a:cubicBezTo>
                <a:cubicBezTo>
                  <a:pt x="458" y="26"/>
                  <a:pt x="457" y="26"/>
                  <a:pt x="457" y="26"/>
                </a:cubicBezTo>
                <a:cubicBezTo>
                  <a:pt x="457" y="26"/>
                  <a:pt x="456" y="26"/>
                  <a:pt x="456" y="25"/>
                </a:cubicBezTo>
                <a:cubicBezTo>
                  <a:pt x="456" y="26"/>
                  <a:pt x="455" y="26"/>
                  <a:pt x="456" y="27"/>
                </a:cubicBezTo>
                <a:cubicBezTo>
                  <a:pt x="455" y="27"/>
                  <a:pt x="454" y="27"/>
                  <a:pt x="455" y="27"/>
                </a:cubicBezTo>
                <a:cubicBezTo>
                  <a:pt x="455" y="28"/>
                  <a:pt x="454" y="27"/>
                  <a:pt x="454" y="27"/>
                </a:cubicBezTo>
                <a:cubicBezTo>
                  <a:pt x="454" y="26"/>
                  <a:pt x="453" y="27"/>
                  <a:pt x="453" y="27"/>
                </a:cubicBezTo>
                <a:cubicBezTo>
                  <a:pt x="452" y="26"/>
                  <a:pt x="453" y="26"/>
                  <a:pt x="454" y="26"/>
                </a:cubicBezTo>
                <a:cubicBezTo>
                  <a:pt x="454" y="25"/>
                  <a:pt x="453" y="25"/>
                  <a:pt x="453" y="25"/>
                </a:cubicBezTo>
                <a:cubicBezTo>
                  <a:pt x="452" y="26"/>
                  <a:pt x="452" y="25"/>
                  <a:pt x="451" y="26"/>
                </a:cubicBezTo>
                <a:cubicBezTo>
                  <a:pt x="450" y="25"/>
                  <a:pt x="448" y="25"/>
                  <a:pt x="447" y="25"/>
                </a:cubicBezTo>
                <a:cubicBezTo>
                  <a:pt x="446" y="25"/>
                  <a:pt x="446" y="25"/>
                  <a:pt x="446" y="25"/>
                </a:cubicBezTo>
                <a:cubicBezTo>
                  <a:pt x="446" y="25"/>
                  <a:pt x="445" y="25"/>
                  <a:pt x="445" y="25"/>
                </a:cubicBezTo>
                <a:cubicBezTo>
                  <a:pt x="443" y="24"/>
                  <a:pt x="442" y="25"/>
                  <a:pt x="440" y="24"/>
                </a:cubicBezTo>
                <a:cubicBezTo>
                  <a:pt x="440" y="24"/>
                  <a:pt x="439" y="24"/>
                  <a:pt x="439" y="25"/>
                </a:cubicBezTo>
                <a:cubicBezTo>
                  <a:pt x="438" y="24"/>
                  <a:pt x="438" y="25"/>
                  <a:pt x="437" y="25"/>
                </a:cubicBezTo>
                <a:cubicBezTo>
                  <a:pt x="436" y="25"/>
                  <a:pt x="437" y="25"/>
                  <a:pt x="437" y="26"/>
                </a:cubicBezTo>
                <a:cubicBezTo>
                  <a:pt x="436" y="25"/>
                  <a:pt x="435" y="24"/>
                  <a:pt x="435" y="24"/>
                </a:cubicBezTo>
                <a:cubicBezTo>
                  <a:pt x="434" y="24"/>
                  <a:pt x="433" y="25"/>
                  <a:pt x="432" y="26"/>
                </a:cubicBezTo>
                <a:cubicBezTo>
                  <a:pt x="431" y="26"/>
                  <a:pt x="433" y="25"/>
                  <a:pt x="434" y="24"/>
                </a:cubicBezTo>
                <a:cubicBezTo>
                  <a:pt x="434" y="24"/>
                  <a:pt x="433" y="24"/>
                  <a:pt x="433" y="24"/>
                </a:cubicBezTo>
                <a:cubicBezTo>
                  <a:pt x="433" y="23"/>
                  <a:pt x="432" y="24"/>
                  <a:pt x="432" y="23"/>
                </a:cubicBezTo>
                <a:cubicBezTo>
                  <a:pt x="431" y="24"/>
                  <a:pt x="430" y="24"/>
                  <a:pt x="430" y="25"/>
                </a:cubicBezTo>
                <a:cubicBezTo>
                  <a:pt x="429" y="24"/>
                  <a:pt x="428" y="25"/>
                  <a:pt x="427" y="24"/>
                </a:cubicBezTo>
                <a:cubicBezTo>
                  <a:pt x="427" y="24"/>
                  <a:pt x="426" y="24"/>
                  <a:pt x="426" y="25"/>
                </a:cubicBezTo>
                <a:cubicBezTo>
                  <a:pt x="426" y="25"/>
                  <a:pt x="425" y="24"/>
                  <a:pt x="425" y="24"/>
                </a:cubicBezTo>
                <a:cubicBezTo>
                  <a:pt x="425" y="24"/>
                  <a:pt x="424" y="25"/>
                  <a:pt x="424" y="24"/>
                </a:cubicBezTo>
                <a:cubicBezTo>
                  <a:pt x="423" y="25"/>
                  <a:pt x="422" y="27"/>
                  <a:pt x="421" y="26"/>
                </a:cubicBezTo>
                <a:cubicBezTo>
                  <a:pt x="421" y="26"/>
                  <a:pt x="421" y="26"/>
                  <a:pt x="421" y="26"/>
                </a:cubicBezTo>
                <a:cubicBezTo>
                  <a:pt x="421" y="26"/>
                  <a:pt x="422" y="25"/>
                  <a:pt x="422" y="25"/>
                </a:cubicBezTo>
                <a:cubicBezTo>
                  <a:pt x="421" y="23"/>
                  <a:pt x="419" y="25"/>
                  <a:pt x="418" y="25"/>
                </a:cubicBezTo>
                <a:cubicBezTo>
                  <a:pt x="417" y="24"/>
                  <a:pt x="417" y="24"/>
                  <a:pt x="417" y="23"/>
                </a:cubicBezTo>
                <a:cubicBezTo>
                  <a:pt x="417" y="23"/>
                  <a:pt x="417" y="23"/>
                  <a:pt x="417" y="23"/>
                </a:cubicBezTo>
                <a:cubicBezTo>
                  <a:pt x="416" y="24"/>
                  <a:pt x="415" y="25"/>
                  <a:pt x="414" y="25"/>
                </a:cubicBezTo>
                <a:cubicBezTo>
                  <a:pt x="413" y="25"/>
                  <a:pt x="413" y="24"/>
                  <a:pt x="413" y="24"/>
                </a:cubicBezTo>
                <a:cubicBezTo>
                  <a:pt x="414" y="24"/>
                  <a:pt x="415" y="24"/>
                  <a:pt x="415" y="24"/>
                </a:cubicBezTo>
                <a:cubicBezTo>
                  <a:pt x="415" y="23"/>
                  <a:pt x="414" y="23"/>
                  <a:pt x="414" y="23"/>
                </a:cubicBezTo>
                <a:cubicBezTo>
                  <a:pt x="413" y="23"/>
                  <a:pt x="414" y="23"/>
                  <a:pt x="413" y="24"/>
                </a:cubicBezTo>
                <a:cubicBezTo>
                  <a:pt x="413" y="23"/>
                  <a:pt x="412" y="24"/>
                  <a:pt x="412" y="24"/>
                </a:cubicBezTo>
                <a:cubicBezTo>
                  <a:pt x="411" y="24"/>
                  <a:pt x="412" y="24"/>
                  <a:pt x="411" y="24"/>
                </a:cubicBezTo>
                <a:cubicBezTo>
                  <a:pt x="411" y="25"/>
                  <a:pt x="410" y="24"/>
                  <a:pt x="409" y="25"/>
                </a:cubicBezTo>
                <a:cubicBezTo>
                  <a:pt x="409" y="24"/>
                  <a:pt x="410" y="24"/>
                  <a:pt x="409" y="23"/>
                </a:cubicBezTo>
                <a:cubicBezTo>
                  <a:pt x="408" y="23"/>
                  <a:pt x="408" y="23"/>
                  <a:pt x="408" y="24"/>
                </a:cubicBezTo>
                <a:cubicBezTo>
                  <a:pt x="407" y="24"/>
                  <a:pt x="407" y="24"/>
                  <a:pt x="406" y="24"/>
                </a:cubicBezTo>
                <a:cubicBezTo>
                  <a:pt x="406" y="25"/>
                  <a:pt x="406" y="26"/>
                  <a:pt x="405" y="26"/>
                </a:cubicBezTo>
                <a:cubicBezTo>
                  <a:pt x="405" y="26"/>
                  <a:pt x="405" y="25"/>
                  <a:pt x="405" y="24"/>
                </a:cubicBezTo>
                <a:cubicBezTo>
                  <a:pt x="404" y="24"/>
                  <a:pt x="403" y="25"/>
                  <a:pt x="402" y="25"/>
                </a:cubicBezTo>
                <a:cubicBezTo>
                  <a:pt x="402" y="24"/>
                  <a:pt x="401" y="25"/>
                  <a:pt x="401" y="24"/>
                </a:cubicBezTo>
                <a:cubicBezTo>
                  <a:pt x="401" y="24"/>
                  <a:pt x="402" y="24"/>
                  <a:pt x="402" y="23"/>
                </a:cubicBezTo>
                <a:cubicBezTo>
                  <a:pt x="401" y="22"/>
                  <a:pt x="398" y="23"/>
                  <a:pt x="399" y="24"/>
                </a:cubicBezTo>
                <a:cubicBezTo>
                  <a:pt x="399" y="25"/>
                  <a:pt x="398" y="25"/>
                  <a:pt x="398" y="25"/>
                </a:cubicBezTo>
                <a:cubicBezTo>
                  <a:pt x="398" y="24"/>
                  <a:pt x="398" y="24"/>
                  <a:pt x="398" y="23"/>
                </a:cubicBezTo>
                <a:cubicBezTo>
                  <a:pt x="396" y="22"/>
                  <a:pt x="395" y="25"/>
                  <a:pt x="392" y="24"/>
                </a:cubicBezTo>
                <a:cubicBezTo>
                  <a:pt x="391" y="25"/>
                  <a:pt x="389" y="23"/>
                  <a:pt x="387" y="24"/>
                </a:cubicBezTo>
                <a:cubicBezTo>
                  <a:pt x="387" y="24"/>
                  <a:pt x="388" y="24"/>
                  <a:pt x="387" y="25"/>
                </a:cubicBezTo>
                <a:cubicBezTo>
                  <a:pt x="388" y="25"/>
                  <a:pt x="389" y="25"/>
                  <a:pt x="389" y="25"/>
                </a:cubicBezTo>
                <a:cubicBezTo>
                  <a:pt x="390" y="25"/>
                  <a:pt x="390" y="25"/>
                  <a:pt x="390" y="26"/>
                </a:cubicBezTo>
                <a:cubicBezTo>
                  <a:pt x="391" y="26"/>
                  <a:pt x="391" y="26"/>
                  <a:pt x="392" y="25"/>
                </a:cubicBezTo>
                <a:cubicBezTo>
                  <a:pt x="394" y="25"/>
                  <a:pt x="396" y="26"/>
                  <a:pt x="398" y="25"/>
                </a:cubicBezTo>
                <a:cubicBezTo>
                  <a:pt x="398" y="26"/>
                  <a:pt x="398" y="25"/>
                  <a:pt x="399" y="26"/>
                </a:cubicBezTo>
                <a:cubicBezTo>
                  <a:pt x="401" y="25"/>
                  <a:pt x="403" y="27"/>
                  <a:pt x="405" y="26"/>
                </a:cubicBezTo>
                <a:cubicBezTo>
                  <a:pt x="405" y="26"/>
                  <a:pt x="405" y="26"/>
                  <a:pt x="405" y="26"/>
                </a:cubicBezTo>
                <a:cubicBezTo>
                  <a:pt x="406" y="26"/>
                  <a:pt x="406" y="26"/>
                  <a:pt x="407" y="27"/>
                </a:cubicBezTo>
                <a:cubicBezTo>
                  <a:pt x="409" y="26"/>
                  <a:pt x="410" y="25"/>
                  <a:pt x="411" y="24"/>
                </a:cubicBezTo>
                <a:cubicBezTo>
                  <a:pt x="411" y="24"/>
                  <a:pt x="412" y="24"/>
                  <a:pt x="412" y="24"/>
                </a:cubicBezTo>
                <a:cubicBezTo>
                  <a:pt x="412" y="26"/>
                  <a:pt x="410" y="26"/>
                  <a:pt x="410" y="27"/>
                </a:cubicBezTo>
                <a:cubicBezTo>
                  <a:pt x="410" y="28"/>
                  <a:pt x="412" y="28"/>
                  <a:pt x="413" y="27"/>
                </a:cubicBezTo>
                <a:cubicBezTo>
                  <a:pt x="414" y="27"/>
                  <a:pt x="415" y="28"/>
                  <a:pt x="416" y="27"/>
                </a:cubicBezTo>
                <a:cubicBezTo>
                  <a:pt x="416" y="27"/>
                  <a:pt x="416" y="28"/>
                  <a:pt x="416" y="28"/>
                </a:cubicBezTo>
                <a:cubicBezTo>
                  <a:pt x="418" y="27"/>
                  <a:pt x="419" y="28"/>
                  <a:pt x="420" y="27"/>
                </a:cubicBezTo>
                <a:cubicBezTo>
                  <a:pt x="421" y="28"/>
                  <a:pt x="421" y="28"/>
                  <a:pt x="422" y="29"/>
                </a:cubicBezTo>
                <a:cubicBezTo>
                  <a:pt x="422" y="28"/>
                  <a:pt x="421" y="28"/>
                  <a:pt x="422" y="27"/>
                </a:cubicBezTo>
                <a:cubicBezTo>
                  <a:pt x="422" y="28"/>
                  <a:pt x="422" y="28"/>
                  <a:pt x="423" y="27"/>
                </a:cubicBezTo>
                <a:cubicBezTo>
                  <a:pt x="423" y="28"/>
                  <a:pt x="425" y="29"/>
                  <a:pt x="425" y="28"/>
                </a:cubicBezTo>
                <a:cubicBezTo>
                  <a:pt x="427" y="30"/>
                  <a:pt x="429" y="27"/>
                  <a:pt x="431" y="28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30"/>
                  <a:pt x="430" y="29"/>
                  <a:pt x="429" y="30"/>
                </a:cubicBezTo>
                <a:cubicBezTo>
                  <a:pt x="429" y="31"/>
                  <a:pt x="431" y="31"/>
                  <a:pt x="430" y="32"/>
                </a:cubicBezTo>
                <a:cubicBezTo>
                  <a:pt x="430" y="31"/>
                  <a:pt x="429" y="31"/>
                  <a:pt x="429" y="31"/>
                </a:cubicBezTo>
                <a:cubicBezTo>
                  <a:pt x="429" y="30"/>
                  <a:pt x="429" y="30"/>
                  <a:pt x="429" y="30"/>
                </a:cubicBezTo>
                <a:cubicBezTo>
                  <a:pt x="428" y="29"/>
                  <a:pt x="426" y="30"/>
                  <a:pt x="426" y="29"/>
                </a:cubicBezTo>
                <a:cubicBezTo>
                  <a:pt x="424" y="28"/>
                  <a:pt x="424" y="31"/>
                  <a:pt x="422" y="30"/>
                </a:cubicBezTo>
                <a:cubicBezTo>
                  <a:pt x="422" y="30"/>
                  <a:pt x="423" y="30"/>
                  <a:pt x="423" y="29"/>
                </a:cubicBezTo>
                <a:cubicBezTo>
                  <a:pt x="422" y="29"/>
                  <a:pt x="422" y="29"/>
                  <a:pt x="421" y="29"/>
                </a:cubicBezTo>
                <a:cubicBezTo>
                  <a:pt x="422" y="30"/>
                  <a:pt x="420" y="31"/>
                  <a:pt x="421" y="32"/>
                </a:cubicBezTo>
                <a:cubicBezTo>
                  <a:pt x="420" y="32"/>
                  <a:pt x="419" y="32"/>
                  <a:pt x="419" y="33"/>
                </a:cubicBezTo>
                <a:cubicBezTo>
                  <a:pt x="418" y="32"/>
                  <a:pt x="419" y="32"/>
                  <a:pt x="420" y="32"/>
                </a:cubicBezTo>
                <a:cubicBezTo>
                  <a:pt x="420" y="31"/>
                  <a:pt x="420" y="29"/>
                  <a:pt x="421" y="29"/>
                </a:cubicBezTo>
                <a:cubicBezTo>
                  <a:pt x="421" y="29"/>
                  <a:pt x="421" y="29"/>
                  <a:pt x="421" y="29"/>
                </a:cubicBezTo>
                <a:cubicBezTo>
                  <a:pt x="420" y="29"/>
                  <a:pt x="418" y="30"/>
                  <a:pt x="417" y="29"/>
                </a:cubicBezTo>
                <a:cubicBezTo>
                  <a:pt x="417" y="30"/>
                  <a:pt x="416" y="30"/>
                  <a:pt x="416" y="31"/>
                </a:cubicBezTo>
                <a:cubicBezTo>
                  <a:pt x="415" y="28"/>
                  <a:pt x="414" y="30"/>
                  <a:pt x="412" y="30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411" y="28"/>
                  <a:pt x="411" y="29"/>
                  <a:pt x="411" y="30"/>
                </a:cubicBezTo>
                <a:cubicBezTo>
                  <a:pt x="410" y="29"/>
                  <a:pt x="410" y="29"/>
                  <a:pt x="409" y="29"/>
                </a:cubicBezTo>
                <a:cubicBezTo>
                  <a:pt x="408" y="29"/>
                  <a:pt x="407" y="30"/>
                  <a:pt x="406" y="30"/>
                </a:cubicBezTo>
                <a:cubicBezTo>
                  <a:pt x="407" y="31"/>
                  <a:pt x="406" y="32"/>
                  <a:pt x="406" y="32"/>
                </a:cubicBezTo>
                <a:cubicBezTo>
                  <a:pt x="407" y="33"/>
                  <a:pt x="407" y="33"/>
                  <a:pt x="408" y="33"/>
                </a:cubicBezTo>
                <a:cubicBezTo>
                  <a:pt x="408" y="33"/>
                  <a:pt x="408" y="32"/>
                  <a:pt x="408" y="32"/>
                </a:cubicBezTo>
                <a:cubicBezTo>
                  <a:pt x="409" y="32"/>
                  <a:pt x="409" y="32"/>
                  <a:pt x="410" y="32"/>
                </a:cubicBezTo>
                <a:cubicBezTo>
                  <a:pt x="410" y="32"/>
                  <a:pt x="410" y="33"/>
                  <a:pt x="410" y="33"/>
                </a:cubicBezTo>
                <a:cubicBezTo>
                  <a:pt x="411" y="33"/>
                  <a:pt x="410" y="31"/>
                  <a:pt x="411" y="31"/>
                </a:cubicBezTo>
                <a:cubicBezTo>
                  <a:pt x="412" y="32"/>
                  <a:pt x="410" y="34"/>
                  <a:pt x="412" y="34"/>
                </a:cubicBezTo>
                <a:cubicBezTo>
                  <a:pt x="413" y="34"/>
                  <a:pt x="415" y="34"/>
                  <a:pt x="417" y="34"/>
                </a:cubicBezTo>
                <a:cubicBezTo>
                  <a:pt x="417" y="34"/>
                  <a:pt x="417" y="34"/>
                  <a:pt x="417" y="34"/>
                </a:cubicBezTo>
                <a:cubicBezTo>
                  <a:pt x="417" y="33"/>
                  <a:pt x="418" y="34"/>
                  <a:pt x="418" y="33"/>
                </a:cubicBezTo>
                <a:cubicBezTo>
                  <a:pt x="420" y="35"/>
                  <a:pt x="421" y="33"/>
                  <a:pt x="422" y="32"/>
                </a:cubicBezTo>
                <a:cubicBezTo>
                  <a:pt x="423" y="32"/>
                  <a:pt x="421" y="33"/>
                  <a:pt x="422" y="33"/>
                </a:cubicBezTo>
                <a:cubicBezTo>
                  <a:pt x="422" y="34"/>
                  <a:pt x="422" y="34"/>
                  <a:pt x="423" y="35"/>
                </a:cubicBezTo>
                <a:cubicBezTo>
                  <a:pt x="424" y="34"/>
                  <a:pt x="425" y="34"/>
                  <a:pt x="426" y="34"/>
                </a:cubicBezTo>
                <a:cubicBezTo>
                  <a:pt x="427" y="36"/>
                  <a:pt x="429" y="34"/>
                  <a:pt x="430" y="36"/>
                </a:cubicBezTo>
                <a:cubicBezTo>
                  <a:pt x="430" y="35"/>
                  <a:pt x="430" y="35"/>
                  <a:pt x="430" y="35"/>
                </a:cubicBezTo>
                <a:cubicBezTo>
                  <a:pt x="431" y="35"/>
                  <a:pt x="432" y="34"/>
                  <a:pt x="433" y="35"/>
                </a:cubicBezTo>
                <a:cubicBezTo>
                  <a:pt x="434" y="34"/>
                  <a:pt x="435" y="35"/>
                  <a:pt x="437" y="35"/>
                </a:cubicBezTo>
                <a:cubicBezTo>
                  <a:pt x="437" y="34"/>
                  <a:pt x="436" y="34"/>
                  <a:pt x="437" y="34"/>
                </a:cubicBezTo>
                <a:cubicBezTo>
                  <a:pt x="438" y="36"/>
                  <a:pt x="440" y="34"/>
                  <a:pt x="442" y="36"/>
                </a:cubicBezTo>
                <a:cubicBezTo>
                  <a:pt x="443" y="35"/>
                  <a:pt x="443" y="35"/>
                  <a:pt x="443" y="35"/>
                </a:cubicBezTo>
                <a:cubicBezTo>
                  <a:pt x="443" y="35"/>
                  <a:pt x="443" y="35"/>
                  <a:pt x="443" y="35"/>
                </a:cubicBezTo>
                <a:cubicBezTo>
                  <a:pt x="444" y="36"/>
                  <a:pt x="444" y="35"/>
                  <a:pt x="444" y="35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6" y="35"/>
                  <a:pt x="446" y="35"/>
                  <a:pt x="447" y="35"/>
                </a:cubicBezTo>
                <a:cubicBezTo>
                  <a:pt x="447" y="35"/>
                  <a:pt x="448" y="36"/>
                  <a:pt x="448" y="36"/>
                </a:cubicBezTo>
                <a:cubicBezTo>
                  <a:pt x="449" y="35"/>
                  <a:pt x="448" y="35"/>
                  <a:pt x="448" y="35"/>
                </a:cubicBezTo>
                <a:cubicBezTo>
                  <a:pt x="448" y="35"/>
                  <a:pt x="449" y="36"/>
                  <a:pt x="449" y="36"/>
                </a:cubicBezTo>
                <a:cubicBezTo>
                  <a:pt x="450" y="36"/>
                  <a:pt x="450" y="36"/>
                  <a:pt x="451" y="36"/>
                </a:cubicBezTo>
                <a:cubicBezTo>
                  <a:pt x="452" y="35"/>
                  <a:pt x="455" y="36"/>
                  <a:pt x="456" y="36"/>
                </a:cubicBezTo>
                <a:cubicBezTo>
                  <a:pt x="458" y="35"/>
                  <a:pt x="459" y="36"/>
                  <a:pt x="461" y="35"/>
                </a:cubicBezTo>
                <a:cubicBezTo>
                  <a:pt x="462" y="36"/>
                  <a:pt x="462" y="35"/>
                  <a:pt x="463" y="36"/>
                </a:cubicBezTo>
                <a:cubicBezTo>
                  <a:pt x="464" y="36"/>
                  <a:pt x="464" y="36"/>
                  <a:pt x="465" y="36"/>
                </a:cubicBezTo>
                <a:cubicBezTo>
                  <a:pt x="467" y="34"/>
                  <a:pt x="470" y="38"/>
                  <a:pt x="472" y="36"/>
                </a:cubicBezTo>
                <a:cubicBezTo>
                  <a:pt x="472" y="36"/>
                  <a:pt x="473" y="36"/>
                  <a:pt x="473" y="36"/>
                </a:cubicBezTo>
                <a:cubicBezTo>
                  <a:pt x="474" y="36"/>
                  <a:pt x="473" y="36"/>
                  <a:pt x="473" y="37"/>
                </a:cubicBezTo>
                <a:cubicBezTo>
                  <a:pt x="474" y="37"/>
                  <a:pt x="474" y="36"/>
                  <a:pt x="474" y="36"/>
                </a:cubicBezTo>
                <a:cubicBezTo>
                  <a:pt x="475" y="36"/>
                  <a:pt x="477" y="35"/>
                  <a:pt x="477" y="37"/>
                </a:cubicBezTo>
                <a:cubicBezTo>
                  <a:pt x="479" y="37"/>
                  <a:pt x="479" y="36"/>
                  <a:pt x="481" y="37"/>
                </a:cubicBezTo>
                <a:cubicBezTo>
                  <a:pt x="481" y="36"/>
                  <a:pt x="481" y="36"/>
                  <a:pt x="481" y="36"/>
                </a:cubicBezTo>
                <a:cubicBezTo>
                  <a:pt x="482" y="35"/>
                  <a:pt x="485" y="35"/>
                  <a:pt x="486" y="36"/>
                </a:cubicBezTo>
                <a:cubicBezTo>
                  <a:pt x="487" y="36"/>
                  <a:pt x="487" y="35"/>
                  <a:pt x="487" y="36"/>
                </a:cubicBezTo>
                <a:cubicBezTo>
                  <a:pt x="488" y="37"/>
                  <a:pt x="489" y="36"/>
                  <a:pt x="491" y="37"/>
                </a:cubicBezTo>
                <a:cubicBezTo>
                  <a:pt x="491" y="36"/>
                  <a:pt x="491" y="36"/>
                  <a:pt x="491" y="36"/>
                </a:cubicBezTo>
                <a:cubicBezTo>
                  <a:pt x="492" y="36"/>
                  <a:pt x="493" y="37"/>
                  <a:pt x="493" y="36"/>
                </a:cubicBezTo>
                <a:cubicBezTo>
                  <a:pt x="496" y="36"/>
                  <a:pt x="498" y="36"/>
                  <a:pt x="500" y="37"/>
                </a:cubicBezTo>
                <a:cubicBezTo>
                  <a:pt x="501" y="36"/>
                  <a:pt x="503" y="36"/>
                  <a:pt x="505" y="36"/>
                </a:cubicBezTo>
                <a:cubicBezTo>
                  <a:pt x="506" y="36"/>
                  <a:pt x="505" y="36"/>
                  <a:pt x="505" y="36"/>
                </a:cubicBezTo>
                <a:cubicBezTo>
                  <a:pt x="506" y="36"/>
                  <a:pt x="506" y="36"/>
                  <a:pt x="506" y="35"/>
                </a:cubicBezTo>
                <a:cubicBezTo>
                  <a:pt x="507" y="36"/>
                  <a:pt x="507" y="36"/>
                  <a:pt x="507" y="36"/>
                </a:cubicBezTo>
                <a:cubicBezTo>
                  <a:pt x="507" y="36"/>
                  <a:pt x="507" y="36"/>
                  <a:pt x="508" y="36"/>
                </a:cubicBezTo>
                <a:cubicBezTo>
                  <a:pt x="508" y="36"/>
                  <a:pt x="508" y="36"/>
                  <a:pt x="508" y="37"/>
                </a:cubicBezTo>
                <a:cubicBezTo>
                  <a:pt x="509" y="36"/>
                  <a:pt x="508" y="36"/>
                  <a:pt x="509" y="36"/>
                </a:cubicBezTo>
                <a:cubicBezTo>
                  <a:pt x="509" y="35"/>
                  <a:pt x="508" y="36"/>
                  <a:pt x="508" y="36"/>
                </a:cubicBezTo>
                <a:cubicBezTo>
                  <a:pt x="509" y="35"/>
                  <a:pt x="510" y="36"/>
                  <a:pt x="510" y="36"/>
                </a:cubicBezTo>
                <a:cubicBezTo>
                  <a:pt x="511" y="37"/>
                  <a:pt x="512" y="36"/>
                  <a:pt x="513" y="36"/>
                </a:cubicBezTo>
                <a:cubicBezTo>
                  <a:pt x="513" y="36"/>
                  <a:pt x="513" y="36"/>
                  <a:pt x="514" y="36"/>
                </a:cubicBezTo>
                <a:cubicBezTo>
                  <a:pt x="514" y="36"/>
                  <a:pt x="514" y="36"/>
                  <a:pt x="515" y="36"/>
                </a:cubicBezTo>
                <a:cubicBezTo>
                  <a:pt x="515" y="36"/>
                  <a:pt x="515" y="36"/>
                  <a:pt x="516" y="36"/>
                </a:cubicBezTo>
                <a:cubicBezTo>
                  <a:pt x="516" y="36"/>
                  <a:pt x="516" y="35"/>
                  <a:pt x="516" y="35"/>
                </a:cubicBezTo>
                <a:cubicBezTo>
                  <a:pt x="517" y="35"/>
                  <a:pt x="516" y="35"/>
                  <a:pt x="516" y="36"/>
                </a:cubicBezTo>
                <a:cubicBezTo>
                  <a:pt x="518" y="35"/>
                  <a:pt x="519" y="35"/>
                  <a:pt x="520" y="36"/>
                </a:cubicBezTo>
                <a:cubicBezTo>
                  <a:pt x="521" y="36"/>
                  <a:pt x="521" y="36"/>
                  <a:pt x="521" y="35"/>
                </a:cubicBezTo>
                <a:cubicBezTo>
                  <a:pt x="522" y="35"/>
                  <a:pt x="522" y="35"/>
                  <a:pt x="523" y="36"/>
                </a:cubicBezTo>
                <a:cubicBezTo>
                  <a:pt x="524" y="35"/>
                  <a:pt x="526" y="37"/>
                  <a:pt x="527" y="35"/>
                </a:cubicBezTo>
                <a:cubicBezTo>
                  <a:pt x="528" y="36"/>
                  <a:pt x="529" y="35"/>
                  <a:pt x="530" y="35"/>
                </a:cubicBezTo>
                <a:cubicBezTo>
                  <a:pt x="531" y="36"/>
                  <a:pt x="530" y="36"/>
                  <a:pt x="530" y="37"/>
                </a:cubicBezTo>
                <a:cubicBezTo>
                  <a:pt x="531" y="37"/>
                  <a:pt x="531" y="37"/>
                  <a:pt x="531" y="37"/>
                </a:cubicBezTo>
                <a:cubicBezTo>
                  <a:pt x="531" y="36"/>
                  <a:pt x="531" y="36"/>
                  <a:pt x="531" y="35"/>
                </a:cubicBezTo>
                <a:cubicBezTo>
                  <a:pt x="533" y="36"/>
                  <a:pt x="534" y="35"/>
                  <a:pt x="536" y="35"/>
                </a:cubicBezTo>
                <a:cubicBezTo>
                  <a:pt x="536" y="35"/>
                  <a:pt x="536" y="36"/>
                  <a:pt x="536" y="36"/>
                </a:cubicBezTo>
                <a:cubicBezTo>
                  <a:pt x="538" y="37"/>
                  <a:pt x="539" y="35"/>
                  <a:pt x="540" y="35"/>
                </a:cubicBezTo>
                <a:cubicBezTo>
                  <a:pt x="540" y="35"/>
                  <a:pt x="540" y="35"/>
                  <a:pt x="540" y="36"/>
                </a:cubicBezTo>
                <a:cubicBezTo>
                  <a:pt x="541" y="36"/>
                  <a:pt x="541" y="35"/>
                  <a:pt x="541" y="35"/>
                </a:cubicBezTo>
                <a:cubicBezTo>
                  <a:pt x="542" y="36"/>
                  <a:pt x="543" y="35"/>
                  <a:pt x="544" y="34"/>
                </a:cubicBezTo>
                <a:cubicBezTo>
                  <a:pt x="545" y="35"/>
                  <a:pt x="544" y="35"/>
                  <a:pt x="544" y="36"/>
                </a:cubicBezTo>
                <a:cubicBezTo>
                  <a:pt x="545" y="36"/>
                  <a:pt x="545" y="37"/>
                  <a:pt x="545" y="38"/>
                </a:cubicBezTo>
                <a:cubicBezTo>
                  <a:pt x="546" y="39"/>
                  <a:pt x="547" y="39"/>
                  <a:pt x="548" y="39"/>
                </a:cubicBezTo>
                <a:cubicBezTo>
                  <a:pt x="548" y="38"/>
                  <a:pt x="548" y="38"/>
                  <a:pt x="549" y="37"/>
                </a:cubicBezTo>
                <a:cubicBezTo>
                  <a:pt x="549" y="37"/>
                  <a:pt x="549" y="36"/>
                  <a:pt x="548" y="36"/>
                </a:cubicBezTo>
                <a:cubicBezTo>
                  <a:pt x="549" y="36"/>
                  <a:pt x="550" y="36"/>
                  <a:pt x="551" y="36"/>
                </a:cubicBezTo>
                <a:cubicBezTo>
                  <a:pt x="550" y="37"/>
                  <a:pt x="551" y="37"/>
                  <a:pt x="551" y="38"/>
                </a:cubicBezTo>
                <a:cubicBezTo>
                  <a:pt x="553" y="39"/>
                  <a:pt x="554" y="39"/>
                  <a:pt x="556" y="39"/>
                </a:cubicBezTo>
                <a:cubicBezTo>
                  <a:pt x="556" y="38"/>
                  <a:pt x="556" y="38"/>
                  <a:pt x="556" y="38"/>
                </a:cubicBezTo>
                <a:cubicBezTo>
                  <a:pt x="556" y="38"/>
                  <a:pt x="557" y="38"/>
                  <a:pt x="557" y="38"/>
                </a:cubicBezTo>
                <a:cubicBezTo>
                  <a:pt x="558" y="39"/>
                  <a:pt x="559" y="39"/>
                  <a:pt x="560" y="39"/>
                </a:cubicBezTo>
                <a:cubicBezTo>
                  <a:pt x="560" y="38"/>
                  <a:pt x="561" y="38"/>
                  <a:pt x="561" y="38"/>
                </a:cubicBezTo>
                <a:cubicBezTo>
                  <a:pt x="562" y="40"/>
                  <a:pt x="564" y="39"/>
                  <a:pt x="566" y="39"/>
                </a:cubicBezTo>
                <a:cubicBezTo>
                  <a:pt x="566" y="39"/>
                  <a:pt x="566" y="39"/>
                  <a:pt x="566" y="38"/>
                </a:cubicBezTo>
                <a:cubicBezTo>
                  <a:pt x="567" y="38"/>
                  <a:pt x="569" y="39"/>
                  <a:pt x="570" y="38"/>
                </a:cubicBezTo>
                <a:cubicBezTo>
                  <a:pt x="570" y="39"/>
                  <a:pt x="571" y="39"/>
                  <a:pt x="572" y="40"/>
                </a:cubicBezTo>
                <a:cubicBezTo>
                  <a:pt x="572" y="39"/>
                  <a:pt x="572" y="39"/>
                  <a:pt x="572" y="39"/>
                </a:cubicBezTo>
                <a:cubicBezTo>
                  <a:pt x="574" y="39"/>
                  <a:pt x="575" y="40"/>
                  <a:pt x="576" y="38"/>
                </a:cubicBezTo>
                <a:cubicBezTo>
                  <a:pt x="578" y="39"/>
                  <a:pt x="580" y="38"/>
                  <a:pt x="582" y="39"/>
                </a:cubicBezTo>
                <a:cubicBezTo>
                  <a:pt x="582" y="39"/>
                  <a:pt x="582" y="38"/>
                  <a:pt x="583" y="38"/>
                </a:cubicBezTo>
                <a:cubicBezTo>
                  <a:pt x="584" y="39"/>
                  <a:pt x="584" y="39"/>
                  <a:pt x="585" y="38"/>
                </a:cubicBezTo>
                <a:cubicBezTo>
                  <a:pt x="586" y="38"/>
                  <a:pt x="587" y="38"/>
                  <a:pt x="588" y="38"/>
                </a:cubicBezTo>
                <a:cubicBezTo>
                  <a:pt x="588" y="38"/>
                  <a:pt x="588" y="39"/>
                  <a:pt x="588" y="40"/>
                </a:cubicBezTo>
                <a:cubicBezTo>
                  <a:pt x="589" y="40"/>
                  <a:pt x="589" y="40"/>
                  <a:pt x="590" y="40"/>
                </a:cubicBezTo>
                <a:cubicBezTo>
                  <a:pt x="589" y="40"/>
                  <a:pt x="588" y="41"/>
                  <a:pt x="588" y="43"/>
                </a:cubicBezTo>
                <a:cubicBezTo>
                  <a:pt x="585" y="44"/>
                  <a:pt x="582" y="44"/>
                  <a:pt x="579" y="44"/>
                </a:cubicBezTo>
                <a:cubicBezTo>
                  <a:pt x="579" y="45"/>
                  <a:pt x="579" y="45"/>
                  <a:pt x="578" y="45"/>
                </a:cubicBezTo>
                <a:cubicBezTo>
                  <a:pt x="578" y="45"/>
                  <a:pt x="578" y="45"/>
                  <a:pt x="577" y="45"/>
                </a:cubicBezTo>
                <a:cubicBezTo>
                  <a:pt x="577" y="45"/>
                  <a:pt x="577" y="45"/>
                  <a:pt x="577" y="45"/>
                </a:cubicBezTo>
                <a:cubicBezTo>
                  <a:pt x="576" y="45"/>
                  <a:pt x="576" y="46"/>
                  <a:pt x="575" y="45"/>
                </a:cubicBezTo>
                <a:cubicBezTo>
                  <a:pt x="574" y="45"/>
                  <a:pt x="573" y="45"/>
                  <a:pt x="573" y="45"/>
                </a:cubicBezTo>
                <a:cubicBezTo>
                  <a:pt x="571" y="44"/>
                  <a:pt x="569" y="46"/>
                  <a:pt x="567" y="46"/>
                </a:cubicBezTo>
                <a:cubicBezTo>
                  <a:pt x="567" y="46"/>
                  <a:pt x="567" y="47"/>
                  <a:pt x="567" y="47"/>
                </a:cubicBezTo>
                <a:cubicBezTo>
                  <a:pt x="568" y="47"/>
                  <a:pt x="569" y="47"/>
                  <a:pt x="569" y="47"/>
                </a:cubicBezTo>
                <a:cubicBezTo>
                  <a:pt x="570" y="48"/>
                  <a:pt x="572" y="47"/>
                  <a:pt x="573" y="48"/>
                </a:cubicBezTo>
                <a:cubicBezTo>
                  <a:pt x="574" y="48"/>
                  <a:pt x="573" y="48"/>
                  <a:pt x="574" y="47"/>
                </a:cubicBezTo>
                <a:cubicBezTo>
                  <a:pt x="574" y="48"/>
                  <a:pt x="575" y="48"/>
                  <a:pt x="575" y="47"/>
                </a:cubicBezTo>
                <a:cubicBezTo>
                  <a:pt x="576" y="48"/>
                  <a:pt x="577" y="47"/>
                  <a:pt x="578" y="47"/>
                </a:cubicBezTo>
                <a:cubicBezTo>
                  <a:pt x="577" y="49"/>
                  <a:pt x="577" y="50"/>
                  <a:pt x="577" y="52"/>
                </a:cubicBezTo>
                <a:cubicBezTo>
                  <a:pt x="577" y="52"/>
                  <a:pt x="577" y="52"/>
                  <a:pt x="578" y="53"/>
                </a:cubicBezTo>
                <a:cubicBezTo>
                  <a:pt x="577" y="53"/>
                  <a:pt x="577" y="53"/>
                  <a:pt x="577" y="54"/>
                </a:cubicBezTo>
                <a:cubicBezTo>
                  <a:pt x="578" y="55"/>
                  <a:pt x="578" y="56"/>
                  <a:pt x="578" y="57"/>
                </a:cubicBezTo>
                <a:cubicBezTo>
                  <a:pt x="580" y="58"/>
                  <a:pt x="582" y="59"/>
                  <a:pt x="584" y="60"/>
                </a:cubicBezTo>
                <a:cubicBezTo>
                  <a:pt x="586" y="58"/>
                  <a:pt x="589" y="59"/>
                  <a:pt x="591" y="58"/>
                </a:cubicBezTo>
                <a:cubicBezTo>
                  <a:pt x="591" y="58"/>
                  <a:pt x="592" y="58"/>
                  <a:pt x="592" y="59"/>
                </a:cubicBezTo>
                <a:cubicBezTo>
                  <a:pt x="593" y="58"/>
                  <a:pt x="594" y="58"/>
                  <a:pt x="595" y="58"/>
                </a:cubicBezTo>
                <a:cubicBezTo>
                  <a:pt x="595" y="58"/>
                  <a:pt x="595" y="59"/>
                  <a:pt x="595" y="59"/>
                </a:cubicBezTo>
                <a:cubicBezTo>
                  <a:pt x="592" y="60"/>
                  <a:pt x="590" y="59"/>
                  <a:pt x="587" y="60"/>
                </a:cubicBezTo>
                <a:cubicBezTo>
                  <a:pt x="586" y="59"/>
                  <a:pt x="584" y="61"/>
                  <a:pt x="583" y="62"/>
                </a:cubicBezTo>
                <a:cubicBezTo>
                  <a:pt x="583" y="62"/>
                  <a:pt x="584" y="63"/>
                  <a:pt x="585" y="63"/>
                </a:cubicBezTo>
                <a:cubicBezTo>
                  <a:pt x="589" y="63"/>
                  <a:pt x="594" y="61"/>
                  <a:pt x="598" y="62"/>
                </a:cubicBezTo>
                <a:cubicBezTo>
                  <a:pt x="598" y="62"/>
                  <a:pt x="599" y="62"/>
                  <a:pt x="599" y="62"/>
                </a:cubicBezTo>
                <a:cubicBezTo>
                  <a:pt x="599" y="63"/>
                  <a:pt x="600" y="63"/>
                  <a:pt x="601" y="63"/>
                </a:cubicBezTo>
                <a:cubicBezTo>
                  <a:pt x="601" y="63"/>
                  <a:pt x="601" y="63"/>
                  <a:pt x="601" y="64"/>
                </a:cubicBezTo>
                <a:cubicBezTo>
                  <a:pt x="601" y="63"/>
                  <a:pt x="600" y="63"/>
                  <a:pt x="600" y="64"/>
                </a:cubicBezTo>
                <a:cubicBezTo>
                  <a:pt x="598" y="63"/>
                  <a:pt x="597" y="64"/>
                  <a:pt x="596" y="65"/>
                </a:cubicBezTo>
                <a:cubicBezTo>
                  <a:pt x="594" y="63"/>
                  <a:pt x="593" y="68"/>
                  <a:pt x="591" y="66"/>
                </a:cubicBezTo>
                <a:cubicBezTo>
                  <a:pt x="590" y="67"/>
                  <a:pt x="589" y="67"/>
                  <a:pt x="588" y="68"/>
                </a:cubicBezTo>
                <a:cubicBezTo>
                  <a:pt x="587" y="67"/>
                  <a:pt x="586" y="67"/>
                  <a:pt x="585" y="67"/>
                </a:cubicBezTo>
                <a:cubicBezTo>
                  <a:pt x="585" y="67"/>
                  <a:pt x="584" y="68"/>
                  <a:pt x="584" y="69"/>
                </a:cubicBezTo>
                <a:cubicBezTo>
                  <a:pt x="583" y="68"/>
                  <a:pt x="583" y="68"/>
                  <a:pt x="583" y="68"/>
                </a:cubicBezTo>
                <a:cubicBezTo>
                  <a:pt x="582" y="68"/>
                  <a:pt x="581" y="70"/>
                  <a:pt x="579" y="68"/>
                </a:cubicBezTo>
                <a:cubicBezTo>
                  <a:pt x="579" y="68"/>
                  <a:pt x="579" y="69"/>
                  <a:pt x="579" y="69"/>
                </a:cubicBezTo>
                <a:cubicBezTo>
                  <a:pt x="578" y="69"/>
                  <a:pt x="578" y="69"/>
                  <a:pt x="578" y="69"/>
                </a:cubicBezTo>
                <a:cubicBezTo>
                  <a:pt x="575" y="70"/>
                  <a:pt x="573" y="70"/>
                  <a:pt x="570" y="70"/>
                </a:cubicBezTo>
                <a:cubicBezTo>
                  <a:pt x="570" y="70"/>
                  <a:pt x="570" y="69"/>
                  <a:pt x="570" y="69"/>
                </a:cubicBezTo>
                <a:cubicBezTo>
                  <a:pt x="570" y="69"/>
                  <a:pt x="570" y="69"/>
                  <a:pt x="569" y="69"/>
                </a:cubicBezTo>
                <a:cubicBezTo>
                  <a:pt x="569" y="69"/>
                  <a:pt x="569" y="70"/>
                  <a:pt x="569" y="70"/>
                </a:cubicBezTo>
                <a:cubicBezTo>
                  <a:pt x="568" y="70"/>
                  <a:pt x="567" y="71"/>
                  <a:pt x="566" y="70"/>
                </a:cubicBezTo>
                <a:cubicBezTo>
                  <a:pt x="566" y="70"/>
                  <a:pt x="565" y="71"/>
                  <a:pt x="565" y="71"/>
                </a:cubicBezTo>
                <a:cubicBezTo>
                  <a:pt x="565" y="71"/>
                  <a:pt x="565" y="72"/>
                  <a:pt x="565" y="73"/>
                </a:cubicBezTo>
                <a:cubicBezTo>
                  <a:pt x="563" y="73"/>
                  <a:pt x="560" y="74"/>
                  <a:pt x="560" y="76"/>
                </a:cubicBezTo>
                <a:cubicBezTo>
                  <a:pt x="561" y="77"/>
                  <a:pt x="561" y="77"/>
                  <a:pt x="562" y="77"/>
                </a:cubicBezTo>
                <a:cubicBezTo>
                  <a:pt x="560" y="77"/>
                  <a:pt x="559" y="78"/>
                  <a:pt x="557" y="78"/>
                </a:cubicBezTo>
                <a:cubicBezTo>
                  <a:pt x="552" y="81"/>
                  <a:pt x="555" y="87"/>
                  <a:pt x="558" y="91"/>
                </a:cubicBezTo>
                <a:cubicBezTo>
                  <a:pt x="557" y="92"/>
                  <a:pt x="557" y="93"/>
                  <a:pt x="558" y="95"/>
                </a:cubicBezTo>
                <a:cubicBezTo>
                  <a:pt x="557" y="97"/>
                  <a:pt x="555" y="98"/>
                  <a:pt x="553" y="99"/>
                </a:cubicBezTo>
                <a:cubicBezTo>
                  <a:pt x="553" y="100"/>
                  <a:pt x="553" y="101"/>
                  <a:pt x="553" y="102"/>
                </a:cubicBezTo>
                <a:cubicBezTo>
                  <a:pt x="556" y="106"/>
                  <a:pt x="561" y="108"/>
                  <a:pt x="564" y="112"/>
                </a:cubicBezTo>
                <a:cubicBezTo>
                  <a:pt x="565" y="112"/>
                  <a:pt x="565" y="112"/>
                  <a:pt x="565" y="112"/>
                </a:cubicBezTo>
                <a:cubicBezTo>
                  <a:pt x="566" y="114"/>
                  <a:pt x="568" y="113"/>
                  <a:pt x="569" y="114"/>
                </a:cubicBezTo>
                <a:cubicBezTo>
                  <a:pt x="570" y="115"/>
                  <a:pt x="570" y="115"/>
                  <a:pt x="571" y="116"/>
                </a:cubicBezTo>
                <a:cubicBezTo>
                  <a:pt x="573" y="118"/>
                  <a:pt x="577" y="120"/>
                  <a:pt x="579" y="122"/>
                </a:cubicBezTo>
                <a:cubicBezTo>
                  <a:pt x="582" y="124"/>
                  <a:pt x="586" y="124"/>
                  <a:pt x="589" y="125"/>
                </a:cubicBezTo>
                <a:cubicBezTo>
                  <a:pt x="590" y="125"/>
                  <a:pt x="592" y="124"/>
                  <a:pt x="593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5" y="127"/>
                  <a:pt x="599" y="126"/>
                  <a:pt x="601" y="127"/>
                </a:cubicBezTo>
                <a:cubicBezTo>
                  <a:pt x="604" y="128"/>
                  <a:pt x="606" y="127"/>
                  <a:pt x="609" y="130"/>
                </a:cubicBezTo>
                <a:cubicBezTo>
                  <a:pt x="609" y="130"/>
                  <a:pt x="609" y="130"/>
                  <a:pt x="609" y="130"/>
                </a:cubicBezTo>
                <a:cubicBezTo>
                  <a:pt x="610" y="131"/>
                  <a:pt x="610" y="132"/>
                  <a:pt x="611" y="131"/>
                </a:cubicBezTo>
                <a:cubicBezTo>
                  <a:pt x="614" y="133"/>
                  <a:pt x="616" y="131"/>
                  <a:pt x="619" y="134"/>
                </a:cubicBezTo>
                <a:cubicBezTo>
                  <a:pt x="620" y="134"/>
                  <a:pt x="621" y="134"/>
                  <a:pt x="623" y="135"/>
                </a:cubicBezTo>
                <a:cubicBezTo>
                  <a:pt x="622" y="137"/>
                  <a:pt x="621" y="136"/>
                  <a:pt x="619" y="136"/>
                </a:cubicBezTo>
                <a:cubicBezTo>
                  <a:pt x="618" y="136"/>
                  <a:pt x="617" y="137"/>
                  <a:pt x="616" y="137"/>
                </a:cubicBezTo>
                <a:cubicBezTo>
                  <a:pt x="616" y="137"/>
                  <a:pt x="616" y="138"/>
                  <a:pt x="616" y="138"/>
                </a:cubicBezTo>
                <a:cubicBezTo>
                  <a:pt x="615" y="138"/>
                  <a:pt x="613" y="139"/>
                  <a:pt x="611" y="139"/>
                </a:cubicBezTo>
                <a:cubicBezTo>
                  <a:pt x="610" y="140"/>
                  <a:pt x="608" y="138"/>
                  <a:pt x="607" y="139"/>
                </a:cubicBezTo>
                <a:cubicBezTo>
                  <a:pt x="606" y="139"/>
                  <a:pt x="607" y="139"/>
                  <a:pt x="606" y="138"/>
                </a:cubicBezTo>
                <a:cubicBezTo>
                  <a:pt x="606" y="139"/>
                  <a:pt x="605" y="140"/>
                  <a:pt x="604" y="139"/>
                </a:cubicBezTo>
                <a:cubicBezTo>
                  <a:pt x="604" y="139"/>
                  <a:pt x="604" y="139"/>
                  <a:pt x="603" y="139"/>
                </a:cubicBezTo>
                <a:cubicBezTo>
                  <a:pt x="603" y="139"/>
                  <a:pt x="603" y="139"/>
                  <a:pt x="603" y="139"/>
                </a:cubicBezTo>
                <a:cubicBezTo>
                  <a:pt x="601" y="139"/>
                  <a:pt x="600" y="139"/>
                  <a:pt x="599" y="140"/>
                </a:cubicBezTo>
                <a:cubicBezTo>
                  <a:pt x="598" y="138"/>
                  <a:pt x="597" y="139"/>
                  <a:pt x="596" y="139"/>
                </a:cubicBezTo>
                <a:cubicBezTo>
                  <a:pt x="593" y="138"/>
                  <a:pt x="590" y="138"/>
                  <a:pt x="587" y="139"/>
                </a:cubicBezTo>
                <a:cubicBezTo>
                  <a:pt x="586" y="138"/>
                  <a:pt x="586" y="138"/>
                  <a:pt x="586" y="138"/>
                </a:cubicBezTo>
                <a:cubicBezTo>
                  <a:pt x="584" y="138"/>
                  <a:pt x="582" y="139"/>
                  <a:pt x="580" y="138"/>
                </a:cubicBezTo>
                <a:cubicBezTo>
                  <a:pt x="579" y="138"/>
                  <a:pt x="579" y="139"/>
                  <a:pt x="578" y="139"/>
                </a:cubicBezTo>
                <a:cubicBezTo>
                  <a:pt x="578" y="138"/>
                  <a:pt x="578" y="138"/>
                  <a:pt x="577" y="138"/>
                </a:cubicBezTo>
                <a:cubicBezTo>
                  <a:pt x="577" y="139"/>
                  <a:pt x="575" y="138"/>
                  <a:pt x="574" y="139"/>
                </a:cubicBezTo>
                <a:cubicBezTo>
                  <a:pt x="573" y="139"/>
                  <a:pt x="573" y="139"/>
                  <a:pt x="573" y="138"/>
                </a:cubicBezTo>
                <a:cubicBezTo>
                  <a:pt x="572" y="140"/>
                  <a:pt x="575" y="141"/>
                  <a:pt x="574" y="143"/>
                </a:cubicBezTo>
                <a:cubicBezTo>
                  <a:pt x="575" y="143"/>
                  <a:pt x="575" y="143"/>
                  <a:pt x="576" y="143"/>
                </a:cubicBezTo>
                <a:cubicBezTo>
                  <a:pt x="577" y="145"/>
                  <a:pt x="580" y="145"/>
                  <a:pt x="582" y="146"/>
                </a:cubicBezTo>
                <a:cubicBezTo>
                  <a:pt x="584" y="145"/>
                  <a:pt x="587" y="147"/>
                  <a:pt x="589" y="147"/>
                </a:cubicBezTo>
                <a:cubicBezTo>
                  <a:pt x="592" y="148"/>
                  <a:pt x="594" y="149"/>
                  <a:pt x="596" y="149"/>
                </a:cubicBezTo>
                <a:cubicBezTo>
                  <a:pt x="597" y="150"/>
                  <a:pt x="597" y="150"/>
                  <a:pt x="598" y="150"/>
                </a:cubicBezTo>
                <a:cubicBezTo>
                  <a:pt x="598" y="150"/>
                  <a:pt x="598" y="150"/>
                  <a:pt x="597" y="150"/>
                </a:cubicBezTo>
                <a:cubicBezTo>
                  <a:pt x="598" y="150"/>
                  <a:pt x="598" y="150"/>
                  <a:pt x="599" y="150"/>
                </a:cubicBezTo>
                <a:cubicBezTo>
                  <a:pt x="598" y="150"/>
                  <a:pt x="598" y="150"/>
                  <a:pt x="598" y="151"/>
                </a:cubicBezTo>
                <a:cubicBezTo>
                  <a:pt x="599" y="153"/>
                  <a:pt x="600" y="152"/>
                  <a:pt x="602" y="151"/>
                </a:cubicBezTo>
                <a:cubicBezTo>
                  <a:pt x="603" y="151"/>
                  <a:pt x="604" y="153"/>
                  <a:pt x="606" y="152"/>
                </a:cubicBezTo>
                <a:cubicBezTo>
                  <a:pt x="606" y="153"/>
                  <a:pt x="606" y="153"/>
                  <a:pt x="607" y="153"/>
                </a:cubicBezTo>
                <a:cubicBezTo>
                  <a:pt x="606" y="154"/>
                  <a:pt x="606" y="153"/>
                  <a:pt x="605" y="154"/>
                </a:cubicBezTo>
                <a:cubicBezTo>
                  <a:pt x="605" y="155"/>
                  <a:pt x="605" y="155"/>
                  <a:pt x="606" y="155"/>
                </a:cubicBezTo>
                <a:cubicBezTo>
                  <a:pt x="605" y="156"/>
                  <a:pt x="605" y="157"/>
                  <a:pt x="605" y="157"/>
                </a:cubicBezTo>
                <a:cubicBezTo>
                  <a:pt x="605" y="158"/>
                  <a:pt x="604" y="157"/>
                  <a:pt x="603" y="159"/>
                </a:cubicBezTo>
                <a:cubicBezTo>
                  <a:pt x="603" y="159"/>
                  <a:pt x="602" y="158"/>
                  <a:pt x="601" y="159"/>
                </a:cubicBezTo>
                <a:cubicBezTo>
                  <a:pt x="599" y="158"/>
                  <a:pt x="597" y="159"/>
                  <a:pt x="595" y="159"/>
                </a:cubicBezTo>
                <a:cubicBezTo>
                  <a:pt x="595" y="159"/>
                  <a:pt x="596" y="159"/>
                  <a:pt x="596" y="160"/>
                </a:cubicBezTo>
                <a:cubicBezTo>
                  <a:pt x="596" y="160"/>
                  <a:pt x="597" y="159"/>
                  <a:pt x="598" y="160"/>
                </a:cubicBezTo>
                <a:cubicBezTo>
                  <a:pt x="598" y="160"/>
                  <a:pt x="598" y="160"/>
                  <a:pt x="598" y="160"/>
                </a:cubicBezTo>
                <a:cubicBezTo>
                  <a:pt x="595" y="161"/>
                  <a:pt x="592" y="159"/>
                  <a:pt x="589" y="161"/>
                </a:cubicBezTo>
                <a:cubicBezTo>
                  <a:pt x="588" y="160"/>
                  <a:pt x="589" y="160"/>
                  <a:pt x="589" y="160"/>
                </a:cubicBezTo>
                <a:cubicBezTo>
                  <a:pt x="588" y="159"/>
                  <a:pt x="588" y="160"/>
                  <a:pt x="588" y="161"/>
                </a:cubicBezTo>
                <a:cubicBezTo>
                  <a:pt x="587" y="160"/>
                  <a:pt x="586" y="160"/>
                  <a:pt x="586" y="161"/>
                </a:cubicBezTo>
                <a:cubicBezTo>
                  <a:pt x="585" y="161"/>
                  <a:pt x="586" y="160"/>
                  <a:pt x="586" y="160"/>
                </a:cubicBezTo>
                <a:cubicBezTo>
                  <a:pt x="585" y="160"/>
                  <a:pt x="584" y="162"/>
                  <a:pt x="583" y="161"/>
                </a:cubicBezTo>
                <a:cubicBezTo>
                  <a:pt x="582" y="161"/>
                  <a:pt x="582" y="161"/>
                  <a:pt x="581" y="161"/>
                </a:cubicBezTo>
                <a:cubicBezTo>
                  <a:pt x="581" y="160"/>
                  <a:pt x="580" y="161"/>
                  <a:pt x="579" y="161"/>
                </a:cubicBezTo>
                <a:cubicBezTo>
                  <a:pt x="578" y="161"/>
                  <a:pt x="577" y="160"/>
                  <a:pt x="576" y="160"/>
                </a:cubicBezTo>
                <a:cubicBezTo>
                  <a:pt x="576" y="160"/>
                  <a:pt x="575" y="161"/>
                  <a:pt x="575" y="161"/>
                </a:cubicBezTo>
                <a:cubicBezTo>
                  <a:pt x="574" y="161"/>
                  <a:pt x="573" y="161"/>
                  <a:pt x="572" y="161"/>
                </a:cubicBezTo>
                <a:cubicBezTo>
                  <a:pt x="571" y="161"/>
                  <a:pt x="570" y="161"/>
                  <a:pt x="569" y="161"/>
                </a:cubicBezTo>
                <a:cubicBezTo>
                  <a:pt x="568" y="161"/>
                  <a:pt x="568" y="160"/>
                  <a:pt x="567" y="161"/>
                </a:cubicBezTo>
                <a:cubicBezTo>
                  <a:pt x="563" y="160"/>
                  <a:pt x="559" y="161"/>
                  <a:pt x="554" y="162"/>
                </a:cubicBezTo>
                <a:cubicBezTo>
                  <a:pt x="555" y="162"/>
                  <a:pt x="556" y="162"/>
                  <a:pt x="556" y="163"/>
                </a:cubicBezTo>
                <a:cubicBezTo>
                  <a:pt x="557" y="164"/>
                  <a:pt x="558" y="163"/>
                  <a:pt x="559" y="163"/>
                </a:cubicBezTo>
                <a:cubicBezTo>
                  <a:pt x="559" y="163"/>
                  <a:pt x="558" y="164"/>
                  <a:pt x="559" y="164"/>
                </a:cubicBezTo>
                <a:cubicBezTo>
                  <a:pt x="561" y="165"/>
                  <a:pt x="560" y="163"/>
                  <a:pt x="561" y="163"/>
                </a:cubicBezTo>
                <a:cubicBezTo>
                  <a:pt x="562" y="163"/>
                  <a:pt x="562" y="163"/>
                  <a:pt x="562" y="164"/>
                </a:cubicBezTo>
                <a:cubicBezTo>
                  <a:pt x="562" y="164"/>
                  <a:pt x="563" y="163"/>
                  <a:pt x="564" y="163"/>
                </a:cubicBezTo>
                <a:cubicBezTo>
                  <a:pt x="564" y="163"/>
                  <a:pt x="564" y="164"/>
                  <a:pt x="565" y="163"/>
                </a:cubicBezTo>
                <a:cubicBezTo>
                  <a:pt x="566" y="165"/>
                  <a:pt x="567" y="164"/>
                  <a:pt x="568" y="165"/>
                </a:cubicBezTo>
                <a:cubicBezTo>
                  <a:pt x="568" y="165"/>
                  <a:pt x="568" y="164"/>
                  <a:pt x="568" y="164"/>
                </a:cubicBezTo>
                <a:cubicBezTo>
                  <a:pt x="569" y="163"/>
                  <a:pt x="570" y="163"/>
                  <a:pt x="571" y="163"/>
                </a:cubicBezTo>
                <a:cubicBezTo>
                  <a:pt x="571" y="164"/>
                  <a:pt x="570" y="164"/>
                  <a:pt x="570" y="165"/>
                </a:cubicBezTo>
                <a:cubicBezTo>
                  <a:pt x="571" y="166"/>
                  <a:pt x="571" y="164"/>
                  <a:pt x="572" y="165"/>
                </a:cubicBezTo>
                <a:cubicBezTo>
                  <a:pt x="572" y="165"/>
                  <a:pt x="572" y="165"/>
                  <a:pt x="572" y="166"/>
                </a:cubicBezTo>
                <a:cubicBezTo>
                  <a:pt x="573" y="165"/>
                  <a:pt x="573" y="165"/>
                  <a:pt x="572" y="165"/>
                </a:cubicBezTo>
                <a:cubicBezTo>
                  <a:pt x="573" y="165"/>
                  <a:pt x="574" y="164"/>
                  <a:pt x="575" y="164"/>
                </a:cubicBezTo>
                <a:cubicBezTo>
                  <a:pt x="575" y="164"/>
                  <a:pt x="575" y="165"/>
                  <a:pt x="575" y="165"/>
                </a:cubicBezTo>
                <a:cubicBezTo>
                  <a:pt x="577" y="164"/>
                  <a:pt x="578" y="165"/>
                  <a:pt x="579" y="165"/>
                </a:cubicBezTo>
                <a:cubicBezTo>
                  <a:pt x="580" y="164"/>
                  <a:pt x="579" y="165"/>
                  <a:pt x="578" y="164"/>
                </a:cubicBezTo>
                <a:cubicBezTo>
                  <a:pt x="579" y="164"/>
                  <a:pt x="579" y="164"/>
                  <a:pt x="579" y="164"/>
                </a:cubicBezTo>
                <a:cubicBezTo>
                  <a:pt x="580" y="164"/>
                  <a:pt x="580" y="164"/>
                  <a:pt x="580" y="165"/>
                </a:cubicBezTo>
                <a:cubicBezTo>
                  <a:pt x="581" y="165"/>
                  <a:pt x="583" y="166"/>
                  <a:pt x="584" y="165"/>
                </a:cubicBezTo>
                <a:cubicBezTo>
                  <a:pt x="585" y="166"/>
                  <a:pt x="586" y="166"/>
                  <a:pt x="586" y="165"/>
                </a:cubicBezTo>
                <a:cubicBezTo>
                  <a:pt x="587" y="166"/>
                  <a:pt x="589" y="165"/>
                  <a:pt x="590" y="166"/>
                </a:cubicBezTo>
                <a:cubicBezTo>
                  <a:pt x="591" y="166"/>
                  <a:pt x="590" y="165"/>
                  <a:pt x="590" y="165"/>
                </a:cubicBezTo>
                <a:cubicBezTo>
                  <a:pt x="591" y="166"/>
                  <a:pt x="593" y="165"/>
                  <a:pt x="594" y="166"/>
                </a:cubicBezTo>
                <a:cubicBezTo>
                  <a:pt x="594" y="166"/>
                  <a:pt x="596" y="167"/>
                  <a:pt x="597" y="166"/>
                </a:cubicBezTo>
                <a:cubicBezTo>
                  <a:pt x="598" y="166"/>
                  <a:pt x="597" y="166"/>
                  <a:pt x="598" y="165"/>
                </a:cubicBezTo>
                <a:cubicBezTo>
                  <a:pt x="599" y="165"/>
                  <a:pt x="601" y="166"/>
                  <a:pt x="603" y="165"/>
                </a:cubicBezTo>
                <a:cubicBezTo>
                  <a:pt x="605" y="168"/>
                  <a:pt x="607" y="166"/>
                  <a:pt x="608" y="167"/>
                </a:cubicBezTo>
                <a:cubicBezTo>
                  <a:pt x="609" y="167"/>
                  <a:pt x="609" y="167"/>
                  <a:pt x="609" y="166"/>
                </a:cubicBezTo>
                <a:cubicBezTo>
                  <a:pt x="610" y="167"/>
                  <a:pt x="611" y="167"/>
                  <a:pt x="612" y="166"/>
                </a:cubicBezTo>
                <a:cubicBezTo>
                  <a:pt x="613" y="167"/>
                  <a:pt x="613" y="167"/>
                  <a:pt x="614" y="166"/>
                </a:cubicBezTo>
                <a:cubicBezTo>
                  <a:pt x="615" y="167"/>
                  <a:pt x="615" y="167"/>
                  <a:pt x="615" y="167"/>
                </a:cubicBezTo>
                <a:cubicBezTo>
                  <a:pt x="619" y="166"/>
                  <a:pt x="622" y="166"/>
                  <a:pt x="626" y="168"/>
                </a:cubicBezTo>
                <a:cubicBezTo>
                  <a:pt x="624" y="168"/>
                  <a:pt x="621" y="167"/>
                  <a:pt x="619" y="168"/>
                </a:cubicBezTo>
                <a:cubicBezTo>
                  <a:pt x="619" y="168"/>
                  <a:pt x="619" y="168"/>
                  <a:pt x="618" y="168"/>
                </a:cubicBezTo>
                <a:cubicBezTo>
                  <a:pt x="618" y="168"/>
                  <a:pt x="618" y="168"/>
                  <a:pt x="618" y="168"/>
                </a:cubicBezTo>
                <a:cubicBezTo>
                  <a:pt x="617" y="167"/>
                  <a:pt x="616" y="169"/>
                  <a:pt x="614" y="167"/>
                </a:cubicBezTo>
                <a:cubicBezTo>
                  <a:pt x="614" y="168"/>
                  <a:pt x="614" y="168"/>
                  <a:pt x="614" y="168"/>
                </a:cubicBezTo>
                <a:cubicBezTo>
                  <a:pt x="612" y="167"/>
                  <a:pt x="609" y="168"/>
                  <a:pt x="607" y="168"/>
                </a:cubicBezTo>
                <a:cubicBezTo>
                  <a:pt x="607" y="168"/>
                  <a:pt x="607" y="168"/>
                  <a:pt x="606" y="168"/>
                </a:cubicBezTo>
                <a:cubicBezTo>
                  <a:pt x="606" y="168"/>
                  <a:pt x="606" y="168"/>
                  <a:pt x="606" y="167"/>
                </a:cubicBezTo>
                <a:cubicBezTo>
                  <a:pt x="603" y="168"/>
                  <a:pt x="600" y="169"/>
                  <a:pt x="597" y="168"/>
                </a:cubicBezTo>
                <a:cubicBezTo>
                  <a:pt x="596" y="169"/>
                  <a:pt x="594" y="169"/>
                  <a:pt x="593" y="168"/>
                </a:cubicBezTo>
                <a:cubicBezTo>
                  <a:pt x="592" y="168"/>
                  <a:pt x="591" y="169"/>
                  <a:pt x="590" y="168"/>
                </a:cubicBezTo>
                <a:cubicBezTo>
                  <a:pt x="589" y="169"/>
                  <a:pt x="588" y="169"/>
                  <a:pt x="587" y="168"/>
                </a:cubicBezTo>
                <a:cubicBezTo>
                  <a:pt x="587" y="168"/>
                  <a:pt x="587" y="168"/>
                  <a:pt x="587" y="168"/>
                </a:cubicBezTo>
                <a:cubicBezTo>
                  <a:pt x="582" y="168"/>
                  <a:pt x="577" y="169"/>
                  <a:pt x="573" y="168"/>
                </a:cubicBezTo>
                <a:cubicBezTo>
                  <a:pt x="572" y="169"/>
                  <a:pt x="571" y="169"/>
                  <a:pt x="570" y="169"/>
                </a:cubicBezTo>
                <a:cubicBezTo>
                  <a:pt x="568" y="168"/>
                  <a:pt x="567" y="169"/>
                  <a:pt x="565" y="169"/>
                </a:cubicBezTo>
                <a:cubicBezTo>
                  <a:pt x="563" y="168"/>
                  <a:pt x="560" y="168"/>
                  <a:pt x="558" y="169"/>
                </a:cubicBezTo>
                <a:cubicBezTo>
                  <a:pt x="558" y="169"/>
                  <a:pt x="558" y="169"/>
                  <a:pt x="557" y="168"/>
                </a:cubicBezTo>
                <a:cubicBezTo>
                  <a:pt x="557" y="168"/>
                  <a:pt x="557" y="168"/>
                  <a:pt x="556" y="169"/>
                </a:cubicBezTo>
                <a:cubicBezTo>
                  <a:pt x="555" y="168"/>
                  <a:pt x="552" y="169"/>
                  <a:pt x="551" y="169"/>
                </a:cubicBezTo>
                <a:cubicBezTo>
                  <a:pt x="550" y="169"/>
                  <a:pt x="548" y="168"/>
                  <a:pt x="547" y="168"/>
                </a:cubicBezTo>
                <a:cubicBezTo>
                  <a:pt x="546" y="168"/>
                  <a:pt x="546" y="168"/>
                  <a:pt x="545" y="168"/>
                </a:cubicBezTo>
                <a:cubicBezTo>
                  <a:pt x="545" y="168"/>
                  <a:pt x="545" y="168"/>
                  <a:pt x="544" y="168"/>
                </a:cubicBezTo>
                <a:cubicBezTo>
                  <a:pt x="540" y="169"/>
                  <a:pt x="535" y="169"/>
                  <a:pt x="531" y="168"/>
                </a:cubicBezTo>
                <a:cubicBezTo>
                  <a:pt x="530" y="168"/>
                  <a:pt x="529" y="169"/>
                  <a:pt x="528" y="168"/>
                </a:cubicBezTo>
                <a:cubicBezTo>
                  <a:pt x="527" y="167"/>
                  <a:pt x="528" y="168"/>
                  <a:pt x="527" y="168"/>
                </a:cubicBezTo>
                <a:cubicBezTo>
                  <a:pt x="522" y="168"/>
                  <a:pt x="516" y="169"/>
                  <a:pt x="510" y="168"/>
                </a:cubicBezTo>
                <a:cubicBezTo>
                  <a:pt x="510" y="169"/>
                  <a:pt x="508" y="169"/>
                  <a:pt x="508" y="168"/>
                </a:cubicBezTo>
                <a:cubicBezTo>
                  <a:pt x="507" y="169"/>
                  <a:pt x="506" y="169"/>
                  <a:pt x="504" y="168"/>
                </a:cubicBezTo>
                <a:cubicBezTo>
                  <a:pt x="503" y="168"/>
                  <a:pt x="502" y="169"/>
                  <a:pt x="502" y="168"/>
                </a:cubicBezTo>
                <a:cubicBezTo>
                  <a:pt x="501" y="168"/>
                  <a:pt x="501" y="169"/>
                  <a:pt x="501" y="169"/>
                </a:cubicBezTo>
                <a:cubicBezTo>
                  <a:pt x="496" y="168"/>
                  <a:pt x="492" y="170"/>
                  <a:pt x="488" y="169"/>
                </a:cubicBezTo>
                <a:cubicBezTo>
                  <a:pt x="488" y="168"/>
                  <a:pt x="487" y="169"/>
                  <a:pt x="487" y="169"/>
                </a:cubicBezTo>
                <a:cubicBezTo>
                  <a:pt x="482" y="168"/>
                  <a:pt x="478" y="170"/>
                  <a:pt x="473" y="169"/>
                </a:cubicBezTo>
                <a:cubicBezTo>
                  <a:pt x="470" y="170"/>
                  <a:pt x="467" y="169"/>
                  <a:pt x="464" y="169"/>
                </a:cubicBezTo>
                <a:cubicBezTo>
                  <a:pt x="463" y="169"/>
                  <a:pt x="463" y="169"/>
                  <a:pt x="463" y="169"/>
                </a:cubicBezTo>
                <a:cubicBezTo>
                  <a:pt x="460" y="169"/>
                  <a:pt x="457" y="169"/>
                  <a:pt x="454" y="169"/>
                </a:cubicBezTo>
                <a:cubicBezTo>
                  <a:pt x="453" y="169"/>
                  <a:pt x="451" y="168"/>
                  <a:pt x="450" y="169"/>
                </a:cubicBezTo>
                <a:cubicBezTo>
                  <a:pt x="447" y="169"/>
                  <a:pt x="445" y="168"/>
                  <a:pt x="443" y="169"/>
                </a:cubicBezTo>
                <a:cubicBezTo>
                  <a:pt x="441" y="168"/>
                  <a:pt x="439" y="170"/>
                  <a:pt x="437" y="169"/>
                </a:cubicBezTo>
                <a:cubicBezTo>
                  <a:pt x="436" y="170"/>
                  <a:pt x="433" y="168"/>
                  <a:pt x="431" y="169"/>
                </a:cubicBezTo>
                <a:cubicBezTo>
                  <a:pt x="431" y="168"/>
                  <a:pt x="430" y="168"/>
                  <a:pt x="430" y="168"/>
                </a:cubicBezTo>
                <a:cubicBezTo>
                  <a:pt x="429" y="168"/>
                  <a:pt x="430" y="169"/>
                  <a:pt x="429" y="169"/>
                </a:cubicBezTo>
                <a:cubicBezTo>
                  <a:pt x="429" y="169"/>
                  <a:pt x="428" y="169"/>
                  <a:pt x="427" y="168"/>
                </a:cubicBezTo>
                <a:cubicBezTo>
                  <a:pt x="426" y="168"/>
                  <a:pt x="425" y="170"/>
                  <a:pt x="423" y="168"/>
                </a:cubicBezTo>
                <a:cubicBezTo>
                  <a:pt x="419" y="169"/>
                  <a:pt x="415" y="169"/>
                  <a:pt x="411" y="168"/>
                </a:cubicBezTo>
                <a:cubicBezTo>
                  <a:pt x="410" y="169"/>
                  <a:pt x="410" y="169"/>
                  <a:pt x="409" y="168"/>
                </a:cubicBezTo>
                <a:cubicBezTo>
                  <a:pt x="408" y="169"/>
                  <a:pt x="406" y="169"/>
                  <a:pt x="405" y="168"/>
                </a:cubicBezTo>
                <a:cubicBezTo>
                  <a:pt x="404" y="168"/>
                  <a:pt x="405" y="168"/>
                  <a:pt x="404" y="169"/>
                </a:cubicBezTo>
                <a:cubicBezTo>
                  <a:pt x="402" y="168"/>
                  <a:pt x="399" y="170"/>
                  <a:pt x="396" y="168"/>
                </a:cubicBezTo>
                <a:cubicBezTo>
                  <a:pt x="396" y="168"/>
                  <a:pt x="396" y="168"/>
                  <a:pt x="395" y="168"/>
                </a:cubicBezTo>
                <a:cubicBezTo>
                  <a:pt x="395" y="168"/>
                  <a:pt x="395" y="168"/>
                  <a:pt x="395" y="168"/>
                </a:cubicBezTo>
                <a:cubicBezTo>
                  <a:pt x="394" y="168"/>
                  <a:pt x="393" y="169"/>
                  <a:pt x="392" y="168"/>
                </a:cubicBezTo>
                <a:cubicBezTo>
                  <a:pt x="391" y="169"/>
                  <a:pt x="389" y="169"/>
                  <a:pt x="388" y="168"/>
                </a:cubicBezTo>
                <a:cubicBezTo>
                  <a:pt x="388" y="168"/>
                  <a:pt x="389" y="168"/>
                  <a:pt x="389" y="168"/>
                </a:cubicBezTo>
                <a:cubicBezTo>
                  <a:pt x="388" y="167"/>
                  <a:pt x="386" y="167"/>
                  <a:pt x="386" y="168"/>
                </a:cubicBezTo>
                <a:cubicBezTo>
                  <a:pt x="384" y="167"/>
                  <a:pt x="383" y="168"/>
                  <a:pt x="382" y="168"/>
                </a:cubicBezTo>
                <a:cubicBezTo>
                  <a:pt x="382" y="168"/>
                  <a:pt x="382" y="168"/>
                  <a:pt x="382" y="169"/>
                </a:cubicBezTo>
                <a:cubicBezTo>
                  <a:pt x="381" y="169"/>
                  <a:pt x="381" y="168"/>
                  <a:pt x="381" y="168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81" y="167"/>
                  <a:pt x="380" y="167"/>
                  <a:pt x="379" y="167"/>
                </a:cubicBezTo>
                <a:cubicBezTo>
                  <a:pt x="379" y="167"/>
                  <a:pt x="378" y="168"/>
                  <a:pt x="378" y="168"/>
                </a:cubicBezTo>
                <a:cubicBezTo>
                  <a:pt x="378" y="168"/>
                  <a:pt x="377" y="167"/>
                  <a:pt x="376" y="167"/>
                </a:cubicBezTo>
                <a:cubicBezTo>
                  <a:pt x="374" y="167"/>
                  <a:pt x="373" y="168"/>
                  <a:pt x="371" y="167"/>
                </a:cubicBezTo>
                <a:cubicBezTo>
                  <a:pt x="371" y="168"/>
                  <a:pt x="370" y="168"/>
                  <a:pt x="370" y="168"/>
                </a:cubicBezTo>
                <a:cubicBezTo>
                  <a:pt x="369" y="167"/>
                  <a:pt x="369" y="168"/>
                  <a:pt x="369" y="167"/>
                </a:cubicBezTo>
                <a:cubicBezTo>
                  <a:pt x="368" y="168"/>
                  <a:pt x="367" y="168"/>
                  <a:pt x="366" y="167"/>
                </a:cubicBezTo>
                <a:cubicBezTo>
                  <a:pt x="366" y="168"/>
                  <a:pt x="365" y="168"/>
                  <a:pt x="364" y="167"/>
                </a:cubicBezTo>
                <a:cubicBezTo>
                  <a:pt x="363" y="167"/>
                  <a:pt x="364" y="168"/>
                  <a:pt x="363" y="168"/>
                </a:cubicBezTo>
                <a:cubicBezTo>
                  <a:pt x="362" y="167"/>
                  <a:pt x="360" y="168"/>
                  <a:pt x="359" y="166"/>
                </a:cubicBezTo>
                <a:cubicBezTo>
                  <a:pt x="358" y="167"/>
                  <a:pt x="359" y="167"/>
                  <a:pt x="359" y="168"/>
                </a:cubicBezTo>
                <a:cubicBezTo>
                  <a:pt x="358" y="167"/>
                  <a:pt x="357" y="168"/>
                  <a:pt x="357" y="167"/>
                </a:cubicBezTo>
                <a:cubicBezTo>
                  <a:pt x="356" y="167"/>
                  <a:pt x="356" y="168"/>
                  <a:pt x="356" y="168"/>
                </a:cubicBezTo>
                <a:cubicBezTo>
                  <a:pt x="355" y="168"/>
                  <a:pt x="354" y="167"/>
                  <a:pt x="353" y="168"/>
                </a:cubicBezTo>
                <a:cubicBezTo>
                  <a:pt x="352" y="167"/>
                  <a:pt x="351" y="169"/>
                  <a:pt x="349" y="167"/>
                </a:cubicBezTo>
                <a:cubicBezTo>
                  <a:pt x="348" y="168"/>
                  <a:pt x="347" y="168"/>
                  <a:pt x="346" y="168"/>
                </a:cubicBezTo>
                <a:cubicBezTo>
                  <a:pt x="344" y="167"/>
                  <a:pt x="341" y="169"/>
                  <a:pt x="340" y="168"/>
                </a:cubicBezTo>
                <a:cubicBezTo>
                  <a:pt x="339" y="168"/>
                  <a:pt x="338" y="167"/>
                  <a:pt x="338" y="168"/>
                </a:cubicBezTo>
                <a:cubicBezTo>
                  <a:pt x="336" y="167"/>
                  <a:pt x="334" y="168"/>
                  <a:pt x="332" y="168"/>
                </a:cubicBezTo>
                <a:cubicBezTo>
                  <a:pt x="331" y="168"/>
                  <a:pt x="330" y="169"/>
                  <a:pt x="328" y="168"/>
                </a:cubicBezTo>
                <a:cubicBezTo>
                  <a:pt x="327" y="168"/>
                  <a:pt x="325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2" y="167"/>
                  <a:pt x="321" y="169"/>
                  <a:pt x="321" y="168"/>
                </a:cubicBezTo>
                <a:cubicBezTo>
                  <a:pt x="318" y="168"/>
                  <a:pt x="316" y="169"/>
                  <a:pt x="313" y="168"/>
                </a:cubicBezTo>
                <a:cubicBezTo>
                  <a:pt x="311" y="168"/>
                  <a:pt x="310" y="169"/>
                  <a:pt x="308" y="167"/>
                </a:cubicBezTo>
                <a:cubicBezTo>
                  <a:pt x="307" y="169"/>
                  <a:pt x="306" y="168"/>
                  <a:pt x="305" y="169"/>
                </a:cubicBezTo>
                <a:cubicBezTo>
                  <a:pt x="306" y="169"/>
                  <a:pt x="307" y="169"/>
                  <a:pt x="307" y="169"/>
                </a:cubicBezTo>
                <a:cubicBezTo>
                  <a:pt x="309" y="172"/>
                  <a:pt x="313" y="171"/>
                  <a:pt x="315" y="172"/>
                </a:cubicBezTo>
                <a:close/>
                <a:moveTo>
                  <a:pt x="527" y="58"/>
                </a:moveTo>
                <a:cubicBezTo>
                  <a:pt x="527" y="57"/>
                  <a:pt x="527" y="58"/>
                  <a:pt x="527" y="58"/>
                </a:cubicBezTo>
                <a:close/>
                <a:moveTo>
                  <a:pt x="391" y="168"/>
                </a:moveTo>
                <a:cubicBezTo>
                  <a:pt x="391" y="167"/>
                  <a:pt x="392" y="168"/>
                  <a:pt x="391" y="168"/>
                </a:cubicBezTo>
                <a:close/>
                <a:moveTo>
                  <a:pt x="494" y="43"/>
                </a:moveTo>
                <a:cubicBezTo>
                  <a:pt x="494" y="43"/>
                  <a:pt x="494" y="43"/>
                  <a:pt x="494" y="43"/>
                </a:cubicBezTo>
                <a:close/>
                <a:moveTo>
                  <a:pt x="454" y="25"/>
                </a:moveTo>
                <a:cubicBezTo>
                  <a:pt x="454" y="26"/>
                  <a:pt x="454" y="26"/>
                  <a:pt x="454" y="26"/>
                </a:cubicBezTo>
                <a:cubicBezTo>
                  <a:pt x="454" y="26"/>
                  <a:pt x="455" y="26"/>
                  <a:pt x="454" y="25"/>
                </a:cubicBezTo>
                <a:close/>
                <a:moveTo>
                  <a:pt x="421" y="33"/>
                </a:moveTo>
                <a:cubicBezTo>
                  <a:pt x="421" y="33"/>
                  <a:pt x="421" y="33"/>
                  <a:pt x="421" y="34"/>
                </a:cubicBezTo>
                <a:cubicBezTo>
                  <a:pt x="421" y="34"/>
                  <a:pt x="421" y="34"/>
                  <a:pt x="421" y="34"/>
                </a:cubicBezTo>
                <a:cubicBezTo>
                  <a:pt x="421" y="34"/>
                  <a:pt x="421" y="34"/>
                  <a:pt x="422" y="34"/>
                </a:cubicBezTo>
                <a:cubicBezTo>
                  <a:pt x="421" y="33"/>
                  <a:pt x="421" y="33"/>
                  <a:pt x="421" y="33"/>
                </a:cubicBezTo>
                <a:close/>
                <a:moveTo>
                  <a:pt x="423" y="30"/>
                </a:moveTo>
                <a:cubicBezTo>
                  <a:pt x="423" y="30"/>
                  <a:pt x="423" y="30"/>
                  <a:pt x="423" y="30"/>
                </a:cubicBezTo>
                <a:close/>
                <a:moveTo>
                  <a:pt x="428" y="21"/>
                </a:moveTo>
                <a:cubicBezTo>
                  <a:pt x="427" y="21"/>
                  <a:pt x="429" y="22"/>
                  <a:pt x="428" y="21"/>
                </a:cubicBezTo>
                <a:close/>
                <a:moveTo>
                  <a:pt x="304" y="168"/>
                </a:moveTo>
                <a:cubicBezTo>
                  <a:pt x="304" y="168"/>
                  <a:pt x="304" y="168"/>
                  <a:pt x="304" y="169"/>
                </a:cubicBezTo>
                <a:cubicBezTo>
                  <a:pt x="305" y="169"/>
                  <a:pt x="305" y="168"/>
                  <a:pt x="304" y="168"/>
                </a:cubicBezTo>
                <a:close/>
                <a:moveTo>
                  <a:pt x="293" y="169"/>
                </a:moveTo>
                <a:cubicBezTo>
                  <a:pt x="293" y="169"/>
                  <a:pt x="292" y="169"/>
                  <a:pt x="292" y="169"/>
                </a:cubicBezTo>
                <a:cubicBezTo>
                  <a:pt x="292" y="170"/>
                  <a:pt x="293" y="170"/>
                  <a:pt x="294" y="170"/>
                </a:cubicBezTo>
                <a:cubicBezTo>
                  <a:pt x="294" y="169"/>
                  <a:pt x="293" y="169"/>
                  <a:pt x="293" y="169"/>
                </a:cubicBezTo>
                <a:close/>
                <a:moveTo>
                  <a:pt x="406" y="31"/>
                </a:moveTo>
                <a:cubicBezTo>
                  <a:pt x="405" y="31"/>
                  <a:pt x="405" y="31"/>
                  <a:pt x="405" y="31"/>
                </a:cubicBezTo>
                <a:cubicBezTo>
                  <a:pt x="405" y="32"/>
                  <a:pt x="404" y="32"/>
                  <a:pt x="404" y="33"/>
                </a:cubicBezTo>
                <a:cubicBezTo>
                  <a:pt x="405" y="33"/>
                  <a:pt x="405" y="32"/>
                  <a:pt x="406" y="31"/>
                </a:cubicBezTo>
                <a:close/>
                <a:moveTo>
                  <a:pt x="289" y="170"/>
                </a:moveTo>
                <a:cubicBezTo>
                  <a:pt x="290" y="170"/>
                  <a:pt x="290" y="170"/>
                  <a:pt x="291" y="170"/>
                </a:cubicBezTo>
                <a:cubicBezTo>
                  <a:pt x="290" y="170"/>
                  <a:pt x="290" y="169"/>
                  <a:pt x="289" y="170"/>
                </a:cubicBezTo>
                <a:close/>
                <a:moveTo>
                  <a:pt x="406" y="29"/>
                </a:moveTo>
                <a:cubicBezTo>
                  <a:pt x="406" y="29"/>
                  <a:pt x="406" y="29"/>
                  <a:pt x="406" y="29"/>
                </a:cubicBezTo>
                <a:close/>
                <a:moveTo>
                  <a:pt x="403" y="30"/>
                </a:moveTo>
                <a:cubicBezTo>
                  <a:pt x="403" y="30"/>
                  <a:pt x="404" y="30"/>
                  <a:pt x="404" y="29"/>
                </a:cubicBezTo>
                <a:cubicBezTo>
                  <a:pt x="403" y="29"/>
                  <a:pt x="402" y="29"/>
                  <a:pt x="402" y="29"/>
                </a:cubicBezTo>
                <a:cubicBezTo>
                  <a:pt x="402" y="30"/>
                  <a:pt x="401" y="31"/>
                  <a:pt x="401" y="32"/>
                </a:cubicBezTo>
                <a:cubicBezTo>
                  <a:pt x="402" y="32"/>
                  <a:pt x="402" y="32"/>
                  <a:pt x="403" y="32"/>
                </a:cubicBezTo>
                <a:cubicBezTo>
                  <a:pt x="402" y="31"/>
                  <a:pt x="403" y="31"/>
                  <a:pt x="403" y="30"/>
                </a:cubicBezTo>
                <a:close/>
                <a:moveTo>
                  <a:pt x="405" y="27"/>
                </a:moveTo>
                <a:cubicBezTo>
                  <a:pt x="404" y="26"/>
                  <a:pt x="405" y="27"/>
                  <a:pt x="405" y="27"/>
                </a:cubicBezTo>
                <a:close/>
                <a:moveTo>
                  <a:pt x="401" y="29"/>
                </a:moveTo>
                <a:cubicBezTo>
                  <a:pt x="400" y="29"/>
                  <a:pt x="400" y="29"/>
                  <a:pt x="400" y="29"/>
                </a:cubicBezTo>
                <a:cubicBezTo>
                  <a:pt x="400" y="29"/>
                  <a:pt x="399" y="30"/>
                  <a:pt x="399" y="30"/>
                </a:cubicBezTo>
                <a:cubicBezTo>
                  <a:pt x="399" y="29"/>
                  <a:pt x="399" y="29"/>
                  <a:pt x="399" y="29"/>
                </a:cubicBezTo>
                <a:cubicBezTo>
                  <a:pt x="398" y="28"/>
                  <a:pt x="397" y="30"/>
                  <a:pt x="396" y="30"/>
                </a:cubicBezTo>
                <a:cubicBezTo>
                  <a:pt x="397" y="31"/>
                  <a:pt x="399" y="30"/>
                  <a:pt x="400" y="32"/>
                </a:cubicBezTo>
                <a:cubicBezTo>
                  <a:pt x="401" y="31"/>
                  <a:pt x="401" y="30"/>
                  <a:pt x="401" y="29"/>
                </a:cubicBezTo>
                <a:close/>
                <a:moveTo>
                  <a:pt x="402" y="21"/>
                </a:moveTo>
                <a:cubicBezTo>
                  <a:pt x="402" y="21"/>
                  <a:pt x="402" y="21"/>
                  <a:pt x="402" y="21"/>
                </a:cubicBezTo>
                <a:cubicBezTo>
                  <a:pt x="402" y="21"/>
                  <a:pt x="402" y="22"/>
                  <a:pt x="402" y="22"/>
                </a:cubicBezTo>
                <a:cubicBezTo>
                  <a:pt x="402" y="21"/>
                  <a:pt x="402" y="21"/>
                  <a:pt x="402" y="21"/>
                </a:cubicBezTo>
                <a:cubicBezTo>
                  <a:pt x="402" y="21"/>
                  <a:pt x="402" y="21"/>
                  <a:pt x="402" y="21"/>
                </a:cubicBezTo>
                <a:close/>
                <a:moveTo>
                  <a:pt x="396" y="29"/>
                </a:moveTo>
                <a:cubicBezTo>
                  <a:pt x="395" y="29"/>
                  <a:pt x="396" y="29"/>
                  <a:pt x="396" y="29"/>
                </a:cubicBezTo>
                <a:close/>
                <a:moveTo>
                  <a:pt x="393" y="29"/>
                </a:moveTo>
                <a:cubicBezTo>
                  <a:pt x="393" y="29"/>
                  <a:pt x="394" y="30"/>
                  <a:pt x="394" y="30"/>
                </a:cubicBezTo>
                <a:cubicBezTo>
                  <a:pt x="394" y="30"/>
                  <a:pt x="395" y="30"/>
                  <a:pt x="395" y="30"/>
                </a:cubicBezTo>
                <a:cubicBezTo>
                  <a:pt x="394" y="29"/>
                  <a:pt x="394" y="28"/>
                  <a:pt x="393" y="29"/>
                </a:cubicBezTo>
                <a:close/>
                <a:moveTo>
                  <a:pt x="391" y="30"/>
                </a:moveTo>
                <a:cubicBezTo>
                  <a:pt x="390" y="29"/>
                  <a:pt x="390" y="30"/>
                  <a:pt x="391" y="30"/>
                </a:cubicBezTo>
                <a:cubicBezTo>
                  <a:pt x="390" y="30"/>
                  <a:pt x="391" y="30"/>
                  <a:pt x="391" y="30"/>
                </a:cubicBezTo>
                <a:cubicBezTo>
                  <a:pt x="391" y="30"/>
                  <a:pt x="392" y="29"/>
                  <a:pt x="392" y="30"/>
                </a:cubicBezTo>
                <a:cubicBezTo>
                  <a:pt x="392" y="28"/>
                  <a:pt x="391" y="28"/>
                  <a:pt x="390" y="29"/>
                </a:cubicBezTo>
                <a:cubicBezTo>
                  <a:pt x="390" y="29"/>
                  <a:pt x="391" y="29"/>
                  <a:pt x="391" y="30"/>
                </a:cubicBezTo>
                <a:close/>
                <a:moveTo>
                  <a:pt x="389" y="29"/>
                </a:moveTo>
                <a:cubicBezTo>
                  <a:pt x="389" y="29"/>
                  <a:pt x="389" y="29"/>
                  <a:pt x="389" y="29"/>
                </a:cubicBezTo>
                <a:cubicBezTo>
                  <a:pt x="389" y="28"/>
                  <a:pt x="389" y="28"/>
                  <a:pt x="388" y="27"/>
                </a:cubicBezTo>
                <a:cubicBezTo>
                  <a:pt x="388" y="28"/>
                  <a:pt x="388" y="28"/>
                  <a:pt x="388" y="29"/>
                </a:cubicBezTo>
                <a:cubicBezTo>
                  <a:pt x="388" y="29"/>
                  <a:pt x="388" y="28"/>
                  <a:pt x="387" y="28"/>
                </a:cubicBezTo>
                <a:cubicBezTo>
                  <a:pt x="386" y="29"/>
                  <a:pt x="384" y="27"/>
                  <a:pt x="382" y="28"/>
                </a:cubicBezTo>
                <a:cubicBezTo>
                  <a:pt x="382" y="29"/>
                  <a:pt x="381" y="29"/>
                  <a:pt x="381" y="30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80" y="28"/>
                  <a:pt x="381" y="28"/>
                  <a:pt x="382" y="28"/>
                </a:cubicBezTo>
                <a:cubicBezTo>
                  <a:pt x="382" y="27"/>
                  <a:pt x="382" y="27"/>
                  <a:pt x="381" y="27"/>
                </a:cubicBezTo>
                <a:cubicBezTo>
                  <a:pt x="381" y="27"/>
                  <a:pt x="380" y="27"/>
                  <a:pt x="379" y="27"/>
                </a:cubicBezTo>
                <a:cubicBezTo>
                  <a:pt x="379" y="27"/>
                  <a:pt x="378" y="28"/>
                  <a:pt x="378" y="28"/>
                </a:cubicBezTo>
                <a:cubicBezTo>
                  <a:pt x="378" y="28"/>
                  <a:pt x="378" y="27"/>
                  <a:pt x="377" y="27"/>
                </a:cubicBezTo>
                <a:cubicBezTo>
                  <a:pt x="377" y="27"/>
                  <a:pt x="376" y="28"/>
                  <a:pt x="376" y="28"/>
                </a:cubicBezTo>
                <a:cubicBezTo>
                  <a:pt x="374" y="27"/>
                  <a:pt x="372" y="26"/>
                  <a:pt x="371" y="27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0" y="29"/>
                  <a:pt x="370" y="28"/>
                </a:cubicBezTo>
                <a:cubicBezTo>
                  <a:pt x="370" y="28"/>
                  <a:pt x="370" y="28"/>
                  <a:pt x="371" y="28"/>
                </a:cubicBezTo>
                <a:cubicBezTo>
                  <a:pt x="370" y="27"/>
                  <a:pt x="369" y="27"/>
                  <a:pt x="369" y="26"/>
                </a:cubicBezTo>
                <a:cubicBezTo>
                  <a:pt x="368" y="27"/>
                  <a:pt x="367" y="27"/>
                  <a:pt x="366" y="26"/>
                </a:cubicBezTo>
                <a:cubicBezTo>
                  <a:pt x="364" y="26"/>
                  <a:pt x="361" y="27"/>
                  <a:pt x="359" y="25"/>
                </a:cubicBezTo>
                <a:cubicBezTo>
                  <a:pt x="359" y="25"/>
                  <a:pt x="359" y="26"/>
                  <a:pt x="358" y="26"/>
                </a:cubicBezTo>
                <a:cubicBezTo>
                  <a:pt x="357" y="25"/>
                  <a:pt x="356" y="26"/>
                  <a:pt x="355" y="26"/>
                </a:cubicBezTo>
                <a:cubicBezTo>
                  <a:pt x="353" y="25"/>
                  <a:pt x="352" y="26"/>
                  <a:pt x="350" y="25"/>
                </a:cubicBezTo>
                <a:cubicBezTo>
                  <a:pt x="350" y="26"/>
                  <a:pt x="350" y="26"/>
                  <a:pt x="351" y="27"/>
                </a:cubicBezTo>
                <a:cubicBezTo>
                  <a:pt x="351" y="27"/>
                  <a:pt x="351" y="26"/>
                  <a:pt x="352" y="26"/>
                </a:cubicBezTo>
                <a:cubicBezTo>
                  <a:pt x="352" y="27"/>
                  <a:pt x="352" y="27"/>
                  <a:pt x="353" y="28"/>
                </a:cubicBezTo>
                <a:cubicBezTo>
                  <a:pt x="353" y="27"/>
                  <a:pt x="353" y="27"/>
                  <a:pt x="354" y="28"/>
                </a:cubicBezTo>
                <a:cubicBezTo>
                  <a:pt x="354" y="28"/>
                  <a:pt x="354" y="28"/>
                  <a:pt x="354" y="29"/>
                </a:cubicBezTo>
                <a:cubicBezTo>
                  <a:pt x="356" y="29"/>
                  <a:pt x="357" y="29"/>
                  <a:pt x="358" y="29"/>
                </a:cubicBezTo>
                <a:cubicBezTo>
                  <a:pt x="360" y="30"/>
                  <a:pt x="361" y="30"/>
                  <a:pt x="362" y="29"/>
                </a:cubicBezTo>
                <a:cubicBezTo>
                  <a:pt x="362" y="29"/>
                  <a:pt x="361" y="29"/>
                  <a:pt x="361" y="28"/>
                </a:cubicBezTo>
                <a:cubicBezTo>
                  <a:pt x="363" y="30"/>
                  <a:pt x="363" y="26"/>
                  <a:pt x="365" y="28"/>
                </a:cubicBezTo>
                <a:cubicBezTo>
                  <a:pt x="365" y="28"/>
                  <a:pt x="365" y="29"/>
                  <a:pt x="365" y="29"/>
                </a:cubicBezTo>
                <a:cubicBezTo>
                  <a:pt x="365" y="30"/>
                  <a:pt x="366" y="30"/>
                  <a:pt x="367" y="31"/>
                </a:cubicBezTo>
                <a:cubicBezTo>
                  <a:pt x="368" y="29"/>
                  <a:pt x="370" y="30"/>
                  <a:pt x="372" y="31"/>
                </a:cubicBezTo>
                <a:cubicBezTo>
                  <a:pt x="372" y="31"/>
                  <a:pt x="372" y="31"/>
                  <a:pt x="372" y="30"/>
                </a:cubicBezTo>
                <a:cubicBezTo>
                  <a:pt x="373" y="30"/>
                  <a:pt x="374" y="31"/>
                  <a:pt x="374" y="31"/>
                </a:cubicBezTo>
                <a:cubicBezTo>
                  <a:pt x="374" y="31"/>
                  <a:pt x="374" y="31"/>
                  <a:pt x="374" y="30"/>
                </a:cubicBezTo>
                <a:cubicBezTo>
                  <a:pt x="375" y="30"/>
                  <a:pt x="376" y="30"/>
                  <a:pt x="377" y="30"/>
                </a:cubicBezTo>
                <a:cubicBezTo>
                  <a:pt x="377" y="30"/>
                  <a:pt x="376" y="30"/>
                  <a:pt x="376" y="29"/>
                </a:cubicBezTo>
                <a:cubicBezTo>
                  <a:pt x="377" y="29"/>
                  <a:pt x="378" y="29"/>
                  <a:pt x="379" y="29"/>
                </a:cubicBezTo>
                <a:cubicBezTo>
                  <a:pt x="379" y="30"/>
                  <a:pt x="379" y="30"/>
                  <a:pt x="379" y="30"/>
                </a:cubicBezTo>
                <a:cubicBezTo>
                  <a:pt x="381" y="31"/>
                  <a:pt x="383" y="31"/>
                  <a:pt x="385" y="31"/>
                </a:cubicBezTo>
                <a:cubicBezTo>
                  <a:pt x="386" y="31"/>
                  <a:pt x="387" y="31"/>
                  <a:pt x="387" y="30"/>
                </a:cubicBezTo>
                <a:cubicBezTo>
                  <a:pt x="388" y="31"/>
                  <a:pt x="390" y="30"/>
                  <a:pt x="389" y="29"/>
                </a:cubicBezTo>
                <a:close/>
                <a:moveTo>
                  <a:pt x="387" y="24"/>
                </a:moveTo>
                <a:cubicBezTo>
                  <a:pt x="386" y="23"/>
                  <a:pt x="385" y="23"/>
                  <a:pt x="384" y="24"/>
                </a:cubicBezTo>
                <a:cubicBezTo>
                  <a:pt x="384" y="23"/>
                  <a:pt x="383" y="23"/>
                  <a:pt x="383" y="23"/>
                </a:cubicBezTo>
                <a:cubicBezTo>
                  <a:pt x="383" y="23"/>
                  <a:pt x="383" y="23"/>
                  <a:pt x="383" y="23"/>
                </a:cubicBezTo>
                <a:cubicBezTo>
                  <a:pt x="382" y="23"/>
                  <a:pt x="382" y="23"/>
                  <a:pt x="381" y="24"/>
                </a:cubicBezTo>
                <a:cubicBezTo>
                  <a:pt x="381" y="25"/>
                  <a:pt x="382" y="25"/>
                  <a:pt x="383" y="25"/>
                </a:cubicBezTo>
                <a:cubicBezTo>
                  <a:pt x="383" y="25"/>
                  <a:pt x="383" y="24"/>
                  <a:pt x="383" y="24"/>
                </a:cubicBezTo>
                <a:cubicBezTo>
                  <a:pt x="384" y="25"/>
                  <a:pt x="383" y="25"/>
                  <a:pt x="384" y="25"/>
                </a:cubicBezTo>
                <a:cubicBezTo>
                  <a:pt x="385" y="24"/>
                  <a:pt x="386" y="26"/>
                  <a:pt x="387" y="25"/>
                </a:cubicBezTo>
                <a:cubicBezTo>
                  <a:pt x="386" y="24"/>
                  <a:pt x="387" y="24"/>
                  <a:pt x="387" y="24"/>
                </a:cubicBezTo>
                <a:close/>
                <a:moveTo>
                  <a:pt x="382" y="28"/>
                </a:moveTo>
                <a:cubicBezTo>
                  <a:pt x="382" y="28"/>
                  <a:pt x="382" y="28"/>
                  <a:pt x="382" y="28"/>
                </a:cubicBezTo>
                <a:close/>
                <a:moveTo>
                  <a:pt x="378" y="30"/>
                </a:moveTo>
                <a:cubicBezTo>
                  <a:pt x="379" y="31"/>
                  <a:pt x="378" y="29"/>
                  <a:pt x="378" y="30"/>
                </a:cubicBezTo>
                <a:close/>
                <a:moveTo>
                  <a:pt x="380" y="22"/>
                </a:moveTo>
                <a:cubicBezTo>
                  <a:pt x="379" y="23"/>
                  <a:pt x="379" y="23"/>
                  <a:pt x="379" y="23"/>
                </a:cubicBezTo>
                <a:cubicBezTo>
                  <a:pt x="378" y="23"/>
                  <a:pt x="379" y="23"/>
                  <a:pt x="378" y="22"/>
                </a:cubicBezTo>
                <a:cubicBezTo>
                  <a:pt x="378" y="23"/>
                  <a:pt x="378" y="23"/>
                  <a:pt x="378" y="23"/>
                </a:cubicBezTo>
                <a:cubicBezTo>
                  <a:pt x="377" y="22"/>
                  <a:pt x="376" y="24"/>
                  <a:pt x="375" y="23"/>
                </a:cubicBezTo>
                <a:cubicBezTo>
                  <a:pt x="374" y="22"/>
                  <a:pt x="372" y="22"/>
                  <a:pt x="370" y="23"/>
                </a:cubicBezTo>
                <a:cubicBezTo>
                  <a:pt x="369" y="22"/>
                  <a:pt x="369" y="22"/>
                  <a:pt x="369" y="21"/>
                </a:cubicBezTo>
                <a:cubicBezTo>
                  <a:pt x="368" y="23"/>
                  <a:pt x="366" y="22"/>
                  <a:pt x="365" y="22"/>
                </a:cubicBezTo>
                <a:cubicBezTo>
                  <a:pt x="364" y="21"/>
                  <a:pt x="364" y="22"/>
                  <a:pt x="363" y="21"/>
                </a:cubicBezTo>
                <a:cubicBezTo>
                  <a:pt x="362" y="22"/>
                  <a:pt x="363" y="22"/>
                  <a:pt x="363" y="22"/>
                </a:cubicBezTo>
                <a:cubicBezTo>
                  <a:pt x="361" y="22"/>
                  <a:pt x="359" y="21"/>
                  <a:pt x="357" y="20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4" y="21"/>
                  <a:pt x="353" y="22"/>
                  <a:pt x="351" y="21"/>
                </a:cubicBezTo>
                <a:cubicBezTo>
                  <a:pt x="350" y="21"/>
                  <a:pt x="351" y="21"/>
                  <a:pt x="350" y="21"/>
                </a:cubicBezTo>
                <a:cubicBezTo>
                  <a:pt x="349" y="20"/>
                  <a:pt x="347" y="22"/>
                  <a:pt x="346" y="20"/>
                </a:cubicBezTo>
                <a:cubicBezTo>
                  <a:pt x="345" y="21"/>
                  <a:pt x="344" y="21"/>
                  <a:pt x="343" y="22"/>
                </a:cubicBezTo>
                <a:cubicBezTo>
                  <a:pt x="343" y="22"/>
                  <a:pt x="344" y="22"/>
                  <a:pt x="344" y="23"/>
                </a:cubicBezTo>
                <a:cubicBezTo>
                  <a:pt x="345" y="22"/>
                  <a:pt x="345" y="22"/>
                  <a:pt x="346" y="22"/>
                </a:cubicBezTo>
                <a:cubicBezTo>
                  <a:pt x="346" y="23"/>
                  <a:pt x="346" y="21"/>
                  <a:pt x="347" y="22"/>
                </a:cubicBezTo>
                <a:cubicBezTo>
                  <a:pt x="347" y="22"/>
                  <a:pt x="347" y="22"/>
                  <a:pt x="348" y="23"/>
                </a:cubicBezTo>
                <a:cubicBezTo>
                  <a:pt x="348" y="22"/>
                  <a:pt x="349" y="22"/>
                  <a:pt x="350" y="22"/>
                </a:cubicBezTo>
                <a:cubicBezTo>
                  <a:pt x="350" y="23"/>
                  <a:pt x="350" y="23"/>
                  <a:pt x="350" y="23"/>
                </a:cubicBezTo>
                <a:cubicBezTo>
                  <a:pt x="351" y="23"/>
                  <a:pt x="351" y="23"/>
                  <a:pt x="351" y="23"/>
                </a:cubicBezTo>
                <a:cubicBezTo>
                  <a:pt x="353" y="23"/>
                  <a:pt x="355" y="23"/>
                  <a:pt x="357" y="23"/>
                </a:cubicBezTo>
                <a:cubicBezTo>
                  <a:pt x="356" y="24"/>
                  <a:pt x="358" y="24"/>
                  <a:pt x="358" y="24"/>
                </a:cubicBezTo>
                <a:cubicBezTo>
                  <a:pt x="359" y="24"/>
                  <a:pt x="358" y="23"/>
                  <a:pt x="359" y="23"/>
                </a:cubicBezTo>
                <a:cubicBezTo>
                  <a:pt x="359" y="23"/>
                  <a:pt x="359" y="23"/>
                  <a:pt x="360" y="24"/>
                </a:cubicBezTo>
                <a:cubicBezTo>
                  <a:pt x="360" y="24"/>
                  <a:pt x="361" y="23"/>
                  <a:pt x="361" y="24"/>
                </a:cubicBezTo>
                <a:cubicBezTo>
                  <a:pt x="362" y="23"/>
                  <a:pt x="362" y="23"/>
                  <a:pt x="362" y="23"/>
                </a:cubicBezTo>
                <a:cubicBezTo>
                  <a:pt x="363" y="23"/>
                  <a:pt x="363" y="23"/>
                  <a:pt x="364" y="23"/>
                </a:cubicBezTo>
                <a:cubicBezTo>
                  <a:pt x="364" y="23"/>
                  <a:pt x="364" y="23"/>
                  <a:pt x="364" y="24"/>
                </a:cubicBezTo>
                <a:cubicBezTo>
                  <a:pt x="365" y="23"/>
                  <a:pt x="366" y="23"/>
                  <a:pt x="366" y="24"/>
                </a:cubicBezTo>
                <a:cubicBezTo>
                  <a:pt x="367" y="23"/>
                  <a:pt x="368" y="24"/>
                  <a:pt x="369" y="23"/>
                </a:cubicBezTo>
                <a:cubicBezTo>
                  <a:pt x="369" y="24"/>
                  <a:pt x="369" y="24"/>
                  <a:pt x="369" y="24"/>
                </a:cubicBezTo>
                <a:cubicBezTo>
                  <a:pt x="370" y="24"/>
                  <a:pt x="372" y="24"/>
                  <a:pt x="373" y="25"/>
                </a:cubicBezTo>
                <a:cubicBezTo>
                  <a:pt x="374" y="24"/>
                  <a:pt x="375" y="24"/>
                  <a:pt x="375" y="24"/>
                </a:cubicBezTo>
                <a:cubicBezTo>
                  <a:pt x="376" y="25"/>
                  <a:pt x="378" y="24"/>
                  <a:pt x="379" y="25"/>
                </a:cubicBezTo>
                <a:cubicBezTo>
                  <a:pt x="380" y="24"/>
                  <a:pt x="381" y="23"/>
                  <a:pt x="380" y="22"/>
                </a:cubicBezTo>
                <a:close/>
                <a:moveTo>
                  <a:pt x="350" y="26"/>
                </a:moveTo>
                <a:cubicBezTo>
                  <a:pt x="350" y="26"/>
                  <a:pt x="351" y="27"/>
                  <a:pt x="350" y="26"/>
                </a:cubicBezTo>
                <a:close/>
                <a:moveTo>
                  <a:pt x="350" y="25"/>
                </a:moveTo>
                <a:cubicBezTo>
                  <a:pt x="350" y="25"/>
                  <a:pt x="349" y="25"/>
                  <a:pt x="349" y="25"/>
                </a:cubicBezTo>
                <a:cubicBezTo>
                  <a:pt x="349" y="25"/>
                  <a:pt x="349" y="25"/>
                  <a:pt x="349" y="26"/>
                </a:cubicBezTo>
                <a:cubicBezTo>
                  <a:pt x="348" y="24"/>
                  <a:pt x="347" y="26"/>
                  <a:pt x="347" y="25"/>
                </a:cubicBezTo>
                <a:cubicBezTo>
                  <a:pt x="346" y="26"/>
                  <a:pt x="348" y="26"/>
                  <a:pt x="349" y="26"/>
                </a:cubicBezTo>
                <a:cubicBezTo>
                  <a:pt x="349" y="26"/>
                  <a:pt x="349" y="27"/>
                  <a:pt x="349" y="27"/>
                </a:cubicBezTo>
                <a:cubicBezTo>
                  <a:pt x="349" y="27"/>
                  <a:pt x="350" y="27"/>
                  <a:pt x="350" y="27"/>
                </a:cubicBezTo>
                <a:cubicBezTo>
                  <a:pt x="349" y="26"/>
                  <a:pt x="350" y="26"/>
                  <a:pt x="350" y="25"/>
                </a:cubicBezTo>
                <a:close/>
                <a:moveTo>
                  <a:pt x="343" y="25"/>
                </a:moveTo>
                <a:cubicBezTo>
                  <a:pt x="343" y="25"/>
                  <a:pt x="343" y="25"/>
                  <a:pt x="343" y="26"/>
                </a:cubicBezTo>
                <a:cubicBezTo>
                  <a:pt x="343" y="25"/>
                  <a:pt x="344" y="25"/>
                  <a:pt x="344" y="25"/>
                </a:cubicBezTo>
                <a:cubicBezTo>
                  <a:pt x="344" y="25"/>
                  <a:pt x="344" y="25"/>
                  <a:pt x="343" y="25"/>
                </a:cubicBezTo>
                <a:close/>
                <a:moveTo>
                  <a:pt x="342" y="25"/>
                </a:moveTo>
                <a:cubicBezTo>
                  <a:pt x="342" y="25"/>
                  <a:pt x="342" y="25"/>
                  <a:pt x="342" y="25"/>
                </a:cubicBezTo>
                <a:cubicBezTo>
                  <a:pt x="342" y="25"/>
                  <a:pt x="342" y="24"/>
                  <a:pt x="342" y="25"/>
                </a:cubicBezTo>
                <a:close/>
                <a:moveTo>
                  <a:pt x="349" y="15"/>
                </a:moveTo>
                <a:cubicBezTo>
                  <a:pt x="349" y="15"/>
                  <a:pt x="349" y="15"/>
                  <a:pt x="349" y="15"/>
                </a:cubicBezTo>
                <a:close/>
                <a:moveTo>
                  <a:pt x="325" y="19"/>
                </a:moveTo>
                <a:cubicBezTo>
                  <a:pt x="326" y="18"/>
                  <a:pt x="325" y="19"/>
                  <a:pt x="325" y="19"/>
                </a:cubicBezTo>
                <a:cubicBezTo>
                  <a:pt x="325" y="19"/>
                  <a:pt x="325" y="19"/>
                  <a:pt x="325" y="20"/>
                </a:cubicBezTo>
                <a:cubicBezTo>
                  <a:pt x="324" y="19"/>
                  <a:pt x="322" y="20"/>
                  <a:pt x="322" y="21"/>
                </a:cubicBezTo>
                <a:cubicBezTo>
                  <a:pt x="324" y="21"/>
                  <a:pt x="325" y="20"/>
                  <a:pt x="327" y="21"/>
                </a:cubicBezTo>
                <a:cubicBezTo>
                  <a:pt x="326" y="21"/>
                  <a:pt x="327" y="22"/>
                  <a:pt x="327" y="22"/>
                </a:cubicBezTo>
                <a:cubicBezTo>
                  <a:pt x="328" y="23"/>
                  <a:pt x="329" y="21"/>
                  <a:pt x="330" y="20"/>
                </a:cubicBezTo>
                <a:cubicBezTo>
                  <a:pt x="330" y="21"/>
                  <a:pt x="331" y="22"/>
                  <a:pt x="331" y="21"/>
                </a:cubicBezTo>
                <a:cubicBezTo>
                  <a:pt x="331" y="21"/>
                  <a:pt x="331" y="20"/>
                  <a:pt x="331" y="20"/>
                </a:cubicBezTo>
                <a:cubicBezTo>
                  <a:pt x="331" y="21"/>
                  <a:pt x="332" y="20"/>
                  <a:pt x="332" y="20"/>
                </a:cubicBezTo>
                <a:cubicBezTo>
                  <a:pt x="333" y="21"/>
                  <a:pt x="332" y="21"/>
                  <a:pt x="333" y="22"/>
                </a:cubicBezTo>
                <a:cubicBezTo>
                  <a:pt x="334" y="21"/>
                  <a:pt x="334" y="21"/>
                  <a:pt x="335" y="20"/>
                </a:cubicBezTo>
                <a:cubicBezTo>
                  <a:pt x="335" y="21"/>
                  <a:pt x="337" y="21"/>
                  <a:pt x="337" y="22"/>
                </a:cubicBezTo>
                <a:cubicBezTo>
                  <a:pt x="336" y="22"/>
                  <a:pt x="335" y="23"/>
                  <a:pt x="336" y="23"/>
                </a:cubicBezTo>
                <a:cubicBezTo>
                  <a:pt x="336" y="22"/>
                  <a:pt x="337" y="22"/>
                  <a:pt x="338" y="22"/>
                </a:cubicBezTo>
                <a:cubicBezTo>
                  <a:pt x="338" y="22"/>
                  <a:pt x="337" y="21"/>
                  <a:pt x="338" y="21"/>
                </a:cubicBezTo>
                <a:cubicBezTo>
                  <a:pt x="338" y="21"/>
                  <a:pt x="338" y="22"/>
                  <a:pt x="339" y="22"/>
                </a:cubicBezTo>
                <a:cubicBezTo>
                  <a:pt x="339" y="22"/>
                  <a:pt x="339" y="22"/>
                  <a:pt x="340" y="21"/>
                </a:cubicBezTo>
                <a:cubicBezTo>
                  <a:pt x="340" y="21"/>
                  <a:pt x="340" y="22"/>
                  <a:pt x="341" y="22"/>
                </a:cubicBezTo>
                <a:cubicBezTo>
                  <a:pt x="341" y="21"/>
                  <a:pt x="342" y="21"/>
                  <a:pt x="341" y="21"/>
                </a:cubicBezTo>
                <a:cubicBezTo>
                  <a:pt x="341" y="20"/>
                  <a:pt x="340" y="20"/>
                  <a:pt x="340" y="20"/>
                </a:cubicBezTo>
                <a:cubicBezTo>
                  <a:pt x="338" y="20"/>
                  <a:pt x="337" y="20"/>
                  <a:pt x="336" y="19"/>
                </a:cubicBezTo>
                <a:cubicBezTo>
                  <a:pt x="335" y="19"/>
                  <a:pt x="336" y="20"/>
                  <a:pt x="335" y="20"/>
                </a:cubicBezTo>
                <a:cubicBezTo>
                  <a:pt x="334" y="19"/>
                  <a:pt x="332" y="20"/>
                  <a:pt x="331" y="19"/>
                </a:cubicBezTo>
                <a:cubicBezTo>
                  <a:pt x="330" y="19"/>
                  <a:pt x="328" y="19"/>
                  <a:pt x="328" y="20"/>
                </a:cubicBezTo>
                <a:cubicBezTo>
                  <a:pt x="328" y="18"/>
                  <a:pt x="326" y="20"/>
                  <a:pt x="325" y="19"/>
                </a:cubicBezTo>
                <a:close/>
                <a:moveTo>
                  <a:pt x="335" y="12"/>
                </a:moveTo>
                <a:cubicBezTo>
                  <a:pt x="335" y="13"/>
                  <a:pt x="335" y="13"/>
                  <a:pt x="335" y="13"/>
                </a:cubicBezTo>
                <a:cubicBezTo>
                  <a:pt x="336" y="13"/>
                  <a:pt x="336" y="14"/>
                  <a:pt x="336" y="14"/>
                </a:cubicBezTo>
                <a:cubicBezTo>
                  <a:pt x="337" y="14"/>
                  <a:pt x="338" y="14"/>
                  <a:pt x="338" y="14"/>
                </a:cubicBezTo>
                <a:cubicBezTo>
                  <a:pt x="337" y="13"/>
                  <a:pt x="336" y="13"/>
                  <a:pt x="335" y="12"/>
                </a:cubicBezTo>
                <a:close/>
                <a:moveTo>
                  <a:pt x="268" y="97"/>
                </a:moveTo>
                <a:cubicBezTo>
                  <a:pt x="268" y="97"/>
                  <a:pt x="268" y="97"/>
                  <a:pt x="268" y="97"/>
                </a:cubicBezTo>
                <a:close/>
                <a:moveTo>
                  <a:pt x="332" y="13"/>
                </a:moveTo>
                <a:cubicBezTo>
                  <a:pt x="332" y="14"/>
                  <a:pt x="333" y="14"/>
                  <a:pt x="334" y="13"/>
                </a:cubicBezTo>
                <a:cubicBezTo>
                  <a:pt x="334" y="12"/>
                  <a:pt x="332" y="12"/>
                  <a:pt x="332" y="13"/>
                </a:cubicBezTo>
                <a:close/>
                <a:moveTo>
                  <a:pt x="333" y="14"/>
                </a:moveTo>
                <a:cubicBezTo>
                  <a:pt x="333" y="14"/>
                  <a:pt x="333" y="14"/>
                  <a:pt x="333" y="14"/>
                </a:cubicBezTo>
                <a:close/>
                <a:moveTo>
                  <a:pt x="330" y="13"/>
                </a:moveTo>
                <a:cubicBezTo>
                  <a:pt x="331" y="13"/>
                  <a:pt x="330" y="13"/>
                  <a:pt x="331" y="14"/>
                </a:cubicBezTo>
                <a:cubicBezTo>
                  <a:pt x="331" y="13"/>
                  <a:pt x="331" y="13"/>
                  <a:pt x="331" y="13"/>
                </a:cubicBezTo>
                <a:cubicBezTo>
                  <a:pt x="331" y="13"/>
                  <a:pt x="331" y="13"/>
                  <a:pt x="330" y="13"/>
                </a:cubicBezTo>
                <a:close/>
                <a:moveTo>
                  <a:pt x="295" y="18"/>
                </a:moveTo>
                <a:cubicBezTo>
                  <a:pt x="295" y="18"/>
                  <a:pt x="295" y="18"/>
                  <a:pt x="296" y="18"/>
                </a:cubicBezTo>
                <a:cubicBezTo>
                  <a:pt x="296" y="18"/>
                  <a:pt x="296" y="18"/>
                  <a:pt x="295" y="18"/>
                </a:cubicBezTo>
                <a:cubicBezTo>
                  <a:pt x="295" y="18"/>
                  <a:pt x="295" y="18"/>
                  <a:pt x="295" y="18"/>
                </a:cubicBezTo>
                <a:cubicBezTo>
                  <a:pt x="293" y="20"/>
                  <a:pt x="290" y="18"/>
                  <a:pt x="288" y="19"/>
                </a:cubicBezTo>
                <a:cubicBezTo>
                  <a:pt x="288" y="19"/>
                  <a:pt x="288" y="19"/>
                  <a:pt x="287" y="18"/>
                </a:cubicBezTo>
                <a:cubicBezTo>
                  <a:pt x="286" y="19"/>
                  <a:pt x="285" y="18"/>
                  <a:pt x="284" y="18"/>
                </a:cubicBezTo>
                <a:cubicBezTo>
                  <a:pt x="284" y="18"/>
                  <a:pt x="284" y="19"/>
                  <a:pt x="284" y="19"/>
                </a:cubicBezTo>
                <a:cubicBezTo>
                  <a:pt x="283" y="17"/>
                  <a:pt x="281" y="18"/>
                  <a:pt x="281" y="19"/>
                </a:cubicBezTo>
                <a:cubicBezTo>
                  <a:pt x="281" y="19"/>
                  <a:pt x="281" y="20"/>
                  <a:pt x="282" y="20"/>
                </a:cubicBezTo>
                <a:cubicBezTo>
                  <a:pt x="282" y="19"/>
                  <a:pt x="283" y="19"/>
                  <a:pt x="284" y="20"/>
                </a:cubicBezTo>
                <a:cubicBezTo>
                  <a:pt x="284" y="19"/>
                  <a:pt x="285" y="19"/>
                  <a:pt x="285" y="19"/>
                </a:cubicBezTo>
                <a:cubicBezTo>
                  <a:pt x="285" y="20"/>
                  <a:pt x="285" y="20"/>
                  <a:pt x="286" y="20"/>
                </a:cubicBezTo>
                <a:cubicBezTo>
                  <a:pt x="287" y="19"/>
                  <a:pt x="288" y="20"/>
                  <a:pt x="289" y="21"/>
                </a:cubicBezTo>
                <a:cubicBezTo>
                  <a:pt x="290" y="20"/>
                  <a:pt x="289" y="20"/>
                  <a:pt x="289" y="20"/>
                </a:cubicBezTo>
                <a:cubicBezTo>
                  <a:pt x="290" y="20"/>
                  <a:pt x="290" y="20"/>
                  <a:pt x="290" y="20"/>
                </a:cubicBezTo>
                <a:cubicBezTo>
                  <a:pt x="291" y="20"/>
                  <a:pt x="291" y="20"/>
                  <a:pt x="292" y="21"/>
                </a:cubicBezTo>
                <a:cubicBezTo>
                  <a:pt x="292" y="20"/>
                  <a:pt x="292" y="20"/>
                  <a:pt x="293" y="19"/>
                </a:cubicBezTo>
                <a:cubicBezTo>
                  <a:pt x="293" y="20"/>
                  <a:pt x="294" y="20"/>
                  <a:pt x="294" y="20"/>
                </a:cubicBezTo>
                <a:cubicBezTo>
                  <a:pt x="294" y="20"/>
                  <a:pt x="294" y="21"/>
                  <a:pt x="294" y="21"/>
                </a:cubicBezTo>
                <a:cubicBezTo>
                  <a:pt x="294" y="21"/>
                  <a:pt x="295" y="21"/>
                  <a:pt x="294" y="21"/>
                </a:cubicBezTo>
                <a:cubicBezTo>
                  <a:pt x="295" y="21"/>
                  <a:pt x="294" y="20"/>
                  <a:pt x="294" y="20"/>
                </a:cubicBezTo>
                <a:cubicBezTo>
                  <a:pt x="295" y="20"/>
                  <a:pt x="295" y="20"/>
                  <a:pt x="295" y="21"/>
                </a:cubicBezTo>
                <a:cubicBezTo>
                  <a:pt x="296" y="20"/>
                  <a:pt x="297" y="20"/>
                  <a:pt x="298" y="21"/>
                </a:cubicBezTo>
                <a:cubicBezTo>
                  <a:pt x="299" y="20"/>
                  <a:pt x="300" y="20"/>
                  <a:pt x="301" y="21"/>
                </a:cubicBezTo>
                <a:cubicBezTo>
                  <a:pt x="302" y="20"/>
                  <a:pt x="304" y="20"/>
                  <a:pt x="305" y="20"/>
                </a:cubicBezTo>
                <a:cubicBezTo>
                  <a:pt x="305" y="20"/>
                  <a:pt x="305" y="21"/>
                  <a:pt x="306" y="21"/>
                </a:cubicBezTo>
                <a:cubicBezTo>
                  <a:pt x="306" y="21"/>
                  <a:pt x="307" y="20"/>
                  <a:pt x="308" y="21"/>
                </a:cubicBezTo>
                <a:cubicBezTo>
                  <a:pt x="309" y="21"/>
                  <a:pt x="309" y="21"/>
                  <a:pt x="309" y="21"/>
                </a:cubicBezTo>
                <a:cubicBezTo>
                  <a:pt x="310" y="21"/>
                  <a:pt x="310" y="21"/>
                  <a:pt x="310" y="21"/>
                </a:cubicBezTo>
                <a:cubicBezTo>
                  <a:pt x="311" y="20"/>
                  <a:pt x="312" y="21"/>
                  <a:pt x="313" y="22"/>
                </a:cubicBezTo>
                <a:cubicBezTo>
                  <a:pt x="314" y="21"/>
                  <a:pt x="314" y="21"/>
                  <a:pt x="314" y="21"/>
                </a:cubicBezTo>
                <a:cubicBezTo>
                  <a:pt x="315" y="21"/>
                  <a:pt x="315" y="21"/>
                  <a:pt x="315" y="22"/>
                </a:cubicBezTo>
                <a:cubicBezTo>
                  <a:pt x="316" y="21"/>
                  <a:pt x="316" y="21"/>
                  <a:pt x="316" y="21"/>
                </a:cubicBezTo>
                <a:cubicBezTo>
                  <a:pt x="318" y="22"/>
                  <a:pt x="319" y="21"/>
                  <a:pt x="321" y="20"/>
                </a:cubicBezTo>
                <a:cubicBezTo>
                  <a:pt x="320" y="19"/>
                  <a:pt x="319" y="20"/>
                  <a:pt x="319" y="19"/>
                </a:cubicBezTo>
                <a:cubicBezTo>
                  <a:pt x="318" y="20"/>
                  <a:pt x="318" y="20"/>
                  <a:pt x="317" y="20"/>
                </a:cubicBezTo>
                <a:cubicBezTo>
                  <a:pt x="316" y="20"/>
                  <a:pt x="315" y="19"/>
                  <a:pt x="314" y="20"/>
                </a:cubicBezTo>
                <a:cubicBezTo>
                  <a:pt x="314" y="20"/>
                  <a:pt x="314" y="20"/>
                  <a:pt x="314" y="21"/>
                </a:cubicBezTo>
                <a:cubicBezTo>
                  <a:pt x="314" y="20"/>
                  <a:pt x="313" y="21"/>
                  <a:pt x="313" y="20"/>
                </a:cubicBezTo>
                <a:cubicBezTo>
                  <a:pt x="313" y="20"/>
                  <a:pt x="314" y="19"/>
                  <a:pt x="313" y="18"/>
                </a:cubicBezTo>
                <a:cubicBezTo>
                  <a:pt x="313" y="18"/>
                  <a:pt x="313" y="18"/>
                  <a:pt x="313" y="18"/>
                </a:cubicBezTo>
                <a:cubicBezTo>
                  <a:pt x="312" y="19"/>
                  <a:pt x="312" y="19"/>
                  <a:pt x="312" y="20"/>
                </a:cubicBezTo>
                <a:cubicBezTo>
                  <a:pt x="311" y="19"/>
                  <a:pt x="310" y="19"/>
                  <a:pt x="309" y="18"/>
                </a:cubicBezTo>
                <a:cubicBezTo>
                  <a:pt x="307" y="20"/>
                  <a:pt x="305" y="19"/>
                  <a:pt x="303" y="18"/>
                </a:cubicBezTo>
                <a:cubicBezTo>
                  <a:pt x="303" y="19"/>
                  <a:pt x="304" y="19"/>
                  <a:pt x="303" y="20"/>
                </a:cubicBezTo>
                <a:cubicBezTo>
                  <a:pt x="302" y="20"/>
                  <a:pt x="301" y="18"/>
                  <a:pt x="300" y="18"/>
                </a:cubicBezTo>
                <a:cubicBezTo>
                  <a:pt x="300" y="20"/>
                  <a:pt x="298" y="19"/>
                  <a:pt x="297" y="19"/>
                </a:cubicBezTo>
                <a:cubicBezTo>
                  <a:pt x="296" y="19"/>
                  <a:pt x="297" y="19"/>
                  <a:pt x="296" y="19"/>
                </a:cubicBezTo>
                <a:cubicBezTo>
                  <a:pt x="296" y="19"/>
                  <a:pt x="295" y="19"/>
                  <a:pt x="295" y="18"/>
                </a:cubicBezTo>
                <a:close/>
                <a:moveTo>
                  <a:pt x="275" y="73"/>
                </a:moveTo>
                <a:cubicBezTo>
                  <a:pt x="275" y="73"/>
                  <a:pt x="276" y="73"/>
                  <a:pt x="275" y="73"/>
                </a:cubicBezTo>
                <a:close/>
                <a:moveTo>
                  <a:pt x="302" y="18"/>
                </a:moveTo>
                <a:cubicBezTo>
                  <a:pt x="302" y="18"/>
                  <a:pt x="303" y="19"/>
                  <a:pt x="303" y="18"/>
                </a:cubicBezTo>
                <a:cubicBezTo>
                  <a:pt x="303" y="18"/>
                  <a:pt x="302" y="18"/>
                  <a:pt x="302" y="18"/>
                </a:cubicBezTo>
                <a:close/>
                <a:moveTo>
                  <a:pt x="302" y="18"/>
                </a:moveTo>
                <a:cubicBezTo>
                  <a:pt x="302" y="18"/>
                  <a:pt x="302" y="18"/>
                  <a:pt x="302" y="18"/>
                </a:cubicBezTo>
                <a:cubicBezTo>
                  <a:pt x="302" y="19"/>
                  <a:pt x="302" y="19"/>
                  <a:pt x="302" y="18"/>
                </a:cubicBezTo>
                <a:close/>
                <a:moveTo>
                  <a:pt x="297" y="11"/>
                </a:moveTo>
                <a:cubicBezTo>
                  <a:pt x="297" y="11"/>
                  <a:pt x="297" y="11"/>
                  <a:pt x="297" y="11"/>
                </a:cubicBezTo>
                <a:cubicBezTo>
                  <a:pt x="296" y="10"/>
                  <a:pt x="295" y="11"/>
                  <a:pt x="294" y="11"/>
                </a:cubicBezTo>
                <a:cubicBezTo>
                  <a:pt x="294" y="12"/>
                  <a:pt x="296" y="11"/>
                  <a:pt x="297" y="11"/>
                </a:cubicBezTo>
                <a:close/>
                <a:moveTo>
                  <a:pt x="277" y="19"/>
                </a:moveTo>
                <a:cubicBezTo>
                  <a:pt x="278" y="20"/>
                  <a:pt x="279" y="20"/>
                  <a:pt x="280" y="19"/>
                </a:cubicBezTo>
                <a:cubicBezTo>
                  <a:pt x="279" y="18"/>
                  <a:pt x="278" y="19"/>
                  <a:pt x="277" y="19"/>
                </a:cubicBezTo>
                <a:close/>
                <a:moveTo>
                  <a:pt x="285" y="11"/>
                </a:moveTo>
                <a:cubicBezTo>
                  <a:pt x="285" y="10"/>
                  <a:pt x="285" y="11"/>
                  <a:pt x="285" y="11"/>
                </a:cubicBezTo>
                <a:cubicBezTo>
                  <a:pt x="285" y="11"/>
                  <a:pt x="286" y="11"/>
                  <a:pt x="285" y="11"/>
                </a:cubicBezTo>
                <a:close/>
                <a:moveTo>
                  <a:pt x="276" y="19"/>
                </a:moveTo>
                <a:cubicBezTo>
                  <a:pt x="276" y="19"/>
                  <a:pt x="276" y="19"/>
                  <a:pt x="276" y="19"/>
                </a:cubicBezTo>
                <a:cubicBezTo>
                  <a:pt x="276" y="19"/>
                  <a:pt x="277" y="19"/>
                  <a:pt x="277" y="19"/>
                </a:cubicBezTo>
                <a:cubicBezTo>
                  <a:pt x="276" y="19"/>
                  <a:pt x="276" y="19"/>
                  <a:pt x="276" y="19"/>
                </a:cubicBezTo>
                <a:close/>
                <a:moveTo>
                  <a:pt x="272" y="19"/>
                </a:moveTo>
                <a:cubicBezTo>
                  <a:pt x="273" y="19"/>
                  <a:pt x="273" y="19"/>
                  <a:pt x="274" y="19"/>
                </a:cubicBezTo>
                <a:cubicBezTo>
                  <a:pt x="274" y="18"/>
                  <a:pt x="275" y="20"/>
                  <a:pt x="275" y="19"/>
                </a:cubicBezTo>
                <a:cubicBezTo>
                  <a:pt x="274" y="19"/>
                  <a:pt x="273" y="18"/>
                  <a:pt x="272" y="19"/>
                </a:cubicBezTo>
                <a:close/>
                <a:moveTo>
                  <a:pt x="270" y="18"/>
                </a:moveTo>
                <a:cubicBezTo>
                  <a:pt x="270" y="18"/>
                  <a:pt x="269" y="18"/>
                  <a:pt x="269" y="17"/>
                </a:cubicBezTo>
                <a:cubicBezTo>
                  <a:pt x="270" y="18"/>
                  <a:pt x="270" y="17"/>
                  <a:pt x="270" y="17"/>
                </a:cubicBezTo>
                <a:cubicBezTo>
                  <a:pt x="270" y="17"/>
                  <a:pt x="269" y="16"/>
                  <a:pt x="269" y="16"/>
                </a:cubicBezTo>
                <a:cubicBezTo>
                  <a:pt x="268" y="16"/>
                  <a:pt x="268" y="16"/>
                  <a:pt x="268" y="17"/>
                </a:cubicBezTo>
                <a:cubicBezTo>
                  <a:pt x="267" y="16"/>
                  <a:pt x="266" y="17"/>
                  <a:pt x="265" y="17"/>
                </a:cubicBezTo>
                <a:cubicBezTo>
                  <a:pt x="264" y="17"/>
                  <a:pt x="265" y="18"/>
                  <a:pt x="264" y="19"/>
                </a:cubicBezTo>
                <a:cubicBezTo>
                  <a:pt x="265" y="19"/>
                  <a:pt x="266" y="19"/>
                  <a:pt x="267" y="20"/>
                </a:cubicBezTo>
                <a:cubicBezTo>
                  <a:pt x="267" y="19"/>
                  <a:pt x="269" y="20"/>
                  <a:pt x="270" y="19"/>
                </a:cubicBezTo>
                <a:cubicBezTo>
                  <a:pt x="270" y="19"/>
                  <a:pt x="270" y="19"/>
                  <a:pt x="270" y="18"/>
                </a:cubicBezTo>
                <a:cubicBezTo>
                  <a:pt x="270" y="19"/>
                  <a:pt x="271" y="19"/>
                  <a:pt x="271" y="18"/>
                </a:cubicBezTo>
                <a:cubicBezTo>
                  <a:pt x="271" y="19"/>
                  <a:pt x="270" y="18"/>
                  <a:pt x="270" y="18"/>
                </a:cubicBezTo>
                <a:close/>
                <a:moveTo>
                  <a:pt x="269" y="11"/>
                </a:moveTo>
                <a:cubicBezTo>
                  <a:pt x="269" y="11"/>
                  <a:pt x="269" y="11"/>
                  <a:pt x="269" y="11"/>
                </a:cubicBezTo>
                <a:cubicBezTo>
                  <a:pt x="269" y="11"/>
                  <a:pt x="270" y="11"/>
                  <a:pt x="270" y="11"/>
                </a:cubicBezTo>
                <a:cubicBezTo>
                  <a:pt x="270" y="11"/>
                  <a:pt x="269" y="10"/>
                  <a:pt x="269" y="11"/>
                </a:cubicBezTo>
                <a:close/>
                <a:moveTo>
                  <a:pt x="262" y="19"/>
                </a:moveTo>
                <a:cubicBezTo>
                  <a:pt x="263" y="19"/>
                  <a:pt x="263" y="19"/>
                  <a:pt x="263" y="19"/>
                </a:cubicBezTo>
                <a:cubicBezTo>
                  <a:pt x="263" y="19"/>
                  <a:pt x="263" y="19"/>
                  <a:pt x="262" y="19"/>
                </a:cubicBezTo>
                <a:close/>
                <a:moveTo>
                  <a:pt x="261" y="20"/>
                </a:moveTo>
                <a:cubicBezTo>
                  <a:pt x="260" y="19"/>
                  <a:pt x="262" y="20"/>
                  <a:pt x="261" y="20"/>
                </a:cubicBezTo>
                <a:close/>
                <a:moveTo>
                  <a:pt x="259" y="18"/>
                </a:moveTo>
                <a:cubicBezTo>
                  <a:pt x="259" y="18"/>
                  <a:pt x="259" y="19"/>
                  <a:pt x="259" y="19"/>
                </a:cubicBezTo>
                <a:cubicBezTo>
                  <a:pt x="259" y="19"/>
                  <a:pt x="260" y="19"/>
                  <a:pt x="260" y="19"/>
                </a:cubicBezTo>
                <a:cubicBezTo>
                  <a:pt x="260" y="18"/>
                  <a:pt x="259" y="18"/>
                  <a:pt x="259" y="18"/>
                </a:cubicBezTo>
                <a:close/>
                <a:moveTo>
                  <a:pt x="256" y="18"/>
                </a:moveTo>
                <a:cubicBezTo>
                  <a:pt x="255" y="19"/>
                  <a:pt x="257" y="20"/>
                  <a:pt x="257" y="19"/>
                </a:cubicBezTo>
                <a:cubicBezTo>
                  <a:pt x="257" y="18"/>
                  <a:pt x="257" y="18"/>
                  <a:pt x="256" y="18"/>
                </a:cubicBezTo>
                <a:close/>
                <a:moveTo>
                  <a:pt x="255" y="19"/>
                </a:moveTo>
                <a:cubicBezTo>
                  <a:pt x="255" y="19"/>
                  <a:pt x="255" y="20"/>
                  <a:pt x="255" y="20"/>
                </a:cubicBezTo>
                <a:cubicBezTo>
                  <a:pt x="255" y="20"/>
                  <a:pt x="255" y="20"/>
                  <a:pt x="256" y="20"/>
                </a:cubicBezTo>
                <a:cubicBezTo>
                  <a:pt x="256" y="20"/>
                  <a:pt x="256" y="20"/>
                  <a:pt x="256" y="20"/>
                </a:cubicBezTo>
                <a:cubicBezTo>
                  <a:pt x="256" y="20"/>
                  <a:pt x="256" y="19"/>
                  <a:pt x="255" y="19"/>
                </a:cubicBezTo>
                <a:close/>
                <a:moveTo>
                  <a:pt x="253" y="10"/>
                </a:moveTo>
                <a:cubicBezTo>
                  <a:pt x="253" y="11"/>
                  <a:pt x="253" y="11"/>
                  <a:pt x="253" y="11"/>
                </a:cubicBezTo>
                <a:cubicBezTo>
                  <a:pt x="253" y="11"/>
                  <a:pt x="253" y="11"/>
                  <a:pt x="254" y="10"/>
                </a:cubicBezTo>
                <a:cubicBezTo>
                  <a:pt x="253" y="10"/>
                  <a:pt x="253" y="10"/>
                  <a:pt x="253" y="10"/>
                </a:cubicBezTo>
                <a:close/>
                <a:moveTo>
                  <a:pt x="244" y="20"/>
                </a:moveTo>
                <a:cubicBezTo>
                  <a:pt x="244" y="19"/>
                  <a:pt x="245" y="20"/>
                  <a:pt x="244" y="20"/>
                </a:cubicBezTo>
                <a:close/>
                <a:moveTo>
                  <a:pt x="237" y="18"/>
                </a:moveTo>
                <a:cubicBezTo>
                  <a:pt x="236" y="18"/>
                  <a:pt x="235" y="18"/>
                  <a:pt x="236" y="19"/>
                </a:cubicBezTo>
                <a:cubicBezTo>
                  <a:pt x="236" y="18"/>
                  <a:pt x="237" y="18"/>
                  <a:pt x="238" y="18"/>
                </a:cubicBezTo>
                <a:cubicBezTo>
                  <a:pt x="237" y="18"/>
                  <a:pt x="237" y="18"/>
                  <a:pt x="237" y="18"/>
                </a:cubicBezTo>
                <a:close/>
                <a:moveTo>
                  <a:pt x="208" y="18"/>
                </a:moveTo>
                <a:cubicBezTo>
                  <a:pt x="208" y="18"/>
                  <a:pt x="208" y="18"/>
                  <a:pt x="207" y="19"/>
                </a:cubicBezTo>
                <a:cubicBezTo>
                  <a:pt x="208" y="19"/>
                  <a:pt x="208" y="19"/>
                  <a:pt x="208" y="19"/>
                </a:cubicBezTo>
                <a:cubicBezTo>
                  <a:pt x="208" y="19"/>
                  <a:pt x="209" y="18"/>
                  <a:pt x="208" y="18"/>
                </a:cubicBezTo>
                <a:close/>
                <a:moveTo>
                  <a:pt x="186" y="18"/>
                </a:moveTo>
                <a:cubicBezTo>
                  <a:pt x="185" y="18"/>
                  <a:pt x="186" y="19"/>
                  <a:pt x="186" y="19"/>
                </a:cubicBezTo>
                <a:cubicBezTo>
                  <a:pt x="186" y="18"/>
                  <a:pt x="186" y="19"/>
                  <a:pt x="187" y="18"/>
                </a:cubicBezTo>
                <a:cubicBezTo>
                  <a:pt x="186" y="18"/>
                  <a:pt x="186" y="18"/>
                  <a:pt x="186" y="18"/>
                </a:cubicBezTo>
                <a:close/>
                <a:moveTo>
                  <a:pt x="184" y="16"/>
                </a:moveTo>
                <a:cubicBezTo>
                  <a:pt x="183" y="16"/>
                  <a:pt x="184" y="17"/>
                  <a:pt x="185" y="17"/>
                </a:cubicBezTo>
                <a:cubicBezTo>
                  <a:pt x="185" y="17"/>
                  <a:pt x="185" y="16"/>
                  <a:pt x="184" y="16"/>
                </a:cubicBezTo>
                <a:close/>
                <a:moveTo>
                  <a:pt x="182" y="16"/>
                </a:moveTo>
                <a:cubicBezTo>
                  <a:pt x="182" y="16"/>
                  <a:pt x="183" y="16"/>
                  <a:pt x="183" y="16"/>
                </a:cubicBezTo>
                <a:cubicBezTo>
                  <a:pt x="183" y="15"/>
                  <a:pt x="182" y="16"/>
                  <a:pt x="182" y="16"/>
                </a:cubicBezTo>
                <a:close/>
                <a:moveTo>
                  <a:pt x="168" y="23"/>
                </a:moveTo>
                <a:cubicBezTo>
                  <a:pt x="168" y="24"/>
                  <a:pt x="168" y="24"/>
                  <a:pt x="168" y="25"/>
                </a:cubicBezTo>
                <a:cubicBezTo>
                  <a:pt x="169" y="25"/>
                  <a:pt x="169" y="24"/>
                  <a:pt x="170" y="24"/>
                </a:cubicBezTo>
                <a:cubicBezTo>
                  <a:pt x="169" y="23"/>
                  <a:pt x="169" y="23"/>
                  <a:pt x="168" y="23"/>
                </a:cubicBezTo>
                <a:close/>
                <a:moveTo>
                  <a:pt x="124" y="76"/>
                </a:moveTo>
                <a:cubicBezTo>
                  <a:pt x="123" y="75"/>
                  <a:pt x="124" y="76"/>
                  <a:pt x="124" y="76"/>
                </a:cubicBezTo>
                <a:close/>
                <a:moveTo>
                  <a:pt x="171" y="16"/>
                </a:moveTo>
                <a:cubicBezTo>
                  <a:pt x="171" y="16"/>
                  <a:pt x="171" y="16"/>
                  <a:pt x="170" y="16"/>
                </a:cubicBezTo>
                <a:cubicBezTo>
                  <a:pt x="171" y="16"/>
                  <a:pt x="171" y="16"/>
                  <a:pt x="171" y="16"/>
                </a:cubicBezTo>
                <a:cubicBezTo>
                  <a:pt x="171" y="16"/>
                  <a:pt x="171" y="16"/>
                  <a:pt x="171" y="16"/>
                </a:cubicBezTo>
                <a:close/>
                <a:moveTo>
                  <a:pt x="169" y="16"/>
                </a:moveTo>
                <a:cubicBezTo>
                  <a:pt x="169" y="16"/>
                  <a:pt x="170" y="16"/>
                  <a:pt x="169" y="16"/>
                </a:cubicBezTo>
                <a:close/>
                <a:moveTo>
                  <a:pt x="169" y="15"/>
                </a:moveTo>
                <a:cubicBezTo>
                  <a:pt x="168" y="14"/>
                  <a:pt x="169" y="15"/>
                  <a:pt x="169" y="15"/>
                </a:cubicBezTo>
                <a:close/>
                <a:moveTo>
                  <a:pt x="167" y="15"/>
                </a:moveTo>
                <a:cubicBezTo>
                  <a:pt x="168" y="15"/>
                  <a:pt x="168" y="15"/>
                  <a:pt x="168" y="15"/>
                </a:cubicBezTo>
                <a:cubicBezTo>
                  <a:pt x="168" y="15"/>
                  <a:pt x="168" y="14"/>
                  <a:pt x="167" y="15"/>
                </a:cubicBezTo>
                <a:close/>
                <a:moveTo>
                  <a:pt x="155" y="16"/>
                </a:moveTo>
                <a:cubicBezTo>
                  <a:pt x="155" y="17"/>
                  <a:pt x="155" y="17"/>
                  <a:pt x="154" y="17"/>
                </a:cubicBezTo>
                <a:cubicBezTo>
                  <a:pt x="155" y="17"/>
                  <a:pt x="156" y="17"/>
                  <a:pt x="155" y="16"/>
                </a:cubicBezTo>
                <a:close/>
                <a:moveTo>
                  <a:pt x="135" y="6"/>
                </a:moveTo>
                <a:cubicBezTo>
                  <a:pt x="135" y="6"/>
                  <a:pt x="134" y="7"/>
                  <a:pt x="134" y="7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7"/>
                  <a:pt x="135" y="7"/>
                  <a:pt x="135" y="6"/>
                </a:cubicBezTo>
                <a:close/>
                <a:moveTo>
                  <a:pt x="125" y="18"/>
                </a:moveTo>
                <a:cubicBezTo>
                  <a:pt x="124" y="18"/>
                  <a:pt x="125" y="18"/>
                  <a:pt x="125" y="18"/>
                </a:cubicBezTo>
                <a:close/>
                <a:moveTo>
                  <a:pt x="133" y="6"/>
                </a:moveTo>
                <a:cubicBezTo>
                  <a:pt x="133" y="6"/>
                  <a:pt x="132" y="6"/>
                  <a:pt x="132" y="7"/>
                </a:cubicBezTo>
                <a:cubicBezTo>
                  <a:pt x="132" y="7"/>
                  <a:pt x="132" y="7"/>
                  <a:pt x="132" y="7"/>
                </a:cubicBezTo>
                <a:cubicBezTo>
                  <a:pt x="133" y="7"/>
                  <a:pt x="133" y="6"/>
                  <a:pt x="133" y="6"/>
                </a:cubicBezTo>
                <a:cubicBezTo>
                  <a:pt x="133" y="6"/>
                  <a:pt x="133" y="6"/>
                  <a:pt x="133" y="6"/>
                </a:cubicBezTo>
                <a:close/>
                <a:moveTo>
                  <a:pt x="131" y="6"/>
                </a:moveTo>
                <a:cubicBezTo>
                  <a:pt x="130" y="7"/>
                  <a:pt x="131" y="7"/>
                  <a:pt x="131" y="7"/>
                </a:cubicBezTo>
                <a:cubicBezTo>
                  <a:pt x="131" y="6"/>
                  <a:pt x="131" y="6"/>
                  <a:pt x="131" y="6"/>
                </a:cubicBezTo>
                <a:close/>
                <a:moveTo>
                  <a:pt x="123" y="7"/>
                </a:moveTo>
                <a:cubicBezTo>
                  <a:pt x="123" y="7"/>
                  <a:pt x="122" y="7"/>
                  <a:pt x="123" y="7"/>
                </a:cubicBezTo>
                <a:cubicBezTo>
                  <a:pt x="122" y="8"/>
                  <a:pt x="123" y="8"/>
                  <a:pt x="123" y="7"/>
                </a:cubicBezTo>
                <a:close/>
                <a:moveTo>
                  <a:pt x="102" y="19"/>
                </a:moveTo>
                <a:cubicBezTo>
                  <a:pt x="102" y="19"/>
                  <a:pt x="102" y="19"/>
                  <a:pt x="102" y="20"/>
                </a:cubicBezTo>
                <a:cubicBezTo>
                  <a:pt x="103" y="20"/>
                  <a:pt x="103" y="20"/>
                  <a:pt x="103" y="19"/>
                </a:cubicBezTo>
                <a:cubicBezTo>
                  <a:pt x="102" y="19"/>
                  <a:pt x="103" y="19"/>
                  <a:pt x="102" y="19"/>
                </a:cubicBezTo>
                <a:close/>
                <a:moveTo>
                  <a:pt x="100" y="12"/>
                </a:moveTo>
                <a:cubicBezTo>
                  <a:pt x="100" y="13"/>
                  <a:pt x="101" y="13"/>
                  <a:pt x="101" y="13"/>
                </a:cubicBezTo>
                <a:cubicBezTo>
                  <a:pt x="101" y="12"/>
                  <a:pt x="100" y="12"/>
                  <a:pt x="100" y="12"/>
                </a:cubicBezTo>
                <a:close/>
                <a:moveTo>
                  <a:pt x="98" y="14"/>
                </a:moveTo>
                <a:cubicBezTo>
                  <a:pt x="98" y="14"/>
                  <a:pt x="99" y="14"/>
                  <a:pt x="99" y="14"/>
                </a:cubicBezTo>
                <a:cubicBezTo>
                  <a:pt x="99" y="14"/>
                  <a:pt x="98" y="13"/>
                  <a:pt x="98" y="14"/>
                </a:cubicBezTo>
                <a:close/>
                <a:moveTo>
                  <a:pt x="101" y="12"/>
                </a:moveTo>
                <a:cubicBezTo>
                  <a:pt x="100" y="12"/>
                  <a:pt x="101" y="12"/>
                  <a:pt x="101" y="12"/>
                </a:cubicBezTo>
                <a:close/>
                <a:moveTo>
                  <a:pt x="420" y="188"/>
                </a:moveTo>
                <a:cubicBezTo>
                  <a:pt x="418" y="186"/>
                  <a:pt x="416" y="188"/>
                  <a:pt x="414" y="187"/>
                </a:cubicBezTo>
                <a:cubicBezTo>
                  <a:pt x="414" y="187"/>
                  <a:pt x="414" y="188"/>
                  <a:pt x="414" y="188"/>
                </a:cubicBezTo>
                <a:cubicBezTo>
                  <a:pt x="413" y="189"/>
                  <a:pt x="412" y="188"/>
                  <a:pt x="411" y="188"/>
                </a:cubicBezTo>
                <a:cubicBezTo>
                  <a:pt x="411" y="188"/>
                  <a:pt x="412" y="188"/>
                  <a:pt x="412" y="187"/>
                </a:cubicBezTo>
                <a:cubicBezTo>
                  <a:pt x="411" y="187"/>
                  <a:pt x="410" y="187"/>
                  <a:pt x="410" y="188"/>
                </a:cubicBezTo>
                <a:cubicBezTo>
                  <a:pt x="409" y="188"/>
                  <a:pt x="408" y="188"/>
                  <a:pt x="408" y="188"/>
                </a:cubicBezTo>
                <a:cubicBezTo>
                  <a:pt x="407" y="188"/>
                  <a:pt x="408" y="188"/>
                  <a:pt x="408" y="187"/>
                </a:cubicBezTo>
                <a:cubicBezTo>
                  <a:pt x="405" y="187"/>
                  <a:pt x="402" y="185"/>
                  <a:pt x="400" y="187"/>
                </a:cubicBezTo>
                <a:cubicBezTo>
                  <a:pt x="400" y="187"/>
                  <a:pt x="399" y="187"/>
                  <a:pt x="399" y="186"/>
                </a:cubicBezTo>
                <a:cubicBezTo>
                  <a:pt x="399" y="186"/>
                  <a:pt x="399" y="187"/>
                  <a:pt x="398" y="187"/>
                </a:cubicBezTo>
                <a:cubicBezTo>
                  <a:pt x="398" y="187"/>
                  <a:pt x="397" y="187"/>
                  <a:pt x="397" y="186"/>
                </a:cubicBezTo>
                <a:cubicBezTo>
                  <a:pt x="394" y="187"/>
                  <a:pt x="392" y="186"/>
                  <a:pt x="389" y="187"/>
                </a:cubicBezTo>
                <a:cubicBezTo>
                  <a:pt x="389" y="187"/>
                  <a:pt x="388" y="187"/>
                  <a:pt x="388" y="186"/>
                </a:cubicBezTo>
                <a:cubicBezTo>
                  <a:pt x="386" y="186"/>
                  <a:pt x="384" y="186"/>
                  <a:pt x="382" y="186"/>
                </a:cubicBezTo>
                <a:cubicBezTo>
                  <a:pt x="381" y="185"/>
                  <a:pt x="380" y="186"/>
                  <a:pt x="379" y="187"/>
                </a:cubicBezTo>
                <a:cubicBezTo>
                  <a:pt x="378" y="186"/>
                  <a:pt x="377" y="186"/>
                  <a:pt x="377" y="187"/>
                </a:cubicBezTo>
                <a:cubicBezTo>
                  <a:pt x="376" y="186"/>
                  <a:pt x="375" y="187"/>
                  <a:pt x="374" y="186"/>
                </a:cubicBezTo>
                <a:cubicBezTo>
                  <a:pt x="373" y="186"/>
                  <a:pt x="372" y="187"/>
                  <a:pt x="372" y="186"/>
                </a:cubicBezTo>
                <a:cubicBezTo>
                  <a:pt x="373" y="186"/>
                  <a:pt x="374" y="185"/>
                  <a:pt x="376" y="186"/>
                </a:cubicBezTo>
                <a:cubicBezTo>
                  <a:pt x="378" y="185"/>
                  <a:pt x="380" y="185"/>
                  <a:pt x="382" y="186"/>
                </a:cubicBezTo>
                <a:cubicBezTo>
                  <a:pt x="382" y="185"/>
                  <a:pt x="383" y="185"/>
                  <a:pt x="384" y="185"/>
                </a:cubicBezTo>
                <a:cubicBezTo>
                  <a:pt x="384" y="185"/>
                  <a:pt x="384" y="185"/>
                  <a:pt x="383" y="184"/>
                </a:cubicBezTo>
                <a:cubicBezTo>
                  <a:pt x="384" y="184"/>
                  <a:pt x="384" y="184"/>
                  <a:pt x="385" y="184"/>
                </a:cubicBezTo>
                <a:cubicBezTo>
                  <a:pt x="385" y="184"/>
                  <a:pt x="386" y="185"/>
                  <a:pt x="386" y="185"/>
                </a:cubicBezTo>
                <a:cubicBezTo>
                  <a:pt x="388" y="183"/>
                  <a:pt x="389" y="182"/>
                  <a:pt x="391" y="183"/>
                </a:cubicBezTo>
                <a:cubicBezTo>
                  <a:pt x="391" y="183"/>
                  <a:pt x="390" y="183"/>
                  <a:pt x="391" y="184"/>
                </a:cubicBezTo>
                <a:cubicBezTo>
                  <a:pt x="391" y="184"/>
                  <a:pt x="392" y="184"/>
                  <a:pt x="392" y="184"/>
                </a:cubicBezTo>
                <a:cubicBezTo>
                  <a:pt x="393" y="185"/>
                  <a:pt x="395" y="185"/>
                  <a:pt x="397" y="185"/>
                </a:cubicBezTo>
                <a:cubicBezTo>
                  <a:pt x="397" y="184"/>
                  <a:pt x="395" y="185"/>
                  <a:pt x="396" y="184"/>
                </a:cubicBezTo>
                <a:cubicBezTo>
                  <a:pt x="398" y="185"/>
                  <a:pt x="399" y="182"/>
                  <a:pt x="402" y="184"/>
                </a:cubicBezTo>
                <a:cubicBezTo>
                  <a:pt x="402" y="184"/>
                  <a:pt x="402" y="183"/>
                  <a:pt x="402" y="183"/>
                </a:cubicBezTo>
                <a:cubicBezTo>
                  <a:pt x="404" y="184"/>
                  <a:pt x="405" y="184"/>
                  <a:pt x="407" y="183"/>
                </a:cubicBezTo>
                <a:cubicBezTo>
                  <a:pt x="406" y="182"/>
                  <a:pt x="404" y="183"/>
                  <a:pt x="403" y="182"/>
                </a:cubicBezTo>
                <a:cubicBezTo>
                  <a:pt x="401" y="183"/>
                  <a:pt x="399" y="182"/>
                  <a:pt x="398" y="183"/>
                </a:cubicBezTo>
                <a:cubicBezTo>
                  <a:pt x="396" y="181"/>
                  <a:pt x="394" y="184"/>
                  <a:pt x="392" y="182"/>
                </a:cubicBezTo>
                <a:cubicBezTo>
                  <a:pt x="392" y="182"/>
                  <a:pt x="392" y="183"/>
                  <a:pt x="392" y="183"/>
                </a:cubicBezTo>
                <a:cubicBezTo>
                  <a:pt x="390" y="181"/>
                  <a:pt x="389" y="183"/>
                  <a:pt x="386" y="182"/>
                </a:cubicBezTo>
                <a:cubicBezTo>
                  <a:pt x="386" y="182"/>
                  <a:pt x="385" y="182"/>
                  <a:pt x="384" y="183"/>
                </a:cubicBezTo>
                <a:cubicBezTo>
                  <a:pt x="383" y="182"/>
                  <a:pt x="382" y="183"/>
                  <a:pt x="382" y="182"/>
                </a:cubicBezTo>
                <a:cubicBezTo>
                  <a:pt x="381" y="181"/>
                  <a:pt x="381" y="183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80" y="182"/>
                  <a:pt x="378" y="182"/>
                  <a:pt x="378" y="183"/>
                </a:cubicBezTo>
                <a:cubicBezTo>
                  <a:pt x="376" y="182"/>
                  <a:pt x="374" y="182"/>
                  <a:pt x="371" y="182"/>
                </a:cubicBezTo>
                <a:cubicBezTo>
                  <a:pt x="371" y="182"/>
                  <a:pt x="372" y="183"/>
                  <a:pt x="372" y="183"/>
                </a:cubicBezTo>
                <a:cubicBezTo>
                  <a:pt x="371" y="183"/>
                  <a:pt x="371" y="182"/>
                  <a:pt x="370" y="182"/>
                </a:cubicBezTo>
                <a:cubicBezTo>
                  <a:pt x="369" y="182"/>
                  <a:pt x="369" y="182"/>
                  <a:pt x="368" y="183"/>
                </a:cubicBezTo>
                <a:cubicBezTo>
                  <a:pt x="367" y="181"/>
                  <a:pt x="366" y="182"/>
                  <a:pt x="364" y="183"/>
                </a:cubicBezTo>
                <a:cubicBezTo>
                  <a:pt x="362" y="181"/>
                  <a:pt x="360" y="183"/>
                  <a:pt x="357" y="182"/>
                </a:cubicBezTo>
                <a:cubicBezTo>
                  <a:pt x="355" y="182"/>
                  <a:pt x="353" y="182"/>
                  <a:pt x="351" y="182"/>
                </a:cubicBezTo>
                <a:cubicBezTo>
                  <a:pt x="350" y="182"/>
                  <a:pt x="349" y="183"/>
                  <a:pt x="349" y="182"/>
                </a:cubicBezTo>
                <a:cubicBezTo>
                  <a:pt x="348" y="182"/>
                  <a:pt x="348" y="183"/>
                  <a:pt x="347" y="183"/>
                </a:cubicBezTo>
                <a:cubicBezTo>
                  <a:pt x="347" y="183"/>
                  <a:pt x="346" y="182"/>
                  <a:pt x="346" y="182"/>
                </a:cubicBezTo>
                <a:cubicBezTo>
                  <a:pt x="346" y="182"/>
                  <a:pt x="345" y="183"/>
                  <a:pt x="345" y="182"/>
                </a:cubicBezTo>
                <a:cubicBezTo>
                  <a:pt x="345" y="182"/>
                  <a:pt x="344" y="182"/>
                  <a:pt x="344" y="182"/>
                </a:cubicBezTo>
                <a:cubicBezTo>
                  <a:pt x="341" y="183"/>
                  <a:pt x="339" y="182"/>
                  <a:pt x="336" y="182"/>
                </a:cubicBezTo>
                <a:cubicBezTo>
                  <a:pt x="336" y="182"/>
                  <a:pt x="336" y="183"/>
                  <a:pt x="336" y="182"/>
                </a:cubicBezTo>
                <a:cubicBezTo>
                  <a:pt x="331" y="181"/>
                  <a:pt x="326" y="183"/>
                  <a:pt x="321" y="182"/>
                </a:cubicBezTo>
                <a:cubicBezTo>
                  <a:pt x="318" y="183"/>
                  <a:pt x="314" y="182"/>
                  <a:pt x="311" y="182"/>
                </a:cubicBezTo>
                <a:cubicBezTo>
                  <a:pt x="310" y="183"/>
                  <a:pt x="310" y="182"/>
                  <a:pt x="309" y="183"/>
                </a:cubicBezTo>
                <a:cubicBezTo>
                  <a:pt x="308" y="182"/>
                  <a:pt x="307" y="182"/>
                  <a:pt x="307" y="183"/>
                </a:cubicBezTo>
                <a:cubicBezTo>
                  <a:pt x="299" y="183"/>
                  <a:pt x="292" y="183"/>
                  <a:pt x="284" y="183"/>
                </a:cubicBezTo>
                <a:cubicBezTo>
                  <a:pt x="279" y="184"/>
                  <a:pt x="274" y="182"/>
                  <a:pt x="269" y="183"/>
                </a:cubicBezTo>
                <a:cubicBezTo>
                  <a:pt x="268" y="182"/>
                  <a:pt x="267" y="183"/>
                  <a:pt x="266" y="183"/>
                </a:cubicBezTo>
                <a:cubicBezTo>
                  <a:pt x="266" y="183"/>
                  <a:pt x="266" y="183"/>
                  <a:pt x="266" y="183"/>
                </a:cubicBezTo>
                <a:cubicBezTo>
                  <a:pt x="261" y="182"/>
                  <a:pt x="256" y="183"/>
                  <a:pt x="251" y="182"/>
                </a:cubicBezTo>
                <a:cubicBezTo>
                  <a:pt x="251" y="182"/>
                  <a:pt x="250" y="182"/>
                  <a:pt x="250" y="183"/>
                </a:cubicBezTo>
                <a:cubicBezTo>
                  <a:pt x="248" y="182"/>
                  <a:pt x="245" y="182"/>
                  <a:pt x="243" y="183"/>
                </a:cubicBezTo>
                <a:cubicBezTo>
                  <a:pt x="242" y="182"/>
                  <a:pt x="241" y="182"/>
                  <a:pt x="240" y="182"/>
                </a:cubicBezTo>
                <a:cubicBezTo>
                  <a:pt x="239" y="182"/>
                  <a:pt x="237" y="182"/>
                  <a:pt x="236" y="182"/>
                </a:cubicBezTo>
                <a:cubicBezTo>
                  <a:pt x="236" y="182"/>
                  <a:pt x="236" y="182"/>
                  <a:pt x="235" y="182"/>
                </a:cubicBezTo>
                <a:cubicBezTo>
                  <a:pt x="234" y="182"/>
                  <a:pt x="233" y="181"/>
                  <a:pt x="232" y="181"/>
                </a:cubicBezTo>
                <a:cubicBezTo>
                  <a:pt x="233" y="180"/>
                  <a:pt x="235" y="181"/>
                  <a:pt x="236" y="180"/>
                </a:cubicBezTo>
                <a:cubicBezTo>
                  <a:pt x="237" y="181"/>
                  <a:pt x="237" y="181"/>
                  <a:pt x="237" y="181"/>
                </a:cubicBezTo>
                <a:cubicBezTo>
                  <a:pt x="238" y="181"/>
                  <a:pt x="239" y="181"/>
                  <a:pt x="240" y="181"/>
                </a:cubicBezTo>
                <a:cubicBezTo>
                  <a:pt x="240" y="181"/>
                  <a:pt x="240" y="180"/>
                  <a:pt x="240" y="180"/>
                </a:cubicBezTo>
                <a:cubicBezTo>
                  <a:pt x="241" y="180"/>
                  <a:pt x="242" y="180"/>
                  <a:pt x="242" y="181"/>
                </a:cubicBezTo>
                <a:cubicBezTo>
                  <a:pt x="249" y="181"/>
                  <a:pt x="255" y="181"/>
                  <a:pt x="262" y="182"/>
                </a:cubicBezTo>
                <a:cubicBezTo>
                  <a:pt x="264" y="181"/>
                  <a:pt x="267" y="182"/>
                  <a:pt x="269" y="181"/>
                </a:cubicBezTo>
                <a:cubicBezTo>
                  <a:pt x="269" y="181"/>
                  <a:pt x="270" y="181"/>
                  <a:pt x="270" y="181"/>
                </a:cubicBezTo>
                <a:cubicBezTo>
                  <a:pt x="273" y="181"/>
                  <a:pt x="277" y="181"/>
                  <a:pt x="280" y="181"/>
                </a:cubicBezTo>
                <a:cubicBezTo>
                  <a:pt x="282" y="182"/>
                  <a:pt x="284" y="181"/>
                  <a:pt x="286" y="181"/>
                </a:cubicBezTo>
                <a:cubicBezTo>
                  <a:pt x="285" y="180"/>
                  <a:pt x="283" y="181"/>
                  <a:pt x="281" y="180"/>
                </a:cubicBezTo>
                <a:cubicBezTo>
                  <a:pt x="283" y="179"/>
                  <a:pt x="285" y="180"/>
                  <a:pt x="287" y="179"/>
                </a:cubicBezTo>
                <a:cubicBezTo>
                  <a:pt x="286" y="179"/>
                  <a:pt x="285" y="179"/>
                  <a:pt x="284" y="179"/>
                </a:cubicBezTo>
                <a:cubicBezTo>
                  <a:pt x="284" y="178"/>
                  <a:pt x="284" y="178"/>
                  <a:pt x="284" y="178"/>
                </a:cubicBezTo>
                <a:cubicBezTo>
                  <a:pt x="285" y="177"/>
                  <a:pt x="287" y="177"/>
                  <a:pt x="288" y="178"/>
                </a:cubicBezTo>
                <a:cubicBezTo>
                  <a:pt x="288" y="178"/>
                  <a:pt x="288" y="177"/>
                  <a:pt x="288" y="177"/>
                </a:cubicBezTo>
                <a:cubicBezTo>
                  <a:pt x="291" y="178"/>
                  <a:pt x="293" y="177"/>
                  <a:pt x="296" y="178"/>
                </a:cubicBezTo>
                <a:cubicBezTo>
                  <a:pt x="296" y="177"/>
                  <a:pt x="296" y="177"/>
                  <a:pt x="296" y="177"/>
                </a:cubicBezTo>
                <a:cubicBezTo>
                  <a:pt x="297" y="177"/>
                  <a:pt x="297" y="177"/>
                  <a:pt x="297" y="177"/>
                </a:cubicBezTo>
                <a:cubicBezTo>
                  <a:pt x="298" y="177"/>
                  <a:pt x="297" y="177"/>
                  <a:pt x="297" y="177"/>
                </a:cubicBezTo>
                <a:cubicBezTo>
                  <a:pt x="297" y="178"/>
                  <a:pt x="298" y="177"/>
                  <a:pt x="298" y="178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9" y="177"/>
                  <a:pt x="300" y="177"/>
                  <a:pt x="301" y="177"/>
                </a:cubicBezTo>
                <a:cubicBezTo>
                  <a:pt x="302" y="177"/>
                  <a:pt x="301" y="177"/>
                  <a:pt x="301" y="177"/>
                </a:cubicBezTo>
                <a:cubicBezTo>
                  <a:pt x="303" y="179"/>
                  <a:pt x="305" y="177"/>
                  <a:pt x="308" y="178"/>
                </a:cubicBezTo>
                <a:cubicBezTo>
                  <a:pt x="312" y="178"/>
                  <a:pt x="316" y="178"/>
                  <a:pt x="320" y="178"/>
                </a:cubicBezTo>
                <a:cubicBezTo>
                  <a:pt x="321" y="178"/>
                  <a:pt x="321" y="178"/>
                  <a:pt x="321" y="178"/>
                </a:cubicBezTo>
                <a:cubicBezTo>
                  <a:pt x="325" y="178"/>
                  <a:pt x="329" y="177"/>
                  <a:pt x="333" y="178"/>
                </a:cubicBezTo>
                <a:cubicBezTo>
                  <a:pt x="336" y="177"/>
                  <a:pt x="340" y="178"/>
                  <a:pt x="343" y="177"/>
                </a:cubicBezTo>
                <a:cubicBezTo>
                  <a:pt x="343" y="177"/>
                  <a:pt x="344" y="177"/>
                  <a:pt x="344" y="178"/>
                </a:cubicBezTo>
                <a:cubicBezTo>
                  <a:pt x="345" y="178"/>
                  <a:pt x="345" y="177"/>
                  <a:pt x="345" y="177"/>
                </a:cubicBezTo>
                <a:cubicBezTo>
                  <a:pt x="352" y="177"/>
                  <a:pt x="358" y="177"/>
                  <a:pt x="364" y="177"/>
                </a:cubicBezTo>
                <a:cubicBezTo>
                  <a:pt x="365" y="177"/>
                  <a:pt x="367" y="177"/>
                  <a:pt x="368" y="177"/>
                </a:cubicBezTo>
                <a:cubicBezTo>
                  <a:pt x="369" y="177"/>
                  <a:pt x="370" y="177"/>
                  <a:pt x="371" y="178"/>
                </a:cubicBezTo>
                <a:cubicBezTo>
                  <a:pt x="373" y="177"/>
                  <a:pt x="375" y="177"/>
                  <a:pt x="377" y="178"/>
                </a:cubicBezTo>
                <a:cubicBezTo>
                  <a:pt x="377" y="178"/>
                  <a:pt x="377" y="177"/>
                  <a:pt x="377" y="177"/>
                </a:cubicBezTo>
                <a:cubicBezTo>
                  <a:pt x="377" y="178"/>
                  <a:pt x="378" y="177"/>
                  <a:pt x="378" y="177"/>
                </a:cubicBezTo>
                <a:cubicBezTo>
                  <a:pt x="390" y="177"/>
                  <a:pt x="402" y="177"/>
                  <a:pt x="414" y="178"/>
                </a:cubicBezTo>
                <a:cubicBezTo>
                  <a:pt x="419" y="177"/>
                  <a:pt x="423" y="178"/>
                  <a:pt x="428" y="177"/>
                </a:cubicBezTo>
                <a:cubicBezTo>
                  <a:pt x="428" y="178"/>
                  <a:pt x="428" y="178"/>
                  <a:pt x="428" y="178"/>
                </a:cubicBezTo>
                <a:cubicBezTo>
                  <a:pt x="433" y="178"/>
                  <a:pt x="438" y="178"/>
                  <a:pt x="443" y="178"/>
                </a:cubicBezTo>
                <a:cubicBezTo>
                  <a:pt x="446" y="178"/>
                  <a:pt x="448" y="178"/>
                  <a:pt x="451" y="179"/>
                </a:cubicBezTo>
                <a:cubicBezTo>
                  <a:pt x="455" y="178"/>
                  <a:pt x="459" y="179"/>
                  <a:pt x="463" y="179"/>
                </a:cubicBezTo>
                <a:cubicBezTo>
                  <a:pt x="473" y="179"/>
                  <a:pt x="483" y="180"/>
                  <a:pt x="492" y="180"/>
                </a:cubicBezTo>
                <a:cubicBezTo>
                  <a:pt x="493" y="181"/>
                  <a:pt x="493" y="181"/>
                  <a:pt x="494" y="181"/>
                </a:cubicBezTo>
                <a:cubicBezTo>
                  <a:pt x="496" y="181"/>
                  <a:pt x="498" y="181"/>
                  <a:pt x="500" y="181"/>
                </a:cubicBezTo>
                <a:cubicBezTo>
                  <a:pt x="501" y="181"/>
                  <a:pt x="501" y="182"/>
                  <a:pt x="501" y="182"/>
                </a:cubicBezTo>
                <a:cubicBezTo>
                  <a:pt x="503" y="181"/>
                  <a:pt x="505" y="182"/>
                  <a:pt x="507" y="182"/>
                </a:cubicBezTo>
                <a:cubicBezTo>
                  <a:pt x="509" y="183"/>
                  <a:pt x="510" y="182"/>
                  <a:pt x="511" y="183"/>
                </a:cubicBezTo>
                <a:cubicBezTo>
                  <a:pt x="509" y="184"/>
                  <a:pt x="506" y="185"/>
                  <a:pt x="503" y="184"/>
                </a:cubicBezTo>
                <a:cubicBezTo>
                  <a:pt x="502" y="184"/>
                  <a:pt x="501" y="185"/>
                  <a:pt x="500" y="184"/>
                </a:cubicBezTo>
                <a:cubicBezTo>
                  <a:pt x="494" y="185"/>
                  <a:pt x="488" y="184"/>
                  <a:pt x="482" y="184"/>
                </a:cubicBezTo>
                <a:cubicBezTo>
                  <a:pt x="481" y="185"/>
                  <a:pt x="480" y="184"/>
                  <a:pt x="480" y="185"/>
                </a:cubicBezTo>
                <a:cubicBezTo>
                  <a:pt x="479" y="184"/>
                  <a:pt x="478" y="185"/>
                  <a:pt x="477" y="184"/>
                </a:cubicBezTo>
                <a:cubicBezTo>
                  <a:pt x="474" y="185"/>
                  <a:pt x="470" y="183"/>
                  <a:pt x="466" y="184"/>
                </a:cubicBezTo>
                <a:cubicBezTo>
                  <a:pt x="466" y="184"/>
                  <a:pt x="466" y="183"/>
                  <a:pt x="466" y="183"/>
                </a:cubicBezTo>
                <a:cubicBezTo>
                  <a:pt x="465" y="183"/>
                  <a:pt x="465" y="184"/>
                  <a:pt x="464" y="184"/>
                </a:cubicBezTo>
                <a:cubicBezTo>
                  <a:pt x="462" y="183"/>
                  <a:pt x="459" y="184"/>
                  <a:pt x="457" y="183"/>
                </a:cubicBezTo>
                <a:cubicBezTo>
                  <a:pt x="456" y="184"/>
                  <a:pt x="455" y="184"/>
                  <a:pt x="453" y="183"/>
                </a:cubicBezTo>
                <a:cubicBezTo>
                  <a:pt x="452" y="183"/>
                  <a:pt x="451" y="184"/>
                  <a:pt x="450" y="183"/>
                </a:cubicBezTo>
                <a:cubicBezTo>
                  <a:pt x="450" y="183"/>
                  <a:pt x="449" y="183"/>
                  <a:pt x="449" y="184"/>
                </a:cubicBezTo>
                <a:cubicBezTo>
                  <a:pt x="446" y="183"/>
                  <a:pt x="444" y="183"/>
                  <a:pt x="442" y="183"/>
                </a:cubicBezTo>
                <a:cubicBezTo>
                  <a:pt x="441" y="184"/>
                  <a:pt x="440" y="185"/>
                  <a:pt x="440" y="185"/>
                </a:cubicBezTo>
                <a:cubicBezTo>
                  <a:pt x="440" y="185"/>
                  <a:pt x="440" y="186"/>
                  <a:pt x="440" y="186"/>
                </a:cubicBezTo>
                <a:cubicBezTo>
                  <a:pt x="438" y="187"/>
                  <a:pt x="435" y="186"/>
                  <a:pt x="433" y="187"/>
                </a:cubicBezTo>
                <a:cubicBezTo>
                  <a:pt x="430" y="186"/>
                  <a:pt x="427" y="188"/>
                  <a:pt x="424" y="187"/>
                </a:cubicBezTo>
                <a:cubicBezTo>
                  <a:pt x="424" y="188"/>
                  <a:pt x="423" y="187"/>
                  <a:pt x="423" y="188"/>
                </a:cubicBezTo>
                <a:cubicBezTo>
                  <a:pt x="422" y="187"/>
                  <a:pt x="421" y="187"/>
                  <a:pt x="420" y="188"/>
                </a:cubicBezTo>
                <a:close/>
                <a:moveTo>
                  <a:pt x="420" y="183"/>
                </a:moveTo>
                <a:cubicBezTo>
                  <a:pt x="420" y="183"/>
                  <a:pt x="420" y="183"/>
                  <a:pt x="419" y="183"/>
                </a:cubicBezTo>
                <a:cubicBezTo>
                  <a:pt x="420" y="184"/>
                  <a:pt x="420" y="183"/>
                  <a:pt x="420" y="183"/>
                </a:cubicBezTo>
                <a:cubicBezTo>
                  <a:pt x="421" y="184"/>
                  <a:pt x="421" y="184"/>
                  <a:pt x="421" y="184"/>
                </a:cubicBezTo>
                <a:cubicBezTo>
                  <a:pt x="421" y="183"/>
                  <a:pt x="420" y="183"/>
                  <a:pt x="420" y="183"/>
                </a:cubicBezTo>
                <a:close/>
                <a:moveTo>
                  <a:pt x="418" y="183"/>
                </a:moveTo>
                <a:cubicBezTo>
                  <a:pt x="418" y="183"/>
                  <a:pt x="419" y="184"/>
                  <a:pt x="418" y="183"/>
                </a:cubicBezTo>
                <a:close/>
                <a:moveTo>
                  <a:pt x="414" y="183"/>
                </a:moveTo>
                <a:cubicBezTo>
                  <a:pt x="415" y="184"/>
                  <a:pt x="416" y="183"/>
                  <a:pt x="417" y="183"/>
                </a:cubicBezTo>
                <a:cubicBezTo>
                  <a:pt x="416" y="183"/>
                  <a:pt x="415" y="183"/>
                  <a:pt x="414" y="183"/>
                </a:cubicBezTo>
                <a:close/>
                <a:moveTo>
                  <a:pt x="414" y="183"/>
                </a:moveTo>
                <a:cubicBezTo>
                  <a:pt x="414" y="183"/>
                  <a:pt x="414" y="183"/>
                  <a:pt x="414" y="183"/>
                </a:cubicBezTo>
                <a:cubicBezTo>
                  <a:pt x="414" y="184"/>
                  <a:pt x="414" y="183"/>
                  <a:pt x="414" y="183"/>
                </a:cubicBezTo>
                <a:close/>
                <a:moveTo>
                  <a:pt x="413" y="183"/>
                </a:moveTo>
                <a:cubicBezTo>
                  <a:pt x="412" y="183"/>
                  <a:pt x="413" y="184"/>
                  <a:pt x="413" y="183"/>
                </a:cubicBezTo>
                <a:close/>
                <a:moveTo>
                  <a:pt x="411" y="183"/>
                </a:moveTo>
                <a:cubicBezTo>
                  <a:pt x="412" y="184"/>
                  <a:pt x="412" y="183"/>
                  <a:pt x="413" y="183"/>
                </a:cubicBezTo>
                <a:cubicBezTo>
                  <a:pt x="412" y="183"/>
                  <a:pt x="411" y="182"/>
                  <a:pt x="411" y="183"/>
                </a:cubicBezTo>
                <a:close/>
                <a:moveTo>
                  <a:pt x="407" y="183"/>
                </a:moveTo>
                <a:cubicBezTo>
                  <a:pt x="409" y="184"/>
                  <a:pt x="410" y="183"/>
                  <a:pt x="411" y="183"/>
                </a:cubicBezTo>
                <a:cubicBezTo>
                  <a:pt x="410" y="182"/>
                  <a:pt x="408" y="182"/>
                  <a:pt x="407" y="183"/>
                </a:cubicBezTo>
                <a:close/>
                <a:moveTo>
                  <a:pt x="400" y="184"/>
                </a:moveTo>
                <a:cubicBezTo>
                  <a:pt x="401" y="184"/>
                  <a:pt x="401" y="184"/>
                  <a:pt x="401" y="184"/>
                </a:cubicBezTo>
                <a:cubicBezTo>
                  <a:pt x="401" y="184"/>
                  <a:pt x="401" y="184"/>
                  <a:pt x="400" y="184"/>
                </a:cubicBezTo>
                <a:close/>
                <a:moveTo>
                  <a:pt x="370" y="180"/>
                </a:moveTo>
                <a:cubicBezTo>
                  <a:pt x="370" y="180"/>
                  <a:pt x="371" y="180"/>
                  <a:pt x="370" y="180"/>
                </a:cubicBezTo>
                <a:close/>
                <a:moveTo>
                  <a:pt x="300" y="177"/>
                </a:moveTo>
                <a:cubicBezTo>
                  <a:pt x="300" y="178"/>
                  <a:pt x="301" y="178"/>
                  <a:pt x="301" y="178"/>
                </a:cubicBezTo>
                <a:cubicBezTo>
                  <a:pt x="301" y="177"/>
                  <a:pt x="300" y="177"/>
                  <a:pt x="300" y="177"/>
                </a:cubicBezTo>
                <a:close/>
                <a:moveTo>
                  <a:pt x="298" y="177"/>
                </a:moveTo>
                <a:cubicBezTo>
                  <a:pt x="299" y="178"/>
                  <a:pt x="299" y="178"/>
                  <a:pt x="300" y="178"/>
                </a:cubicBezTo>
                <a:cubicBezTo>
                  <a:pt x="299" y="177"/>
                  <a:pt x="299" y="177"/>
                  <a:pt x="298" y="177"/>
                </a:cubicBezTo>
                <a:close/>
                <a:moveTo>
                  <a:pt x="288" y="180"/>
                </a:moveTo>
                <a:cubicBezTo>
                  <a:pt x="288" y="180"/>
                  <a:pt x="288" y="180"/>
                  <a:pt x="288" y="180"/>
                </a:cubicBezTo>
                <a:close/>
                <a:moveTo>
                  <a:pt x="590" y="61"/>
                </a:moveTo>
                <a:cubicBezTo>
                  <a:pt x="590" y="61"/>
                  <a:pt x="590" y="61"/>
                  <a:pt x="590" y="61"/>
                </a:cubicBezTo>
                <a:close/>
                <a:moveTo>
                  <a:pt x="589" y="62"/>
                </a:moveTo>
                <a:cubicBezTo>
                  <a:pt x="589" y="61"/>
                  <a:pt x="589" y="62"/>
                  <a:pt x="589" y="62"/>
                </a:cubicBezTo>
                <a:close/>
                <a:moveTo>
                  <a:pt x="553" y="100"/>
                </a:moveTo>
                <a:cubicBezTo>
                  <a:pt x="554" y="100"/>
                  <a:pt x="554" y="100"/>
                  <a:pt x="555" y="100"/>
                </a:cubicBezTo>
                <a:cubicBezTo>
                  <a:pt x="554" y="99"/>
                  <a:pt x="554" y="99"/>
                  <a:pt x="553" y="100"/>
                </a:cubicBezTo>
                <a:close/>
                <a:moveTo>
                  <a:pt x="573" y="72"/>
                </a:moveTo>
                <a:cubicBezTo>
                  <a:pt x="574" y="72"/>
                  <a:pt x="574" y="72"/>
                  <a:pt x="574" y="72"/>
                </a:cubicBezTo>
                <a:cubicBezTo>
                  <a:pt x="574" y="72"/>
                  <a:pt x="573" y="71"/>
                  <a:pt x="573" y="72"/>
                </a:cubicBezTo>
                <a:close/>
                <a:moveTo>
                  <a:pt x="571" y="73"/>
                </a:moveTo>
                <a:cubicBezTo>
                  <a:pt x="571" y="73"/>
                  <a:pt x="571" y="73"/>
                  <a:pt x="572" y="72"/>
                </a:cubicBezTo>
                <a:cubicBezTo>
                  <a:pt x="572" y="73"/>
                  <a:pt x="573" y="73"/>
                  <a:pt x="573" y="73"/>
                </a:cubicBezTo>
                <a:cubicBezTo>
                  <a:pt x="573" y="71"/>
                  <a:pt x="571" y="72"/>
                  <a:pt x="571" y="73"/>
                </a:cubicBezTo>
                <a:close/>
                <a:moveTo>
                  <a:pt x="592" y="46"/>
                </a:moveTo>
                <a:cubicBezTo>
                  <a:pt x="592" y="46"/>
                  <a:pt x="592" y="46"/>
                  <a:pt x="591" y="46"/>
                </a:cubicBezTo>
                <a:cubicBezTo>
                  <a:pt x="591" y="46"/>
                  <a:pt x="589" y="46"/>
                  <a:pt x="590" y="47"/>
                </a:cubicBezTo>
                <a:cubicBezTo>
                  <a:pt x="590" y="47"/>
                  <a:pt x="591" y="46"/>
                  <a:pt x="592" y="47"/>
                </a:cubicBezTo>
                <a:cubicBezTo>
                  <a:pt x="593" y="47"/>
                  <a:pt x="593" y="46"/>
                  <a:pt x="594" y="46"/>
                </a:cubicBezTo>
                <a:cubicBezTo>
                  <a:pt x="593" y="45"/>
                  <a:pt x="593" y="46"/>
                  <a:pt x="592" y="46"/>
                </a:cubicBezTo>
                <a:close/>
                <a:moveTo>
                  <a:pt x="586" y="52"/>
                </a:moveTo>
                <a:cubicBezTo>
                  <a:pt x="586" y="52"/>
                  <a:pt x="586" y="53"/>
                  <a:pt x="587" y="52"/>
                </a:cubicBezTo>
                <a:cubicBezTo>
                  <a:pt x="587" y="52"/>
                  <a:pt x="586" y="51"/>
                  <a:pt x="586" y="52"/>
                </a:cubicBezTo>
                <a:close/>
                <a:moveTo>
                  <a:pt x="569" y="73"/>
                </a:moveTo>
                <a:cubicBezTo>
                  <a:pt x="569" y="72"/>
                  <a:pt x="568" y="73"/>
                  <a:pt x="568" y="73"/>
                </a:cubicBezTo>
                <a:cubicBezTo>
                  <a:pt x="568" y="73"/>
                  <a:pt x="568" y="73"/>
                  <a:pt x="568" y="73"/>
                </a:cubicBezTo>
                <a:cubicBezTo>
                  <a:pt x="568" y="73"/>
                  <a:pt x="569" y="73"/>
                  <a:pt x="569" y="73"/>
                </a:cubicBezTo>
                <a:cubicBezTo>
                  <a:pt x="569" y="73"/>
                  <a:pt x="569" y="73"/>
                  <a:pt x="569" y="73"/>
                </a:cubicBezTo>
                <a:close/>
                <a:moveTo>
                  <a:pt x="586" y="51"/>
                </a:moveTo>
                <a:cubicBezTo>
                  <a:pt x="586" y="51"/>
                  <a:pt x="586" y="51"/>
                  <a:pt x="586" y="51"/>
                </a:cubicBezTo>
                <a:cubicBezTo>
                  <a:pt x="586" y="50"/>
                  <a:pt x="586" y="51"/>
                  <a:pt x="586" y="51"/>
                </a:cubicBezTo>
                <a:close/>
                <a:moveTo>
                  <a:pt x="566" y="75"/>
                </a:moveTo>
                <a:cubicBezTo>
                  <a:pt x="565" y="74"/>
                  <a:pt x="566" y="75"/>
                  <a:pt x="566" y="75"/>
                </a:cubicBezTo>
                <a:close/>
                <a:moveTo>
                  <a:pt x="587" y="47"/>
                </a:moveTo>
                <a:cubicBezTo>
                  <a:pt x="587" y="47"/>
                  <a:pt x="588" y="47"/>
                  <a:pt x="589" y="47"/>
                </a:cubicBezTo>
                <a:cubicBezTo>
                  <a:pt x="588" y="46"/>
                  <a:pt x="587" y="46"/>
                  <a:pt x="587" y="47"/>
                </a:cubicBezTo>
                <a:close/>
                <a:moveTo>
                  <a:pt x="567" y="71"/>
                </a:moveTo>
                <a:cubicBezTo>
                  <a:pt x="567" y="72"/>
                  <a:pt x="568" y="72"/>
                  <a:pt x="568" y="71"/>
                </a:cubicBezTo>
                <a:cubicBezTo>
                  <a:pt x="568" y="71"/>
                  <a:pt x="567" y="71"/>
                  <a:pt x="567" y="71"/>
                </a:cubicBezTo>
                <a:close/>
                <a:moveTo>
                  <a:pt x="562" y="75"/>
                </a:moveTo>
                <a:cubicBezTo>
                  <a:pt x="562" y="75"/>
                  <a:pt x="562" y="75"/>
                  <a:pt x="562" y="75"/>
                </a:cubicBezTo>
                <a:close/>
                <a:moveTo>
                  <a:pt x="583" y="48"/>
                </a:moveTo>
                <a:cubicBezTo>
                  <a:pt x="583" y="48"/>
                  <a:pt x="583" y="48"/>
                  <a:pt x="583" y="48"/>
                </a:cubicBezTo>
                <a:cubicBezTo>
                  <a:pt x="583" y="48"/>
                  <a:pt x="583" y="48"/>
                  <a:pt x="583" y="48"/>
                </a:cubicBezTo>
                <a:cubicBezTo>
                  <a:pt x="583" y="48"/>
                  <a:pt x="583" y="48"/>
                  <a:pt x="584" y="48"/>
                </a:cubicBezTo>
                <a:cubicBezTo>
                  <a:pt x="583" y="48"/>
                  <a:pt x="583" y="48"/>
                  <a:pt x="583" y="48"/>
                </a:cubicBezTo>
                <a:close/>
                <a:moveTo>
                  <a:pt x="582" y="48"/>
                </a:moveTo>
                <a:cubicBezTo>
                  <a:pt x="582" y="48"/>
                  <a:pt x="583" y="49"/>
                  <a:pt x="582" y="48"/>
                </a:cubicBezTo>
                <a:close/>
                <a:moveTo>
                  <a:pt x="581" y="46"/>
                </a:moveTo>
                <a:cubicBezTo>
                  <a:pt x="581" y="47"/>
                  <a:pt x="580" y="47"/>
                  <a:pt x="580" y="48"/>
                </a:cubicBezTo>
                <a:cubicBezTo>
                  <a:pt x="581" y="48"/>
                  <a:pt x="582" y="48"/>
                  <a:pt x="582" y="47"/>
                </a:cubicBezTo>
                <a:cubicBezTo>
                  <a:pt x="582" y="47"/>
                  <a:pt x="582" y="47"/>
                  <a:pt x="581" y="46"/>
                </a:cubicBezTo>
                <a:close/>
                <a:moveTo>
                  <a:pt x="578" y="49"/>
                </a:moveTo>
                <a:cubicBezTo>
                  <a:pt x="579" y="49"/>
                  <a:pt x="578" y="49"/>
                  <a:pt x="579" y="50"/>
                </a:cubicBezTo>
                <a:cubicBezTo>
                  <a:pt x="579" y="49"/>
                  <a:pt x="579" y="49"/>
                  <a:pt x="580" y="49"/>
                </a:cubicBezTo>
                <a:cubicBezTo>
                  <a:pt x="579" y="49"/>
                  <a:pt x="579" y="49"/>
                  <a:pt x="578" y="49"/>
                </a:cubicBezTo>
                <a:close/>
                <a:moveTo>
                  <a:pt x="579" y="48"/>
                </a:moveTo>
                <a:cubicBezTo>
                  <a:pt x="579" y="48"/>
                  <a:pt x="579" y="47"/>
                  <a:pt x="579" y="47"/>
                </a:cubicBezTo>
                <a:cubicBezTo>
                  <a:pt x="579" y="47"/>
                  <a:pt x="578" y="48"/>
                  <a:pt x="579" y="48"/>
                </a:cubicBezTo>
                <a:close/>
                <a:moveTo>
                  <a:pt x="456" y="185"/>
                </a:moveTo>
                <a:cubicBezTo>
                  <a:pt x="455" y="184"/>
                  <a:pt x="454" y="186"/>
                  <a:pt x="453" y="185"/>
                </a:cubicBezTo>
                <a:cubicBezTo>
                  <a:pt x="453" y="185"/>
                  <a:pt x="453" y="186"/>
                  <a:pt x="452" y="186"/>
                </a:cubicBezTo>
                <a:cubicBezTo>
                  <a:pt x="450" y="186"/>
                  <a:pt x="449" y="186"/>
                  <a:pt x="447" y="186"/>
                </a:cubicBezTo>
                <a:cubicBezTo>
                  <a:pt x="446" y="186"/>
                  <a:pt x="444" y="185"/>
                  <a:pt x="443" y="187"/>
                </a:cubicBezTo>
                <a:cubicBezTo>
                  <a:pt x="443" y="186"/>
                  <a:pt x="442" y="186"/>
                  <a:pt x="442" y="186"/>
                </a:cubicBezTo>
                <a:cubicBezTo>
                  <a:pt x="442" y="187"/>
                  <a:pt x="444" y="187"/>
                  <a:pt x="445" y="187"/>
                </a:cubicBezTo>
                <a:cubicBezTo>
                  <a:pt x="446" y="187"/>
                  <a:pt x="448" y="187"/>
                  <a:pt x="449" y="187"/>
                </a:cubicBezTo>
                <a:cubicBezTo>
                  <a:pt x="449" y="187"/>
                  <a:pt x="449" y="187"/>
                  <a:pt x="450" y="187"/>
                </a:cubicBezTo>
                <a:cubicBezTo>
                  <a:pt x="451" y="188"/>
                  <a:pt x="453" y="187"/>
                  <a:pt x="454" y="187"/>
                </a:cubicBezTo>
                <a:cubicBezTo>
                  <a:pt x="454" y="187"/>
                  <a:pt x="454" y="187"/>
                  <a:pt x="454" y="187"/>
                </a:cubicBezTo>
                <a:cubicBezTo>
                  <a:pt x="455" y="187"/>
                  <a:pt x="456" y="187"/>
                  <a:pt x="457" y="188"/>
                </a:cubicBezTo>
                <a:cubicBezTo>
                  <a:pt x="459" y="187"/>
                  <a:pt x="461" y="188"/>
                  <a:pt x="463" y="186"/>
                </a:cubicBezTo>
                <a:cubicBezTo>
                  <a:pt x="461" y="186"/>
                  <a:pt x="457" y="188"/>
                  <a:pt x="456" y="185"/>
                </a:cubicBezTo>
                <a:close/>
                <a:moveTo>
                  <a:pt x="575" y="46"/>
                </a:moveTo>
                <a:cubicBezTo>
                  <a:pt x="575" y="46"/>
                  <a:pt x="574" y="46"/>
                  <a:pt x="575" y="46"/>
                </a:cubicBezTo>
                <a:close/>
                <a:moveTo>
                  <a:pt x="458" y="185"/>
                </a:moveTo>
                <a:cubicBezTo>
                  <a:pt x="458" y="185"/>
                  <a:pt x="458" y="185"/>
                  <a:pt x="458" y="185"/>
                </a:cubicBezTo>
                <a:cubicBezTo>
                  <a:pt x="458" y="185"/>
                  <a:pt x="458" y="185"/>
                  <a:pt x="458" y="185"/>
                </a:cubicBezTo>
                <a:close/>
                <a:moveTo>
                  <a:pt x="458" y="185"/>
                </a:moveTo>
                <a:cubicBezTo>
                  <a:pt x="457" y="185"/>
                  <a:pt x="458" y="185"/>
                  <a:pt x="458" y="185"/>
                </a:cubicBezTo>
                <a:close/>
                <a:moveTo>
                  <a:pt x="457" y="185"/>
                </a:moveTo>
                <a:cubicBezTo>
                  <a:pt x="457" y="185"/>
                  <a:pt x="457" y="185"/>
                  <a:pt x="457" y="185"/>
                </a:cubicBezTo>
                <a:cubicBezTo>
                  <a:pt x="457" y="185"/>
                  <a:pt x="457" y="185"/>
                  <a:pt x="457" y="185"/>
                </a:cubicBezTo>
                <a:cubicBezTo>
                  <a:pt x="457" y="185"/>
                  <a:pt x="457" y="185"/>
                  <a:pt x="457" y="185"/>
                </a:cubicBezTo>
                <a:close/>
                <a:moveTo>
                  <a:pt x="569" y="47"/>
                </a:moveTo>
                <a:cubicBezTo>
                  <a:pt x="569" y="47"/>
                  <a:pt x="569" y="47"/>
                  <a:pt x="569" y="47"/>
                </a:cubicBezTo>
                <a:close/>
                <a:moveTo>
                  <a:pt x="576" y="38"/>
                </a:moveTo>
                <a:cubicBezTo>
                  <a:pt x="576" y="38"/>
                  <a:pt x="576" y="38"/>
                  <a:pt x="576" y="38"/>
                </a:cubicBezTo>
                <a:close/>
                <a:moveTo>
                  <a:pt x="577" y="36"/>
                </a:moveTo>
                <a:cubicBezTo>
                  <a:pt x="578" y="36"/>
                  <a:pt x="577" y="35"/>
                  <a:pt x="577" y="36"/>
                </a:cubicBezTo>
                <a:close/>
                <a:moveTo>
                  <a:pt x="577" y="36"/>
                </a:moveTo>
                <a:cubicBezTo>
                  <a:pt x="577" y="35"/>
                  <a:pt x="577" y="36"/>
                  <a:pt x="577" y="36"/>
                </a:cubicBezTo>
                <a:close/>
                <a:moveTo>
                  <a:pt x="452" y="185"/>
                </a:moveTo>
                <a:cubicBezTo>
                  <a:pt x="452" y="186"/>
                  <a:pt x="451" y="185"/>
                  <a:pt x="452" y="185"/>
                </a:cubicBezTo>
                <a:close/>
                <a:moveTo>
                  <a:pt x="573" y="37"/>
                </a:moveTo>
                <a:cubicBezTo>
                  <a:pt x="573" y="37"/>
                  <a:pt x="573" y="37"/>
                  <a:pt x="573" y="37"/>
                </a:cubicBezTo>
                <a:close/>
                <a:moveTo>
                  <a:pt x="572" y="36"/>
                </a:moveTo>
                <a:cubicBezTo>
                  <a:pt x="571" y="36"/>
                  <a:pt x="570" y="36"/>
                  <a:pt x="570" y="36"/>
                </a:cubicBezTo>
                <a:cubicBezTo>
                  <a:pt x="570" y="36"/>
                  <a:pt x="571" y="37"/>
                  <a:pt x="572" y="37"/>
                </a:cubicBezTo>
                <a:cubicBezTo>
                  <a:pt x="571" y="36"/>
                  <a:pt x="572" y="36"/>
                  <a:pt x="572" y="36"/>
                </a:cubicBezTo>
                <a:close/>
                <a:moveTo>
                  <a:pt x="448" y="185"/>
                </a:moveTo>
                <a:cubicBezTo>
                  <a:pt x="448" y="186"/>
                  <a:pt x="449" y="186"/>
                  <a:pt x="448" y="185"/>
                </a:cubicBezTo>
                <a:close/>
                <a:moveTo>
                  <a:pt x="447" y="185"/>
                </a:moveTo>
                <a:cubicBezTo>
                  <a:pt x="448" y="185"/>
                  <a:pt x="448" y="185"/>
                  <a:pt x="448" y="185"/>
                </a:cubicBezTo>
                <a:cubicBezTo>
                  <a:pt x="448" y="185"/>
                  <a:pt x="448" y="184"/>
                  <a:pt x="447" y="185"/>
                </a:cubicBezTo>
                <a:close/>
                <a:moveTo>
                  <a:pt x="569" y="36"/>
                </a:moveTo>
                <a:cubicBezTo>
                  <a:pt x="568" y="36"/>
                  <a:pt x="569" y="36"/>
                  <a:pt x="569" y="36"/>
                </a:cubicBezTo>
                <a:close/>
                <a:moveTo>
                  <a:pt x="568" y="36"/>
                </a:moveTo>
                <a:cubicBezTo>
                  <a:pt x="568" y="36"/>
                  <a:pt x="568" y="36"/>
                  <a:pt x="567" y="36"/>
                </a:cubicBezTo>
                <a:cubicBezTo>
                  <a:pt x="568" y="37"/>
                  <a:pt x="568" y="37"/>
                  <a:pt x="568" y="36"/>
                </a:cubicBezTo>
                <a:cubicBezTo>
                  <a:pt x="568" y="36"/>
                  <a:pt x="568" y="36"/>
                  <a:pt x="568" y="36"/>
                </a:cubicBezTo>
                <a:close/>
                <a:moveTo>
                  <a:pt x="567" y="36"/>
                </a:moveTo>
                <a:cubicBezTo>
                  <a:pt x="567" y="36"/>
                  <a:pt x="567" y="36"/>
                  <a:pt x="567" y="36"/>
                </a:cubicBezTo>
                <a:cubicBezTo>
                  <a:pt x="567" y="37"/>
                  <a:pt x="567" y="37"/>
                  <a:pt x="567" y="36"/>
                </a:cubicBezTo>
                <a:cubicBezTo>
                  <a:pt x="567" y="36"/>
                  <a:pt x="567" y="36"/>
                  <a:pt x="567" y="36"/>
                </a:cubicBezTo>
                <a:close/>
                <a:moveTo>
                  <a:pt x="568" y="35"/>
                </a:moveTo>
                <a:cubicBezTo>
                  <a:pt x="568" y="34"/>
                  <a:pt x="569" y="35"/>
                  <a:pt x="568" y="35"/>
                </a:cubicBezTo>
                <a:close/>
                <a:moveTo>
                  <a:pt x="566" y="36"/>
                </a:moveTo>
                <a:cubicBezTo>
                  <a:pt x="567" y="36"/>
                  <a:pt x="566" y="36"/>
                  <a:pt x="566" y="36"/>
                </a:cubicBezTo>
                <a:close/>
                <a:moveTo>
                  <a:pt x="565" y="37"/>
                </a:moveTo>
                <a:cubicBezTo>
                  <a:pt x="565" y="37"/>
                  <a:pt x="566" y="37"/>
                  <a:pt x="566" y="37"/>
                </a:cubicBezTo>
                <a:cubicBezTo>
                  <a:pt x="565" y="36"/>
                  <a:pt x="565" y="37"/>
                  <a:pt x="565" y="37"/>
                </a:cubicBezTo>
                <a:close/>
                <a:moveTo>
                  <a:pt x="564" y="37"/>
                </a:moveTo>
                <a:cubicBezTo>
                  <a:pt x="565" y="37"/>
                  <a:pt x="564" y="37"/>
                  <a:pt x="564" y="37"/>
                </a:cubicBezTo>
                <a:close/>
                <a:moveTo>
                  <a:pt x="443" y="184"/>
                </a:moveTo>
                <a:cubicBezTo>
                  <a:pt x="443" y="184"/>
                  <a:pt x="442" y="184"/>
                  <a:pt x="442" y="184"/>
                </a:cubicBezTo>
                <a:cubicBezTo>
                  <a:pt x="442" y="184"/>
                  <a:pt x="441" y="185"/>
                  <a:pt x="442" y="186"/>
                </a:cubicBezTo>
                <a:cubicBezTo>
                  <a:pt x="443" y="185"/>
                  <a:pt x="442" y="185"/>
                  <a:pt x="443" y="184"/>
                </a:cubicBezTo>
                <a:close/>
                <a:moveTo>
                  <a:pt x="441" y="186"/>
                </a:moveTo>
                <a:cubicBezTo>
                  <a:pt x="441" y="186"/>
                  <a:pt x="440" y="186"/>
                  <a:pt x="440" y="186"/>
                </a:cubicBezTo>
                <a:cubicBezTo>
                  <a:pt x="440" y="186"/>
                  <a:pt x="441" y="186"/>
                  <a:pt x="441" y="186"/>
                </a:cubicBezTo>
                <a:cubicBezTo>
                  <a:pt x="441" y="186"/>
                  <a:pt x="441" y="186"/>
                  <a:pt x="441" y="186"/>
                </a:cubicBezTo>
                <a:close/>
                <a:moveTo>
                  <a:pt x="563" y="37"/>
                </a:moveTo>
                <a:cubicBezTo>
                  <a:pt x="562" y="37"/>
                  <a:pt x="563" y="37"/>
                  <a:pt x="563" y="37"/>
                </a:cubicBezTo>
                <a:cubicBezTo>
                  <a:pt x="563" y="37"/>
                  <a:pt x="563" y="37"/>
                  <a:pt x="563" y="37"/>
                </a:cubicBezTo>
                <a:close/>
                <a:moveTo>
                  <a:pt x="559" y="37"/>
                </a:moveTo>
                <a:cubicBezTo>
                  <a:pt x="559" y="37"/>
                  <a:pt x="559" y="38"/>
                  <a:pt x="559" y="37"/>
                </a:cubicBezTo>
                <a:close/>
                <a:moveTo>
                  <a:pt x="558" y="36"/>
                </a:moveTo>
                <a:cubicBezTo>
                  <a:pt x="558" y="36"/>
                  <a:pt x="559" y="36"/>
                  <a:pt x="559" y="36"/>
                </a:cubicBezTo>
                <a:cubicBezTo>
                  <a:pt x="559" y="36"/>
                  <a:pt x="558" y="35"/>
                  <a:pt x="558" y="36"/>
                </a:cubicBezTo>
                <a:close/>
                <a:moveTo>
                  <a:pt x="557" y="36"/>
                </a:moveTo>
                <a:cubicBezTo>
                  <a:pt x="558" y="36"/>
                  <a:pt x="557" y="35"/>
                  <a:pt x="557" y="36"/>
                </a:cubicBezTo>
                <a:close/>
                <a:moveTo>
                  <a:pt x="554" y="38"/>
                </a:moveTo>
                <a:cubicBezTo>
                  <a:pt x="554" y="38"/>
                  <a:pt x="554" y="38"/>
                  <a:pt x="554" y="38"/>
                </a:cubicBezTo>
                <a:close/>
                <a:moveTo>
                  <a:pt x="554" y="36"/>
                </a:moveTo>
                <a:cubicBezTo>
                  <a:pt x="554" y="36"/>
                  <a:pt x="554" y="36"/>
                  <a:pt x="554" y="37"/>
                </a:cubicBezTo>
                <a:cubicBezTo>
                  <a:pt x="555" y="36"/>
                  <a:pt x="555" y="36"/>
                  <a:pt x="556" y="36"/>
                </a:cubicBezTo>
                <a:cubicBezTo>
                  <a:pt x="555" y="35"/>
                  <a:pt x="554" y="35"/>
                  <a:pt x="554" y="36"/>
                </a:cubicBezTo>
                <a:close/>
                <a:moveTo>
                  <a:pt x="553" y="38"/>
                </a:moveTo>
                <a:cubicBezTo>
                  <a:pt x="553" y="38"/>
                  <a:pt x="554" y="38"/>
                  <a:pt x="554" y="38"/>
                </a:cubicBezTo>
                <a:cubicBezTo>
                  <a:pt x="554" y="38"/>
                  <a:pt x="553" y="37"/>
                  <a:pt x="553" y="38"/>
                </a:cubicBezTo>
                <a:close/>
                <a:moveTo>
                  <a:pt x="555" y="35"/>
                </a:moveTo>
                <a:cubicBezTo>
                  <a:pt x="555" y="35"/>
                  <a:pt x="555" y="35"/>
                  <a:pt x="555" y="35"/>
                </a:cubicBezTo>
                <a:close/>
                <a:moveTo>
                  <a:pt x="554" y="34"/>
                </a:moveTo>
                <a:cubicBezTo>
                  <a:pt x="554" y="34"/>
                  <a:pt x="555" y="35"/>
                  <a:pt x="554" y="34"/>
                </a:cubicBezTo>
                <a:close/>
                <a:moveTo>
                  <a:pt x="552" y="36"/>
                </a:moveTo>
                <a:cubicBezTo>
                  <a:pt x="553" y="36"/>
                  <a:pt x="553" y="36"/>
                  <a:pt x="553" y="35"/>
                </a:cubicBezTo>
                <a:cubicBezTo>
                  <a:pt x="553" y="35"/>
                  <a:pt x="552" y="36"/>
                  <a:pt x="552" y="36"/>
                </a:cubicBezTo>
                <a:close/>
                <a:moveTo>
                  <a:pt x="552" y="36"/>
                </a:moveTo>
                <a:cubicBezTo>
                  <a:pt x="551" y="36"/>
                  <a:pt x="552" y="37"/>
                  <a:pt x="552" y="36"/>
                </a:cubicBezTo>
                <a:close/>
                <a:moveTo>
                  <a:pt x="551" y="35"/>
                </a:moveTo>
                <a:cubicBezTo>
                  <a:pt x="551" y="35"/>
                  <a:pt x="551" y="35"/>
                  <a:pt x="551" y="35"/>
                </a:cubicBezTo>
                <a:cubicBezTo>
                  <a:pt x="551" y="35"/>
                  <a:pt x="551" y="35"/>
                  <a:pt x="551" y="36"/>
                </a:cubicBezTo>
                <a:cubicBezTo>
                  <a:pt x="551" y="35"/>
                  <a:pt x="552" y="35"/>
                  <a:pt x="552" y="35"/>
                </a:cubicBezTo>
                <a:cubicBezTo>
                  <a:pt x="552" y="35"/>
                  <a:pt x="552" y="35"/>
                  <a:pt x="551" y="35"/>
                </a:cubicBezTo>
                <a:close/>
                <a:moveTo>
                  <a:pt x="550" y="35"/>
                </a:moveTo>
                <a:cubicBezTo>
                  <a:pt x="550" y="35"/>
                  <a:pt x="550" y="35"/>
                  <a:pt x="550" y="35"/>
                </a:cubicBezTo>
                <a:cubicBezTo>
                  <a:pt x="550" y="34"/>
                  <a:pt x="549" y="35"/>
                  <a:pt x="550" y="35"/>
                </a:cubicBezTo>
                <a:close/>
                <a:moveTo>
                  <a:pt x="547" y="36"/>
                </a:moveTo>
                <a:cubicBezTo>
                  <a:pt x="547" y="37"/>
                  <a:pt x="548" y="36"/>
                  <a:pt x="548" y="36"/>
                </a:cubicBezTo>
                <a:cubicBezTo>
                  <a:pt x="548" y="36"/>
                  <a:pt x="547" y="36"/>
                  <a:pt x="547" y="36"/>
                </a:cubicBezTo>
                <a:close/>
                <a:moveTo>
                  <a:pt x="546" y="37"/>
                </a:moveTo>
                <a:cubicBezTo>
                  <a:pt x="546" y="37"/>
                  <a:pt x="547" y="37"/>
                  <a:pt x="547" y="36"/>
                </a:cubicBezTo>
                <a:cubicBezTo>
                  <a:pt x="547" y="36"/>
                  <a:pt x="546" y="36"/>
                  <a:pt x="546" y="37"/>
                </a:cubicBezTo>
                <a:close/>
                <a:moveTo>
                  <a:pt x="546" y="34"/>
                </a:moveTo>
                <a:cubicBezTo>
                  <a:pt x="546" y="34"/>
                  <a:pt x="546" y="35"/>
                  <a:pt x="546" y="35"/>
                </a:cubicBezTo>
                <a:cubicBezTo>
                  <a:pt x="546" y="35"/>
                  <a:pt x="546" y="35"/>
                  <a:pt x="546" y="36"/>
                </a:cubicBezTo>
                <a:cubicBezTo>
                  <a:pt x="546" y="35"/>
                  <a:pt x="547" y="35"/>
                  <a:pt x="547" y="35"/>
                </a:cubicBezTo>
                <a:cubicBezTo>
                  <a:pt x="546" y="35"/>
                  <a:pt x="546" y="34"/>
                  <a:pt x="546" y="34"/>
                </a:cubicBezTo>
                <a:close/>
                <a:moveTo>
                  <a:pt x="419" y="188"/>
                </a:moveTo>
                <a:cubicBezTo>
                  <a:pt x="420" y="188"/>
                  <a:pt x="420" y="188"/>
                  <a:pt x="420" y="188"/>
                </a:cubicBezTo>
                <a:cubicBezTo>
                  <a:pt x="420" y="188"/>
                  <a:pt x="420" y="188"/>
                  <a:pt x="420" y="188"/>
                </a:cubicBezTo>
                <a:cubicBezTo>
                  <a:pt x="420" y="188"/>
                  <a:pt x="419" y="188"/>
                  <a:pt x="419" y="188"/>
                </a:cubicBezTo>
                <a:close/>
                <a:moveTo>
                  <a:pt x="546" y="33"/>
                </a:moveTo>
                <a:cubicBezTo>
                  <a:pt x="546" y="33"/>
                  <a:pt x="546" y="34"/>
                  <a:pt x="546" y="34"/>
                </a:cubicBezTo>
                <a:cubicBezTo>
                  <a:pt x="546" y="34"/>
                  <a:pt x="546" y="34"/>
                  <a:pt x="546" y="34"/>
                </a:cubicBezTo>
                <a:cubicBezTo>
                  <a:pt x="546" y="34"/>
                  <a:pt x="546" y="34"/>
                  <a:pt x="546" y="33"/>
                </a:cubicBezTo>
                <a:cubicBezTo>
                  <a:pt x="546" y="33"/>
                  <a:pt x="546" y="33"/>
                  <a:pt x="546" y="33"/>
                </a:cubicBezTo>
                <a:close/>
                <a:moveTo>
                  <a:pt x="417" y="188"/>
                </a:moveTo>
                <a:cubicBezTo>
                  <a:pt x="417" y="188"/>
                  <a:pt x="416" y="188"/>
                  <a:pt x="416" y="188"/>
                </a:cubicBezTo>
                <a:cubicBezTo>
                  <a:pt x="416" y="188"/>
                  <a:pt x="417" y="188"/>
                  <a:pt x="417" y="188"/>
                </a:cubicBezTo>
                <a:close/>
                <a:moveTo>
                  <a:pt x="416" y="188"/>
                </a:moveTo>
                <a:cubicBezTo>
                  <a:pt x="415" y="188"/>
                  <a:pt x="416" y="189"/>
                  <a:pt x="416" y="188"/>
                </a:cubicBezTo>
                <a:close/>
                <a:moveTo>
                  <a:pt x="411" y="188"/>
                </a:moveTo>
                <a:cubicBezTo>
                  <a:pt x="411" y="188"/>
                  <a:pt x="411" y="188"/>
                  <a:pt x="411" y="188"/>
                </a:cubicBezTo>
                <a:close/>
                <a:moveTo>
                  <a:pt x="539" y="30"/>
                </a:moveTo>
                <a:cubicBezTo>
                  <a:pt x="538" y="30"/>
                  <a:pt x="539" y="31"/>
                  <a:pt x="539" y="30"/>
                </a:cubicBezTo>
                <a:close/>
                <a:moveTo>
                  <a:pt x="538" y="31"/>
                </a:moveTo>
                <a:cubicBezTo>
                  <a:pt x="538" y="31"/>
                  <a:pt x="538" y="31"/>
                  <a:pt x="538" y="31"/>
                </a:cubicBezTo>
                <a:close/>
                <a:moveTo>
                  <a:pt x="534" y="34"/>
                </a:moveTo>
                <a:cubicBezTo>
                  <a:pt x="533" y="34"/>
                  <a:pt x="534" y="35"/>
                  <a:pt x="534" y="34"/>
                </a:cubicBezTo>
                <a:close/>
                <a:moveTo>
                  <a:pt x="533" y="34"/>
                </a:moveTo>
                <a:cubicBezTo>
                  <a:pt x="533" y="34"/>
                  <a:pt x="533" y="34"/>
                  <a:pt x="533" y="34"/>
                </a:cubicBezTo>
                <a:close/>
                <a:moveTo>
                  <a:pt x="406" y="188"/>
                </a:moveTo>
                <a:cubicBezTo>
                  <a:pt x="406" y="188"/>
                  <a:pt x="406" y="188"/>
                  <a:pt x="406" y="188"/>
                </a:cubicBezTo>
                <a:cubicBezTo>
                  <a:pt x="406" y="188"/>
                  <a:pt x="405" y="188"/>
                  <a:pt x="406" y="188"/>
                </a:cubicBezTo>
                <a:close/>
                <a:moveTo>
                  <a:pt x="548" y="15"/>
                </a:moveTo>
                <a:cubicBezTo>
                  <a:pt x="548" y="15"/>
                  <a:pt x="548" y="15"/>
                  <a:pt x="548" y="15"/>
                </a:cubicBezTo>
                <a:close/>
                <a:moveTo>
                  <a:pt x="529" y="35"/>
                </a:moveTo>
                <a:cubicBezTo>
                  <a:pt x="529" y="35"/>
                  <a:pt x="529" y="35"/>
                  <a:pt x="529" y="35"/>
                </a:cubicBezTo>
                <a:close/>
                <a:moveTo>
                  <a:pt x="528" y="35"/>
                </a:moveTo>
                <a:cubicBezTo>
                  <a:pt x="528" y="35"/>
                  <a:pt x="528" y="35"/>
                  <a:pt x="529" y="35"/>
                </a:cubicBezTo>
                <a:cubicBezTo>
                  <a:pt x="528" y="35"/>
                  <a:pt x="528" y="34"/>
                  <a:pt x="528" y="35"/>
                </a:cubicBezTo>
                <a:close/>
                <a:moveTo>
                  <a:pt x="528" y="31"/>
                </a:moveTo>
                <a:cubicBezTo>
                  <a:pt x="528" y="31"/>
                  <a:pt x="529" y="32"/>
                  <a:pt x="528" y="31"/>
                </a:cubicBezTo>
                <a:close/>
                <a:moveTo>
                  <a:pt x="539" y="15"/>
                </a:moveTo>
                <a:cubicBezTo>
                  <a:pt x="539" y="15"/>
                  <a:pt x="540" y="16"/>
                  <a:pt x="539" y="15"/>
                </a:cubicBezTo>
                <a:close/>
                <a:moveTo>
                  <a:pt x="539" y="16"/>
                </a:moveTo>
                <a:cubicBezTo>
                  <a:pt x="539" y="15"/>
                  <a:pt x="539" y="15"/>
                  <a:pt x="539" y="15"/>
                </a:cubicBezTo>
                <a:cubicBezTo>
                  <a:pt x="539" y="15"/>
                  <a:pt x="538" y="15"/>
                  <a:pt x="539" y="16"/>
                </a:cubicBezTo>
                <a:close/>
                <a:moveTo>
                  <a:pt x="524" y="31"/>
                </a:moveTo>
                <a:cubicBezTo>
                  <a:pt x="525" y="31"/>
                  <a:pt x="525" y="31"/>
                  <a:pt x="526" y="31"/>
                </a:cubicBezTo>
                <a:cubicBezTo>
                  <a:pt x="525" y="30"/>
                  <a:pt x="525" y="30"/>
                  <a:pt x="524" y="31"/>
                </a:cubicBezTo>
                <a:close/>
                <a:moveTo>
                  <a:pt x="537" y="16"/>
                </a:moveTo>
                <a:cubicBezTo>
                  <a:pt x="538" y="16"/>
                  <a:pt x="536" y="15"/>
                  <a:pt x="537" y="16"/>
                </a:cubicBezTo>
                <a:close/>
                <a:moveTo>
                  <a:pt x="536" y="15"/>
                </a:moveTo>
                <a:cubicBezTo>
                  <a:pt x="535" y="15"/>
                  <a:pt x="536" y="16"/>
                  <a:pt x="536" y="15"/>
                </a:cubicBezTo>
                <a:close/>
                <a:moveTo>
                  <a:pt x="527" y="26"/>
                </a:moveTo>
                <a:cubicBezTo>
                  <a:pt x="527" y="26"/>
                  <a:pt x="528" y="26"/>
                  <a:pt x="527" y="26"/>
                </a:cubicBezTo>
                <a:close/>
                <a:moveTo>
                  <a:pt x="521" y="32"/>
                </a:moveTo>
                <a:cubicBezTo>
                  <a:pt x="521" y="32"/>
                  <a:pt x="522" y="32"/>
                  <a:pt x="522" y="32"/>
                </a:cubicBezTo>
                <a:cubicBezTo>
                  <a:pt x="522" y="32"/>
                  <a:pt x="522" y="31"/>
                  <a:pt x="521" y="32"/>
                </a:cubicBezTo>
                <a:close/>
                <a:moveTo>
                  <a:pt x="519" y="34"/>
                </a:moveTo>
                <a:cubicBezTo>
                  <a:pt x="519" y="34"/>
                  <a:pt x="519" y="34"/>
                  <a:pt x="519" y="34"/>
                </a:cubicBezTo>
                <a:close/>
                <a:moveTo>
                  <a:pt x="532" y="15"/>
                </a:moveTo>
                <a:cubicBezTo>
                  <a:pt x="532" y="15"/>
                  <a:pt x="532" y="16"/>
                  <a:pt x="532" y="16"/>
                </a:cubicBezTo>
                <a:cubicBezTo>
                  <a:pt x="533" y="16"/>
                  <a:pt x="533" y="16"/>
                  <a:pt x="534" y="16"/>
                </a:cubicBezTo>
                <a:cubicBezTo>
                  <a:pt x="533" y="15"/>
                  <a:pt x="533" y="16"/>
                  <a:pt x="532" y="15"/>
                </a:cubicBezTo>
                <a:close/>
                <a:moveTo>
                  <a:pt x="524" y="26"/>
                </a:moveTo>
                <a:cubicBezTo>
                  <a:pt x="524" y="26"/>
                  <a:pt x="524" y="26"/>
                  <a:pt x="524" y="26"/>
                </a:cubicBezTo>
                <a:close/>
                <a:moveTo>
                  <a:pt x="523" y="27"/>
                </a:moveTo>
                <a:cubicBezTo>
                  <a:pt x="522" y="27"/>
                  <a:pt x="524" y="28"/>
                  <a:pt x="523" y="27"/>
                </a:cubicBezTo>
                <a:close/>
                <a:moveTo>
                  <a:pt x="531" y="16"/>
                </a:moveTo>
                <a:cubicBezTo>
                  <a:pt x="531" y="16"/>
                  <a:pt x="530" y="16"/>
                  <a:pt x="530" y="16"/>
                </a:cubicBezTo>
                <a:cubicBezTo>
                  <a:pt x="531" y="16"/>
                  <a:pt x="531" y="16"/>
                  <a:pt x="531" y="16"/>
                </a:cubicBezTo>
                <a:cubicBezTo>
                  <a:pt x="531" y="16"/>
                  <a:pt x="531" y="16"/>
                  <a:pt x="531" y="16"/>
                </a:cubicBezTo>
                <a:close/>
                <a:moveTo>
                  <a:pt x="529" y="16"/>
                </a:moveTo>
                <a:cubicBezTo>
                  <a:pt x="529" y="16"/>
                  <a:pt x="529" y="16"/>
                  <a:pt x="529" y="16"/>
                </a:cubicBezTo>
                <a:cubicBezTo>
                  <a:pt x="529" y="16"/>
                  <a:pt x="529" y="16"/>
                  <a:pt x="530" y="16"/>
                </a:cubicBezTo>
                <a:cubicBezTo>
                  <a:pt x="530" y="16"/>
                  <a:pt x="529" y="16"/>
                  <a:pt x="529" y="16"/>
                </a:cubicBezTo>
                <a:close/>
                <a:moveTo>
                  <a:pt x="520" y="26"/>
                </a:moveTo>
                <a:cubicBezTo>
                  <a:pt x="520" y="25"/>
                  <a:pt x="521" y="27"/>
                  <a:pt x="520" y="26"/>
                </a:cubicBezTo>
                <a:close/>
                <a:moveTo>
                  <a:pt x="527" y="16"/>
                </a:moveTo>
                <a:cubicBezTo>
                  <a:pt x="528" y="16"/>
                  <a:pt x="528" y="17"/>
                  <a:pt x="528" y="16"/>
                </a:cubicBezTo>
                <a:cubicBezTo>
                  <a:pt x="528" y="15"/>
                  <a:pt x="527" y="16"/>
                  <a:pt x="527" y="16"/>
                </a:cubicBezTo>
                <a:close/>
                <a:moveTo>
                  <a:pt x="511" y="35"/>
                </a:moveTo>
                <a:cubicBezTo>
                  <a:pt x="510" y="35"/>
                  <a:pt x="511" y="36"/>
                  <a:pt x="511" y="35"/>
                </a:cubicBezTo>
                <a:cubicBezTo>
                  <a:pt x="511" y="35"/>
                  <a:pt x="511" y="35"/>
                  <a:pt x="511" y="35"/>
                </a:cubicBezTo>
                <a:close/>
                <a:moveTo>
                  <a:pt x="527" y="16"/>
                </a:moveTo>
                <a:cubicBezTo>
                  <a:pt x="526" y="16"/>
                  <a:pt x="527" y="17"/>
                  <a:pt x="527" y="16"/>
                </a:cubicBezTo>
                <a:close/>
                <a:moveTo>
                  <a:pt x="514" y="31"/>
                </a:moveTo>
                <a:cubicBezTo>
                  <a:pt x="514" y="31"/>
                  <a:pt x="514" y="31"/>
                  <a:pt x="514" y="31"/>
                </a:cubicBezTo>
                <a:cubicBezTo>
                  <a:pt x="514" y="31"/>
                  <a:pt x="514" y="31"/>
                  <a:pt x="514" y="31"/>
                </a:cubicBezTo>
                <a:cubicBezTo>
                  <a:pt x="514" y="31"/>
                  <a:pt x="514" y="31"/>
                  <a:pt x="514" y="31"/>
                </a:cubicBezTo>
                <a:close/>
                <a:moveTo>
                  <a:pt x="523" y="16"/>
                </a:moveTo>
                <a:cubicBezTo>
                  <a:pt x="524" y="17"/>
                  <a:pt x="525" y="16"/>
                  <a:pt x="526" y="16"/>
                </a:cubicBezTo>
                <a:cubicBezTo>
                  <a:pt x="525" y="15"/>
                  <a:pt x="524" y="15"/>
                  <a:pt x="523" y="16"/>
                </a:cubicBezTo>
                <a:close/>
                <a:moveTo>
                  <a:pt x="514" y="28"/>
                </a:moveTo>
                <a:cubicBezTo>
                  <a:pt x="515" y="28"/>
                  <a:pt x="515" y="29"/>
                  <a:pt x="515" y="28"/>
                </a:cubicBezTo>
                <a:cubicBezTo>
                  <a:pt x="515" y="28"/>
                  <a:pt x="515" y="28"/>
                  <a:pt x="514" y="28"/>
                </a:cubicBezTo>
                <a:close/>
                <a:moveTo>
                  <a:pt x="508" y="36"/>
                </a:moveTo>
                <a:cubicBezTo>
                  <a:pt x="508" y="35"/>
                  <a:pt x="507" y="36"/>
                  <a:pt x="508" y="36"/>
                </a:cubicBezTo>
                <a:cubicBezTo>
                  <a:pt x="508" y="36"/>
                  <a:pt x="508" y="36"/>
                  <a:pt x="508" y="36"/>
                </a:cubicBezTo>
                <a:close/>
                <a:moveTo>
                  <a:pt x="383" y="187"/>
                </a:moveTo>
                <a:cubicBezTo>
                  <a:pt x="383" y="187"/>
                  <a:pt x="384" y="187"/>
                  <a:pt x="383" y="187"/>
                </a:cubicBezTo>
                <a:close/>
                <a:moveTo>
                  <a:pt x="520" y="16"/>
                </a:moveTo>
                <a:cubicBezTo>
                  <a:pt x="521" y="17"/>
                  <a:pt x="522" y="16"/>
                  <a:pt x="523" y="16"/>
                </a:cubicBezTo>
                <a:cubicBezTo>
                  <a:pt x="522" y="16"/>
                  <a:pt x="521" y="16"/>
                  <a:pt x="520" y="16"/>
                </a:cubicBezTo>
                <a:close/>
                <a:moveTo>
                  <a:pt x="512" y="27"/>
                </a:moveTo>
                <a:cubicBezTo>
                  <a:pt x="512" y="28"/>
                  <a:pt x="512" y="28"/>
                  <a:pt x="512" y="28"/>
                </a:cubicBezTo>
                <a:cubicBezTo>
                  <a:pt x="512" y="28"/>
                  <a:pt x="512" y="28"/>
                  <a:pt x="512" y="28"/>
                </a:cubicBezTo>
                <a:cubicBezTo>
                  <a:pt x="512" y="28"/>
                  <a:pt x="512" y="28"/>
                  <a:pt x="512" y="28"/>
                </a:cubicBezTo>
                <a:cubicBezTo>
                  <a:pt x="512" y="28"/>
                  <a:pt x="512" y="28"/>
                  <a:pt x="512" y="27"/>
                </a:cubicBezTo>
                <a:close/>
                <a:moveTo>
                  <a:pt x="507" y="33"/>
                </a:moveTo>
                <a:cubicBezTo>
                  <a:pt x="507" y="33"/>
                  <a:pt x="507" y="32"/>
                  <a:pt x="507" y="32"/>
                </a:cubicBezTo>
                <a:cubicBezTo>
                  <a:pt x="507" y="32"/>
                  <a:pt x="507" y="32"/>
                  <a:pt x="507" y="33"/>
                </a:cubicBezTo>
                <a:close/>
                <a:moveTo>
                  <a:pt x="382" y="184"/>
                </a:moveTo>
                <a:cubicBezTo>
                  <a:pt x="382" y="184"/>
                  <a:pt x="382" y="184"/>
                  <a:pt x="382" y="184"/>
                </a:cubicBezTo>
                <a:close/>
                <a:moveTo>
                  <a:pt x="512" y="26"/>
                </a:moveTo>
                <a:cubicBezTo>
                  <a:pt x="511" y="26"/>
                  <a:pt x="512" y="27"/>
                  <a:pt x="512" y="26"/>
                </a:cubicBezTo>
                <a:close/>
                <a:moveTo>
                  <a:pt x="382" y="184"/>
                </a:moveTo>
                <a:cubicBezTo>
                  <a:pt x="382" y="184"/>
                  <a:pt x="381" y="183"/>
                  <a:pt x="382" y="184"/>
                </a:cubicBezTo>
                <a:close/>
                <a:moveTo>
                  <a:pt x="381" y="184"/>
                </a:moveTo>
                <a:cubicBezTo>
                  <a:pt x="381" y="184"/>
                  <a:pt x="381" y="184"/>
                  <a:pt x="381" y="184"/>
                </a:cubicBezTo>
                <a:close/>
                <a:moveTo>
                  <a:pt x="519" y="16"/>
                </a:moveTo>
                <a:cubicBezTo>
                  <a:pt x="519" y="16"/>
                  <a:pt x="519" y="16"/>
                  <a:pt x="519" y="16"/>
                </a:cubicBezTo>
                <a:close/>
                <a:moveTo>
                  <a:pt x="508" y="28"/>
                </a:moveTo>
                <a:cubicBezTo>
                  <a:pt x="509" y="28"/>
                  <a:pt x="509" y="28"/>
                  <a:pt x="510" y="28"/>
                </a:cubicBezTo>
                <a:cubicBezTo>
                  <a:pt x="509" y="27"/>
                  <a:pt x="508" y="28"/>
                  <a:pt x="508" y="28"/>
                </a:cubicBezTo>
                <a:close/>
                <a:moveTo>
                  <a:pt x="504" y="31"/>
                </a:moveTo>
                <a:cubicBezTo>
                  <a:pt x="504" y="31"/>
                  <a:pt x="504" y="31"/>
                  <a:pt x="504" y="31"/>
                </a:cubicBezTo>
                <a:close/>
                <a:moveTo>
                  <a:pt x="504" y="31"/>
                </a:moveTo>
                <a:cubicBezTo>
                  <a:pt x="503" y="31"/>
                  <a:pt x="504" y="31"/>
                  <a:pt x="504" y="31"/>
                </a:cubicBezTo>
                <a:close/>
                <a:moveTo>
                  <a:pt x="377" y="184"/>
                </a:moveTo>
                <a:cubicBezTo>
                  <a:pt x="378" y="184"/>
                  <a:pt x="377" y="183"/>
                  <a:pt x="377" y="184"/>
                </a:cubicBezTo>
                <a:close/>
                <a:moveTo>
                  <a:pt x="519" y="10"/>
                </a:moveTo>
                <a:cubicBezTo>
                  <a:pt x="520" y="10"/>
                  <a:pt x="520" y="10"/>
                  <a:pt x="521" y="10"/>
                </a:cubicBezTo>
                <a:cubicBezTo>
                  <a:pt x="520" y="9"/>
                  <a:pt x="520" y="10"/>
                  <a:pt x="519" y="10"/>
                </a:cubicBezTo>
                <a:close/>
                <a:moveTo>
                  <a:pt x="507" y="27"/>
                </a:moveTo>
                <a:cubicBezTo>
                  <a:pt x="505" y="26"/>
                  <a:pt x="503" y="26"/>
                  <a:pt x="502" y="26"/>
                </a:cubicBezTo>
                <a:cubicBezTo>
                  <a:pt x="502" y="27"/>
                  <a:pt x="502" y="27"/>
                  <a:pt x="503" y="27"/>
                </a:cubicBezTo>
                <a:cubicBezTo>
                  <a:pt x="504" y="27"/>
                  <a:pt x="506" y="27"/>
                  <a:pt x="506" y="28"/>
                </a:cubicBezTo>
                <a:cubicBezTo>
                  <a:pt x="506" y="27"/>
                  <a:pt x="506" y="27"/>
                  <a:pt x="507" y="27"/>
                </a:cubicBezTo>
                <a:close/>
                <a:moveTo>
                  <a:pt x="505" y="29"/>
                </a:moveTo>
                <a:cubicBezTo>
                  <a:pt x="504" y="28"/>
                  <a:pt x="505" y="29"/>
                  <a:pt x="505" y="29"/>
                </a:cubicBezTo>
                <a:close/>
                <a:moveTo>
                  <a:pt x="504" y="28"/>
                </a:moveTo>
                <a:cubicBezTo>
                  <a:pt x="503" y="28"/>
                  <a:pt x="504" y="29"/>
                  <a:pt x="504" y="28"/>
                </a:cubicBezTo>
                <a:close/>
                <a:moveTo>
                  <a:pt x="500" y="32"/>
                </a:moveTo>
                <a:cubicBezTo>
                  <a:pt x="499" y="32"/>
                  <a:pt x="500" y="33"/>
                  <a:pt x="500" y="32"/>
                </a:cubicBezTo>
                <a:close/>
                <a:moveTo>
                  <a:pt x="499" y="33"/>
                </a:moveTo>
                <a:cubicBezTo>
                  <a:pt x="499" y="33"/>
                  <a:pt x="499" y="33"/>
                  <a:pt x="499" y="33"/>
                </a:cubicBezTo>
                <a:cubicBezTo>
                  <a:pt x="499" y="33"/>
                  <a:pt x="499" y="33"/>
                  <a:pt x="499" y="33"/>
                </a:cubicBezTo>
                <a:close/>
                <a:moveTo>
                  <a:pt x="516" y="10"/>
                </a:moveTo>
                <a:cubicBezTo>
                  <a:pt x="517" y="10"/>
                  <a:pt x="518" y="11"/>
                  <a:pt x="518" y="10"/>
                </a:cubicBezTo>
                <a:cubicBezTo>
                  <a:pt x="517" y="10"/>
                  <a:pt x="517" y="9"/>
                  <a:pt x="516" y="10"/>
                </a:cubicBezTo>
                <a:close/>
                <a:moveTo>
                  <a:pt x="374" y="183"/>
                </a:moveTo>
                <a:cubicBezTo>
                  <a:pt x="374" y="184"/>
                  <a:pt x="375" y="183"/>
                  <a:pt x="375" y="183"/>
                </a:cubicBezTo>
                <a:cubicBezTo>
                  <a:pt x="374" y="183"/>
                  <a:pt x="374" y="183"/>
                  <a:pt x="374" y="183"/>
                </a:cubicBezTo>
                <a:close/>
                <a:moveTo>
                  <a:pt x="510" y="17"/>
                </a:moveTo>
                <a:cubicBezTo>
                  <a:pt x="510" y="17"/>
                  <a:pt x="510" y="17"/>
                  <a:pt x="511" y="17"/>
                </a:cubicBezTo>
                <a:cubicBezTo>
                  <a:pt x="510" y="17"/>
                  <a:pt x="510" y="16"/>
                  <a:pt x="510" y="17"/>
                </a:cubicBezTo>
                <a:close/>
                <a:moveTo>
                  <a:pt x="370" y="186"/>
                </a:moveTo>
                <a:cubicBezTo>
                  <a:pt x="371" y="186"/>
                  <a:pt x="371" y="186"/>
                  <a:pt x="371" y="186"/>
                </a:cubicBezTo>
                <a:cubicBezTo>
                  <a:pt x="371" y="185"/>
                  <a:pt x="371" y="186"/>
                  <a:pt x="370" y="186"/>
                </a:cubicBezTo>
                <a:close/>
                <a:moveTo>
                  <a:pt x="516" y="10"/>
                </a:moveTo>
                <a:cubicBezTo>
                  <a:pt x="515" y="9"/>
                  <a:pt x="516" y="10"/>
                  <a:pt x="516" y="10"/>
                </a:cubicBezTo>
                <a:close/>
                <a:moveTo>
                  <a:pt x="514" y="10"/>
                </a:moveTo>
                <a:cubicBezTo>
                  <a:pt x="514" y="10"/>
                  <a:pt x="515" y="10"/>
                  <a:pt x="515" y="11"/>
                </a:cubicBezTo>
                <a:cubicBezTo>
                  <a:pt x="515" y="10"/>
                  <a:pt x="515" y="10"/>
                  <a:pt x="515" y="10"/>
                </a:cubicBezTo>
                <a:cubicBezTo>
                  <a:pt x="515" y="10"/>
                  <a:pt x="515" y="10"/>
                  <a:pt x="514" y="10"/>
                </a:cubicBezTo>
                <a:close/>
                <a:moveTo>
                  <a:pt x="501" y="27"/>
                </a:moveTo>
                <a:cubicBezTo>
                  <a:pt x="501" y="27"/>
                  <a:pt x="502" y="27"/>
                  <a:pt x="502" y="27"/>
                </a:cubicBezTo>
                <a:cubicBezTo>
                  <a:pt x="501" y="27"/>
                  <a:pt x="501" y="27"/>
                  <a:pt x="501" y="27"/>
                </a:cubicBezTo>
                <a:close/>
                <a:moveTo>
                  <a:pt x="510" y="17"/>
                </a:moveTo>
                <a:cubicBezTo>
                  <a:pt x="509" y="17"/>
                  <a:pt x="509" y="17"/>
                  <a:pt x="508" y="16"/>
                </a:cubicBezTo>
                <a:cubicBezTo>
                  <a:pt x="508" y="16"/>
                  <a:pt x="508" y="16"/>
                  <a:pt x="508" y="17"/>
                </a:cubicBezTo>
                <a:cubicBezTo>
                  <a:pt x="507" y="17"/>
                  <a:pt x="507" y="15"/>
                  <a:pt x="506" y="16"/>
                </a:cubicBezTo>
                <a:cubicBezTo>
                  <a:pt x="507" y="17"/>
                  <a:pt x="509" y="17"/>
                  <a:pt x="510" y="17"/>
                </a:cubicBezTo>
                <a:close/>
                <a:moveTo>
                  <a:pt x="369" y="186"/>
                </a:moveTo>
                <a:cubicBezTo>
                  <a:pt x="369" y="186"/>
                  <a:pt x="369" y="186"/>
                  <a:pt x="369" y="186"/>
                </a:cubicBezTo>
                <a:cubicBezTo>
                  <a:pt x="369" y="186"/>
                  <a:pt x="369" y="187"/>
                  <a:pt x="370" y="186"/>
                </a:cubicBezTo>
                <a:cubicBezTo>
                  <a:pt x="369" y="186"/>
                  <a:pt x="369" y="186"/>
                  <a:pt x="369" y="186"/>
                </a:cubicBezTo>
                <a:close/>
                <a:moveTo>
                  <a:pt x="495" y="32"/>
                </a:moveTo>
                <a:cubicBezTo>
                  <a:pt x="495" y="33"/>
                  <a:pt x="496" y="33"/>
                  <a:pt x="496" y="33"/>
                </a:cubicBezTo>
                <a:cubicBezTo>
                  <a:pt x="496" y="32"/>
                  <a:pt x="495" y="32"/>
                  <a:pt x="495" y="32"/>
                </a:cubicBezTo>
                <a:close/>
                <a:moveTo>
                  <a:pt x="510" y="10"/>
                </a:moveTo>
                <a:cubicBezTo>
                  <a:pt x="509" y="10"/>
                  <a:pt x="508" y="10"/>
                  <a:pt x="507" y="10"/>
                </a:cubicBezTo>
                <a:cubicBezTo>
                  <a:pt x="506" y="10"/>
                  <a:pt x="506" y="10"/>
                  <a:pt x="506" y="11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06" y="12"/>
                  <a:pt x="508" y="11"/>
                  <a:pt x="510" y="11"/>
                </a:cubicBezTo>
                <a:cubicBezTo>
                  <a:pt x="511" y="11"/>
                  <a:pt x="513" y="10"/>
                  <a:pt x="514" y="11"/>
                </a:cubicBezTo>
                <a:cubicBezTo>
                  <a:pt x="514" y="10"/>
                  <a:pt x="514" y="10"/>
                  <a:pt x="514" y="10"/>
                </a:cubicBezTo>
                <a:cubicBezTo>
                  <a:pt x="513" y="10"/>
                  <a:pt x="511" y="9"/>
                  <a:pt x="510" y="10"/>
                </a:cubicBezTo>
                <a:close/>
                <a:moveTo>
                  <a:pt x="370" y="184"/>
                </a:moveTo>
                <a:cubicBezTo>
                  <a:pt x="370" y="184"/>
                  <a:pt x="370" y="184"/>
                  <a:pt x="370" y="184"/>
                </a:cubicBezTo>
                <a:cubicBezTo>
                  <a:pt x="370" y="184"/>
                  <a:pt x="370" y="184"/>
                  <a:pt x="370" y="185"/>
                </a:cubicBezTo>
                <a:cubicBezTo>
                  <a:pt x="370" y="184"/>
                  <a:pt x="371" y="184"/>
                  <a:pt x="371" y="184"/>
                </a:cubicBezTo>
                <a:cubicBezTo>
                  <a:pt x="371" y="184"/>
                  <a:pt x="370" y="184"/>
                  <a:pt x="370" y="184"/>
                </a:cubicBezTo>
                <a:close/>
                <a:moveTo>
                  <a:pt x="384" y="168"/>
                </a:moveTo>
                <a:cubicBezTo>
                  <a:pt x="383" y="168"/>
                  <a:pt x="384" y="169"/>
                  <a:pt x="384" y="168"/>
                </a:cubicBezTo>
                <a:close/>
                <a:moveTo>
                  <a:pt x="368" y="186"/>
                </a:moveTo>
                <a:cubicBezTo>
                  <a:pt x="368" y="186"/>
                  <a:pt x="368" y="187"/>
                  <a:pt x="368" y="186"/>
                </a:cubicBezTo>
                <a:close/>
                <a:moveTo>
                  <a:pt x="498" y="27"/>
                </a:moveTo>
                <a:cubicBezTo>
                  <a:pt x="499" y="27"/>
                  <a:pt x="499" y="27"/>
                  <a:pt x="499" y="27"/>
                </a:cubicBezTo>
                <a:cubicBezTo>
                  <a:pt x="499" y="26"/>
                  <a:pt x="499" y="27"/>
                  <a:pt x="498" y="27"/>
                </a:cubicBezTo>
                <a:close/>
                <a:moveTo>
                  <a:pt x="369" y="184"/>
                </a:moveTo>
                <a:cubicBezTo>
                  <a:pt x="368" y="184"/>
                  <a:pt x="369" y="185"/>
                  <a:pt x="369" y="184"/>
                </a:cubicBezTo>
                <a:close/>
                <a:moveTo>
                  <a:pt x="494" y="33"/>
                </a:moveTo>
                <a:cubicBezTo>
                  <a:pt x="493" y="32"/>
                  <a:pt x="494" y="33"/>
                  <a:pt x="494" y="33"/>
                </a:cubicBezTo>
                <a:close/>
                <a:moveTo>
                  <a:pt x="368" y="185"/>
                </a:moveTo>
                <a:cubicBezTo>
                  <a:pt x="368" y="184"/>
                  <a:pt x="368" y="185"/>
                  <a:pt x="368" y="185"/>
                </a:cubicBezTo>
                <a:close/>
                <a:moveTo>
                  <a:pt x="493" y="33"/>
                </a:moveTo>
                <a:cubicBezTo>
                  <a:pt x="493" y="33"/>
                  <a:pt x="493" y="33"/>
                  <a:pt x="493" y="33"/>
                </a:cubicBezTo>
                <a:cubicBezTo>
                  <a:pt x="493" y="33"/>
                  <a:pt x="493" y="33"/>
                  <a:pt x="493" y="33"/>
                </a:cubicBezTo>
                <a:cubicBezTo>
                  <a:pt x="493" y="33"/>
                  <a:pt x="493" y="33"/>
                  <a:pt x="493" y="33"/>
                </a:cubicBezTo>
                <a:cubicBezTo>
                  <a:pt x="493" y="33"/>
                  <a:pt x="493" y="33"/>
                  <a:pt x="493" y="33"/>
                </a:cubicBezTo>
                <a:close/>
                <a:moveTo>
                  <a:pt x="497" y="27"/>
                </a:moveTo>
                <a:cubicBezTo>
                  <a:pt x="497" y="26"/>
                  <a:pt x="498" y="27"/>
                  <a:pt x="498" y="27"/>
                </a:cubicBezTo>
                <a:cubicBezTo>
                  <a:pt x="498" y="26"/>
                  <a:pt x="497" y="26"/>
                  <a:pt x="497" y="27"/>
                </a:cubicBezTo>
                <a:close/>
                <a:moveTo>
                  <a:pt x="496" y="29"/>
                </a:moveTo>
                <a:cubicBezTo>
                  <a:pt x="496" y="29"/>
                  <a:pt x="496" y="29"/>
                  <a:pt x="496" y="29"/>
                </a:cubicBezTo>
                <a:close/>
                <a:moveTo>
                  <a:pt x="368" y="183"/>
                </a:moveTo>
                <a:cubicBezTo>
                  <a:pt x="368" y="183"/>
                  <a:pt x="368" y="183"/>
                  <a:pt x="368" y="183"/>
                </a:cubicBezTo>
                <a:cubicBezTo>
                  <a:pt x="368" y="184"/>
                  <a:pt x="368" y="184"/>
                  <a:pt x="369" y="183"/>
                </a:cubicBezTo>
                <a:cubicBezTo>
                  <a:pt x="369" y="183"/>
                  <a:pt x="368" y="183"/>
                  <a:pt x="368" y="183"/>
                </a:cubicBezTo>
                <a:close/>
                <a:moveTo>
                  <a:pt x="504" y="16"/>
                </a:moveTo>
                <a:cubicBezTo>
                  <a:pt x="504" y="17"/>
                  <a:pt x="505" y="17"/>
                  <a:pt x="505" y="17"/>
                </a:cubicBezTo>
                <a:cubicBezTo>
                  <a:pt x="505" y="16"/>
                  <a:pt x="506" y="16"/>
                  <a:pt x="506" y="16"/>
                </a:cubicBezTo>
                <a:cubicBezTo>
                  <a:pt x="505" y="16"/>
                  <a:pt x="504" y="16"/>
                  <a:pt x="504" y="16"/>
                </a:cubicBezTo>
                <a:close/>
                <a:moveTo>
                  <a:pt x="491" y="32"/>
                </a:moveTo>
                <a:cubicBezTo>
                  <a:pt x="491" y="33"/>
                  <a:pt x="491" y="32"/>
                  <a:pt x="490" y="33"/>
                </a:cubicBezTo>
                <a:cubicBezTo>
                  <a:pt x="491" y="33"/>
                  <a:pt x="492" y="33"/>
                  <a:pt x="491" y="32"/>
                </a:cubicBezTo>
                <a:close/>
                <a:moveTo>
                  <a:pt x="511" y="5"/>
                </a:moveTo>
                <a:cubicBezTo>
                  <a:pt x="510" y="5"/>
                  <a:pt x="509" y="6"/>
                  <a:pt x="508" y="5"/>
                </a:cubicBezTo>
                <a:cubicBezTo>
                  <a:pt x="508" y="5"/>
                  <a:pt x="507" y="5"/>
                  <a:pt x="507" y="6"/>
                </a:cubicBezTo>
                <a:cubicBezTo>
                  <a:pt x="507" y="6"/>
                  <a:pt x="507" y="6"/>
                  <a:pt x="507" y="7"/>
                </a:cubicBezTo>
                <a:cubicBezTo>
                  <a:pt x="508" y="6"/>
                  <a:pt x="509" y="6"/>
                  <a:pt x="509" y="6"/>
                </a:cubicBezTo>
                <a:cubicBezTo>
                  <a:pt x="510" y="6"/>
                  <a:pt x="512" y="6"/>
                  <a:pt x="513" y="6"/>
                </a:cubicBezTo>
                <a:cubicBezTo>
                  <a:pt x="513" y="5"/>
                  <a:pt x="512" y="6"/>
                  <a:pt x="511" y="5"/>
                </a:cubicBezTo>
                <a:close/>
                <a:moveTo>
                  <a:pt x="367" y="183"/>
                </a:moveTo>
                <a:cubicBezTo>
                  <a:pt x="367" y="183"/>
                  <a:pt x="367" y="183"/>
                  <a:pt x="367" y="183"/>
                </a:cubicBezTo>
                <a:close/>
                <a:moveTo>
                  <a:pt x="505" y="14"/>
                </a:moveTo>
                <a:cubicBezTo>
                  <a:pt x="505" y="14"/>
                  <a:pt x="506" y="14"/>
                  <a:pt x="506" y="14"/>
                </a:cubicBezTo>
                <a:cubicBezTo>
                  <a:pt x="506" y="14"/>
                  <a:pt x="506" y="14"/>
                  <a:pt x="506" y="14"/>
                </a:cubicBezTo>
                <a:cubicBezTo>
                  <a:pt x="506" y="13"/>
                  <a:pt x="506" y="13"/>
                  <a:pt x="505" y="14"/>
                </a:cubicBezTo>
                <a:close/>
                <a:moveTo>
                  <a:pt x="503" y="17"/>
                </a:moveTo>
                <a:cubicBezTo>
                  <a:pt x="503" y="16"/>
                  <a:pt x="503" y="18"/>
                  <a:pt x="503" y="17"/>
                </a:cubicBezTo>
                <a:close/>
                <a:moveTo>
                  <a:pt x="363" y="183"/>
                </a:moveTo>
                <a:cubicBezTo>
                  <a:pt x="364" y="184"/>
                  <a:pt x="365" y="184"/>
                  <a:pt x="365" y="183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5" y="183"/>
                  <a:pt x="365" y="183"/>
                  <a:pt x="364" y="183"/>
                </a:cubicBezTo>
                <a:cubicBezTo>
                  <a:pt x="364" y="183"/>
                  <a:pt x="364" y="183"/>
                  <a:pt x="365" y="183"/>
                </a:cubicBezTo>
                <a:cubicBezTo>
                  <a:pt x="364" y="183"/>
                  <a:pt x="364" y="183"/>
                  <a:pt x="363" y="183"/>
                </a:cubicBezTo>
                <a:close/>
                <a:moveTo>
                  <a:pt x="501" y="17"/>
                </a:moveTo>
                <a:cubicBezTo>
                  <a:pt x="501" y="17"/>
                  <a:pt x="502" y="18"/>
                  <a:pt x="502" y="17"/>
                </a:cubicBezTo>
                <a:cubicBezTo>
                  <a:pt x="502" y="17"/>
                  <a:pt x="501" y="17"/>
                  <a:pt x="501" y="17"/>
                </a:cubicBezTo>
                <a:close/>
                <a:moveTo>
                  <a:pt x="488" y="32"/>
                </a:moveTo>
                <a:cubicBezTo>
                  <a:pt x="488" y="33"/>
                  <a:pt x="489" y="33"/>
                  <a:pt x="489" y="33"/>
                </a:cubicBezTo>
                <a:cubicBezTo>
                  <a:pt x="489" y="32"/>
                  <a:pt x="488" y="32"/>
                  <a:pt x="488" y="32"/>
                </a:cubicBezTo>
                <a:close/>
                <a:moveTo>
                  <a:pt x="504" y="13"/>
                </a:moveTo>
                <a:cubicBezTo>
                  <a:pt x="504" y="13"/>
                  <a:pt x="505" y="14"/>
                  <a:pt x="504" y="13"/>
                </a:cubicBezTo>
                <a:close/>
                <a:moveTo>
                  <a:pt x="491" y="28"/>
                </a:moveTo>
                <a:cubicBezTo>
                  <a:pt x="491" y="28"/>
                  <a:pt x="492" y="28"/>
                  <a:pt x="492" y="28"/>
                </a:cubicBezTo>
                <a:cubicBezTo>
                  <a:pt x="491" y="28"/>
                  <a:pt x="491" y="28"/>
                  <a:pt x="491" y="28"/>
                </a:cubicBezTo>
                <a:close/>
                <a:moveTo>
                  <a:pt x="502" y="10"/>
                </a:moveTo>
                <a:cubicBezTo>
                  <a:pt x="502" y="11"/>
                  <a:pt x="504" y="11"/>
                  <a:pt x="505" y="11"/>
                </a:cubicBezTo>
                <a:cubicBezTo>
                  <a:pt x="504" y="10"/>
                  <a:pt x="503" y="10"/>
                  <a:pt x="502" y="10"/>
                </a:cubicBezTo>
                <a:close/>
                <a:moveTo>
                  <a:pt x="361" y="183"/>
                </a:moveTo>
                <a:cubicBezTo>
                  <a:pt x="361" y="183"/>
                  <a:pt x="361" y="183"/>
                  <a:pt x="361" y="184"/>
                </a:cubicBezTo>
                <a:cubicBezTo>
                  <a:pt x="361" y="183"/>
                  <a:pt x="362" y="184"/>
                  <a:pt x="362" y="183"/>
                </a:cubicBezTo>
                <a:cubicBezTo>
                  <a:pt x="362" y="183"/>
                  <a:pt x="361" y="183"/>
                  <a:pt x="361" y="183"/>
                </a:cubicBezTo>
                <a:close/>
                <a:moveTo>
                  <a:pt x="497" y="16"/>
                </a:moveTo>
                <a:cubicBezTo>
                  <a:pt x="497" y="16"/>
                  <a:pt x="497" y="17"/>
                  <a:pt x="498" y="17"/>
                </a:cubicBezTo>
                <a:cubicBezTo>
                  <a:pt x="498" y="17"/>
                  <a:pt x="497" y="16"/>
                  <a:pt x="497" y="16"/>
                </a:cubicBezTo>
                <a:close/>
                <a:moveTo>
                  <a:pt x="487" y="28"/>
                </a:moveTo>
                <a:cubicBezTo>
                  <a:pt x="487" y="29"/>
                  <a:pt x="487" y="28"/>
                  <a:pt x="487" y="29"/>
                </a:cubicBezTo>
                <a:cubicBezTo>
                  <a:pt x="487" y="29"/>
                  <a:pt x="487" y="29"/>
                  <a:pt x="487" y="29"/>
                </a:cubicBezTo>
                <a:cubicBezTo>
                  <a:pt x="487" y="29"/>
                  <a:pt x="487" y="28"/>
                  <a:pt x="487" y="28"/>
                </a:cubicBezTo>
                <a:close/>
                <a:moveTo>
                  <a:pt x="360" y="183"/>
                </a:moveTo>
                <a:cubicBezTo>
                  <a:pt x="359" y="183"/>
                  <a:pt x="360" y="183"/>
                  <a:pt x="360" y="183"/>
                </a:cubicBezTo>
                <a:close/>
                <a:moveTo>
                  <a:pt x="497" y="17"/>
                </a:moveTo>
                <a:cubicBezTo>
                  <a:pt x="496" y="16"/>
                  <a:pt x="497" y="17"/>
                  <a:pt x="497" y="17"/>
                </a:cubicBezTo>
                <a:close/>
                <a:moveTo>
                  <a:pt x="486" y="29"/>
                </a:moveTo>
                <a:cubicBezTo>
                  <a:pt x="486" y="29"/>
                  <a:pt x="487" y="29"/>
                  <a:pt x="486" y="29"/>
                </a:cubicBezTo>
                <a:close/>
                <a:moveTo>
                  <a:pt x="500" y="11"/>
                </a:moveTo>
                <a:cubicBezTo>
                  <a:pt x="501" y="11"/>
                  <a:pt x="501" y="11"/>
                  <a:pt x="501" y="10"/>
                </a:cubicBezTo>
                <a:cubicBezTo>
                  <a:pt x="501" y="10"/>
                  <a:pt x="500" y="10"/>
                  <a:pt x="500" y="11"/>
                </a:cubicBezTo>
                <a:close/>
                <a:moveTo>
                  <a:pt x="503" y="5"/>
                </a:moveTo>
                <a:cubicBezTo>
                  <a:pt x="503" y="5"/>
                  <a:pt x="503" y="5"/>
                  <a:pt x="503" y="5"/>
                </a:cubicBezTo>
                <a:cubicBezTo>
                  <a:pt x="503" y="6"/>
                  <a:pt x="502" y="6"/>
                  <a:pt x="502" y="6"/>
                </a:cubicBezTo>
                <a:cubicBezTo>
                  <a:pt x="503" y="6"/>
                  <a:pt x="503" y="7"/>
                  <a:pt x="504" y="7"/>
                </a:cubicBezTo>
                <a:cubicBezTo>
                  <a:pt x="503" y="6"/>
                  <a:pt x="504" y="6"/>
                  <a:pt x="503" y="5"/>
                </a:cubicBezTo>
                <a:close/>
                <a:moveTo>
                  <a:pt x="356" y="184"/>
                </a:moveTo>
                <a:cubicBezTo>
                  <a:pt x="357" y="184"/>
                  <a:pt x="357" y="184"/>
                  <a:pt x="358" y="184"/>
                </a:cubicBezTo>
                <a:cubicBezTo>
                  <a:pt x="358" y="183"/>
                  <a:pt x="356" y="184"/>
                  <a:pt x="356" y="184"/>
                </a:cubicBezTo>
                <a:close/>
                <a:moveTo>
                  <a:pt x="479" y="36"/>
                </a:moveTo>
                <a:cubicBezTo>
                  <a:pt x="479" y="35"/>
                  <a:pt x="480" y="36"/>
                  <a:pt x="479" y="36"/>
                </a:cubicBezTo>
                <a:close/>
                <a:moveTo>
                  <a:pt x="499" y="10"/>
                </a:moveTo>
                <a:cubicBezTo>
                  <a:pt x="499" y="11"/>
                  <a:pt x="498" y="10"/>
                  <a:pt x="498" y="10"/>
                </a:cubicBezTo>
                <a:cubicBezTo>
                  <a:pt x="498" y="11"/>
                  <a:pt x="500" y="11"/>
                  <a:pt x="500" y="11"/>
                </a:cubicBezTo>
                <a:cubicBezTo>
                  <a:pt x="500" y="11"/>
                  <a:pt x="499" y="10"/>
                  <a:pt x="499" y="10"/>
                </a:cubicBezTo>
                <a:close/>
                <a:moveTo>
                  <a:pt x="485" y="28"/>
                </a:moveTo>
                <a:cubicBezTo>
                  <a:pt x="485" y="29"/>
                  <a:pt x="485" y="28"/>
                  <a:pt x="485" y="28"/>
                </a:cubicBezTo>
                <a:close/>
                <a:moveTo>
                  <a:pt x="497" y="14"/>
                </a:moveTo>
                <a:cubicBezTo>
                  <a:pt x="497" y="14"/>
                  <a:pt x="497" y="13"/>
                  <a:pt x="497" y="14"/>
                </a:cubicBezTo>
                <a:close/>
                <a:moveTo>
                  <a:pt x="497" y="14"/>
                </a:moveTo>
                <a:cubicBezTo>
                  <a:pt x="496" y="13"/>
                  <a:pt x="496" y="14"/>
                  <a:pt x="497" y="14"/>
                </a:cubicBezTo>
                <a:close/>
                <a:moveTo>
                  <a:pt x="480" y="33"/>
                </a:moveTo>
                <a:cubicBezTo>
                  <a:pt x="480" y="33"/>
                  <a:pt x="479" y="33"/>
                  <a:pt x="480" y="33"/>
                </a:cubicBezTo>
                <a:close/>
                <a:moveTo>
                  <a:pt x="354" y="184"/>
                </a:moveTo>
                <a:cubicBezTo>
                  <a:pt x="354" y="184"/>
                  <a:pt x="355" y="184"/>
                  <a:pt x="355" y="184"/>
                </a:cubicBezTo>
                <a:cubicBezTo>
                  <a:pt x="355" y="183"/>
                  <a:pt x="354" y="184"/>
                  <a:pt x="354" y="184"/>
                </a:cubicBezTo>
                <a:close/>
                <a:moveTo>
                  <a:pt x="498" y="5"/>
                </a:moveTo>
                <a:cubicBezTo>
                  <a:pt x="497" y="5"/>
                  <a:pt x="497" y="6"/>
                  <a:pt x="496" y="6"/>
                </a:cubicBezTo>
                <a:cubicBezTo>
                  <a:pt x="495" y="5"/>
                  <a:pt x="493" y="5"/>
                  <a:pt x="492" y="5"/>
                </a:cubicBezTo>
                <a:cubicBezTo>
                  <a:pt x="492" y="6"/>
                  <a:pt x="492" y="6"/>
                  <a:pt x="493" y="7"/>
                </a:cubicBezTo>
                <a:cubicBezTo>
                  <a:pt x="494" y="6"/>
                  <a:pt x="496" y="7"/>
                  <a:pt x="498" y="6"/>
                </a:cubicBezTo>
                <a:cubicBezTo>
                  <a:pt x="499" y="7"/>
                  <a:pt x="500" y="7"/>
                  <a:pt x="500" y="6"/>
                </a:cubicBezTo>
                <a:cubicBezTo>
                  <a:pt x="500" y="6"/>
                  <a:pt x="498" y="6"/>
                  <a:pt x="498" y="5"/>
                </a:cubicBezTo>
                <a:close/>
                <a:moveTo>
                  <a:pt x="479" y="32"/>
                </a:moveTo>
                <a:cubicBezTo>
                  <a:pt x="478" y="32"/>
                  <a:pt x="479" y="33"/>
                  <a:pt x="479" y="32"/>
                </a:cubicBezTo>
                <a:close/>
                <a:moveTo>
                  <a:pt x="496" y="11"/>
                </a:moveTo>
                <a:cubicBezTo>
                  <a:pt x="496" y="11"/>
                  <a:pt x="496" y="11"/>
                  <a:pt x="496" y="11"/>
                </a:cubicBezTo>
                <a:cubicBezTo>
                  <a:pt x="496" y="11"/>
                  <a:pt x="496" y="11"/>
                  <a:pt x="496" y="11"/>
                </a:cubicBezTo>
                <a:close/>
                <a:moveTo>
                  <a:pt x="491" y="16"/>
                </a:moveTo>
                <a:cubicBezTo>
                  <a:pt x="491" y="16"/>
                  <a:pt x="491" y="16"/>
                  <a:pt x="491" y="17"/>
                </a:cubicBezTo>
                <a:cubicBezTo>
                  <a:pt x="491" y="17"/>
                  <a:pt x="490" y="17"/>
                  <a:pt x="491" y="17"/>
                </a:cubicBezTo>
                <a:cubicBezTo>
                  <a:pt x="491" y="17"/>
                  <a:pt x="491" y="17"/>
                  <a:pt x="492" y="17"/>
                </a:cubicBezTo>
                <a:cubicBezTo>
                  <a:pt x="492" y="17"/>
                  <a:pt x="491" y="17"/>
                  <a:pt x="491" y="16"/>
                </a:cubicBezTo>
                <a:close/>
                <a:moveTo>
                  <a:pt x="353" y="184"/>
                </a:moveTo>
                <a:cubicBezTo>
                  <a:pt x="353" y="184"/>
                  <a:pt x="354" y="184"/>
                  <a:pt x="354" y="184"/>
                </a:cubicBezTo>
                <a:cubicBezTo>
                  <a:pt x="353" y="184"/>
                  <a:pt x="353" y="183"/>
                  <a:pt x="353" y="184"/>
                </a:cubicBezTo>
                <a:close/>
                <a:moveTo>
                  <a:pt x="495" y="10"/>
                </a:moveTo>
                <a:cubicBezTo>
                  <a:pt x="494" y="11"/>
                  <a:pt x="495" y="11"/>
                  <a:pt x="495" y="11"/>
                </a:cubicBezTo>
                <a:cubicBezTo>
                  <a:pt x="496" y="11"/>
                  <a:pt x="495" y="10"/>
                  <a:pt x="495" y="10"/>
                </a:cubicBezTo>
                <a:close/>
                <a:moveTo>
                  <a:pt x="486" y="21"/>
                </a:moveTo>
                <a:cubicBezTo>
                  <a:pt x="486" y="21"/>
                  <a:pt x="487" y="21"/>
                  <a:pt x="486" y="21"/>
                </a:cubicBezTo>
                <a:close/>
                <a:moveTo>
                  <a:pt x="352" y="184"/>
                </a:moveTo>
                <a:cubicBezTo>
                  <a:pt x="352" y="184"/>
                  <a:pt x="352" y="184"/>
                  <a:pt x="352" y="184"/>
                </a:cubicBezTo>
                <a:cubicBezTo>
                  <a:pt x="352" y="184"/>
                  <a:pt x="352" y="184"/>
                  <a:pt x="352" y="184"/>
                </a:cubicBezTo>
                <a:close/>
                <a:moveTo>
                  <a:pt x="488" y="19"/>
                </a:moveTo>
                <a:cubicBezTo>
                  <a:pt x="488" y="18"/>
                  <a:pt x="488" y="20"/>
                  <a:pt x="488" y="19"/>
                </a:cubicBezTo>
                <a:close/>
                <a:moveTo>
                  <a:pt x="478" y="28"/>
                </a:moveTo>
                <a:cubicBezTo>
                  <a:pt x="478" y="29"/>
                  <a:pt x="478" y="29"/>
                  <a:pt x="479" y="29"/>
                </a:cubicBezTo>
                <a:cubicBezTo>
                  <a:pt x="479" y="29"/>
                  <a:pt x="479" y="30"/>
                  <a:pt x="480" y="29"/>
                </a:cubicBezTo>
                <a:cubicBezTo>
                  <a:pt x="479" y="28"/>
                  <a:pt x="479" y="29"/>
                  <a:pt x="478" y="28"/>
                </a:cubicBezTo>
                <a:close/>
                <a:moveTo>
                  <a:pt x="477" y="32"/>
                </a:moveTo>
                <a:cubicBezTo>
                  <a:pt x="476" y="32"/>
                  <a:pt x="476" y="33"/>
                  <a:pt x="477" y="32"/>
                </a:cubicBezTo>
                <a:close/>
                <a:moveTo>
                  <a:pt x="352" y="184"/>
                </a:moveTo>
                <a:cubicBezTo>
                  <a:pt x="352" y="184"/>
                  <a:pt x="352" y="184"/>
                  <a:pt x="352" y="184"/>
                </a:cubicBezTo>
                <a:cubicBezTo>
                  <a:pt x="352" y="184"/>
                  <a:pt x="352" y="184"/>
                  <a:pt x="352" y="184"/>
                </a:cubicBezTo>
                <a:close/>
                <a:moveTo>
                  <a:pt x="494" y="10"/>
                </a:moveTo>
                <a:cubicBezTo>
                  <a:pt x="494" y="10"/>
                  <a:pt x="494" y="10"/>
                  <a:pt x="494" y="10"/>
                </a:cubicBezTo>
                <a:close/>
                <a:moveTo>
                  <a:pt x="351" y="184"/>
                </a:moveTo>
                <a:cubicBezTo>
                  <a:pt x="351" y="184"/>
                  <a:pt x="351" y="184"/>
                  <a:pt x="352" y="184"/>
                </a:cubicBezTo>
                <a:cubicBezTo>
                  <a:pt x="351" y="183"/>
                  <a:pt x="351" y="183"/>
                  <a:pt x="351" y="184"/>
                </a:cubicBezTo>
                <a:close/>
                <a:moveTo>
                  <a:pt x="494" y="11"/>
                </a:moveTo>
                <a:cubicBezTo>
                  <a:pt x="494" y="11"/>
                  <a:pt x="494" y="11"/>
                  <a:pt x="493" y="11"/>
                </a:cubicBezTo>
                <a:cubicBezTo>
                  <a:pt x="494" y="11"/>
                  <a:pt x="494" y="11"/>
                  <a:pt x="494" y="11"/>
                </a:cubicBezTo>
                <a:cubicBezTo>
                  <a:pt x="494" y="11"/>
                  <a:pt x="494" y="11"/>
                  <a:pt x="494" y="11"/>
                </a:cubicBezTo>
                <a:cubicBezTo>
                  <a:pt x="494" y="11"/>
                  <a:pt x="494" y="11"/>
                  <a:pt x="494" y="11"/>
                </a:cubicBezTo>
                <a:close/>
                <a:moveTo>
                  <a:pt x="488" y="10"/>
                </a:moveTo>
                <a:cubicBezTo>
                  <a:pt x="488" y="11"/>
                  <a:pt x="488" y="11"/>
                  <a:pt x="489" y="11"/>
                </a:cubicBezTo>
                <a:cubicBezTo>
                  <a:pt x="490" y="10"/>
                  <a:pt x="492" y="12"/>
                  <a:pt x="493" y="11"/>
                </a:cubicBezTo>
                <a:cubicBezTo>
                  <a:pt x="491" y="11"/>
                  <a:pt x="490" y="10"/>
                  <a:pt x="488" y="10"/>
                </a:cubicBezTo>
                <a:close/>
                <a:moveTo>
                  <a:pt x="358" y="174"/>
                </a:moveTo>
                <a:cubicBezTo>
                  <a:pt x="358" y="174"/>
                  <a:pt x="357" y="174"/>
                  <a:pt x="358" y="174"/>
                </a:cubicBezTo>
                <a:cubicBezTo>
                  <a:pt x="358" y="174"/>
                  <a:pt x="358" y="174"/>
                  <a:pt x="358" y="174"/>
                </a:cubicBezTo>
                <a:cubicBezTo>
                  <a:pt x="358" y="174"/>
                  <a:pt x="358" y="174"/>
                  <a:pt x="358" y="174"/>
                </a:cubicBezTo>
                <a:close/>
                <a:moveTo>
                  <a:pt x="350" y="184"/>
                </a:moveTo>
                <a:cubicBezTo>
                  <a:pt x="350" y="184"/>
                  <a:pt x="350" y="184"/>
                  <a:pt x="350" y="184"/>
                </a:cubicBezTo>
                <a:close/>
                <a:moveTo>
                  <a:pt x="483" y="19"/>
                </a:moveTo>
                <a:cubicBezTo>
                  <a:pt x="484" y="20"/>
                  <a:pt x="484" y="19"/>
                  <a:pt x="485" y="19"/>
                </a:cubicBezTo>
                <a:cubicBezTo>
                  <a:pt x="484" y="19"/>
                  <a:pt x="484" y="19"/>
                  <a:pt x="483" y="19"/>
                </a:cubicBezTo>
                <a:close/>
                <a:moveTo>
                  <a:pt x="348" y="184"/>
                </a:moveTo>
                <a:cubicBezTo>
                  <a:pt x="348" y="184"/>
                  <a:pt x="348" y="184"/>
                  <a:pt x="348" y="184"/>
                </a:cubicBezTo>
                <a:cubicBezTo>
                  <a:pt x="348" y="184"/>
                  <a:pt x="348" y="184"/>
                  <a:pt x="348" y="184"/>
                </a:cubicBezTo>
                <a:close/>
                <a:moveTo>
                  <a:pt x="482" y="21"/>
                </a:moveTo>
                <a:cubicBezTo>
                  <a:pt x="482" y="21"/>
                  <a:pt x="482" y="21"/>
                  <a:pt x="482" y="21"/>
                </a:cubicBezTo>
                <a:cubicBezTo>
                  <a:pt x="482" y="21"/>
                  <a:pt x="482" y="21"/>
                  <a:pt x="482" y="21"/>
                </a:cubicBezTo>
                <a:cubicBezTo>
                  <a:pt x="482" y="21"/>
                  <a:pt x="482" y="21"/>
                  <a:pt x="482" y="21"/>
                </a:cubicBezTo>
                <a:cubicBezTo>
                  <a:pt x="482" y="21"/>
                  <a:pt x="482" y="21"/>
                  <a:pt x="482" y="21"/>
                </a:cubicBezTo>
                <a:close/>
                <a:moveTo>
                  <a:pt x="347" y="184"/>
                </a:moveTo>
                <a:cubicBezTo>
                  <a:pt x="347" y="183"/>
                  <a:pt x="348" y="184"/>
                  <a:pt x="347" y="184"/>
                </a:cubicBezTo>
                <a:close/>
                <a:moveTo>
                  <a:pt x="487" y="14"/>
                </a:moveTo>
                <a:cubicBezTo>
                  <a:pt x="486" y="13"/>
                  <a:pt x="487" y="14"/>
                  <a:pt x="487" y="14"/>
                </a:cubicBezTo>
                <a:close/>
                <a:moveTo>
                  <a:pt x="481" y="21"/>
                </a:moveTo>
                <a:cubicBezTo>
                  <a:pt x="480" y="21"/>
                  <a:pt x="481" y="21"/>
                  <a:pt x="481" y="21"/>
                </a:cubicBezTo>
                <a:close/>
                <a:moveTo>
                  <a:pt x="482" y="19"/>
                </a:moveTo>
                <a:cubicBezTo>
                  <a:pt x="483" y="19"/>
                  <a:pt x="482" y="19"/>
                  <a:pt x="482" y="19"/>
                </a:cubicBezTo>
                <a:close/>
                <a:moveTo>
                  <a:pt x="471" y="32"/>
                </a:moveTo>
                <a:cubicBezTo>
                  <a:pt x="472" y="32"/>
                  <a:pt x="471" y="32"/>
                  <a:pt x="471" y="32"/>
                </a:cubicBezTo>
                <a:close/>
                <a:moveTo>
                  <a:pt x="485" y="14"/>
                </a:moveTo>
                <a:cubicBezTo>
                  <a:pt x="486" y="15"/>
                  <a:pt x="486" y="14"/>
                  <a:pt x="487" y="14"/>
                </a:cubicBezTo>
                <a:cubicBezTo>
                  <a:pt x="486" y="14"/>
                  <a:pt x="486" y="14"/>
                  <a:pt x="485" y="14"/>
                </a:cubicBezTo>
                <a:close/>
                <a:moveTo>
                  <a:pt x="482" y="19"/>
                </a:moveTo>
                <a:cubicBezTo>
                  <a:pt x="482" y="19"/>
                  <a:pt x="482" y="19"/>
                  <a:pt x="482" y="19"/>
                </a:cubicBezTo>
                <a:close/>
                <a:moveTo>
                  <a:pt x="354" y="174"/>
                </a:moveTo>
                <a:cubicBezTo>
                  <a:pt x="354" y="174"/>
                  <a:pt x="354" y="174"/>
                  <a:pt x="353" y="174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4" y="174"/>
                  <a:pt x="354" y="174"/>
                  <a:pt x="354" y="174"/>
                </a:cubicBezTo>
                <a:close/>
                <a:moveTo>
                  <a:pt x="481" y="18"/>
                </a:moveTo>
                <a:cubicBezTo>
                  <a:pt x="480" y="19"/>
                  <a:pt x="481" y="20"/>
                  <a:pt x="481" y="19"/>
                </a:cubicBezTo>
                <a:cubicBezTo>
                  <a:pt x="481" y="19"/>
                  <a:pt x="482" y="19"/>
                  <a:pt x="482" y="19"/>
                </a:cubicBezTo>
                <a:cubicBezTo>
                  <a:pt x="481" y="19"/>
                  <a:pt x="481" y="19"/>
                  <a:pt x="481" y="18"/>
                </a:cubicBezTo>
                <a:close/>
                <a:moveTo>
                  <a:pt x="480" y="21"/>
                </a:moveTo>
                <a:cubicBezTo>
                  <a:pt x="479" y="20"/>
                  <a:pt x="481" y="21"/>
                  <a:pt x="480" y="21"/>
                </a:cubicBezTo>
                <a:close/>
                <a:moveTo>
                  <a:pt x="473" y="29"/>
                </a:moveTo>
                <a:cubicBezTo>
                  <a:pt x="472" y="28"/>
                  <a:pt x="472" y="30"/>
                  <a:pt x="473" y="29"/>
                </a:cubicBezTo>
                <a:close/>
                <a:moveTo>
                  <a:pt x="488" y="10"/>
                </a:moveTo>
                <a:cubicBezTo>
                  <a:pt x="487" y="10"/>
                  <a:pt x="488" y="11"/>
                  <a:pt x="488" y="10"/>
                </a:cubicBezTo>
                <a:close/>
                <a:moveTo>
                  <a:pt x="345" y="184"/>
                </a:moveTo>
                <a:cubicBezTo>
                  <a:pt x="345" y="184"/>
                  <a:pt x="345" y="184"/>
                  <a:pt x="345" y="184"/>
                </a:cubicBezTo>
                <a:close/>
                <a:moveTo>
                  <a:pt x="487" y="10"/>
                </a:moveTo>
                <a:cubicBezTo>
                  <a:pt x="485" y="11"/>
                  <a:pt x="484" y="9"/>
                  <a:pt x="482" y="11"/>
                </a:cubicBezTo>
                <a:cubicBezTo>
                  <a:pt x="483" y="11"/>
                  <a:pt x="483" y="11"/>
                  <a:pt x="483" y="11"/>
                </a:cubicBezTo>
                <a:cubicBezTo>
                  <a:pt x="484" y="10"/>
                  <a:pt x="486" y="12"/>
                  <a:pt x="487" y="11"/>
                </a:cubicBezTo>
                <a:cubicBezTo>
                  <a:pt x="487" y="11"/>
                  <a:pt x="487" y="10"/>
                  <a:pt x="487" y="10"/>
                </a:cubicBezTo>
                <a:close/>
                <a:moveTo>
                  <a:pt x="470" y="31"/>
                </a:moveTo>
                <a:cubicBezTo>
                  <a:pt x="469" y="32"/>
                  <a:pt x="469" y="32"/>
                  <a:pt x="468" y="32"/>
                </a:cubicBezTo>
                <a:cubicBezTo>
                  <a:pt x="469" y="33"/>
                  <a:pt x="469" y="33"/>
                  <a:pt x="469" y="33"/>
                </a:cubicBezTo>
                <a:cubicBezTo>
                  <a:pt x="469" y="32"/>
                  <a:pt x="470" y="33"/>
                  <a:pt x="470" y="32"/>
                </a:cubicBezTo>
                <a:cubicBezTo>
                  <a:pt x="469" y="32"/>
                  <a:pt x="470" y="32"/>
                  <a:pt x="470" y="31"/>
                </a:cubicBezTo>
                <a:close/>
                <a:moveTo>
                  <a:pt x="345" y="184"/>
                </a:moveTo>
                <a:cubicBezTo>
                  <a:pt x="344" y="183"/>
                  <a:pt x="344" y="184"/>
                  <a:pt x="345" y="184"/>
                </a:cubicBezTo>
                <a:close/>
                <a:moveTo>
                  <a:pt x="484" y="14"/>
                </a:moveTo>
                <a:cubicBezTo>
                  <a:pt x="484" y="14"/>
                  <a:pt x="484" y="14"/>
                  <a:pt x="484" y="14"/>
                </a:cubicBezTo>
                <a:cubicBezTo>
                  <a:pt x="484" y="14"/>
                  <a:pt x="484" y="14"/>
                  <a:pt x="485" y="14"/>
                </a:cubicBezTo>
                <a:cubicBezTo>
                  <a:pt x="484" y="14"/>
                  <a:pt x="484" y="14"/>
                  <a:pt x="484" y="14"/>
                </a:cubicBezTo>
                <a:close/>
                <a:moveTo>
                  <a:pt x="351" y="173"/>
                </a:moveTo>
                <a:cubicBezTo>
                  <a:pt x="352" y="174"/>
                  <a:pt x="352" y="174"/>
                  <a:pt x="352" y="174"/>
                </a:cubicBezTo>
                <a:cubicBezTo>
                  <a:pt x="352" y="173"/>
                  <a:pt x="352" y="173"/>
                  <a:pt x="351" y="173"/>
                </a:cubicBezTo>
                <a:close/>
                <a:moveTo>
                  <a:pt x="351" y="174"/>
                </a:moveTo>
                <a:cubicBezTo>
                  <a:pt x="351" y="174"/>
                  <a:pt x="352" y="175"/>
                  <a:pt x="351" y="174"/>
                </a:cubicBezTo>
                <a:close/>
                <a:moveTo>
                  <a:pt x="467" y="32"/>
                </a:moveTo>
                <a:cubicBezTo>
                  <a:pt x="468" y="32"/>
                  <a:pt x="468" y="32"/>
                  <a:pt x="468" y="32"/>
                </a:cubicBezTo>
                <a:cubicBezTo>
                  <a:pt x="468" y="32"/>
                  <a:pt x="467" y="32"/>
                  <a:pt x="467" y="32"/>
                </a:cubicBezTo>
                <a:close/>
                <a:moveTo>
                  <a:pt x="471" y="28"/>
                </a:moveTo>
                <a:cubicBezTo>
                  <a:pt x="471" y="28"/>
                  <a:pt x="471" y="28"/>
                  <a:pt x="471" y="28"/>
                </a:cubicBezTo>
                <a:close/>
                <a:moveTo>
                  <a:pt x="482" y="13"/>
                </a:moveTo>
                <a:cubicBezTo>
                  <a:pt x="482" y="13"/>
                  <a:pt x="482" y="13"/>
                  <a:pt x="482" y="13"/>
                </a:cubicBezTo>
                <a:close/>
                <a:moveTo>
                  <a:pt x="469" y="28"/>
                </a:moveTo>
                <a:cubicBezTo>
                  <a:pt x="468" y="28"/>
                  <a:pt x="469" y="29"/>
                  <a:pt x="469" y="29"/>
                </a:cubicBezTo>
                <a:cubicBezTo>
                  <a:pt x="469" y="28"/>
                  <a:pt x="469" y="28"/>
                  <a:pt x="469" y="28"/>
                </a:cubicBezTo>
                <a:close/>
                <a:moveTo>
                  <a:pt x="350" y="173"/>
                </a:moveTo>
                <a:cubicBezTo>
                  <a:pt x="349" y="173"/>
                  <a:pt x="350" y="174"/>
                  <a:pt x="350" y="173"/>
                </a:cubicBezTo>
                <a:close/>
                <a:moveTo>
                  <a:pt x="476" y="18"/>
                </a:moveTo>
                <a:cubicBezTo>
                  <a:pt x="476" y="19"/>
                  <a:pt x="476" y="19"/>
                  <a:pt x="476" y="19"/>
                </a:cubicBezTo>
                <a:cubicBezTo>
                  <a:pt x="476" y="20"/>
                  <a:pt x="476" y="19"/>
                  <a:pt x="476" y="19"/>
                </a:cubicBezTo>
                <a:cubicBezTo>
                  <a:pt x="476" y="19"/>
                  <a:pt x="476" y="19"/>
                  <a:pt x="476" y="18"/>
                </a:cubicBezTo>
                <a:close/>
                <a:moveTo>
                  <a:pt x="467" y="31"/>
                </a:moveTo>
                <a:cubicBezTo>
                  <a:pt x="467" y="31"/>
                  <a:pt x="467" y="31"/>
                  <a:pt x="467" y="31"/>
                </a:cubicBezTo>
                <a:cubicBezTo>
                  <a:pt x="467" y="31"/>
                  <a:pt x="467" y="31"/>
                  <a:pt x="467" y="31"/>
                </a:cubicBezTo>
                <a:close/>
                <a:moveTo>
                  <a:pt x="465" y="31"/>
                </a:moveTo>
                <a:cubicBezTo>
                  <a:pt x="465" y="31"/>
                  <a:pt x="465" y="32"/>
                  <a:pt x="465" y="32"/>
                </a:cubicBezTo>
                <a:cubicBezTo>
                  <a:pt x="465" y="32"/>
                  <a:pt x="465" y="32"/>
                  <a:pt x="465" y="32"/>
                </a:cubicBezTo>
                <a:cubicBezTo>
                  <a:pt x="465" y="32"/>
                  <a:pt x="466" y="31"/>
                  <a:pt x="465" y="31"/>
                </a:cubicBezTo>
                <a:close/>
                <a:moveTo>
                  <a:pt x="347" y="174"/>
                </a:moveTo>
                <a:cubicBezTo>
                  <a:pt x="347" y="174"/>
                  <a:pt x="348" y="175"/>
                  <a:pt x="348" y="174"/>
                </a:cubicBezTo>
                <a:cubicBezTo>
                  <a:pt x="348" y="173"/>
                  <a:pt x="347" y="173"/>
                  <a:pt x="347" y="174"/>
                </a:cubicBezTo>
                <a:close/>
                <a:moveTo>
                  <a:pt x="479" y="14"/>
                </a:moveTo>
                <a:cubicBezTo>
                  <a:pt x="480" y="14"/>
                  <a:pt x="480" y="14"/>
                  <a:pt x="480" y="14"/>
                </a:cubicBezTo>
                <a:cubicBezTo>
                  <a:pt x="480" y="13"/>
                  <a:pt x="480" y="14"/>
                  <a:pt x="479" y="14"/>
                </a:cubicBezTo>
                <a:close/>
                <a:moveTo>
                  <a:pt x="464" y="32"/>
                </a:moveTo>
                <a:cubicBezTo>
                  <a:pt x="464" y="33"/>
                  <a:pt x="464" y="33"/>
                  <a:pt x="465" y="32"/>
                </a:cubicBezTo>
                <a:cubicBezTo>
                  <a:pt x="464" y="32"/>
                  <a:pt x="464" y="32"/>
                  <a:pt x="464" y="32"/>
                </a:cubicBezTo>
                <a:close/>
                <a:moveTo>
                  <a:pt x="482" y="10"/>
                </a:moveTo>
                <a:cubicBezTo>
                  <a:pt x="480" y="10"/>
                  <a:pt x="477" y="9"/>
                  <a:pt x="476" y="11"/>
                </a:cubicBezTo>
                <a:cubicBezTo>
                  <a:pt x="475" y="10"/>
                  <a:pt x="475" y="11"/>
                  <a:pt x="475" y="10"/>
                </a:cubicBezTo>
                <a:cubicBezTo>
                  <a:pt x="474" y="10"/>
                  <a:pt x="474" y="11"/>
                  <a:pt x="474" y="11"/>
                </a:cubicBezTo>
                <a:cubicBezTo>
                  <a:pt x="474" y="11"/>
                  <a:pt x="474" y="10"/>
                  <a:pt x="473" y="10"/>
                </a:cubicBezTo>
                <a:cubicBezTo>
                  <a:pt x="473" y="10"/>
                  <a:pt x="473" y="11"/>
                  <a:pt x="472" y="11"/>
                </a:cubicBezTo>
                <a:cubicBezTo>
                  <a:pt x="473" y="11"/>
                  <a:pt x="475" y="12"/>
                  <a:pt x="476" y="11"/>
                </a:cubicBezTo>
                <a:cubicBezTo>
                  <a:pt x="477" y="11"/>
                  <a:pt x="478" y="11"/>
                  <a:pt x="480" y="11"/>
                </a:cubicBezTo>
                <a:cubicBezTo>
                  <a:pt x="480" y="11"/>
                  <a:pt x="481" y="11"/>
                  <a:pt x="482" y="11"/>
                </a:cubicBezTo>
                <a:cubicBezTo>
                  <a:pt x="482" y="10"/>
                  <a:pt x="483" y="10"/>
                  <a:pt x="482" y="10"/>
                </a:cubicBezTo>
                <a:close/>
                <a:moveTo>
                  <a:pt x="347" y="174"/>
                </a:moveTo>
                <a:cubicBezTo>
                  <a:pt x="345" y="173"/>
                  <a:pt x="344" y="173"/>
                  <a:pt x="342" y="174"/>
                </a:cubicBezTo>
                <a:cubicBezTo>
                  <a:pt x="344" y="175"/>
                  <a:pt x="346" y="175"/>
                  <a:pt x="347" y="174"/>
                </a:cubicBezTo>
                <a:close/>
                <a:moveTo>
                  <a:pt x="466" y="28"/>
                </a:moveTo>
                <a:cubicBezTo>
                  <a:pt x="466" y="29"/>
                  <a:pt x="466" y="29"/>
                  <a:pt x="466" y="29"/>
                </a:cubicBezTo>
                <a:cubicBezTo>
                  <a:pt x="466" y="29"/>
                  <a:pt x="466" y="29"/>
                  <a:pt x="466" y="29"/>
                </a:cubicBezTo>
                <a:cubicBezTo>
                  <a:pt x="466" y="29"/>
                  <a:pt x="466" y="28"/>
                  <a:pt x="466" y="28"/>
                </a:cubicBezTo>
                <a:close/>
                <a:moveTo>
                  <a:pt x="477" y="12"/>
                </a:moveTo>
                <a:cubicBezTo>
                  <a:pt x="477" y="12"/>
                  <a:pt x="477" y="12"/>
                  <a:pt x="477" y="12"/>
                </a:cubicBezTo>
                <a:cubicBezTo>
                  <a:pt x="478" y="13"/>
                  <a:pt x="478" y="12"/>
                  <a:pt x="478" y="12"/>
                </a:cubicBezTo>
                <a:cubicBezTo>
                  <a:pt x="478" y="12"/>
                  <a:pt x="478" y="12"/>
                  <a:pt x="477" y="12"/>
                </a:cubicBezTo>
                <a:close/>
                <a:moveTo>
                  <a:pt x="473" y="19"/>
                </a:moveTo>
                <a:cubicBezTo>
                  <a:pt x="473" y="19"/>
                  <a:pt x="472" y="19"/>
                  <a:pt x="473" y="19"/>
                </a:cubicBezTo>
                <a:close/>
                <a:moveTo>
                  <a:pt x="462" y="31"/>
                </a:moveTo>
                <a:cubicBezTo>
                  <a:pt x="461" y="32"/>
                  <a:pt x="460" y="31"/>
                  <a:pt x="459" y="32"/>
                </a:cubicBezTo>
                <a:cubicBezTo>
                  <a:pt x="459" y="33"/>
                  <a:pt x="463" y="33"/>
                  <a:pt x="462" y="31"/>
                </a:cubicBezTo>
                <a:close/>
                <a:moveTo>
                  <a:pt x="476" y="13"/>
                </a:moveTo>
                <a:cubicBezTo>
                  <a:pt x="476" y="13"/>
                  <a:pt x="476" y="13"/>
                  <a:pt x="476" y="13"/>
                </a:cubicBezTo>
                <a:close/>
                <a:moveTo>
                  <a:pt x="463" y="28"/>
                </a:moveTo>
                <a:cubicBezTo>
                  <a:pt x="463" y="29"/>
                  <a:pt x="462" y="28"/>
                  <a:pt x="462" y="28"/>
                </a:cubicBezTo>
                <a:cubicBezTo>
                  <a:pt x="462" y="28"/>
                  <a:pt x="462" y="29"/>
                  <a:pt x="462" y="29"/>
                </a:cubicBezTo>
                <a:cubicBezTo>
                  <a:pt x="462" y="29"/>
                  <a:pt x="462" y="29"/>
                  <a:pt x="461" y="29"/>
                </a:cubicBezTo>
                <a:cubicBezTo>
                  <a:pt x="462" y="29"/>
                  <a:pt x="463" y="29"/>
                  <a:pt x="463" y="29"/>
                </a:cubicBezTo>
                <a:cubicBezTo>
                  <a:pt x="463" y="29"/>
                  <a:pt x="463" y="28"/>
                  <a:pt x="463" y="28"/>
                </a:cubicBezTo>
                <a:close/>
                <a:moveTo>
                  <a:pt x="342" y="174"/>
                </a:moveTo>
                <a:cubicBezTo>
                  <a:pt x="342" y="173"/>
                  <a:pt x="342" y="174"/>
                  <a:pt x="342" y="174"/>
                </a:cubicBezTo>
                <a:close/>
                <a:moveTo>
                  <a:pt x="459" y="31"/>
                </a:moveTo>
                <a:cubicBezTo>
                  <a:pt x="459" y="30"/>
                  <a:pt x="460" y="31"/>
                  <a:pt x="459" y="31"/>
                </a:cubicBezTo>
                <a:close/>
                <a:moveTo>
                  <a:pt x="468" y="19"/>
                </a:moveTo>
                <a:cubicBezTo>
                  <a:pt x="468" y="19"/>
                  <a:pt x="468" y="19"/>
                  <a:pt x="469" y="19"/>
                </a:cubicBezTo>
                <a:cubicBezTo>
                  <a:pt x="468" y="19"/>
                  <a:pt x="468" y="19"/>
                  <a:pt x="468" y="19"/>
                </a:cubicBezTo>
                <a:close/>
                <a:moveTo>
                  <a:pt x="459" y="28"/>
                </a:moveTo>
                <a:cubicBezTo>
                  <a:pt x="460" y="29"/>
                  <a:pt x="460" y="29"/>
                  <a:pt x="460" y="29"/>
                </a:cubicBezTo>
                <a:cubicBezTo>
                  <a:pt x="460" y="28"/>
                  <a:pt x="460" y="29"/>
                  <a:pt x="461" y="29"/>
                </a:cubicBezTo>
                <a:cubicBezTo>
                  <a:pt x="461" y="28"/>
                  <a:pt x="460" y="28"/>
                  <a:pt x="459" y="28"/>
                </a:cubicBezTo>
                <a:close/>
                <a:moveTo>
                  <a:pt x="458" y="31"/>
                </a:moveTo>
                <a:cubicBezTo>
                  <a:pt x="457" y="30"/>
                  <a:pt x="457" y="31"/>
                  <a:pt x="456" y="31"/>
                </a:cubicBezTo>
                <a:cubicBezTo>
                  <a:pt x="455" y="30"/>
                  <a:pt x="454" y="30"/>
                  <a:pt x="453" y="30"/>
                </a:cubicBezTo>
                <a:cubicBezTo>
                  <a:pt x="453" y="29"/>
                  <a:pt x="451" y="30"/>
                  <a:pt x="451" y="30"/>
                </a:cubicBezTo>
                <a:cubicBezTo>
                  <a:pt x="451" y="31"/>
                  <a:pt x="451" y="30"/>
                  <a:pt x="452" y="30"/>
                </a:cubicBezTo>
                <a:cubicBezTo>
                  <a:pt x="452" y="31"/>
                  <a:pt x="451" y="31"/>
                  <a:pt x="452" y="32"/>
                </a:cubicBezTo>
                <a:cubicBezTo>
                  <a:pt x="452" y="32"/>
                  <a:pt x="452" y="32"/>
                  <a:pt x="452" y="33"/>
                </a:cubicBezTo>
                <a:cubicBezTo>
                  <a:pt x="453" y="33"/>
                  <a:pt x="453" y="33"/>
                  <a:pt x="453" y="33"/>
                </a:cubicBezTo>
                <a:cubicBezTo>
                  <a:pt x="453" y="32"/>
                  <a:pt x="455" y="31"/>
                  <a:pt x="456" y="32"/>
                </a:cubicBezTo>
                <a:cubicBezTo>
                  <a:pt x="456" y="32"/>
                  <a:pt x="456" y="32"/>
                  <a:pt x="455" y="32"/>
                </a:cubicBezTo>
                <a:cubicBezTo>
                  <a:pt x="457" y="32"/>
                  <a:pt x="457" y="32"/>
                  <a:pt x="457" y="32"/>
                </a:cubicBezTo>
                <a:cubicBezTo>
                  <a:pt x="457" y="32"/>
                  <a:pt x="457" y="31"/>
                  <a:pt x="458" y="31"/>
                </a:cubicBezTo>
                <a:close/>
                <a:moveTo>
                  <a:pt x="472" y="14"/>
                </a:moveTo>
                <a:cubicBezTo>
                  <a:pt x="472" y="14"/>
                  <a:pt x="472" y="14"/>
                  <a:pt x="472" y="14"/>
                </a:cubicBezTo>
                <a:cubicBezTo>
                  <a:pt x="472" y="14"/>
                  <a:pt x="472" y="14"/>
                  <a:pt x="472" y="14"/>
                </a:cubicBezTo>
                <a:close/>
                <a:moveTo>
                  <a:pt x="465" y="19"/>
                </a:moveTo>
                <a:cubicBezTo>
                  <a:pt x="465" y="19"/>
                  <a:pt x="466" y="19"/>
                  <a:pt x="466" y="19"/>
                </a:cubicBezTo>
                <a:cubicBezTo>
                  <a:pt x="466" y="19"/>
                  <a:pt x="466" y="19"/>
                  <a:pt x="466" y="19"/>
                </a:cubicBezTo>
                <a:cubicBezTo>
                  <a:pt x="466" y="19"/>
                  <a:pt x="466" y="19"/>
                  <a:pt x="465" y="19"/>
                </a:cubicBezTo>
                <a:close/>
                <a:moveTo>
                  <a:pt x="458" y="28"/>
                </a:moveTo>
                <a:cubicBezTo>
                  <a:pt x="458" y="28"/>
                  <a:pt x="458" y="28"/>
                  <a:pt x="458" y="28"/>
                </a:cubicBezTo>
                <a:close/>
                <a:moveTo>
                  <a:pt x="472" y="10"/>
                </a:moveTo>
                <a:cubicBezTo>
                  <a:pt x="471" y="10"/>
                  <a:pt x="470" y="10"/>
                  <a:pt x="469" y="9"/>
                </a:cubicBezTo>
                <a:cubicBezTo>
                  <a:pt x="468" y="9"/>
                  <a:pt x="466" y="10"/>
                  <a:pt x="465" y="9"/>
                </a:cubicBezTo>
                <a:cubicBezTo>
                  <a:pt x="465" y="10"/>
                  <a:pt x="464" y="10"/>
                  <a:pt x="464" y="11"/>
                </a:cubicBezTo>
                <a:cubicBezTo>
                  <a:pt x="465" y="11"/>
                  <a:pt x="464" y="10"/>
                  <a:pt x="465" y="11"/>
                </a:cubicBezTo>
                <a:cubicBezTo>
                  <a:pt x="465" y="11"/>
                  <a:pt x="465" y="11"/>
                  <a:pt x="465" y="11"/>
                </a:cubicBezTo>
                <a:cubicBezTo>
                  <a:pt x="467" y="10"/>
                  <a:pt x="470" y="11"/>
                  <a:pt x="472" y="11"/>
                </a:cubicBezTo>
                <a:cubicBezTo>
                  <a:pt x="472" y="11"/>
                  <a:pt x="472" y="11"/>
                  <a:pt x="472" y="10"/>
                </a:cubicBezTo>
                <a:close/>
                <a:moveTo>
                  <a:pt x="469" y="14"/>
                </a:moveTo>
                <a:cubicBezTo>
                  <a:pt x="469" y="14"/>
                  <a:pt x="469" y="15"/>
                  <a:pt x="470" y="14"/>
                </a:cubicBezTo>
                <a:cubicBezTo>
                  <a:pt x="470" y="14"/>
                  <a:pt x="469" y="13"/>
                  <a:pt x="469" y="14"/>
                </a:cubicBezTo>
                <a:close/>
                <a:moveTo>
                  <a:pt x="457" y="28"/>
                </a:moveTo>
                <a:cubicBezTo>
                  <a:pt x="457" y="29"/>
                  <a:pt x="456" y="27"/>
                  <a:pt x="455" y="28"/>
                </a:cubicBezTo>
                <a:cubicBezTo>
                  <a:pt x="457" y="28"/>
                  <a:pt x="456" y="29"/>
                  <a:pt x="458" y="29"/>
                </a:cubicBezTo>
                <a:cubicBezTo>
                  <a:pt x="457" y="28"/>
                  <a:pt x="458" y="28"/>
                  <a:pt x="457" y="28"/>
                </a:cubicBezTo>
                <a:close/>
                <a:moveTo>
                  <a:pt x="463" y="19"/>
                </a:moveTo>
                <a:cubicBezTo>
                  <a:pt x="464" y="19"/>
                  <a:pt x="464" y="19"/>
                  <a:pt x="464" y="19"/>
                </a:cubicBezTo>
                <a:cubicBezTo>
                  <a:pt x="464" y="19"/>
                  <a:pt x="464" y="18"/>
                  <a:pt x="463" y="19"/>
                </a:cubicBezTo>
                <a:close/>
                <a:moveTo>
                  <a:pt x="463" y="20"/>
                </a:moveTo>
                <a:cubicBezTo>
                  <a:pt x="462" y="19"/>
                  <a:pt x="463" y="21"/>
                  <a:pt x="463" y="20"/>
                </a:cubicBezTo>
                <a:close/>
                <a:moveTo>
                  <a:pt x="454" y="28"/>
                </a:moveTo>
                <a:cubicBezTo>
                  <a:pt x="453" y="28"/>
                  <a:pt x="453" y="28"/>
                  <a:pt x="452" y="28"/>
                </a:cubicBezTo>
                <a:cubicBezTo>
                  <a:pt x="452" y="28"/>
                  <a:pt x="453" y="28"/>
                  <a:pt x="452" y="27"/>
                </a:cubicBezTo>
                <a:cubicBezTo>
                  <a:pt x="452" y="27"/>
                  <a:pt x="452" y="28"/>
                  <a:pt x="451" y="28"/>
                </a:cubicBezTo>
                <a:cubicBezTo>
                  <a:pt x="452" y="28"/>
                  <a:pt x="453" y="29"/>
                  <a:pt x="454" y="28"/>
                </a:cubicBezTo>
                <a:cubicBezTo>
                  <a:pt x="454" y="28"/>
                  <a:pt x="454" y="28"/>
                  <a:pt x="454" y="28"/>
                </a:cubicBezTo>
                <a:close/>
                <a:moveTo>
                  <a:pt x="460" y="18"/>
                </a:moveTo>
                <a:cubicBezTo>
                  <a:pt x="460" y="19"/>
                  <a:pt x="461" y="19"/>
                  <a:pt x="461" y="19"/>
                </a:cubicBezTo>
                <a:cubicBezTo>
                  <a:pt x="461" y="18"/>
                  <a:pt x="461" y="18"/>
                  <a:pt x="460" y="18"/>
                </a:cubicBezTo>
                <a:close/>
                <a:moveTo>
                  <a:pt x="451" y="31"/>
                </a:moveTo>
                <a:cubicBezTo>
                  <a:pt x="450" y="30"/>
                  <a:pt x="450" y="31"/>
                  <a:pt x="449" y="31"/>
                </a:cubicBezTo>
                <a:cubicBezTo>
                  <a:pt x="450" y="32"/>
                  <a:pt x="449" y="32"/>
                  <a:pt x="450" y="32"/>
                </a:cubicBezTo>
                <a:cubicBezTo>
                  <a:pt x="450" y="32"/>
                  <a:pt x="450" y="31"/>
                  <a:pt x="451" y="31"/>
                </a:cubicBezTo>
                <a:close/>
                <a:moveTo>
                  <a:pt x="465" y="14"/>
                </a:moveTo>
                <a:cubicBezTo>
                  <a:pt x="464" y="13"/>
                  <a:pt x="465" y="14"/>
                  <a:pt x="465" y="14"/>
                </a:cubicBezTo>
                <a:close/>
                <a:moveTo>
                  <a:pt x="453" y="27"/>
                </a:moveTo>
                <a:cubicBezTo>
                  <a:pt x="453" y="27"/>
                  <a:pt x="453" y="27"/>
                  <a:pt x="453" y="28"/>
                </a:cubicBezTo>
                <a:cubicBezTo>
                  <a:pt x="453" y="28"/>
                  <a:pt x="453" y="28"/>
                  <a:pt x="453" y="28"/>
                </a:cubicBezTo>
                <a:cubicBezTo>
                  <a:pt x="453" y="28"/>
                  <a:pt x="453" y="28"/>
                  <a:pt x="453" y="28"/>
                </a:cubicBezTo>
                <a:cubicBezTo>
                  <a:pt x="453" y="27"/>
                  <a:pt x="453" y="27"/>
                  <a:pt x="453" y="27"/>
                </a:cubicBezTo>
                <a:close/>
                <a:moveTo>
                  <a:pt x="459" y="17"/>
                </a:moveTo>
                <a:cubicBezTo>
                  <a:pt x="460" y="17"/>
                  <a:pt x="461" y="17"/>
                  <a:pt x="461" y="17"/>
                </a:cubicBezTo>
                <a:cubicBezTo>
                  <a:pt x="461" y="16"/>
                  <a:pt x="460" y="17"/>
                  <a:pt x="459" y="17"/>
                </a:cubicBezTo>
                <a:close/>
                <a:moveTo>
                  <a:pt x="462" y="15"/>
                </a:moveTo>
                <a:cubicBezTo>
                  <a:pt x="462" y="15"/>
                  <a:pt x="463" y="15"/>
                  <a:pt x="463" y="15"/>
                </a:cubicBezTo>
                <a:cubicBezTo>
                  <a:pt x="463" y="14"/>
                  <a:pt x="462" y="14"/>
                  <a:pt x="462" y="15"/>
                </a:cubicBezTo>
                <a:close/>
                <a:moveTo>
                  <a:pt x="458" y="20"/>
                </a:moveTo>
                <a:cubicBezTo>
                  <a:pt x="458" y="20"/>
                  <a:pt x="459" y="21"/>
                  <a:pt x="458" y="20"/>
                </a:cubicBezTo>
                <a:close/>
                <a:moveTo>
                  <a:pt x="457" y="19"/>
                </a:moveTo>
                <a:cubicBezTo>
                  <a:pt x="458" y="19"/>
                  <a:pt x="459" y="19"/>
                  <a:pt x="460" y="18"/>
                </a:cubicBezTo>
                <a:cubicBezTo>
                  <a:pt x="459" y="18"/>
                  <a:pt x="458" y="18"/>
                  <a:pt x="457" y="19"/>
                </a:cubicBezTo>
                <a:close/>
                <a:moveTo>
                  <a:pt x="437" y="32"/>
                </a:moveTo>
                <a:cubicBezTo>
                  <a:pt x="436" y="32"/>
                  <a:pt x="437" y="32"/>
                  <a:pt x="437" y="32"/>
                </a:cubicBezTo>
                <a:cubicBezTo>
                  <a:pt x="436" y="31"/>
                  <a:pt x="435" y="31"/>
                  <a:pt x="435" y="30"/>
                </a:cubicBezTo>
                <a:cubicBezTo>
                  <a:pt x="436" y="31"/>
                  <a:pt x="436" y="29"/>
                  <a:pt x="437" y="30"/>
                </a:cubicBezTo>
                <a:cubicBezTo>
                  <a:pt x="437" y="31"/>
                  <a:pt x="439" y="31"/>
                  <a:pt x="438" y="32"/>
                </a:cubicBezTo>
                <a:cubicBezTo>
                  <a:pt x="439" y="32"/>
                  <a:pt x="440" y="32"/>
                  <a:pt x="440" y="32"/>
                </a:cubicBezTo>
                <a:cubicBezTo>
                  <a:pt x="441" y="32"/>
                  <a:pt x="442" y="31"/>
                  <a:pt x="442" y="32"/>
                </a:cubicBezTo>
                <a:cubicBezTo>
                  <a:pt x="442" y="31"/>
                  <a:pt x="443" y="31"/>
                  <a:pt x="443" y="31"/>
                </a:cubicBezTo>
                <a:cubicBezTo>
                  <a:pt x="444" y="32"/>
                  <a:pt x="444" y="32"/>
                  <a:pt x="445" y="32"/>
                </a:cubicBezTo>
                <a:cubicBezTo>
                  <a:pt x="445" y="32"/>
                  <a:pt x="445" y="32"/>
                  <a:pt x="445" y="32"/>
                </a:cubicBezTo>
                <a:cubicBezTo>
                  <a:pt x="446" y="32"/>
                  <a:pt x="447" y="32"/>
                  <a:pt x="448" y="32"/>
                </a:cubicBezTo>
                <a:cubicBezTo>
                  <a:pt x="448" y="32"/>
                  <a:pt x="449" y="32"/>
                  <a:pt x="448" y="31"/>
                </a:cubicBezTo>
                <a:cubicBezTo>
                  <a:pt x="448" y="32"/>
                  <a:pt x="448" y="31"/>
                  <a:pt x="448" y="31"/>
                </a:cubicBezTo>
                <a:cubicBezTo>
                  <a:pt x="447" y="32"/>
                  <a:pt x="446" y="31"/>
                  <a:pt x="445" y="31"/>
                </a:cubicBezTo>
                <a:cubicBezTo>
                  <a:pt x="445" y="31"/>
                  <a:pt x="445" y="32"/>
                  <a:pt x="445" y="31"/>
                </a:cubicBezTo>
                <a:cubicBezTo>
                  <a:pt x="444" y="30"/>
                  <a:pt x="443" y="31"/>
                  <a:pt x="443" y="30"/>
                </a:cubicBezTo>
                <a:cubicBezTo>
                  <a:pt x="441" y="31"/>
                  <a:pt x="439" y="29"/>
                  <a:pt x="438" y="30"/>
                </a:cubicBezTo>
                <a:cubicBezTo>
                  <a:pt x="438" y="30"/>
                  <a:pt x="437" y="30"/>
                  <a:pt x="437" y="29"/>
                </a:cubicBezTo>
                <a:cubicBezTo>
                  <a:pt x="436" y="29"/>
                  <a:pt x="435" y="29"/>
                  <a:pt x="434" y="30"/>
                </a:cubicBezTo>
                <a:cubicBezTo>
                  <a:pt x="434" y="29"/>
                  <a:pt x="433" y="28"/>
                  <a:pt x="432" y="28"/>
                </a:cubicBezTo>
                <a:cubicBezTo>
                  <a:pt x="433" y="29"/>
                  <a:pt x="433" y="29"/>
                  <a:pt x="432" y="29"/>
                </a:cubicBezTo>
                <a:cubicBezTo>
                  <a:pt x="435" y="30"/>
                  <a:pt x="435" y="32"/>
                  <a:pt x="437" y="32"/>
                </a:cubicBezTo>
                <a:close/>
                <a:moveTo>
                  <a:pt x="450" y="28"/>
                </a:moveTo>
                <a:cubicBezTo>
                  <a:pt x="450" y="28"/>
                  <a:pt x="451" y="29"/>
                  <a:pt x="450" y="28"/>
                </a:cubicBezTo>
                <a:close/>
                <a:moveTo>
                  <a:pt x="457" y="19"/>
                </a:moveTo>
                <a:cubicBezTo>
                  <a:pt x="457" y="19"/>
                  <a:pt x="457" y="19"/>
                  <a:pt x="457" y="19"/>
                </a:cubicBezTo>
                <a:cubicBezTo>
                  <a:pt x="457" y="19"/>
                  <a:pt x="457" y="19"/>
                  <a:pt x="457" y="19"/>
                </a:cubicBezTo>
                <a:cubicBezTo>
                  <a:pt x="457" y="19"/>
                  <a:pt x="457" y="19"/>
                  <a:pt x="458" y="19"/>
                </a:cubicBezTo>
                <a:cubicBezTo>
                  <a:pt x="457" y="19"/>
                  <a:pt x="457" y="19"/>
                  <a:pt x="457" y="19"/>
                </a:cubicBezTo>
                <a:close/>
                <a:moveTo>
                  <a:pt x="462" y="13"/>
                </a:moveTo>
                <a:cubicBezTo>
                  <a:pt x="462" y="13"/>
                  <a:pt x="462" y="13"/>
                  <a:pt x="462" y="13"/>
                </a:cubicBezTo>
                <a:close/>
                <a:moveTo>
                  <a:pt x="462" y="13"/>
                </a:moveTo>
                <a:cubicBezTo>
                  <a:pt x="461" y="13"/>
                  <a:pt x="462" y="14"/>
                  <a:pt x="462" y="13"/>
                </a:cubicBezTo>
                <a:close/>
                <a:moveTo>
                  <a:pt x="460" y="14"/>
                </a:moveTo>
                <a:cubicBezTo>
                  <a:pt x="460" y="15"/>
                  <a:pt x="461" y="14"/>
                  <a:pt x="461" y="14"/>
                </a:cubicBezTo>
                <a:cubicBezTo>
                  <a:pt x="460" y="14"/>
                  <a:pt x="460" y="14"/>
                  <a:pt x="460" y="14"/>
                </a:cubicBezTo>
                <a:close/>
                <a:moveTo>
                  <a:pt x="461" y="14"/>
                </a:moveTo>
                <a:cubicBezTo>
                  <a:pt x="461" y="14"/>
                  <a:pt x="461" y="14"/>
                  <a:pt x="461" y="13"/>
                </a:cubicBezTo>
                <a:cubicBezTo>
                  <a:pt x="461" y="14"/>
                  <a:pt x="461" y="14"/>
                  <a:pt x="461" y="14"/>
                </a:cubicBezTo>
                <a:close/>
                <a:moveTo>
                  <a:pt x="443" y="34"/>
                </a:moveTo>
                <a:cubicBezTo>
                  <a:pt x="443" y="35"/>
                  <a:pt x="444" y="34"/>
                  <a:pt x="443" y="34"/>
                </a:cubicBezTo>
                <a:close/>
                <a:moveTo>
                  <a:pt x="463" y="9"/>
                </a:moveTo>
                <a:cubicBezTo>
                  <a:pt x="462" y="10"/>
                  <a:pt x="462" y="9"/>
                  <a:pt x="461" y="9"/>
                </a:cubicBezTo>
                <a:cubicBezTo>
                  <a:pt x="461" y="10"/>
                  <a:pt x="461" y="10"/>
                  <a:pt x="461" y="10"/>
                </a:cubicBezTo>
                <a:cubicBezTo>
                  <a:pt x="462" y="11"/>
                  <a:pt x="462" y="11"/>
                  <a:pt x="463" y="10"/>
                </a:cubicBezTo>
                <a:cubicBezTo>
                  <a:pt x="463" y="10"/>
                  <a:pt x="464" y="10"/>
                  <a:pt x="463" y="9"/>
                </a:cubicBezTo>
                <a:close/>
                <a:moveTo>
                  <a:pt x="443" y="34"/>
                </a:moveTo>
                <a:cubicBezTo>
                  <a:pt x="444" y="34"/>
                  <a:pt x="443" y="34"/>
                  <a:pt x="443" y="34"/>
                </a:cubicBezTo>
                <a:close/>
                <a:moveTo>
                  <a:pt x="455" y="20"/>
                </a:moveTo>
                <a:cubicBezTo>
                  <a:pt x="454" y="20"/>
                  <a:pt x="455" y="21"/>
                  <a:pt x="455" y="20"/>
                </a:cubicBezTo>
                <a:close/>
                <a:moveTo>
                  <a:pt x="444" y="33"/>
                </a:moveTo>
                <a:cubicBezTo>
                  <a:pt x="444" y="33"/>
                  <a:pt x="444" y="33"/>
                  <a:pt x="444" y="33"/>
                </a:cubicBezTo>
                <a:close/>
                <a:moveTo>
                  <a:pt x="456" y="17"/>
                </a:moveTo>
                <a:cubicBezTo>
                  <a:pt x="456" y="17"/>
                  <a:pt x="456" y="18"/>
                  <a:pt x="456" y="18"/>
                </a:cubicBezTo>
                <a:cubicBezTo>
                  <a:pt x="456" y="18"/>
                  <a:pt x="457" y="17"/>
                  <a:pt x="456" y="17"/>
                </a:cubicBezTo>
                <a:close/>
                <a:moveTo>
                  <a:pt x="459" y="14"/>
                </a:moveTo>
                <a:cubicBezTo>
                  <a:pt x="459" y="14"/>
                  <a:pt x="459" y="14"/>
                  <a:pt x="459" y="14"/>
                </a:cubicBezTo>
                <a:close/>
                <a:moveTo>
                  <a:pt x="455" y="18"/>
                </a:moveTo>
                <a:cubicBezTo>
                  <a:pt x="454" y="18"/>
                  <a:pt x="454" y="18"/>
                  <a:pt x="454" y="19"/>
                </a:cubicBezTo>
                <a:cubicBezTo>
                  <a:pt x="454" y="19"/>
                  <a:pt x="455" y="19"/>
                  <a:pt x="455" y="19"/>
                </a:cubicBezTo>
                <a:cubicBezTo>
                  <a:pt x="454" y="18"/>
                  <a:pt x="456" y="18"/>
                  <a:pt x="455" y="18"/>
                </a:cubicBezTo>
                <a:close/>
                <a:moveTo>
                  <a:pt x="448" y="27"/>
                </a:moveTo>
                <a:cubicBezTo>
                  <a:pt x="448" y="28"/>
                  <a:pt x="446" y="27"/>
                  <a:pt x="446" y="28"/>
                </a:cubicBezTo>
                <a:cubicBezTo>
                  <a:pt x="447" y="28"/>
                  <a:pt x="447" y="28"/>
                  <a:pt x="448" y="28"/>
                </a:cubicBezTo>
                <a:cubicBezTo>
                  <a:pt x="447" y="27"/>
                  <a:pt x="448" y="27"/>
                  <a:pt x="448" y="27"/>
                </a:cubicBezTo>
                <a:close/>
                <a:moveTo>
                  <a:pt x="459" y="14"/>
                </a:moveTo>
                <a:cubicBezTo>
                  <a:pt x="458" y="14"/>
                  <a:pt x="459" y="14"/>
                  <a:pt x="459" y="14"/>
                </a:cubicBezTo>
                <a:cubicBezTo>
                  <a:pt x="459" y="14"/>
                  <a:pt x="459" y="14"/>
                  <a:pt x="459" y="14"/>
                </a:cubicBezTo>
                <a:close/>
                <a:moveTo>
                  <a:pt x="459" y="14"/>
                </a:moveTo>
                <a:cubicBezTo>
                  <a:pt x="459" y="13"/>
                  <a:pt x="458" y="13"/>
                  <a:pt x="459" y="14"/>
                </a:cubicBezTo>
                <a:close/>
                <a:moveTo>
                  <a:pt x="457" y="14"/>
                </a:moveTo>
                <a:cubicBezTo>
                  <a:pt x="456" y="13"/>
                  <a:pt x="457" y="15"/>
                  <a:pt x="457" y="14"/>
                </a:cubicBezTo>
                <a:close/>
                <a:moveTo>
                  <a:pt x="445" y="27"/>
                </a:moveTo>
                <a:cubicBezTo>
                  <a:pt x="445" y="27"/>
                  <a:pt x="444" y="27"/>
                  <a:pt x="444" y="28"/>
                </a:cubicBezTo>
                <a:cubicBezTo>
                  <a:pt x="444" y="28"/>
                  <a:pt x="445" y="28"/>
                  <a:pt x="445" y="28"/>
                </a:cubicBezTo>
                <a:cubicBezTo>
                  <a:pt x="445" y="27"/>
                  <a:pt x="445" y="26"/>
                  <a:pt x="445" y="27"/>
                </a:cubicBezTo>
                <a:close/>
                <a:moveTo>
                  <a:pt x="445" y="26"/>
                </a:moveTo>
                <a:cubicBezTo>
                  <a:pt x="445" y="26"/>
                  <a:pt x="445" y="26"/>
                  <a:pt x="445" y="26"/>
                </a:cubicBezTo>
                <a:cubicBezTo>
                  <a:pt x="445" y="25"/>
                  <a:pt x="444" y="26"/>
                  <a:pt x="445" y="26"/>
                </a:cubicBezTo>
                <a:close/>
                <a:moveTo>
                  <a:pt x="438" y="34"/>
                </a:moveTo>
                <a:cubicBezTo>
                  <a:pt x="438" y="34"/>
                  <a:pt x="438" y="34"/>
                  <a:pt x="438" y="34"/>
                </a:cubicBezTo>
                <a:cubicBezTo>
                  <a:pt x="438" y="34"/>
                  <a:pt x="438" y="35"/>
                  <a:pt x="438" y="34"/>
                </a:cubicBezTo>
                <a:cubicBezTo>
                  <a:pt x="438" y="34"/>
                  <a:pt x="438" y="34"/>
                  <a:pt x="438" y="34"/>
                </a:cubicBezTo>
                <a:close/>
                <a:moveTo>
                  <a:pt x="324" y="172"/>
                </a:moveTo>
                <a:cubicBezTo>
                  <a:pt x="324" y="172"/>
                  <a:pt x="324" y="172"/>
                  <a:pt x="323" y="172"/>
                </a:cubicBezTo>
                <a:cubicBezTo>
                  <a:pt x="323" y="172"/>
                  <a:pt x="324" y="172"/>
                  <a:pt x="324" y="172"/>
                </a:cubicBezTo>
                <a:cubicBezTo>
                  <a:pt x="324" y="172"/>
                  <a:pt x="324" y="173"/>
                  <a:pt x="324" y="172"/>
                </a:cubicBezTo>
                <a:close/>
                <a:moveTo>
                  <a:pt x="451" y="18"/>
                </a:moveTo>
                <a:cubicBezTo>
                  <a:pt x="452" y="18"/>
                  <a:pt x="452" y="17"/>
                  <a:pt x="452" y="17"/>
                </a:cubicBezTo>
                <a:cubicBezTo>
                  <a:pt x="452" y="16"/>
                  <a:pt x="451" y="17"/>
                  <a:pt x="451" y="18"/>
                </a:cubicBezTo>
                <a:close/>
                <a:moveTo>
                  <a:pt x="450" y="18"/>
                </a:moveTo>
                <a:cubicBezTo>
                  <a:pt x="450" y="18"/>
                  <a:pt x="451" y="18"/>
                  <a:pt x="451" y="18"/>
                </a:cubicBezTo>
                <a:cubicBezTo>
                  <a:pt x="450" y="18"/>
                  <a:pt x="450" y="18"/>
                  <a:pt x="450" y="18"/>
                </a:cubicBezTo>
                <a:close/>
                <a:moveTo>
                  <a:pt x="442" y="27"/>
                </a:moveTo>
                <a:cubicBezTo>
                  <a:pt x="442" y="27"/>
                  <a:pt x="442" y="27"/>
                  <a:pt x="442" y="27"/>
                </a:cubicBezTo>
                <a:cubicBezTo>
                  <a:pt x="442" y="28"/>
                  <a:pt x="443" y="28"/>
                  <a:pt x="443" y="28"/>
                </a:cubicBezTo>
                <a:cubicBezTo>
                  <a:pt x="443" y="27"/>
                  <a:pt x="443" y="27"/>
                  <a:pt x="442" y="27"/>
                </a:cubicBezTo>
                <a:close/>
                <a:moveTo>
                  <a:pt x="437" y="32"/>
                </a:moveTo>
                <a:cubicBezTo>
                  <a:pt x="438" y="33"/>
                  <a:pt x="438" y="33"/>
                  <a:pt x="438" y="33"/>
                </a:cubicBezTo>
                <a:cubicBezTo>
                  <a:pt x="438" y="33"/>
                  <a:pt x="438" y="33"/>
                  <a:pt x="439" y="33"/>
                </a:cubicBezTo>
                <a:cubicBezTo>
                  <a:pt x="438" y="33"/>
                  <a:pt x="438" y="32"/>
                  <a:pt x="437" y="32"/>
                </a:cubicBezTo>
                <a:close/>
                <a:moveTo>
                  <a:pt x="452" y="13"/>
                </a:moveTo>
                <a:cubicBezTo>
                  <a:pt x="452" y="13"/>
                  <a:pt x="452" y="14"/>
                  <a:pt x="452" y="14"/>
                </a:cubicBezTo>
                <a:cubicBezTo>
                  <a:pt x="452" y="14"/>
                  <a:pt x="453" y="14"/>
                  <a:pt x="452" y="13"/>
                </a:cubicBezTo>
                <a:close/>
                <a:moveTo>
                  <a:pt x="441" y="27"/>
                </a:moveTo>
                <a:cubicBezTo>
                  <a:pt x="441" y="28"/>
                  <a:pt x="441" y="27"/>
                  <a:pt x="441" y="27"/>
                </a:cubicBezTo>
                <a:cubicBezTo>
                  <a:pt x="441" y="27"/>
                  <a:pt x="441" y="27"/>
                  <a:pt x="441" y="27"/>
                </a:cubicBezTo>
                <a:close/>
                <a:moveTo>
                  <a:pt x="439" y="29"/>
                </a:moveTo>
                <a:cubicBezTo>
                  <a:pt x="439" y="29"/>
                  <a:pt x="440" y="29"/>
                  <a:pt x="440" y="29"/>
                </a:cubicBezTo>
                <a:cubicBezTo>
                  <a:pt x="440" y="29"/>
                  <a:pt x="440" y="29"/>
                  <a:pt x="439" y="29"/>
                </a:cubicBezTo>
                <a:close/>
                <a:moveTo>
                  <a:pt x="439" y="29"/>
                </a:moveTo>
                <a:cubicBezTo>
                  <a:pt x="438" y="29"/>
                  <a:pt x="439" y="29"/>
                  <a:pt x="439" y="29"/>
                </a:cubicBezTo>
                <a:close/>
                <a:moveTo>
                  <a:pt x="439" y="27"/>
                </a:moveTo>
                <a:cubicBezTo>
                  <a:pt x="439" y="27"/>
                  <a:pt x="439" y="27"/>
                  <a:pt x="439" y="27"/>
                </a:cubicBezTo>
                <a:cubicBezTo>
                  <a:pt x="439" y="27"/>
                  <a:pt x="440" y="28"/>
                  <a:pt x="440" y="27"/>
                </a:cubicBezTo>
                <a:cubicBezTo>
                  <a:pt x="440" y="27"/>
                  <a:pt x="440" y="27"/>
                  <a:pt x="439" y="27"/>
                </a:cubicBezTo>
                <a:close/>
                <a:moveTo>
                  <a:pt x="454" y="9"/>
                </a:moveTo>
                <a:cubicBezTo>
                  <a:pt x="454" y="9"/>
                  <a:pt x="453" y="9"/>
                  <a:pt x="453" y="9"/>
                </a:cubicBezTo>
                <a:cubicBezTo>
                  <a:pt x="453" y="9"/>
                  <a:pt x="454" y="10"/>
                  <a:pt x="454" y="10"/>
                </a:cubicBezTo>
                <a:cubicBezTo>
                  <a:pt x="454" y="9"/>
                  <a:pt x="454" y="9"/>
                  <a:pt x="454" y="9"/>
                </a:cubicBezTo>
                <a:close/>
                <a:moveTo>
                  <a:pt x="437" y="28"/>
                </a:moveTo>
                <a:cubicBezTo>
                  <a:pt x="437" y="29"/>
                  <a:pt x="437" y="29"/>
                  <a:pt x="437" y="29"/>
                </a:cubicBezTo>
                <a:cubicBezTo>
                  <a:pt x="437" y="29"/>
                  <a:pt x="437" y="29"/>
                  <a:pt x="437" y="29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8" y="29"/>
                  <a:pt x="437" y="29"/>
                  <a:pt x="437" y="28"/>
                </a:cubicBezTo>
                <a:close/>
                <a:moveTo>
                  <a:pt x="438" y="26"/>
                </a:moveTo>
                <a:cubicBezTo>
                  <a:pt x="437" y="27"/>
                  <a:pt x="437" y="27"/>
                  <a:pt x="436" y="27"/>
                </a:cubicBezTo>
                <a:cubicBezTo>
                  <a:pt x="436" y="27"/>
                  <a:pt x="436" y="28"/>
                  <a:pt x="437" y="28"/>
                </a:cubicBezTo>
                <a:cubicBezTo>
                  <a:pt x="436" y="28"/>
                  <a:pt x="437" y="27"/>
                  <a:pt x="437" y="27"/>
                </a:cubicBezTo>
                <a:cubicBezTo>
                  <a:pt x="437" y="27"/>
                  <a:pt x="438" y="28"/>
                  <a:pt x="439" y="27"/>
                </a:cubicBezTo>
                <a:cubicBezTo>
                  <a:pt x="438" y="27"/>
                  <a:pt x="438" y="27"/>
                  <a:pt x="438" y="26"/>
                </a:cubicBezTo>
                <a:close/>
                <a:moveTo>
                  <a:pt x="453" y="9"/>
                </a:moveTo>
                <a:cubicBezTo>
                  <a:pt x="452" y="9"/>
                  <a:pt x="453" y="10"/>
                  <a:pt x="453" y="9"/>
                </a:cubicBezTo>
                <a:close/>
                <a:moveTo>
                  <a:pt x="450" y="13"/>
                </a:moveTo>
                <a:cubicBezTo>
                  <a:pt x="450" y="13"/>
                  <a:pt x="450" y="13"/>
                  <a:pt x="450" y="13"/>
                </a:cubicBezTo>
                <a:close/>
                <a:moveTo>
                  <a:pt x="449" y="14"/>
                </a:moveTo>
                <a:cubicBezTo>
                  <a:pt x="449" y="14"/>
                  <a:pt x="449" y="13"/>
                  <a:pt x="449" y="14"/>
                </a:cubicBezTo>
                <a:close/>
                <a:moveTo>
                  <a:pt x="449" y="14"/>
                </a:moveTo>
                <a:cubicBezTo>
                  <a:pt x="448" y="14"/>
                  <a:pt x="449" y="14"/>
                  <a:pt x="449" y="14"/>
                </a:cubicBezTo>
                <a:close/>
                <a:moveTo>
                  <a:pt x="445" y="18"/>
                </a:moveTo>
                <a:cubicBezTo>
                  <a:pt x="444" y="18"/>
                  <a:pt x="445" y="19"/>
                  <a:pt x="445" y="18"/>
                </a:cubicBezTo>
                <a:close/>
                <a:moveTo>
                  <a:pt x="442" y="18"/>
                </a:moveTo>
                <a:cubicBezTo>
                  <a:pt x="443" y="19"/>
                  <a:pt x="444" y="19"/>
                  <a:pt x="444" y="18"/>
                </a:cubicBezTo>
                <a:cubicBezTo>
                  <a:pt x="444" y="18"/>
                  <a:pt x="443" y="18"/>
                  <a:pt x="442" y="18"/>
                </a:cubicBezTo>
                <a:close/>
                <a:moveTo>
                  <a:pt x="437" y="26"/>
                </a:moveTo>
                <a:cubicBezTo>
                  <a:pt x="438" y="26"/>
                  <a:pt x="438" y="26"/>
                  <a:pt x="438" y="26"/>
                </a:cubicBezTo>
                <a:cubicBezTo>
                  <a:pt x="438" y="25"/>
                  <a:pt x="438" y="25"/>
                  <a:pt x="437" y="26"/>
                </a:cubicBezTo>
                <a:close/>
                <a:moveTo>
                  <a:pt x="448" y="14"/>
                </a:moveTo>
                <a:cubicBezTo>
                  <a:pt x="448" y="12"/>
                  <a:pt x="447" y="13"/>
                  <a:pt x="448" y="14"/>
                </a:cubicBezTo>
                <a:close/>
                <a:moveTo>
                  <a:pt x="447" y="11"/>
                </a:moveTo>
                <a:cubicBezTo>
                  <a:pt x="448" y="12"/>
                  <a:pt x="448" y="12"/>
                  <a:pt x="448" y="12"/>
                </a:cubicBezTo>
                <a:cubicBezTo>
                  <a:pt x="448" y="11"/>
                  <a:pt x="448" y="11"/>
                  <a:pt x="447" y="11"/>
                </a:cubicBezTo>
                <a:close/>
                <a:moveTo>
                  <a:pt x="436" y="27"/>
                </a:moveTo>
                <a:cubicBezTo>
                  <a:pt x="436" y="26"/>
                  <a:pt x="435" y="26"/>
                  <a:pt x="435" y="26"/>
                </a:cubicBezTo>
                <a:cubicBezTo>
                  <a:pt x="435" y="26"/>
                  <a:pt x="435" y="26"/>
                  <a:pt x="435" y="26"/>
                </a:cubicBezTo>
                <a:cubicBezTo>
                  <a:pt x="435" y="26"/>
                  <a:pt x="435" y="26"/>
                  <a:pt x="435" y="26"/>
                </a:cubicBezTo>
                <a:cubicBezTo>
                  <a:pt x="435" y="27"/>
                  <a:pt x="435" y="27"/>
                  <a:pt x="435" y="27"/>
                </a:cubicBezTo>
                <a:cubicBezTo>
                  <a:pt x="435" y="27"/>
                  <a:pt x="435" y="27"/>
                  <a:pt x="436" y="27"/>
                </a:cubicBezTo>
                <a:cubicBezTo>
                  <a:pt x="436" y="27"/>
                  <a:pt x="436" y="27"/>
                  <a:pt x="436" y="27"/>
                </a:cubicBezTo>
                <a:close/>
                <a:moveTo>
                  <a:pt x="434" y="27"/>
                </a:moveTo>
                <a:cubicBezTo>
                  <a:pt x="434" y="26"/>
                  <a:pt x="434" y="28"/>
                  <a:pt x="434" y="27"/>
                </a:cubicBezTo>
                <a:close/>
                <a:moveTo>
                  <a:pt x="315" y="172"/>
                </a:moveTo>
                <a:cubicBezTo>
                  <a:pt x="315" y="172"/>
                  <a:pt x="315" y="171"/>
                  <a:pt x="315" y="172"/>
                </a:cubicBezTo>
                <a:close/>
                <a:moveTo>
                  <a:pt x="431" y="29"/>
                </a:moveTo>
                <a:cubicBezTo>
                  <a:pt x="431" y="30"/>
                  <a:pt x="432" y="30"/>
                  <a:pt x="432" y="30"/>
                </a:cubicBezTo>
                <a:cubicBezTo>
                  <a:pt x="432" y="30"/>
                  <a:pt x="432" y="29"/>
                  <a:pt x="432" y="29"/>
                </a:cubicBezTo>
                <a:cubicBezTo>
                  <a:pt x="432" y="29"/>
                  <a:pt x="432" y="29"/>
                  <a:pt x="431" y="29"/>
                </a:cubicBezTo>
                <a:close/>
                <a:moveTo>
                  <a:pt x="315" y="172"/>
                </a:moveTo>
                <a:cubicBezTo>
                  <a:pt x="315" y="172"/>
                  <a:pt x="315" y="172"/>
                  <a:pt x="315" y="172"/>
                </a:cubicBezTo>
                <a:cubicBezTo>
                  <a:pt x="315" y="171"/>
                  <a:pt x="315" y="172"/>
                  <a:pt x="315" y="172"/>
                </a:cubicBezTo>
                <a:close/>
                <a:moveTo>
                  <a:pt x="445" y="11"/>
                </a:moveTo>
                <a:cubicBezTo>
                  <a:pt x="445" y="11"/>
                  <a:pt x="446" y="12"/>
                  <a:pt x="446" y="12"/>
                </a:cubicBezTo>
                <a:cubicBezTo>
                  <a:pt x="445" y="12"/>
                  <a:pt x="446" y="11"/>
                  <a:pt x="445" y="11"/>
                </a:cubicBezTo>
                <a:close/>
                <a:moveTo>
                  <a:pt x="439" y="18"/>
                </a:moveTo>
                <a:cubicBezTo>
                  <a:pt x="440" y="18"/>
                  <a:pt x="440" y="19"/>
                  <a:pt x="440" y="18"/>
                </a:cubicBezTo>
                <a:cubicBezTo>
                  <a:pt x="440" y="18"/>
                  <a:pt x="440" y="18"/>
                  <a:pt x="439" y="18"/>
                </a:cubicBezTo>
                <a:close/>
                <a:moveTo>
                  <a:pt x="429" y="31"/>
                </a:moveTo>
                <a:cubicBezTo>
                  <a:pt x="428" y="31"/>
                  <a:pt x="429" y="32"/>
                  <a:pt x="429" y="31"/>
                </a:cubicBezTo>
                <a:close/>
                <a:moveTo>
                  <a:pt x="428" y="32"/>
                </a:moveTo>
                <a:cubicBezTo>
                  <a:pt x="428" y="32"/>
                  <a:pt x="427" y="32"/>
                  <a:pt x="428" y="32"/>
                </a:cubicBezTo>
                <a:cubicBezTo>
                  <a:pt x="428" y="32"/>
                  <a:pt x="428" y="32"/>
                  <a:pt x="428" y="32"/>
                </a:cubicBezTo>
                <a:close/>
                <a:moveTo>
                  <a:pt x="427" y="33"/>
                </a:moveTo>
                <a:cubicBezTo>
                  <a:pt x="428" y="33"/>
                  <a:pt x="428" y="33"/>
                  <a:pt x="428" y="32"/>
                </a:cubicBezTo>
                <a:cubicBezTo>
                  <a:pt x="428" y="33"/>
                  <a:pt x="427" y="32"/>
                  <a:pt x="427" y="33"/>
                </a:cubicBezTo>
                <a:close/>
                <a:moveTo>
                  <a:pt x="443" y="11"/>
                </a:moveTo>
                <a:cubicBezTo>
                  <a:pt x="444" y="11"/>
                  <a:pt x="444" y="12"/>
                  <a:pt x="445" y="11"/>
                </a:cubicBezTo>
                <a:cubicBezTo>
                  <a:pt x="444" y="11"/>
                  <a:pt x="444" y="11"/>
                  <a:pt x="443" y="11"/>
                </a:cubicBezTo>
                <a:close/>
                <a:moveTo>
                  <a:pt x="442" y="13"/>
                </a:moveTo>
                <a:cubicBezTo>
                  <a:pt x="443" y="13"/>
                  <a:pt x="443" y="13"/>
                  <a:pt x="443" y="13"/>
                </a:cubicBezTo>
                <a:cubicBezTo>
                  <a:pt x="443" y="13"/>
                  <a:pt x="443" y="13"/>
                  <a:pt x="442" y="13"/>
                </a:cubicBezTo>
                <a:close/>
                <a:moveTo>
                  <a:pt x="438" y="18"/>
                </a:moveTo>
                <a:cubicBezTo>
                  <a:pt x="438" y="19"/>
                  <a:pt x="438" y="19"/>
                  <a:pt x="439" y="18"/>
                </a:cubicBezTo>
                <a:cubicBezTo>
                  <a:pt x="438" y="18"/>
                  <a:pt x="438" y="18"/>
                  <a:pt x="438" y="18"/>
                </a:cubicBezTo>
                <a:close/>
                <a:moveTo>
                  <a:pt x="427" y="32"/>
                </a:moveTo>
                <a:cubicBezTo>
                  <a:pt x="427" y="32"/>
                  <a:pt x="427" y="31"/>
                  <a:pt x="427" y="32"/>
                </a:cubicBezTo>
                <a:close/>
                <a:moveTo>
                  <a:pt x="437" y="19"/>
                </a:moveTo>
                <a:cubicBezTo>
                  <a:pt x="437" y="19"/>
                  <a:pt x="437" y="19"/>
                  <a:pt x="437" y="19"/>
                </a:cubicBezTo>
                <a:close/>
                <a:moveTo>
                  <a:pt x="442" y="13"/>
                </a:moveTo>
                <a:cubicBezTo>
                  <a:pt x="442" y="13"/>
                  <a:pt x="442" y="13"/>
                  <a:pt x="442" y="13"/>
                </a:cubicBezTo>
                <a:close/>
                <a:moveTo>
                  <a:pt x="426" y="32"/>
                </a:moveTo>
                <a:cubicBezTo>
                  <a:pt x="427" y="32"/>
                  <a:pt x="426" y="31"/>
                  <a:pt x="426" y="32"/>
                </a:cubicBezTo>
                <a:close/>
                <a:moveTo>
                  <a:pt x="426" y="30"/>
                </a:moveTo>
                <a:cubicBezTo>
                  <a:pt x="426" y="30"/>
                  <a:pt x="426" y="30"/>
                  <a:pt x="425" y="30"/>
                </a:cubicBezTo>
                <a:cubicBezTo>
                  <a:pt x="426" y="31"/>
                  <a:pt x="426" y="30"/>
                  <a:pt x="427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27" y="30"/>
                  <a:pt x="427" y="30"/>
                  <a:pt x="426" y="30"/>
                </a:cubicBezTo>
                <a:close/>
                <a:moveTo>
                  <a:pt x="425" y="33"/>
                </a:moveTo>
                <a:cubicBezTo>
                  <a:pt x="425" y="33"/>
                  <a:pt x="425" y="33"/>
                  <a:pt x="425" y="33"/>
                </a:cubicBezTo>
                <a:cubicBezTo>
                  <a:pt x="425" y="33"/>
                  <a:pt x="425" y="33"/>
                  <a:pt x="425" y="33"/>
                </a:cubicBezTo>
                <a:close/>
                <a:moveTo>
                  <a:pt x="445" y="9"/>
                </a:moveTo>
                <a:cubicBezTo>
                  <a:pt x="445" y="9"/>
                  <a:pt x="445" y="9"/>
                  <a:pt x="445" y="9"/>
                </a:cubicBezTo>
                <a:close/>
                <a:moveTo>
                  <a:pt x="443" y="11"/>
                </a:moveTo>
                <a:cubicBezTo>
                  <a:pt x="442" y="10"/>
                  <a:pt x="443" y="11"/>
                  <a:pt x="443" y="11"/>
                </a:cubicBezTo>
                <a:close/>
                <a:moveTo>
                  <a:pt x="437" y="18"/>
                </a:moveTo>
                <a:cubicBezTo>
                  <a:pt x="436" y="18"/>
                  <a:pt x="436" y="17"/>
                  <a:pt x="435" y="16"/>
                </a:cubicBezTo>
                <a:cubicBezTo>
                  <a:pt x="434" y="16"/>
                  <a:pt x="435" y="17"/>
                  <a:pt x="435" y="17"/>
                </a:cubicBezTo>
                <a:cubicBezTo>
                  <a:pt x="434" y="17"/>
                  <a:pt x="434" y="17"/>
                  <a:pt x="434" y="17"/>
                </a:cubicBezTo>
                <a:cubicBezTo>
                  <a:pt x="434" y="16"/>
                  <a:pt x="434" y="16"/>
                  <a:pt x="433" y="16"/>
                </a:cubicBezTo>
                <a:cubicBezTo>
                  <a:pt x="433" y="16"/>
                  <a:pt x="433" y="17"/>
                  <a:pt x="433" y="17"/>
                </a:cubicBezTo>
                <a:cubicBezTo>
                  <a:pt x="433" y="17"/>
                  <a:pt x="432" y="17"/>
                  <a:pt x="432" y="17"/>
                </a:cubicBezTo>
                <a:cubicBezTo>
                  <a:pt x="432" y="17"/>
                  <a:pt x="431" y="17"/>
                  <a:pt x="431" y="17"/>
                </a:cubicBezTo>
                <a:cubicBezTo>
                  <a:pt x="432" y="18"/>
                  <a:pt x="433" y="18"/>
                  <a:pt x="434" y="18"/>
                </a:cubicBezTo>
                <a:cubicBezTo>
                  <a:pt x="433" y="17"/>
                  <a:pt x="436" y="18"/>
                  <a:pt x="436" y="19"/>
                </a:cubicBezTo>
                <a:cubicBezTo>
                  <a:pt x="437" y="19"/>
                  <a:pt x="437" y="18"/>
                  <a:pt x="437" y="18"/>
                </a:cubicBezTo>
                <a:close/>
                <a:moveTo>
                  <a:pt x="429" y="27"/>
                </a:moveTo>
                <a:cubicBezTo>
                  <a:pt x="429" y="27"/>
                  <a:pt x="429" y="27"/>
                  <a:pt x="429" y="27"/>
                </a:cubicBezTo>
                <a:cubicBezTo>
                  <a:pt x="429" y="27"/>
                  <a:pt x="429" y="26"/>
                  <a:pt x="429" y="27"/>
                </a:cubicBezTo>
                <a:close/>
                <a:moveTo>
                  <a:pt x="425" y="30"/>
                </a:moveTo>
                <a:cubicBezTo>
                  <a:pt x="425" y="30"/>
                  <a:pt x="426" y="31"/>
                  <a:pt x="425" y="30"/>
                </a:cubicBezTo>
                <a:close/>
                <a:moveTo>
                  <a:pt x="424" y="32"/>
                </a:moveTo>
                <a:cubicBezTo>
                  <a:pt x="423" y="32"/>
                  <a:pt x="424" y="32"/>
                  <a:pt x="424" y="32"/>
                </a:cubicBezTo>
                <a:close/>
                <a:moveTo>
                  <a:pt x="423" y="32"/>
                </a:moveTo>
                <a:cubicBezTo>
                  <a:pt x="423" y="33"/>
                  <a:pt x="422" y="32"/>
                  <a:pt x="422" y="33"/>
                </a:cubicBezTo>
                <a:cubicBezTo>
                  <a:pt x="423" y="33"/>
                  <a:pt x="422" y="33"/>
                  <a:pt x="423" y="33"/>
                </a:cubicBezTo>
                <a:cubicBezTo>
                  <a:pt x="423" y="33"/>
                  <a:pt x="423" y="33"/>
                  <a:pt x="423" y="33"/>
                </a:cubicBezTo>
                <a:cubicBezTo>
                  <a:pt x="423" y="33"/>
                  <a:pt x="423" y="33"/>
                  <a:pt x="423" y="32"/>
                </a:cubicBezTo>
                <a:close/>
                <a:moveTo>
                  <a:pt x="439" y="11"/>
                </a:moveTo>
                <a:cubicBezTo>
                  <a:pt x="439" y="11"/>
                  <a:pt x="440" y="11"/>
                  <a:pt x="440" y="11"/>
                </a:cubicBezTo>
                <a:cubicBezTo>
                  <a:pt x="440" y="11"/>
                  <a:pt x="439" y="10"/>
                  <a:pt x="439" y="11"/>
                </a:cubicBezTo>
                <a:close/>
                <a:moveTo>
                  <a:pt x="442" y="9"/>
                </a:moveTo>
                <a:cubicBezTo>
                  <a:pt x="441" y="8"/>
                  <a:pt x="442" y="9"/>
                  <a:pt x="442" y="9"/>
                </a:cubicBezTo>
                <a:close/>
                <a:moveTo>
                  <a:pt x="440" y="10"/>
                </a:moveTo>
                <a:cubicBezTo>
                  <a:pt x="441" y="11"/>
                  <a:pt x="440" y="10"/>
                  <a:pt x="440" y="10"/>
                </a:cubicBezTo>
                <a:close/>
                <a:moveTo>
                  <a:pt x="438" y="12"/>
                </a:moveTo>
                <a:cubicBezTo>
                  <a:pt x="438" y="13"/>
                  <a:pt x="438" y="13"/>
                  <a:pt x="438" y="13"/>
                </a:cubicBezTo>
                <a:cubicBezTo>
                  <a:pt x="438" y="12"/>
                  <a:pt x="438" y="12"/>
                  <a:pt x="438" y="12"/>
                </a:cubicBezTo>
                <a:close/>
                <a:moveTo>
                  <a:pt x="437" y="12"/>
                </a:moveTo>
                <a:cubicBezTo>
                  <a:pt x="438" y="13"/>
                  <a:pt x="437" y="13"/>
                  <a:pt x="438" y="13"/>
                </a:cubicBezTo>
                <a:cubicBezTo>
                  <a:pt x="438" y="13"/>
                  <a:pt x="437" y="12"/>
                  <a:pt x="437" y="12"/>
                </a:cubicBezTo>
                <a:close/>
                <a:moveTo>
                  <a:pt x="441" y="8"/>
                </a:moveTo>
                <a:cubicBezTo>
                  <a:pt x="441" y="8"/>
                  <a:pt x="441" y="9"/>
                  <a:pt x="441" y="9"/>
                </a:cubicBezTo>
                <a:cubicBezTo>
                  <a:pt x="441" y="9"/>
                  <a:pt x="441" y="9"/>
                  <a:pt x="441" y="9"/>
                </a:cubicBezTo>
                <a:cubicBezTo>
                  <a:pt x="441" y="9"/>
                  <a:pt x="441" y="9"/>
                  <a:pt x="441" y="9"/>
                </a:cubicBezTo>
                <a:cubicBezTo>
                  <a:pt x="441" y="9"/>
                  <a:pt x="441" y="8"/>
                  <a:pt x="441" y="8"/>
                </a:cubicBezTo>
                <a:close/>
                <a:moveTo>
                  <a:pt x="422" y="32"/>
                </a:moveTo>
                <a:cubicBezTo>
                  <a:pt x="422" y="32"/>
                  <a:pt x="422" y="32"/>
                  <a:pt x="422" y="32"/>
                </a:cubicBezTo>
                <a:close/>
                <a:moveTo>
                  <a:pt x="434" y="10"/>
                </a:moveTo>
                <a:cubicBezTo>
                  <a:pt x="433" y="10"/>
                  <a:pt x="433" y="10"/>
                  <a:pt x="433" y="10"/>
                </a:cubicBezTo>
                <a:cubicBezTo>
                  <a:pt x="430" y="9"/>
                  <a:pt x="428" y="10"/>
                  <a:pt x="426" y="9"/>
                </a:cubicBezTo>
                <a:cubicBezTo>
                  <a:pt x="425" y="9"/>
                  <a:pt x="424" y="10"/>
                  <a:pt x="424" y="10"/>
                </a:cubicBezTo>
                <a:cubicBezTo>
                  <a:pt x="425" y="11"/>
                  <a:pt x="426" y="10"/>
                  <a:pt x="426" y="10"/>
                </a:cubicBezTo>
                <a:cubicBezTo>
                  <a:pt x="427" y="11"/>
                  <a:pt x="428" y="10"/>
                  <a:pt x="429" y="11"/>
                </a:cubicBezTo>
                <a:cubicBezTo>
                  <a:pt x="430" y="11"/>
                  <a:pt x="429" y="10"/>
                  <a:pt x="430" y="10"/>
                </a:cubicBezTo>
                <a:cubicBezTo>
                  <a:pt x="431" y="11"/>
                  <a:pt x="431" y="11"/>
                  <a:pt x="432" y="11"/>
                </a:cubicBezTo>
                <a:cubicBezTo>
                  <a:pt x="434" y="10"/>
                  <a:pt x="436" y="11"/>
                  <a:pt x="438" y="11"/>
                </a:cubicBezTo>
                <a:cubicBezTo>
                  <a:pt x="437" y="10"/>
                  <a:pt x="435" y="11"/>
                  <a:pt x="434" y="10"/>
                </a:cubicBezTo>
                <a:close/>
                <a:moveTo>
                  <a:pt x="436" y="12"/>
                </a:moveTo>
                <a:cubicBezTo>
                  <a:pt x="436" y="12"/>
                  <a:pt x="436" y="13"/>
                  <a:pt x="436" y="12"/>
                </a:cubicBezTo>
                <a:close/>
                <a:moveTo>
                  <a:pt x="425" y="26"/>
                </a:moveTo>
                <a:cubicBezTo>
                  <a:pt x="424" y="25"/>
                  <a:pt x="425" y="26"/>
                  <a:pt x="425" y="26"/>
                </a:cubicBezTo>
                <a:close/>
                <a:moveTo>
                  <a:pt x="424" y="26"/>
                </a:moveTo>
                <a:cubicBezTo>
                  <a:pt x="424" y="26"/>
                  <a:pt x="424" y="27"/>
                  <a:pt x="425" y="26"/>
                </a:cubicBezTo>
                <a:cubicBezTo>
                  <a:pt x="424" y="26"/>
                  <a:pt x="424" y="26"/>
                  <a:pt x="424" y="26"/>
                </a:cubicBezTo>
                <a:close/>
                <a:moveTo>
                  <a:pt x="423" y="27"/>
                </a:moveTo>
                <a:cubicBezTo>
                  <a:pt x="423" y="26"/>
                  <a:pt x="424" y="27"/>
                  <a:pt x="423" y="27"/>
                </a:cubicBezTo>
                <a:close/>
                <a:moveTo>
                  <a:pt x="435" y="13"/>
                </a:moveTo>
                <a:cubicBezTo>
                  <a:pt x="434" y="12"/>
                  <a:pt x="435" y="13"/>
                  <a:pt x="435" y="13"/>
                </a:cubicBezTo>
                <a:close/>
                <a:moveTo>
                  <a:pt x="430" y="17"/>
                </a:moveTo>
                <a:cubicBezTo>
                  <a:pt x="429" y="17"/>
                  <a:pt x="430" y="18"/>
                  <a:pt x="430" y="17"/>
                </a:cubicBezTo>
                <a:close/>
                <a:moveTo>
                  <a:pt x="416" y="33"/>
                </a:moveTo>
                <a:cubicBezTo>
                  <a:pt x="416" y="34"/>
                  <a:pt x="416" y="34"/>
                  <a:pt x="416" y="34"/>
                </a:cubicBezTo>
                <a:cubicBezTo>
                  <a:pt x="416" y="33"/>
                  <a:pt x="416" y="33"/>
                  <a:pt x="416" y="33"/>
                </a:cubicBezTo>
                <a:close/>
                <a:moveTo>
                  <a:pt x="433" y="13"/>
                </a:moveTo>
                <a:cubicBezTo>
                  <a:pt x="432" y="13"/>
                  <a:pt x="432" y="12"/>
                  <a:pt x="431" y="13"/>
                </a:cubicBezTo>
                <a:cubicBezTo>
                  <a:pt x="430" y="13"/>
                  <a:pt x="430" y="12"/>
                  <a:pt x="430" y="12"/>
                </a:cubicBezTo>
                <a:cubicBezTo>
                  <a:pt x="430" y="11"/>
                  <a:pt x="431" y="12"/>
                  <a:pt x="431" y="11"/>
                </a:cubicBezTo>
                <a:cubicBezTo>
                  <a:pt x="432" y="12"/>
                  <a:pt x="432" y="12"/>
                  <a:pt x="433" y="12"/>
                </a:cubicBezTo>
                <a:cubicBezTo>
                  <a:pt x="433" y="13"/>
                  <a:pt x="433" y="13"/>
                  <a:pt x="433" y="13"/>
                </a:cubicBezTo>
                <a:close/>
                <a:moveTo>
                  <a:pt x="430" y="12"/>
                </a:moveTo>
                <a:cubicBezTo>
                  <a:pt x="430" y="12"/>
                  <a:pt x="431" y="12"/>
                  <a:pt x="430" y="12"/>
                </a:cubicBezTo>
                <a:close/>
                <a:moveTo>
                  <a:pt x="418" y="31"/>
                </a:moveTo>
                <a:cubicBezTo>
                  <a:pt x="418" y="31"/>
                  <a:pt x="418" y="31"/>
                  <a:pt x="418" y="31"/>
                </a:cubicBezTo>
                <a:close/>
                <a:moveTo>
                  <a:pt x="437" y="7"/>
                </a:moveTo>
                <a:cubicBezTo>
                  <a:pt x="436" y="7"/>
                  <a:pt x="437" y="8"/>
                  <a:pt x="437" y="7"/>
                </a:cubicBezTo>
                <a:close/>
                <a:moveTo>
                  <a:pt x="429" y="16"/>
                </a:moveTo>
                <a:cubicBezTo>
                  <a:pt x="429" y="16"/>
                  <a:pt x="430" y="16"/>
                  <a:pt x="429" y="16"/>
                </a:cubicBezTo>
                <a:close/>
                <a:moveTo>
                  <a:pt x="428" y="17"/>
                </a:moveTo>
                <a:cubicBezTo>
                  <a:pt x="427" y="17"/>
                  <a:pt x="429" y="18"/>
                  <a:pt x="428" y="17"/>
                </a:cubicBezTo>
                <a:close/>
                <a:moveTo>
                  <a:pt x="421" y="27"/>
                </a:moveTo>
                <a:cubicBezTo>
                  <a:pt x="420" y="26"/>
                  <a:pt x="421" y="27"/>
                  <a:pt x="421" y="27"/>
                </a:cubicBezTo>
                <a:close/>
                <a:moveTo>
                  <a:pt x="425" y="17"/>
                </a:moveTo>
                <a:cubicBezTo>
                  <a:pt x="426" y="18"/>
                  <a:pt x="427" y="18"/>
                  <a:pt x="427" y="18"/>
                </a:cubicBezTo>
                <a:cubicBezTo>
                  <a:pt x="427" y="17"/>
                  <a:pt x="426" y="17"/>
                  <a:pt x="425" y="17"/>
                </a:cubicBezTo>
                <a:close/>
                <a:moveTo>
                  <a:pt x="415" y="31"/>
                </a:moveTo>
                <a:cubicBezTo>
                  <a:pt x="415" y="31"/>
                  <a:pt x="415" y="31"/>
                  <a:pt x="415" y="31"/>
                </a:cubicBezTo>
                <a:cubicBezTo>
                  <a:pt x="415" y="32"/>
                  <a:pt x="416" y="31"/>
                  <a:pt x="415" y="31"/>
                </a:cubicBezTo>
                <a:close/>
                <a:moveTo>
                  <a:pt x="415" y="32"/>
                </a:moveTo>
                <a:cubicBezTo>
                  <a:pt x="415" y="32"/>
                  <a:pt x="415" y="32"/>
                  <a:pt x="415" y="31"/>
                </a:cubicBezTo>
                <a:cubicBezTo>
                  <a:pt x="414" y="32"/>
                  <a:pt x="414" y="32"/>
                  <a:pt x="414" y="32"/>
                </a:cubicBezTo>
                <a:cubicBezTo>
                  <a:pt x="414" y="32"/>
                  <a:pt x="415" y="32"/>
                  <a:pt x="415" y="32"/>
                </a:cubicBezTo>
                <a:close/>
                <a:moveTo>
                  <a:pt x="420" y="25"/>
                </a:moveTo>
                <a:cubicBezTo>
                  <a:pt x="419" y="25"/>
                  <a:pt x="420" y="26"/>
                  <a:pt x="420" y="25"/>
                </a:cubicBezTo>
                <a:close/>
                <a:moveTo>
                  <a:pt x="432" y="8"/>
                </a:moveTo>
                <a:cubicBezTo>
                  <a:pt x="433" y="9"/>
                  <a:pt x="433" y="9"/>
                  <a:pt x="434" y="8"/>
                </a:cubicBezTo>
                <a:cubicBezTo>
                  <a:pt x="433" y="8"/>
                  <a:pt x="432" y="8"/>
                  <a:pt x="432" y="8"/>
                </a:cubicBezTo>
                <a:close/>
                <a:moveTo>
                  <a:pt x="427" y="17"/>
                </a:moveTo>
                <a:cubicBezTo>
                  <a:pt x="427" y="16"/>
                  <a:pt x="426" y="16"/>
                  <a:pt x="426" y="17"/>
                </a:cubicBezTo>
                <a:cubicBezTo>
                  <a:pt x="426" y="17"/>
                  <a:pt x="427" y="17"/>
                  <a:pt x="427" y="17"/>
                </a:cubicBezTo>
                <a:close/>
                <a:moveTo>
                  <a:pt x="413" y="33"/>
                </a:moveTo>
                <a:cubicBezTo>
                  <a:pt x="413" y="33"/>
                  <a:pt x="413" y="33"/>
                  <a:pt x="412" y="34"/>
                </a:cubicBezTo>
                <a:cubicBezTo>
                  <a:pt x="413" y="34"/>
                  <a:pt x="413" y="34"/>
                  <a:pt x="413" y="34"/>
                </a:cubicBezTo>
                <a:cubicBezTo>
                  <a:pt x="413" y="34"/>
                  <a:pt x="413" y="34"/>
                  <a:pt x="413" y="33"/>
                </a:cubicBezTo>
                <a:cubicBezTo>
                  <a:pt x="413" y="33"/>
                  <a:pt x="413" y="33"/>
                  <a:pt x="413" y="33"/>
                </a:cubicBezTo>
                <a:close/>
                <a:moveTo>
                  <a:pt x="413" y="32"/>
                </a:moveTo>
                <a:cubicBezTo>
                  <a:pt x="414" y="32"/>
                  <a:pt x="414" y="32"/>
                  <a:pt x="414" y="32"/>
                </a:cubicBezTo>
                <a:cubicBezTo>
                  <a:pt x="414" y="32"/>
                  <a:pt x="414" y="32"/>
                  <a:pt x="413" y="32"/>
                </a:cubicBezTo>
                <a:close/>
                <a:moveTo>
                  <a:pt x="425" y="16"/>
                </a:moveTo>
                <a:cubicBezTo>
                  <a:pt x="425" y="16"/>
                  <a:pt x="425" y="16"/>
                  <a:pt x="425" y="16"/>
                </a:cubicBezTo>
                <a:cubicBezTo>
                  <a:pt x="425" y="17"/>
                  <a:pt x="426" y="17"/>
                  <a:pt x="426" y="17"/>
                </a:cubicBezTo>
                <a:cubicBezTo>
                  <a:pt x="426" y="16"/>
                  <a:pt x="426" y="16"/>
                  <a:pt x="425" y="16"/>
                </a:cubicBezTo>
                <a:close/>
                <a:moveTo>
                  <a:pt x="428" y="11"/>
                </a:moveTo>
                <a:cubicBezTo>
                  <a:pt x="428" y="11"/>
                  <a:pt x="427" y="12"/>
                  <a:pt x="426" y="12"/>
                </a:cubicBezTo>
                <a:cubicBezTo>
                  <a:pt x="426" y="13"/>
                  <a:pt x="427" y="12"/>
                  <a:pt x="427" y="13"/>
                </a:cubicBezTo>
                <a:cubicBezTo>
                  <a:pt x="428" y="12"/>
                  <a:pt x="428" y="12"/>
                  <a:pt x="429" y="12"/>
                </a:cubicBezTo>
                <a:cubicBezTo>
                  <a:pt x="429" y="12"/>
                  <a:pt x="429" y="11"/>
                  <a:pt x="428" y="11"/>
                </a:cubicBezTo>
                <a:close/>
                <a:moveTo>
                  <a:pt x="417" y="25"/>
                </a:moveTo>
                <a:cubicBezTo>
                  <a:pt x="417" y="25"/>
                  <a:pt x="416" y="25"/>
                  <a:pt x="416" y="26"/>
                </a:cubicBezTo>
                <a:cubicBezTo>
                  <a:pt x="417" y="26"/>
                  <a:pt x="418" y="25"/>
                  <a:pt x="417" y="25"/>
                </a:cubicBezTo>
                <a:close/>
                <a:moveTo>
                  <a:pt x="424" y="16"/>
                </a:moveTo>
                <a:cubicBezTo>
                  <a:pt x="423" y="17"/>
                  <a:pt x="423" y="17"/>
                  <a:pt x="423" y="17"/>
                </a:cubicBezTo>
                <a:cubicBezTo>
                  <a:pt x="424" y="17"/>
                  <a:pt x="424" y="17"/>
                  <a:pt x="424" y="17"/>
                </a:cubicBezTo>
                <a:cubicBezTo>
                  <a:pt x="424" y="17"/>
                  <a:pt x="424" y="17"/>
                  <a:pt x="424" y="16"/>
                </a:cubicBezTo>
                <a:close/>
                <a:moveTo>
                  <a:pt x="430" y="8"/>
                </a:moveTo>
                <a:cubicBezTo>
                  <a:pt x="430" y="8"/>
                  <a:pt x="431" y="9"/>
                  <a:pt x="431" y="8"/>
                </a:cubicBezTo>
                <a:cubicBezTo>
                  <a:pt x="431" y="8"/>
                  <a:pt x="430" y="8"/>
                  <a:pt x="430" y="8"/>
                </a:cubicBezTo>
                <a:close/>
                <a:moveTo>
                  <a:pt x="424" y="16"/>
                </a:moveTo>
                <a:cubicBezTo>
                  <a:pt x="424" y="16"/>
                  <a:pt x="424" y="16"/>
                  <a:pt x="424" y="16"/>
                </a:cubicBezTo>
                <a:cubicBezTo>
                  <a:pt x="424" y="16"/>
                  <a:pt x="423" y="16"/>
                  <a:pt x="424" y="16"/>
                </a:cubicBezTo>
                <a:close/>
                <a:moveTo>
                  <a:pt x="422" y="16"/>
                </a:moveTo>
                <a:cubicBezTo>
                  <a:pt x="422" y="16"/>
                  <a:pt x="422" y="16"/>
                  <a:pt x="422" y="16"/>
                </a:cubicBezTo>
                <a:cubicBezTo>
                  <a:pt x="422" y="16"/>
                  <a:pt x="422" y="16"/>
                  <a:pt x="422" y="16"/>
                </a:cubicBezTo>
                <a:cubicBezTo>
                  <a:pt x="422" y="16"/>
                  <a:pt x="422" y="16"/>
                  <a:pt x="422" y="16"/>
                </a:cubicBezTo>
                <a:cubicBezTo>
                  <a:pt x="422" y="16"/>
                  <a:pt x="422" y="16"/>
                  <a:pt x="422" y="16"/>
                </a:cubicBezTo>
                <a:close/>
                <a:moveTo>
                  <a:pt x="428" y="8"/>
                </a:moveTo>
                <a:cubicBezTo>
                  <a:pt x="428" y="8"/>
                  <a:pt x="429" y="8"/>
                  <a:pt x="429" y="8"/>
                </a:cubicBezTo>
                <a:cubicBezTo>
                  <a:pt x="428" y="8"/>
                  <a:pt x="428" y="8"/>
                  <a:pt x="428" y="8"/>
                </a:cubicBezTo>
                <a:close/>
                <a:moveTo>
                  <a:pt x="409" y="31"/>
                </a:moveTo>
                <a:cubicBezTo>
                  <a:pt x="409" y="31"/>
                  <a:pt x="409" y="32"/>
                  <a:pt x="409" y="31"/>
                </a:cubicBezTo>
                <a:close/>
                <a:moveTo>
                  <a:pt x="424" y="12"/>
                </a:moveTo>
                <a:cubicBezTo>
                  <a:pt x="424" y="11"/>
                  <a:pt x="424" y="13"/>
                  <a:pt x="424" y="12"/>
                </a:cubicBezTo>
                <a:close/>
                <a:moveTo>
                  <a:pt x="427" y="8"/>
                </a:moveTo>
                <a:cubicBezTo>
                  <a:pt x="427" y="8"/>
                  <a:pt x="427" y="8"/>
                  <a:pt x="427" y="8"/>
                </a:cubicBezTo>
                <a:close/>
                <a:moveTo>
                  <a:pt x="420" y="12"/>
                </a:moveTo>
                <a:cubicBezTo>
                  <a:pt x="421" y="13"/>
                  <a:pt x="421" y="11"/>
                  <a:pt x="421" y="12"/>
                </a:cubicBezTo>
                <a:cubicBezTo>
                  <a:pt x="422" y="12"/>
                  <a:pt x="422" y="12"/>
                  <a:pt x="423" y="11"/>
                </a:cubicBezTo>
                <a:cubicBezTo>
                  <a:pt x="422" y="11"/>
                  <a:pt x="421" y="11"/>
                  <a:pt x="420" y="12"/>
                </a:cubicBezTo>
                <a:close/>
                <a:moveTo>
                  <a:pt x="422" y="10"/>
                </a:moveTo>
                <a:cubicBezTo>
                  <a:pt x="422" y="10"/>
                  <a:pt x="423" y="10"/>
                  <a:pt x="423" y="10"/>
                </a:cubicBezTo>
                <a:cubicBezTo>
                  <a:pt x="423" y="10"/>
                  <a:pt x="422" y="10"/>
                  <a:pt x="422" y="10"/>
                </a:cubicBezTo>
                <a:close/>
                <a:moveTo>
                  <a:pt x="417" y="15"/>
                </a:moveTo>
                <a:cubicBezTo>
                  <a:pt x="417" y="15"/>
                  <a:pt x="416" y="14"/>
                  <a:pt x="416" y="15"/>
                </a:cubicBezTo>
                <a:cubicBezTo>
                  <a:pt x="416" y="15"/>
                  <a:pt x="417" y="15"/>
                  <a:pt x="417" y="16"/>
                </a:cubicBezTo>
                <a:cubicBezTo>
                  <a:pt x="416" y="15"/>
                  <a:pt x="416" y="15"/>
                  <a:pt x="416" y="16"/>
                </a:cubicBezTo>
                <a:cubicBezTo>
                  <a:pt x="416" y="16"/>
                  <a:pt x="416" y="16"/>
                  <a:pt x="416" y="16"/>
                </a:cubicBezTo>
                <a:cubicBezTo>
                  <a:pt x="416" y="15"/>
                  <a:pt x="417" y="16"/>
                  <a:pt x="418" y="16"/>
                </a:cubicBezTo>
                <a:cubicBezTo>
                  <a:pt x="417" y="15"/>
                  <a:pt x="417" y="15"/>
                  <a:pt x="417" y="15"/>
                </a:cubicBezTo>
                <a:close/>
                <a:moveTo>
                  <a:pt x="420" y="9"/>
                </a:moveTo>
                <a:cubicBezTo>
                  <a:pt x="420" y="9"/>
                  <a:pt x="420" y="9"/>
                  <a:pt x="420" y="9"/>
                </a:cubicBezTo>
                <a:cubicBezTo>
                  <a:pt x="420" y="10"/>
                  <a:pt x="421" y="11"/>
                  <a:pt x="422" y="10"/>
                </a:cubicBezTo>
                <a:cubicBezTo>
                  <a:pt x="421" y="10"/>
                  <a:pt x="421" y="9"/>
                  <a:pt x="420" y="9"/>
                </a:cubicBezTo>
                <a:close/>
                <a:moveTo>
                  <a:pt x="281" y="179"/>
                </a:moveTo>
                <a:cubicBezTo>
                  <a:pt x="282" y="179"/>
                  <a:pt x="282" y="178"/>
                  <a:pt x="283" y="179"/>
                </a:cubicBezTo>
                <a:cubicBezTo>
                  <a:pt x="283" y="179"/>
                  <a:pt x="283" y="179"/>
                  <a:pt x="283" y="179"/>
                </a:cubicBezTo>
                <a:cubicBezTo>
                  <a:pt x="282" y="178"/>
                  <a:pt x="282" y="179"/>
                  <a:pt x="281" y="179"/>
                </a:cubicBezTo>
                <a:close/>
                <a:moveTo>
                  <a:pt x="414" y="17"/>
                </a:moveTo>
                <a:cubicBezTo>
                  <a:pt x="414" y="17"/>
                  <a:pt x="415" y="18"/>
                  <a:pt x="415" y="18"/>
                </a:cubicBezTo>
                <a:cubicBezTo>
                  <a:pt x="415" y="17"/>
                  <a:pt x="414" y="17"/>
                  <a:pt x="414" y="17"/>
                </a:cubicBezTo>
                <a:close/>
                <a:moveTo>
                  <a:pt x="279" y="180"/>
                </a:moveTo>
                <a:cubicBezTo>
                  <a:pt x="280" y="180"/>
                  <a:pt x="280" y="180"/>
                  <a:pt x="281" y="180"/>
                </a:cubicBezTo>
                <a:cubicBezTo>
                  <a:pt x="281" y="179"/>
                  <a:pt x="280" y="180"/>
                  <a:pt x="279" y="180"/>
                </a:cubicBezTo>
                <a:close/>
                <a:moveTo>
                  <a:pt x="415" y="17"/>
                </a:moveTo>
                <a:cubicBezTo>
                  <a:pt x="414" y="17"/>
                  <a:pt x="415" y="18"/>
                  <a:pt x="415" y="17"/>
                </a:cubicBezTo>
                <a:close/>
                <a:moveTo>
                  <a:pt x="418" y="10"/>
                </a:moveTo>
                <a:cubicBezTo>
                  <a:pt x="418" y="11"/>
                  <a:pt x="418" y="11"/>
                  <a:pt x="418" y="11"/>
                </a:cubicBezTo>
                <a:cubicBezTo>
                  <a:pt x="418" y="12"/>
                  <a:pt x="419" y="12"/>
                  <a:pt x="419" y="11"/>
                </a:cubicBezTo>
                <a:cubicBezTo>
                  <a:pt x="419" y="11"/>
                  <a:pt x="419" y="11"/>
                  <a:pt x="418" y="10"/>
                </a:cubicBezTo>
                <a:close/>
                <a:moveTo>
                  <a:pt x="415" y="16"/>
                </a:moveTo>
                <a:cubicBezTo>
                  <a:pt x="415" y="15"/>
                  <a:pt x="416" y="16"/>
                  <a:pt x="415" y="16"/>
                </a:cubicBezTo>
                <a:close/>
                <a:moveTo>
                  <a:pt x="418" y="9"/>
                </a:moveTo>
                <a:cubicBezTo>
                  <a:pt x="419" y="10"/>
                  <a:pt x="419" y="10"/>
                  <a:pt x="420" y="9"/>
                </a:cubicBezTo>
                <a:cubicBezTo>
                  <a:pt x="419" y="9"/>
                  <a:pt x="419" y="9"/>
                  <a:pt x="418" y="9"/>
                </a:cubicBezTo>
                <a:close/>
                <a:moveTo>
                  <a:pt x="417" y="11"/>
                </a:moveTo>
                <a:cubicBezTo>
                  <a:pt x="416" y="12"/>
                  <a:pt x="417" y="11"/>
                  <a:pt x="417" y="11"/>
                </a:cubicBezTo>
                <a:close/>
                <a:moveTo>
                  <a:pt x="417" y="11"/>
                </a:moveTo>
                <a:cubicBezTo>
                  <a:pt x="417" y="11"/>
                  <a:pt x="417" y="11"/>
                  <a:pt x="417" y="10"/>
                </a:cubicBezTo>
                <a:cubicBezTo>
                  <a:pt x="417" y="11"/>
                  <a:pt x="417" y="11"/>
                  <a:pt x="417" y="11"/>
                </a:cubicBezTo>
                <a:cubicBezTo>
                  <a:pt x="417" y="11"/>
                  <a:pt x="417" y="11"/>
                  <a:pt x="417" y="11"/>
                </a:cubicBezTo>
                <a:close/>
                <a:moveTo>
                  <a:pt x="278" y="179"/>
                </a:moveTo>
                <a:cubicBezTo>
                  <a:pt x="277" y="179"/>
                  <a:pt x="277" y="179"/>
                  <a:pt x="276" y="179"/>
                </a:cubicBezTo>
                <a:cubicBezTo>
                  <a:pt x="277" y="180"/>
                  <a:pt x="278" y="180"/>
                  <a:pt x="278" y="179"/>
                </a:cubicBezTo>
                <a:close/>
                <a:moveTo>
                  <a:pt x="417" y="9"/>
                </a:moveTo>
                <a:cubicBezTo>
                  <a:pt x="417" y="10"/>
                  <a:pt x="418" y="9"/>
                  <a:pt x="418" y="9"/>
                </a:cubicBezTo>
                <a:cubicBezTo>
                  <a:pt x="418" y="9"/>
                  <a:pt x="417" y="9"/>
                  <a:pt x="417" y="9"/>
                </a:cubicBezTo>
                <a:close/>
                <a:moveTo>
                  <a:pt x="279" y="178"/>
                </a:moveTo>
                <a:cubicBezTo>
                  <a:pt x="279" y="178"/>
                  <a:pt x="279" y="178"/>
                  <a:pt x="279" y="178"/>
                </a:cubicBezTo>
                <a:close/>
                <a:moveTo>
                  <a:pt x="416" y="9"/>
                </a:moveTo>
                <a:cubicBezTo>
                  <a:pt x="416" y="9"/>
                  <a:pt x="416" y="9"/>
                  <a:pt x="416" y="9"/>
                </a:cubicBezTo>
                <a:cubicBezTo>
                  <a:pt x="417" y="9"/>
                  <a:pt x="416" y="8"/>
                  <a:pt x="416" y="9"/>
                </a:cubicBezTo>
                <a:close/>
                <a:moveTo>
                  <a:pt x="417" y="7"/>
                </a:move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8"/>
                  <a:pt x="416" y="8"/>
                </a:cubicBezTo>
                <a:cubicBezTo>
                  <a:pt x="417" y="8"/>
                  <a:pt x="416" y="7"/>
                  <a:pt x="417" y="7"/>
                </a:cubicBezTo>
                <a:close/>
                <a:moveTo>
                  <a:pt x="414" y="8"/>
                </a:moveTo>
                <a:cubicBezTo>
                  <a:pt x="414" y="9"/>
                  <a:pt x="413" y="8"/>
                  <a:pt x="413" y="9"/>
                </a:cubicBezTo>
                <a:cubicBezTo>
                  <a:pt x="413" y="10"/>
                  <a:pt x="414" y="9"/>
                  <a:pt x="415" y="10"/>
                </a:cubicBezTo>
                <a:cubicBezTo>
                  <a:pt x="415" y="9"/>
                  <a:pt x="416" y="9"/>
                  <a:pt x="416" y="9"/>
                </a:cubicBezTo>
                <a:cubicBezTo>
                  <a:pt x="415" y="9"/>
                  <a:pt x="414" y="9"/>
                  <a:pt x="414" y="8"/>
                </a:cubicBezTo>
                <a:close/>
                <a:moveTo>
                  <a:pt x="275" y="179"/>
                </a:moveTo>
                <a:cubicBezTo>
                  <a:pt x="275" y="179"/>
                  <a:pt x="275" y="179"/>
                  <a:pt x="275" y="179"/>
                </a:cubicBezTo>
                <a:close/>
                <a:moveTo>
                  <a:pt x="274" y="179"/>
                </a:moveTo>
                <a:cubicBezTo>
                  <a:pt x="275" y="180"/>
                  <a:pt x="275" y="179"/>
                  <a:pt x="275" y="179"/>
                </a:cubicBezTo>
                <a:cubicBezTo>
                  <a:pt x="275" y="179"/>
                  <a:pt x="274" y="179"/>
                  <a:pt x="274" y="179"/>
                </a:cubicBezTo>
                <a:close/>
                <a:moveTo>
                  <a:pt x="416" y="8"/>
                </a:moveTo>
                <a:cubicBezTo>
                  <a:pt x="415" y="7"/>
                  <a:pt x="416" y="8"/>
                  <a:pt x="416" y="8"/>
                </a:cubicBezTo>
                <a:close/>
                <a:moveTo>
                  <a:pt x="409" y="15"/>
                </a:moveTo>
                <a:cubicBezTo>
                  <a:pt x="409" y="15"/>
                  <a:pt x="409" y="16"/>
                  <a:pt x="410" y="15"/>
                </a:cubicBezTo>
                <a:cubicBezTo>
                  <a:pt x="410" y="15"/>
                  <a:pt x="409" y="15"/>
                  <a:pt x="409" y="15"/>
                </a:cubicBezTo>
                <a:close/>
                <a:moveTo>
                  <a:pt x="415" y="7"/>
                </a:moveTo>
                <a:cubicBezTo>
                  <a:pt x="416" y="7"/>
                  <a:pt x="415" y="7"/>
                  <a:pt x="415" y="7"/>
                </a:cubicBezTo>
                <a:close/>
                <a:moveTo>
                  <a:pt x="414" y="8"/>
                </a:moveTo>
                <a:cubicBezTo>
                  <a:pt x="414" y="8"/>
                  <a:pt x="414" y="8"/>
                  <a:pt x="415" y="8"/>
                </a:cubicBezTo>
                <a:cubicBezTo>
                  <a:pt x="414" y="8"/>
                  <a:pt x="414" y="8"/>
                  <a:pt x="414" y="8"/>
                </a:cubicBezTo>
                <a:close/>
                <a:moveTo>
                  <a:pt x="411" y="11"/>
                </a:moveTo>
                <a:cubicBezTo>
                  <a:pt x="410" y="10"/>
                  <a:pt x="411" y="11"/>
                  <a:pt x="411" y="11"/>
                </a:cubicBezTo>
                <a:close/>
                <a:moveTo>
                  <a:pt x="410" y="9"/>
                </a:moveTo>
                <a:cubicBezTo>
                  <a:pt x="411" y="9"/>
                  <a:pt x="411" y="9"/>
                  <a:pt x="411" y="8"/>
                </a:cubicBezTo>
                <a:cubicBezTo>
                  <a:pt x="411" y="8"/>
                  <a:pt x="411" y="9"/>
                  <a:pt x="410" y="9"/>
                </a:cubicBezTo>
                <a:close/>
                <a:moveTo>
                  <a:pt x="409" y="9"/>
                </a:moveTo>
                <a:cubicBezTo>
                  <a:pt x="409" y="9"/>
                  <a:pt x="409" y="9"/>
                  <a:pt x="409" y="9"/>
                </a:cubicBezTo>
                <a:cubicBezTo>
                  <a:pt x="409" y="9"/>
                  <a:pt x="409" y="10"/>
                  <a:pt x="409" y="10"/>
                </a:cubicBezTo>
                <a:cubicBezTo>
                  <a:pt x="409" y="10"/>
                  <a:pt x="409" y="9"/>
                  <a:pt x="409" y="9"/>
                </a:cubicBezTo>
                <a:cubicBezTo>
                  <a:pt x="409" y="9"/>
                  <a:pt x="409" y="9"/>
                  <a:pt x="409" y="9"/>
                </a:cubicBezTo>
                <a:close/>
                <a:moveTo>
                  <a:pt x="408" y="10"/>
                </a:moveTo>
                <a:cubicBezTo>
                  <a:pt x="408" y="11"/>
                  <a:pt x="407" y="11"/>
                  <a:pt x="407" y="11"/>
                </a:cubicBezTo>
                <a:cubicBezTo>
                  <a:pt x="407" y="11"/>
                  <a:pt x="408" y="11"/>
                  <a:pt x="408" y="11"/>
                </a:cubicBezTo>
                <a:cubicBezTo>
                  <a:pt x="408" y="11"/>
                  <a:pt x="408" y="11"/>
                  <a:pt x="408" y="11"/>
                </a:cubicBezTo>
                <a:cubicBezTo>
                  <a:pt x="408" y="11"/>
                  <a:pt x="408" y="11"/>
                  <a:pt x="408" y="10"/>
                </a:cubicBezTo>
                <a:close/>
                <a:moveTo>
                  <a:pt x="410" y="7"/>
                </a:moveTo>
                <a:cubicBezTo>
                  <a:pt x="410" y="7"/>
                  <a:pt x="410" y="7"/>
                  <a:pt x="410" y="7"/>
                </a:cubicBezTo>
                <a:cubicBezTo>
                  <a:pt x="410" y="7"/>
                  <a:pt x="410" y="7"/>
                  <a:pt x="410" y="7"/>
                </a:cubicBezTo>
                <a:close/>
                <a:moveTo>
                  <a:pt x="408" y="9"/>
                </a:moveTo>
                <a:cubicBezTo>
                  <a:pt x="408" y="9"/>
                  <a:pt x="409" y="9"/>
                  <a:pt x="409" y="9"/>
                </a:cubicBezTo>
                <a:cubicBezTo>
                  <a:pt x="409" y="8"/>
                  <a:pt x="408" y="9"/>
                  <a:pt x="408" y="9"/>
                </a:cubicBezTo>
                <a:close/>
                <a:moveTo>
                  <a:pt x="407" y="11"/>
                </a:moveTo>
                <a:cubicBezTo>
                  <a:pt x="406" y="11"/>
                  <a:pt x="407" y="11"/>
                  <a:pt x="407" y="11"/>
                </a:cubicBezTo>
                <a:close/>
                <a:moveTo>
                  <a:pt x="407" y="8"/>
                </a:moveTo>
                <a:cubicBezTo>
                  <a:pt x="406" y="9"/>
                  <a:pt x="405" y="7"/>
                  <a:pt x="404" y="8"/>
                </a:cubicBezTo>
                <a:cubicBezTo>
                  <a:pt x="405" y="9"/>
                  <a:pt x="406" y="8"/>
                  <a:pt x="407" y="9"/>
                </a:cubicBezTo>
                <a:cubicBezTo>
                  <a:pt x="407" y="9"/>
                  <a:pt x="406" y="9"/>
                  <a:pt x="407" y="10"/>
                </a:cubicBezTo>
                <a:cubicBezTo>
                  <a:pt x="407" y="10"/>
                  <a:pt x="408" y="9"/>
                  <a:pt x="408" y="9"/>
                </a:cubicBezTo>
                <a:cubicBezTo>
                  <a:pt x="407" y="9"/>
                  <a:pt x="408" y="8"/>
                  <a:pt x="407" y="8"/>
                </a:cubicBezTo>
                <a:close/>
                <a:moveTo>
                  <a:pt x="402" y="14"/>
                </a:moveTo>
                <a:cubicBezTo>
                  <a:pt x="401" y="14"/>
                  <a:pt x="401" y="14"/>
                  <a:pt x="401" y="14"/>
                </a:cubicBezTo>
                <a:cubicBezTo>
                  <a:pt x="401" y="15"/>
                  <a:pt x="400" y="16"/>
                  <a:pt x="399" y="16"/>
                </a:cubicBezTo>
                <a:cubicBezTo>
                  <a:pt x="400" y="16"/>
                  <a:pt x="400" y="16"/>
                  <a:pt x="399" y="16"/>
                </a:cubicBezTo>
                <a:cubicBezTo>
                  <a:pt x="400" y="16"/>
                  <a:pt x="402" y="16"/>
                  <a:pt x="402" y="14"/>
                </a:cubicBezTo>
                <a:close/>
                <a:moveTo>
                  <a:pt x="407" y="7"/>
                </a:moveTo>
                <a:cubicBezTo>
                  <a:pt x="407" y="7"/>
                  <a:pt x="407" y="7"/>
                  <a:pt x="407" y="7"/>
                </a:cubicBezTo>
                <a:close/>
                <a:moveTo>
                  <a:pt x="387" y="29"/>
                </a:moveTo>
                <a:cubicBezTo>
                  <a:pt x="387" y="30"/>
                  <a:pt x="387" y="30"/>
                  <a:pt x="387" y="30"/>
                </a:cubicBezTo>
                <a:cubicBezTo>
                  <a:pt x="387" y="30"/>
                  <a:pt x="387" y="30"/>
                  <a:pt x="387" y="30"/>
                </a:cubicBezTo>
                <a:cubicBezTo>
                  <a:pt x="388" y="30"/>
                  <a:pt x="387" y="30"/>
                  <a:pt x="388" y="30"/>
                </a:cubicBezTo>
                <a:cubicBezTo>
                  <a:pt x="388" y="30"/>
                  <a:pt x="387" y="29"/>
                  <a:pt x="387" y="29"/>
                </a:cubicBezTo>
                <a:close/>
                <a:moveTo>
                  <a:pt x="385" y="30"/>
                </a:moveTo>
                <a:cubicBezTo>
                  <a:pt x="386" y="30"/>
                  <a:pt x="386" y="30"/>
                  <a:pt x="387" y="30"/>
                </a:cubicBezTo>
                <a:cubicBezTo>
                  <a:pt x="386" y="29"/>
                  <a:pt x="386" y="29"/>
                  <a:pt x="385" y="30"/>
                </a:cubicBezTo>
                <a:close/>
                <a:moveTo>
                  <a:pt x="244" y="203"/>
                </a:moveTo>
                <a:cubicBezTo>
                  <a:pt x="243" y="203"/>
                  <a:pt x="244" y="204"/>
                  <a:pt x="244" y="203"/>
                </a:cubicBezTo>
                <a:close/>
                <a:moveTo>
                  <a:pt x="405" y="7"/>
                </a:moveTo>
                <a:cubicBezTo>
                  <a:pt x="405" y="7"/>
                  <a:pt x="405" y="7"/>
                  <a:pt x="405" y="7"/>
                </a:cubicBezTo>
                <a:cubicBezTo>
                  <a:pt x="405" y="7"/>
                  <a:pt x="404" y="7"/>
                  <a:pt x="405" y="7"/>
                </a:cubicBezTo>
                <a:close/>
                <a:moveTo>
                  <a:pt x="398" y="14"/>
                </a:moveTo>
                <a:cubicBezTo>
                  <a:pt x="398" y="14"/>
                  <a:pt x="399" y="15"/>
                  <a:pt x="399" y="14"/>
                </a:cubicBezTo>
                <a:cubicBezTo>
                  <a:pt x="399" y="14"/>
                  <a:pt x="398" y="14"/>
                  <a:pt x="398" y="14"/>
                </a:cubicBezTo>
                <a:close/>
                <a:moveTo>
                  <a:pt x="397" y="16"/>
                </a:moveTo>
                <a:cubicBezTo>
                  <a:pt x="397" y="15"/>
                  <a:pt x="398" y="16"/>
                  <a:pt x="397" y="16"/>
                </a:cubicBezTo>
                <a:close/>
                <a:moveTo>
                  <a:pt x="403" y="8"/>
                </a:moveTo>
                <a:cubicBezTo>
                  <a:pt x="402" y="9"/>
                  <a:pt x="402" y="9"/>
                  <a:pt x="402" y="10"/>
                </a:cubicBezTo>
                <a:cubicBezTo>
                  <a:pt x="402" y="9"/>
                  <a:pt x="403" y="9"/>
                  <a:pt x="403" y="8"/>
                </a:cubicBezTo>
                <a:close/>
                <a:moveTo>
                  <a:pt x="241" y="203"/>
                </a:moveTo>
                <a:cubicBezTo>
                  <a:pt x="241" y="203"/>
                  <a:pt x="242" y="204"/>
                  <a:pt x="242" y="203"/>
                </a:cubicBezTo>
                <a:cubicBezTo>
                  <a:pt x="242" y="203"/>
                  <a:pt x="242" y="203"/>
                  <a:pt x="241" y="203"/>
                </a:cubicBezTo>
                <a:close/>
                <a:moveTo>
                  <a:pt x="385" y="29"/>
                </a:moveTo>
                <a:cubicBezTo>
                  <a:pt x="385" y="29"/>
                  <a:pt x="385" y="28"/>
                  <a:pt x="385" y="29"/>
                </a:cubicBezTo>
                <a:close/>
                <a:moveTo>
                  <a:pt x="384" y="29"/>
                </a:moveTo>
                <a:cubicBezTo>
                  <a:pt x="384" y="29"/>
                  <a:pt x="384" y="29"/>
                  <a:pt x="384" y="29"/>
                </a:cubicBezTo>
                <a:cubicBezTo>
                  <a:pt x="384" y="29"/>
                  <a:pt x="384" y="29"/>
                  <a:pt x="385" y="29"/>
                </a:cubicBezTo>
                <a:cubicBezTo>
                  <a:pt x="384" y="29"/>
                  <a:pt x="384" y="29"/>
                  <a:pt x="384" y="29"/>
                </a:cubicBezTo>
                <a:close/>
                <a:moveTo>
                  <a:pt x="400" y="7"/>
                </a:moveTo>
                <a:cubicBezTo>
                  <a:pt x="399" y="8"/>
                  <a:pt x="399" y="7"/>
                  <a:pt x="398" y="8"/>
                </a:cubicBezTo>
                <a:cubicBezTo>
                  <a:pt x="400" y="9"/>
                  <a:pt x="401" y="8"/>
                  <a:pt x="402" y="8"/>
                </a:cubicBezTo>
                <a:cubicBezTo>
                  <a:pt x="401" y="7"/>
                  <a:pt x="401" y="8"/>
                  <a:pt x="400" y="7"/>
                </a:cubicBezTo>
                <a:close/>
                <a:moveTo>
                  <a:pt x="382" y="29"/>
                </a:moveTo>
                <a:cubicBezTo>
                  <a:pt x="382" y="29"/>
                  <a:pt x="382" y="29"/>
                  <a:pt x="381" y="30"/>
                </a:cubicBezTo>
                <a:cubicBezTo>
                  <a:pt x="383" y="30"/>
                  <a:pt x="383" y="29"/>
                  <a:pt x="384" y="29"/>
                </a:cubicBezTo>
                <a:cubicBezTo>
                  <a:pt x="383" y="29"/>
                  <a:pt x="383" y="29"/>
                  <a:pt x="382" y="29"/>
                </a:cubicBezTo>
                <a:close/>
                <a:moveTo>
                  <a:pt x="240" y="203"/>
                </a:moveTo>
                <a:cubicBezTo>
                  <a:pt x="240" y="203"/>
                  <a:pt x="241" y="203"/>
                  <a:pt x="240" y="203"/>
                </a:cubicBezTo>
                <a:close/>
                <a:moveTo>
                  <a:pt x="392" y="15"/>
                </a:moveTo>
                <a:cubicBezTo>
                  <a:pt x="392" y="16"/>
                  <a:pt x="393" y="16"/>
                  <a:pt x="394" y="15"/>
                </a:cubicBezTo>
                <a:cubicBezTo>
                  <a:pt x="393" y="15"/>
                  <a:pt x="393" y="15"/>
                  <a:pt x="392" y="15"/>
                </a:cubicBezTo>
                <a:close/>
                <a:moveTo>
                  <a:pt x="393" y="14"/>
                </a:moveTo>
                <a:cubicBezTo>
                  <a:pt x="392" y="13"/>
                  <a:pt x="393" y="14"/>
                  <a:pt x="393" y="14"/>
                </a:cubicBezTo>
                <a:close/>
                <a:moveTo>
                  <a:pt x="380" y="29"/>
                </a:moveTo>
                <a:cubicBezTo>
                  <a:pt x="379" y="29"/>
                  <a:pt x="380" y="30"/>
                  <a:pt x="380" y="29"/>
                </a:cubicBezTo>
                <a:close/>
                <a:moveTo>
                  <a:pt x="392" y="15"/>
                </a:moveTo>
                <a:cubicBezTo>
                  <a:pt x="391" y="15"/>
                  <a:pt x="391" y="15"/>
                  <a:pt x="391" y="15"/>
                </a:cubicBezTo>
                <a:cubicBezTo>
                  <a:pt x="392" y="15"/>
                  <a:pt x="392" y="15"/>
                  <a:pt x="392" y="15"/>
                </a:cubicBezTo>
                <a:close/>
                <a:moveTo>
                  <a:pt x="395" y="9"/>
                </a:moveTo>
                <a:cubicBezTo>
                  <a:pt x="395" y="9"/>
                  <a:pt x="395" y="10"/>
                  <a:pt x="396" y="10"/>
                </a:cubicBezTo>
                <a:cubicBezTo>
                  <a:pt x="395" y="10"/>
                  <a:pt x="395" y="9"/>
                  <a:pt x="395" y="9"/>
                </a:cubicBezTo>
                <a:close/>
                <a:moveTo>
                  <a:pt x="396" y="7"/>
                </a:moveTo>
                <a:cubicBezTo>
                  <a:pt x="396" y="8"/>
                  <a:pt x="396" y="7"/>
                  <a:pt x="396" y="7"/>
                </a:cubicBezTo>
                <a:close/>
                <a:moveTo>
                  <a:pt x="391" y="13"/>
                </a:moveTo>
                <a:cubicBezTo>
                  <a:pt x="391" y="13"/>
                  <a:pt x="391" y="13"/>
                  <a:pt x="391" y="13"/>
                </a:cubicBezTo>
                <a:cubicBezTo>
                  <a:pt x="391" y="14"/>
                  <a:pt x="391" y="14"/>
                  <a:pt x="392" y="13"/>
                </a:cubicBezTo>
                <a:cubicBezTo>
                  <a:pt x="391" y="13"/>
                  <a:pt x="391" y="13"/>
                  <a:pt x="391" y="13"/>
                </a:cubicBezTo>
                <a:close/>
                <a:moveTo>
                  <a:pt x="395" y="7"/>
                </a:moveTo>
                <a:cubicBezTo>
                  <a:pt x="396" y="7"/>
                  <a:pt x="396" y="8"/>
                  <a:pt x="396" y="7"/>
                </a:cubicBezTo>
                <a:cubicBezTo>
                  <a:pt x="396" y="7"/>
                  <a:pt x="396" y="7"/>
                  <a:pt x="395" y="7"/>
                </a:cubicBezTo>
                <a:close/>
                <a:moveTo>
                  <a:pt x="390" y="15"/>
                </a:moveTo>
                <a:cubicBezTo>
                  <a:pt x="390" y="15"/>
                  <a:pt x="390" y="15"/>
                  <a:pt x="390" y="15"/>
                </a:cubicBezTo>
                <a:cubicBezTo>
                  <a:pt x="390" y="15"/>
                  <a:pt x="390" y="15"/>
                  <a:pt x="390" y="15"/>
                </a:cubicBezTo>
                <a:close/>
                <a:moveTo>
                  <a:pt x="391" y="12"/>
                </a:moveTo>
                <a:cubicBezTo>
                  <a:pt x="391" y="12"/>
                  <a:pt x="391" y="13"/>
                  <a:pt x="392" y="13"/>
                </a:cubicBezTo>
                <a:cubicBezTo>
                  <a:pt x="391" y="12"/>
                  <a:pt x="391" y="12"/>
                  <a:pt x="391" y="12"/>
                </a:cubicBezTo>
                <a:close/>
                <a:moveTo>
                  <a:pt x="394" y="9"/>
                </a:moveTo>
                <a:cubicBezTo>
                  <a:pt x="394" y="9"/>
                  <a:pt x="394" y="9"/>
                  <a:pt x="394" y="9"/>
                </a:cubicBezTo>
                <a:close/>
                <a:moveTo>
                  <a:pt x="377" y="28"/>
                </a:moveTo>
                <a:cubicBezTo>
                  <a:pt x="377" y="28"/>
                  <a:pt x="378" y="28"/>
                  <a:pt x="377" y="28"/>
                </a:cubicBezTo>
                <a:close/>
                <a:moveTo>
                  <a:pt x="392" y="9"/>
                </a:moveTo>
                <a:cubicBezTo>
                  <a:pt x="392" y="9"/>
                  <a:pt x="392" y="10"/>
                  <a:pt x="392" y="9"/>
                </a:cubicBezTo>
                <a:close/>
                <a:moveTo>
                  <a:pt x="388" y="15"/>
                </a:moveTo>
                <a:cubicBezTo>
                  <a:pt x="388" y="15"/>
                  <a:pt x="388" y="15"/>
                  <a:pt x="387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lose/>
                <a:moveTo>
                  <a:pt x="395" y="6"/>
                </a:moveTo>
                <a:cubicBezTo>
                  <a:pt x="394" y="6"/>
                  <a:pt x="394" y="6"/>
                  <a:pt x="393" y="6"/>
                </a:cubicBezTo>
                <a:cubicBezTo>
                  <a:pt x="394" y="7"/>
                  <a:pt x="393" y="7"/>
                  <a:pt x="393" y="8"/>
                </a:cubicBezTo>
                <a:cubicBezTo>
                  <a:pt x="394" y="8"/>
                  <a:pt x="394" y="7"/>
                  <a:pt x="395" y="6"/>
                </a:cubicBezTo>
                <a:close/>
                <a:moveTo>
                  <a:pt x="375" y="29"/>
                </a:moveTo>
                <a:cubicBezTo>
                  <a:pt x="375" y="29"/>
                  <a:pt x="375" y="29"/>
                  <a:pt x="375" y="29"/>
                </a:cubicBezTo>
                <a:cubicBezTo>
                  <a:pt x="376" y="28"/>
                  <a:pt x="375" y="28"/>
                  <a:pt x="375" y="29"/>
                </a:cubicBezTo>
                <a:close/>
                <a:moveTo>
                  <a:pt x="389" y="7"/>
                </a:moveTo>
                <a:cubicBezTo>
                  <a:pt x="390" y="7"/>
                  <a:pt x="389" y="8"/>
                  <a:pt x="390" y="8"/>
                </a:cubicBezTo>
                <a:cubicBezTo>
                  <a:pt x="390" y="7"/>
                  <a:pt x="392" y="8"/>
                  <a:pt x="393" y="7"/>
                </a:cubicBezTo>
                <a:cubicBezTo>
                  <a:pt x="392" y="7"/>
                  <a:pt x="390" y="7"/>
                  <a:pt x="389" y="7"/>
                </a:cubicBezTo>
                <a:close/>
                <a:moveTo>
                  <a:pt x="374" y="29"/>
                </a:moveTo>
                <a:cubicBezTo>
                  <a:pt x="373" y="29"/>
                  <a:pt x="373" y="29"/>
                  <a:pt x="373" y="29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373" y="28"/>
                  <a:pt x="372" y="28"/>
                  <a:pt x="372" y="28"/>
                </a:cubicBezTo>
                <a:cubicBezTo>
                  <a:pt x="373" y="29"/>
                  <a:pt x="372" y="29"/>
                  <a:pt x="373" y="29"/>
                </a:cubicBezTo>
                <a:cubicBezTo>
                  <a:pt x="373" y="29"/>
                  <a:pt x="374" y="30"/>
                  <a:pt x="374" y="30"/>
                </a:cubicBezTo>
                <a:cubicBezTo>
                  <a:pt x="374" y="29"/>
                  <a:pt x="374" y="29"/>
                  <a:pt x="374" y="29"/>
                </a:cubicBezTo>
                <a:close/>
                <a:moveTo>
                  <a:pt x="389" y="9"/>
                </a:moveTo>
                <a:cubicBezTo>
                  <a:pt x="389" y="9"/>
                  <a:pt x="389" y="9"/>
                  <a:pt x="389" y="9"/>
                </a:cubicBezTo>
                <a:close/>
                <a:moveTo>
                  <a:pt x="386" y="14"/>
                </a:moveTo>
                <a:cubicBezTo>
                  <a:pt x="386" y="14"/>
                  <a:pt x="386" y="13"/>
                  <a:pt x="386" y="13"/>
                </a:cubicBezTo>
                <a:cubicBezTo>
                  <a:pt x="385" y="13"/>
                  <a:pt x="386" y="14"/>
                  <a:pt x="386" y="14"/>
                </a:cubicBezTo>
                <a:close/>
                <a:moveTo>
                  <a:pt x="386" y="13"/>
                </a:moveTo>
                <a:cubicBezTo>
                  <a:pt x="386" y="13"/>
                  <a:pt x="386" y="13"/>
                  <a:pt x="386" y="13"/>
                </a:cubicBezTo>
                <a:close/>
                <a:moveTo>
                  <a:pt x="383" y="13"/>
                </a:moveTo>
                <a:cubicBezTo>
                  <a:pt x="384" y="13"/>
                  <a:pt x="385" y="14"/>
                  <a:pt x="385" y="13"/>
                </a:cubicBezTo>
                <a:cubicBezTo>
                  <a:pt x="384" y="13"/>
                  <a:pt x="384" y="13"/>
                  <a:pt x="383" y="13"/>
                </a:cubicBezTo>
                <a:close/>
                <a:moveTo>
                  <a:pt x="371" y="29"/>
                </a:moveTo>
                <a:cubicBezTo>
                  <a:pt x="371" y="29"/>
                  <a:pt x="371" y="29"/>
                  <a:pt x="371" y="29"/>
                </a:cubicBezTo>
                <a:close/>
                <a:moveTo>
                  <a:pt x="387" y="8"/>
                </a:moveTo>
                <a:cubicBezTo>
                  <a:pt x="387" y="9"/>
                  <a:pt x="387" y="9"/>
                  <a:pt x="387" y="9"/>
                </a:cubicBezTo>
                <a:cubicBezTo>
                  <a:pt x="388" y="8"/>
                  <a:pt x="387" y="8"/>
                  <a:pt x="387" y="8"/>
                </a:cubicBezTo>
                <a:close/>
                <a:moveTo>
                  <a:pt x="381" y="14"/>
                </a:moveTo>
                <a:cubicBezTo>
                  <a:pt x="381" y="15"/>
                  <a:pt x="382" y="15"/>
                  <a:pt x="382" y="14"/>
                </a:cubicBezTo>
                <a:cubicBezTo>
                  <a:pt x="382" y="14"/>
                  <a:pt x="382" y="14"/>
                  <a:pt x="381" y="14"/>
                </a:cubicBezTo>
                <a:close/>
                <a:moveTo>
                  <a:pt x="381" y="14"/>
                </a:moveTo>
                <a:cubicBezTo>
                  <a:pt x="381" y="14"/>
                  <a:pt x="380" y="14"/>
                  <a:pt x="380" y="14"/>
                </a:cubicBezTo>
                <a:cubicBezTo>
                  <a:pt x="380" y="15"/>
                  <a:pt x="381" y="16"/>
                  <a:pt x="381" y="15"/>
                </a:cubicBezTo>
                <a:cubicBezTo>
                  <a:pt x="381" y="15"/>
                  <a:pt x="381" y="14"/>
                  <a:pt x="381" y="14"/>
                </a:cubicBezTo>
                <a:close/>
                <a:moveTo>
                  <a:pt x="382" y="13"/>
                </a:moveTo>
                <a:cubicBezTo>
                  <a:pt x="382" y="13"/>
                  <a:pt x="383" y="13"/>
                  <a:pt x="383" y="13"/>
                </a:cubicBezTo>
                <a:cubicBezTo>
                  <a:pt x="383" y="12"/>
                  <a:pt x="382" y="12"/>
                  <a:pt x="382" y="13"/>
                </a:cubicBezTo>
                <a:close/>
                <a:moveTo>
                  <a:pt x="369" y="29"/>
                </a:moveTo>
                <a:cubicBezTo>
                  <a:pt x="369" y="28"/>
                  <a:pt x="368" y="29"/>
                  <a:pt x="369" y="29"/>
                </a:cubicBezTo>
                <a:close/>
                <a:moveTo>
                  <a:pt x="388" y="4"/>
                </a:moveTo>
                <a:cubicBezTo>
                  <a:pt x="386" y="4"/>
                  <a:pt x="386" y="5"/>
                  <a:pt x="385" y="6"/>
                </a:cubicBezTo>
                <a:cubicBezTo>
                  <a:pt x="385" y="5"/>
                  <a:pt x="385" y="5"/>
                  <a:pt x="385" y="5"/>
                </a:cubicBezTo>
                <a:cubicBezTo>
                  <a:pt x="385" y="5"/>
                  <a:pt x="386" y="4"/>
                  <a:pt x="386" y="4"/>
                </a:cubicBezTo>
                <a:cubicBezTo>
                  <a:pt x="384" y="4"/>
                  <a:pt x="383" y="5"/>
                  <a:pt x="382" y="7"/>
                </a:cubicBezTo>
                <a:cubicBezTo>
                  <a:pt x="383" y="8"/>
                  <a:pt x="383" y="7"/>
                  <a:pt x="384" y="7"/>
                </a:cubicBezTo>
                <a:cubicBezTo>
                  <a:pt x="385" y="7"/>
                  <a:pt x="384" y="7"/>
                  <a:pt x="385" y="7"/>
                </a:cubicBezTo>
                <a:cubicBezTo>
                  <a:pt x="385" y="7"/>
                  <a:pt x="386" y="7"/>
                  <a:pt x="386" y="8"/>
                </a:cubicBezTo>
                <a:cubicBezTo>
                  <a:pt x="387" y="7"/>
                  <a:pt x="389" y="6"/>
                  <a:pt x="388" y="4"/>
                </a:cubicBezTo>
                <a:close/>
                <a:moveTo>
                  <a:pt x="373" y="23"/>
                </a:moveTo>
                <a:cubicBezTo>
                  <a:pt x="374" y="24"/>
                  <a:pt x="374" y="23"/>
                  <a:pt x="374" y="23"/>
                </a:cubicBezTo>
                <a:cubicBezTo>
                  <a:pt x="374" y="23"/>
                  <a:pt x="374" y="23"/>
                  <a:pt x="373" y="23"/>
                </a:cubicBezTo>
                <a:close/>
                <a:moveTo>
                  <a:pt x="382" y="12"/>
                </a:moveTo>
                <a:cubicBezTo>
                  <a:pt x="383" y="12"/>
                  <a:pt x="383" y="12"/>
                  <a:pt x="383" y="12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83" y="12"/>
                  <a:pt x="383" y="12"/>
                  <a:pt x="382" y="12"/>
                </a:cubicBezTo>
                <a:close/>
                <a:moveTo>
                  <a:pt x="381" y="13"/>
                </a:moveTo>
                <a:cubicBezTo>
                  <a:pt x="381" y="13"/>
                  <a:pt x="382" y="14"/>
                  <a:pt x="381" y="13"/>
                </a:cubicBezTo>
                <a:close/>
                <a:moveTo>
                  <a:pt x="379" y="15"/>
                </a:moveTo>
                <a:cubicBezTo>
                  <a:pt x="379" y="15"/>
                  <a:pt x="379" y="15"/>
                  <a:pt x="379" y="15"/>
                </a:cubicBezTo>
                <a:cubicBezTo>
                  <a:pt x="379" y="15"/>
                  <a:pt x="379" y="15"/>
                  <a:pt x="379" y="15"/>
                </a:cubicBezTo>
                <a:cubicBezTo>
                  <a:pt x="379" y="15"/>
                  <a:pt x="380" y="15"/>
                  <a:pt x="380" y="15"/>
                </a:cubicBezTo>
                <a:cubicBezTo>
                  <a:pt x="380" y="15"/>
                  <a:pt x="379" y="14"/>
                  <a:pt x="379" y="15"/>
                </a:cubicBezTo>
                <a:close/>
                <a:moveTo>
                  <a:pt x="367" y="28"/>
                </a:moveTo>
                <a:cubicBezTo>
                  <a:pt x="368" y="29"/>
                  <a:pt x="367" y="29"/>
                  <a:pt x="368" y="29"/>
                </a:cubicBezTo>
                <a:cubicBezTo>
                  <a:pt x="368" y="29"/>
                  <a:pt x="368" y="28"/>
                  <a:pt x="367" y="28"/>
                </a:cubicBezTo>
                <a:close/>
                <a:moveTo>
                  <a:pt x="380" y="12"/>
                </a:moveTo>
                <a:cubicBezTo>
                  <a:pt x="380" y="13"/>
                  <a:pt x="381" y="13"/>
                  <a:pt x="381" y="13"/>
                </a:cubicBezTo>
                <a:cubicBezTo>
                  <a:pt x="381" y="13"/>
                  <a:pt x="381" y="12"/>
                  <a:pt x="380" y="12"/>
                </a:cubicBezTo>
                <a:close/>
                <a:moveTo>
                  <a:pt x="379" y="13"/>
                </a:moveTo>
                <a:cubicBezTo>
                  <a:pt x="379" y="13"/>
                  <a:pt x="380" y="13"/>
                  <a:pt x="381" y="13"/>
                </a:cubicBezTo>
                <a:cubicBezTo>
                  <a:pt x="380" y="13"/>
                  <a:pt x="379" y="12"/>
                  <a:pt x="379" y="13"/>
                </a:cubicBezTo>
                <a:close/>
                <a:moveTo>
                  <a:pt x="377" y="14"/>
                </a:moveTo>
                <a:cubicBezTo>
                  <a:pt x="378" y="14"/>
                  <a:pt x="378" y="15"/>
                  <a:pt x="378" y="15"/>
                </a:cubicBezTo>
                <a:cubicBezTo>
                  <a:pt x="378" y="15"/>
                  <a:pt x="378" y="15"/>
                  <a:pt x="379" y="15"/>
                </a:cubicBezTo>
                <a:cubicBezTo>
                  <a:pt x="378" y="14"/>
                  <a:pt x="378" y="14"/>
                  <a:pt x="377" y="14"/>
                </a:cubicBezTo>
                <a:close/>
                <a:moveTo>
                  <a:pt x="366" y="29"/>
                </a:moveTo>
                <a:cubicBezTo>
                  <a:pt x="366" y="29"/>
                  <a:pt x="367" y="29"/>
                  <a:pt x="367" y="29"/>
                </a:cubicBezTo>
                <a:cubicBezTo>
                  <a:pt x="367" y="29"/>
                  <a:pt x="366" y="29"/>
                  <a:pt x="366" y="29"/>
                </a:cubicBezTo>
                <a:close/>
                <a:moveTo>
                  <a:pt x="367" y="28"/>
                </a:moveTo>
                <a:cubicBezTo>
                  <a:pt x="367" y="28"/>
                  <a:pt x="367" y="28"/>
                  <a:pt x="368" y="28"/>
                </a:cubicBezTo>
                <a:cubicBezTo>
                  <a:pt x="367" y="27"/>
                  <a:pt x="366" y="27"/>
                  <a:pt x="367" y="28"/>
                </a:cubicBezTo>
                <a:close/>
                <a:moveTo>
                  <a:pt x="366" y="27"/>
                </a:moveTo>
                <a:cubicBezTo>
                  <a:pt x="366" y="27"/>
                  <a:pt x="366" y="27"/>
                  <a:pt x="365" y="27"/>
                </a:cubicBezTo>
                <a:cubicBezTo>
                  <a:pt x="366" y="28"/>
                  <a:pt x="366" y="28"/>
                  <a:pt x="366" y="28"/>
                </a:cubicBezTo>
                <a:cubicBezTo>
                  <a:pt x="366" y="28"/>
                  <a:pt x="366" y="28"/>
                  <a:pt x="366" y="28"/>
                </a:cubicBezTo>
                <a:cubicBezTo>
                  <a:pt x="366" y="27"/>
                  <a:pt x="366" y="27"/>
                  <a:pt x="366" y="27"/>
                </a:cubicBezTo>
                <a:close/>
                <a:moveTo>
                  <a:pt x="380" y="8"/>
                </a:moveTo>
                <a:cubicBezTo>
                  <a:pt x="380" y="8"/>
                  <a:pt x="380" y="8"/>
                  <a:pt x="380" y="8"/>
                </a:cubicBezTo>
                <a:cubicBezTo>
                  <a:pt x="380" y="9"/>
                  <a:pt x="381" y="9"/>
                  <a:pt x="381" y="8"/>
                </a:cubicBezTo>
                <a:cubicBezTo>
                  <a:pt x="381" y="8"/>
                  <a:pt x="381" y="8"/>
                  <a:pt x="380" y="8"/>
                </a:cubicBezTo>
                <a:close/>
                <a:moveTo>
                  <a:pt x="375" y="14"/>
                </a:moveTo>
                <a:cubicBezTo>
                  <a:pt x="374" y="14"/>
                  <a:pt x="374" y="15"/>
                  <a:pt x="374" y="15"/>
                </a:cubicBezTo>
                <a:cubicBezTo>
                  <a:pt x="374" y="15"/>
                  <a:pt x="374" y="15"/>
                  <a:pt x="375" y="15"/>
                </a:cubicBezTo>
                <a:cubicBezTo>
                  <a:pt x="375" y="15"/>
                  <a:pt x="375" y="15"/>
                  <a:pt x="375" y="15"/>
                </a:cubicBezTo>
                <a:cubicBezTo>
                  <a:pt x="375" y="15"/>
                  <a:pt x="375" y="14"/>
                  <a:pt x="375" y="14"/>
                </a:cubicBezTo>
                <a:close/>
                <a:moveTo>
                  <a:pt x="379" y="8"/>
                </a:moveTo>
                <a:cubicBezTo>
                  <a:pt x="379" y="8"/>
                  <a:pt x="380" y="8"/>
                  <a:pt x="379" y="8"/>
                </a:cubicBezTo>
                <a:close/>
                <a:moveTo>
                  <a:pt x="374" y="7"/>
                </a:moveTo>
                <a:cubicBezTo>
                  <a:pt x="373" y="6"/>
                  <a:pt x="372" y="7"/>
                  <a:pt x="371" y="6"/>
                </a:cubicBezTo>
                <a:cubicBezTo>
                  <a:pt x="371" y="7"/>
                  <a:pt x="370" y="7"/>
                  <a:pt x="370" y="7"/>
                </a:cubicBezTo>
                <a:cubicBezTo>
                  <a:pt x="370" y="7"/>
                  <a:pt x="368" y="6"/>
                  <a:pt x="367" y="6"/>
                </a:cubicBezTo>
                <a:cubicBezTo>
                  <a:pt x="366" y="5"/>
                  <a:pt x="365" y="6"/>
                  <a:pt x="364" y="5"/>
                </a:cubicBezTo>
                <a:cubicBezTo>
                  <a:pt x="364" y="6"/>
                  <a:pt x="364" y="6"/>
                  <a:pt x="364" y="7"/>
                </a:cubicBezTo>
                <a:cubicBezTo>
                  <a:pt x="363" y="7"/>
                  <a:pt x="362" y="7"/>
                  <a:pt x="362" y="6"/>
                </a:cubicBezTo>
                <a:cubicBezTo>
                  <a:pt x="363" y="6"/>
                  <a:pt x="362" y="5"/>
                  <a:pt x="362" y="5"/>
                </a:cubicBezTo>
                <a:cubicBezTo>
                  <a:pt x="361" y="5"/>
                  <a:pt x="361" y="5"/>
                  <a:pt x="361" y="5"/>
                </a:cubicBezTo>
                <a:cubicBezTo>
                  <a:pt x="360" y="4"/>
                  <a:pt x="360" y="4"/>
                  <a:pt x="359" y="5"/>
                </a:cubicBezTo>
                <a:cubicBezTo>
                  <a:pt x="359" y="6"/>
                  <a:pt x="359" y="6"/>
                  <a:pt x="360" y="6"/>
                </a:cubicBezTo>
                <a:cubicBezTo>
                  <a:pt x="359" y="7"/>
                  <a:pt x="359" y="6"/>
                  <a:pt x="359" y="6"/>
                </a:cubicBezTo>
                <a:cubicBezTo>
                  <a:pt x="359" y="6"/>
                  <a:pt x="359" y="5"/>
                  <a:pt x="358" y="5"/>
                </a:cubicBezTo>
                <a:cubicBezTo>
                  <a:pt x="357" y="5"/>
                  <a:pt x="358" y="4"/>
                  <a:pt x="358" y="4"/>
                </a:cubicBezTo>
                <a:cubicBezTo>
                  <a:pt x="358" y="4"/>
                  <a:pt x="357" y="4"/>
                  <a:pt x="357" y="4"/>
                </a:cubicBezTo>
                <a:cubicBezTo>
                  <a:pt x="357" y="3"/>
                  <a:pt x="358" y="3"/>
                  <a:pt x="358" y="3"/>
                </a:cubicBezTo>
                <a:cubicBezTo>
                  <a:pt x="358" y="2"/>
                  <a:pt x="358" y="2"/>
                  <a:pt x="357" y="2"/>
                </a:cubicBezTo>
                <a:cubicBezTo>
                  <a:pt x="356" y="3"/>
                  <a:pt x="355" y="2"/>
                  <a:pt x="354" y="3"/>
                </a:cubicBezTo>
                <a:cubicBezTo>
                  <a:pt x="354" y="3"/>
                  <a:pt x="354" y="3"/>
                  <a:pt x="355" y="4"/>
                </a:cubicBezTo>
                <a:cubicBezTo>
                  <a:pt x="355" y="3"/>
                  <a:pt x="356" y="3"/>
                  <a:pt x="357" y="4"/>
                </a:cubicBezTo>
                <a:cubicBezTo>
                  <a:pt x="357" y="4"/>
                  <a:pt x="356" y="5"/>
                  <a:pt x="356" y="5"/>
                </a:cubicBezTo>
                <a:cubicBezTo>
                  <a:pt x="356" y="6"/>
                  <a:pt x="355" y="5"/>
                  <a:pt x="355" y="6"/>
                </a:cubicBezTo>
                <a:cubicBezTo>
                  <a:pt x="355" y="5"/>
                  <a:pt x="354" y="6"/>
                  <a:pt x="354" y="6"/>
                </a:cubicBezTo>
                <a:cubicBezTo>
                  <a:pt x="354" y="6"/>
                  <a:pt x="354" y="6"/>
                  <a:pt x="355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5" y="6"/>
                  <a:pt x="356" y="6"/>
                  <a:pt x="356" y="6"/>
                </a:cubicBezTo>
                <a:cubicBezTo>
                  <a:pt x="355" y="7"/>
                  <a:pt x="354" y="6"/>
                  <a:pt x="353" y="6"/>
                </a:cubicBezTo>
                <a:cubicBezTo>
                  <a:pt x="353" y="6"/>
                  <a:pt x="354" y="6"/>
                  <a:pt x="354" y="5"/>
                </a:cubicBezTo>
                <a:cubicBezTo>
                  <a:pt x="354" y="5"/>
                  <a:pt x="354" y="5"/>
                  <a:pt x="354" y="5"/>
                </a:cubicBezTo>
                <a:cubicBezTo>
                  <a:pt x="353" y="4"/>
                  <a:pt x="352" y="5"/>
                  <a:pt x="352" y="3"/>
                </a:cubicBezTo>
                <a:cubicBezTo>
                  <a:pt x="352" y="3"/>
                  <a:pt x="352" y="4"/>
                  <a:pt x="352" y="3"/>
                </a:cubicBezTo>
                <a:cubicBezTo>
                  <a:pt x="353" y="3"/>
                  <a:pt x="352" y="3"/>
                  <a:pt x="352" y="3"/>
                </a:cubicBezTo>
                <a:cubicBezTo>
                  <a:pt x="351" y="2"/>
                  <a:pt x="351" y="3"/>
                  <a:pt x="350" y="2"/>
                </a:cubicBezTo>
                <a:cubicBezTo>
                  <a:pt x="349" y="2"/>
                  <a:pt x="349" y="3"/>
                  <a:pt x="348" y="3"/>
                </a:cubicBezTo>
                <a:cubicBezTo>
                  <a:pt x="348" y="3"/>
                  <a:pt x="349" y="3"/>
                  <a:pt x="349" y="4"/>
                </a:cubicBezTo>
                <a:cubicBezTo>
                  <a:pt x="348" y="4"/>
                  <a:pt x="348" y="4"/>
                  <a:pt x="348" y="3"/>
                </a:cubicBezTo>
                <a:cubicBezTo>
                  <a:pt x="347" y="4"/>
                  <a:pt x="349" y="5"/>
                  <a:pt x="349" y="5"/>
                </a:cubicBezTo>
                <a:cubicBezTo>
                  <a:pt x="349" y="5"/>
                  <a:pt x="349" y="5"/>
                  <a:pt x="350" y="5"/>
                </a:cubicBezTo>
                <a:cubicBezTo>
                  <a:pt x="350" y="5"/>
                  <a:pt x="350" y="4"/>
                  <a:pt x="349" y="4"/>
                </a:cubicBezTo>
                <a:cubicBezTo>
                  <a:pt x="349" y="4"/>
                  <a:pt x="350" y="3"/>
                  <a:pt x="350" y="3"/>
                </a:cubicBezTo>
                <a:cubicBezTo>
                  <a:pt x="350" y="3"/>
                  <a:pt x="351" y="3"/>
                  <a:pt x="351" y="3"/>
                </a:cubicBezTo>
                <a:cubicBezTo>
                  <a:pt x="351" y="3"/>
                  <a:pt x="351" y="4"/>
                  <a:pt x="351" y="4"/>
                </a:cubicBezTo>
                <a:cubicBezTo>
                  <a:pt x="351" y="4"/>
                  <a:pt x="351" y="4"/>
                  <a:pt x="351" y="5"/>
                </a:cubicBezTo>
                <a:cubicBezTo>
                  <a:pt x="351" y="5"/>
                  <a:pt x="351" y="5"/>
                  <a:pt x="351" y="6"/>
                </a:cubicBezTo>
                <a:cubicBezTo>
                  <a:pt x="351" y="6"/>
                  <a:pt x="351" y="6"/>
                  <a:pt x="351" y="6"/>
                </a:cubicBezTo>
                <a:cubicBezTo>
                  <a:pt x="350" y="6"/>
                  <a:pt x="350" y="7"/>
                  <a:pt x="349" y="6"/>
                </a:cubicBezTo>
                <a:cubicBezTo>
                  <a:pt x="349" y="6"/>
                  <a:pt x="349" y="6"/>
                  <a:pt x="349" y="7"/>
                </a:cubicBezTo>
                <a:cubicBezTo>
                  <a:pt x="348" y="6"/>
                  <a:pt x="348" y="7"/>
                  <a:pt x="348" y="6"/>
                </a:cubicBezTo>
                <a:cubicBezTo>
                  <a:pt x="348" y="6"/>
                  <a:pt x="348" y="6"/>
                  <a:pt x="348" y="6"/>
                </a:cubicBezTo>
                <a:cubicBezTo>
                  <a:pt x="347" y="6"/>
                  <a:pt x="347" y="6"/>
                  <a:pt x="347" y="6"/>
                </a:cubicBezTo>
                <a:cubicBezTo>
                  <a:pt x="347" y="6"/>
                  <a:pt x="346" y="6"/>
                  <a:pt x="346" y="6"/>
                </a:cubicBezTo>
                <a:cubicBezTo>
                  <a:pt x="346" y="5"/>
                  <a:pt x="347" y="6"/>
                  <a:pt x="347" y="6"/>
                </a:cubicBezTo>
                <a:cubicBezTo>
                  <a:pt x="347" y="5"/>
                  <a:pt x="346" y="5"/>
                  <a:pt x="346" y="4"/>
                </a:cubicBezTo>
                <a:cubicBezTo>
                  <a:pt x="347" y="4"/>
                  <a:pt x="347" y="5"/>
                  <a:pt x="347" y="5"/>
                </a:cubicBezTo>
                <a:cubicBezTo>
                  <a:pt x="347" y="4"/>
                  <a:pt x="345" y="4"/>
                  <a:pt x="345" y="3"/>
                </a:cubicBezTo>
                <a:cubicBezTo>
                  <a:pt x="345" y="2"/>
                  <a:pt x="345" y="3"/>
                  <a:pt x="346" y="3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9" y="0"/>
                  <a:pt x="352" y="1"/>
                  <a:pt x="355" y="1"/>
                </a:cubicBezTo>
                <a:cubicBezTo>
                  <a:pt x="355" y="1"/>
                  <a:pt x="355" y="2"/>
                  <a:pt x="355" y="2"/>
                </a:cubicBezTo>
                <a:cubicBezTo>
                  <a:pt x="358" y="0"/>
                  <a:pt x="361" y="3"/>
                  <a:pt x="363" y="2"/>
                </a:cubicBezTo>
                <a:cubicBezTo>
                  <a:pt x="364" y="2"/>
                  <a:pt x="365" y="3"/>
                  <a:pt x="365" y="2"/>
                </a:cubicBezTo>
                <a:cubicBezTo>
                  <a:pt x="366" y="3"/>
                  <a:pt x="367" y="3"/>
                  <a:pt x="368" y="2"/>
                </a:cubicBezTo>
                <a:cubicBezTo>
                  <a:pt x="368" y="3"/>
                  <a:pt x="369" y="2"/>
                  <a:pt x="370" y="3"/>
                </a:cubicBezTo>
                <a:cubicBezTo>
                  <a:pt x="371" y="3"/>
                  <a:pt x="370" y="4"/>
                  <a:pt x="371" y="4"/>
                </a:cubicBezTo>
                <a:cubicBezTo>
                  <a:pt x="371" y="4"/>
                  <a:pt x="371" y="3"/>
                  <a:pt x="371" y="3"/>
                </a:cubicBezTo>
                <a:cubicBezTo>
                  <a:pt x="372" y="3"/>
                  <a:pt x="372" y="3"/>
                  <a:pt x="373" y="3"/>
                </a:cubicBezTo>
                <a:cubicBezTo>
                  <a:pt x="374" y="3"/>
                  <a:pt x="375" y="3"/>
                  <a:pt x="375" y="3"/>
                </a:cubicBezTo>
                <a:cubicBezTo>
                  <a:pt x="376" y="3"/>
                  <a:pt x="375" y="4"/>
                  <a:pt x="375" y="5"/>
                </a:cubicBezTo>
                <a:cubicBezTo>
                  <a:pt x="376" y="5"/>
                  <a:pt x="376" y="5"/>
                  <a:pt x="376" y="5"/>
                </a:cubicBezTo>
                <a:cubicBezTo>
                  <a:pt x="377" y="4"/>
                  <a:pt x="377" y="3"/>
                  <a:pt x="378" y="3"/>
                </a:cubicBezTo>
                <a:cubicBezTo>
                  <a:pt x="380" y="4"/>
                  <a:pt x="382" y="3"/>
                  <a:pt x="383" y="4"/>
                </a:cubicBezTo>
                <a:cubicBezTo>
                  <a:pt x="381" y="4"/>
                  <a:pt x="381" y="5"/>
                  <a:pt x="380" y="6"/>
                </a:cubicBezTo>
                <a:cubicBezTo>
                  <a:pt x="380" y="6"/>
                  <a:pt x="379" y="6"/>
                  <a:pt x="378" y="6"/>
                </a:cubicBezTo>
                <a:cubicBezTo>
                  <a:pt x="377" y="6"/>
                  <a:pt x="375" y="6"/>
                  <a:pt x="374" y="7"/>
                </a:cubicBezTo>
                <a:close/>
                <a:moveTo>
                  <a:pt x="368" y="3"/>
                </a:moveTo>
                <a:cubicBezTo>
                  <a:pt x="367" y="3"/>
                  <a:pt x="367" y="3"/>
                  <a:pt x="366" y="4"/>
                </a:cubicBezTo>
                <a:cubicBezTo>
                  <a:pt x="367" y="6"/>
                  <a:pt x="370" y="4"/>
                  <a:pt x="371" y="4"/>
                </a:cubicBezTo>
                <a:cubicBezTo>
                  <a:pt x="370" y="3"/>
                  <a:pt x="368" y="5"/>
                  <a:pt x="368" y="3"/>
                </a:cubicBezTo>
                <a:close/>
                <a:moveTo>
                  <a:pt x="361" y="3"/>
                </a:moveTo>
                <a:cubicBezTo>
                  <a:pt x="360" y="3"/>
                  <a:pt x="361" y="4"/>
                  <a:pt x="362" y="4"/>
                </a:cubicBezTo>
                <a:cubicBezTo>
                  <a:pt x="361" y="3"/>
                  <a:pt x="361" y="3"/>
                  <a:pt x="361" y="3"/>
                </a:cubicBezTo>
                <a:close/>
                <a:moveTo>
                  <a:pt x="359" y="2"/>
                </a:moveTo>
                <a:cubicBezTo>
                  <a:pt x="359" y="2"/>
                  <a:pt x="359" y="2"/>
                  <a:pt x="358" y="2"/>
                </a:cubicBezTo>
                <a:cubicBezTo>
                  <a:pt x="358" y="2"/>
                  <a:pt x="358" y="3"/>
                  <a:pt x="359" y="3"/>
                </a:cubicBezTo>
                <a:cubicBezTo>
                  <a:pt x="359" y="3"/>
                  <a:pt x="359" y="3"/>
                  <a:pt x="359" y="2"/>
                </a:cubicBezTo>
                <a:close/>
                <a:moveTo>
                  <a:pt x="347" y="5"/>
                </a:moveTo>
                <a:cubicBezTo>
                  <a:pt x="347" y="5"/>
                  <a:pt x="347" y="6"/>
                  <a:pt x="348" y="6"/>
                </a:cubicBezTo>
                <a:cubicBezTo>
                  <a:pt x="348" y="6"/>
                  <a:pt x="348" y="5"/>
                  <a:pt x="347" y="5"/>
                </a:cubicBezTo>
                <a:close/>
                <a:moveTo>
                  <a:pt x="378" y="8"/>
                </a:moveTo>
                <a:cubicBezTo>
                  <a:pt x="378" y="8"/>
                  <a:pt x="379" y="9"/>
                  <a:pt x="378" y="8"/>
                </a:cubicBezTo>
                <a:close/>
                <a:moveTo>
                  <a:pt x="361" y="28"/>
                </a:moveTo>
                <a:cubicBezTo>
                  <a:pt x="361" y="28"/>
                  <a:pt x="361" y="28"/>
                  <a:pt x="362" y="28"/>
                </a:cubicBezTo>
                <a:cubicBezTo>
                  <a:pt x="362" y="28"/>
                  <a:pt x="362" y="28"/>
                  <a:pt x="362" y="27"/>
                </a:cubicBezTo>
                <a:cubicBezTo>
                  <a:pt x="362" y="27"/>
                  <a:pt x="361" y="27"/>
                  <a:pt x="361" y="28"/>
                </a:cubicBezTo>
                <a:close/>
                <a:moveTo>
                  <a:pt x="373" y="13"/>
                </a:moveTo>
                <a:cubicBezTo>
                  <a:pt x="373" y="13"/>
                  <a:pt x="372" y="13"/>
                  <a:pt x="372" y="13"/>
                </a:cubicBezTo>
                <a:cubicBezTo>
                  <a:pt x="372" y="14"/>
                  <a:pt x="373" y="14"/>
                  <a:pt x="373" y="14"/>
                </a:cubicBezTo>
                <a:cubicBezTo>
                  <a:pt x="373" y="14"/>
                  <a:pt x="373" y="14"/>
                  <a:pt x="373" y="13"/>
                </a:cubicBezTo>
                <a:close/>
                <a:moveTo>
                  <a:pt x="373" y="12"/>
                </a:moveTo>
                <a:cubicBezTo>
                  <a:pt x="373" y="12"/>
                  <a:pt x="374" y="13"/>
                  <a:pt x="374" y="12"/>
                </a:cubicBezTo>
                <a:cubicBezTo>
                  <a:pt x="374" y="12"/>
                  <a:pt x="373" y="11"/>
                  <a:pt x="373" y="12"/>
                </a:cubicBezTo>
                <a:close/>
                <a:moveTo>
                  <a:pt x="359" y="28"/>
                </a:moveTo>
                <a:cubicBezTo>
                  <a:pt x="359" y="28"/>
                  <a:pt x="359" y="28"/>
                  <a:pt x="359" y="28"/>
                </a:cubicBezTo>
                <a:cubicBezTo>
                  <a:pt x="359" y="28"/>
                  <a:pt x="359" y="28"/>
                  <a:pt x="359" y="28"/>
                </a:cubicBezTo>
                <a:cubicBezTo>
                  <a:pt x="359" y="28"/>
                  <a:pt x="359" y="28"/>
                  <a:pt x="360" y="28"/>
                </a:cubicBezTo>
                <a:cubicBezTo>
                  <a:pt x="359" y="28"/>
                  <a:pt x="359" y="28"/>
                  <a:pt x="359" y="28"/>
                </a:cubicBezTo>
                <a:close/>
                <a:moveTo>
                  <a:pt x="372" y="13"/>
                </a:moveTo>
                <a:cubicBezTo>
                  <a:pt x="372" y="13"/>
                  <a:pt x="372" y="12"/>
                  <a:pt x="373" y="12"/>
                </a:cubicBezTo>
                <a:cubicBezTo>
                  <a:pt x="372" y="11"/>
                  <a:pt x="371" y="12"/>
                  <a:pt x="372" y="13"/>
                </a:cubicBezTo>
                <a:close/>
                <a:moveTo>
                  <a:pt x="371" y="13"/>
                </a:moveTo>
                <a:cubicBezTo>
                  <a:pt x="371" y="13"/>
                  <a:pt x="371" y="13"/>
                  <a:pt x="371" y="13"/>
                </a:cubicBezTo>
                <a:cubicBezTo>
                  <a:pt x="371" y="13"/>
                  <a:pt x="371" y="13"/>
                  <a:pt x="371" y="13"/>
                </a:cubicBezTo>
                <a:cubicBezTo>
                  <a:pt x="371" y="13"/>
                  <a:pt x="371" y="13"/>
                  <a:pt x="371" y="13"/>
                </a:cubicBezTo>
                <a:cubicBezTo>
                  <a:pt x="371" y="13"/>
                  <a:pt x="371" y="13"/>
                  <a:pt x="371" y="13"/>
                </a:cubicBezTo>
                <a:close/>
                <a:moveTo>
                  <a:pt x="370" y="14"/>
                </a:moveTo>
                <a:cubicBezTo>
                  <a:pt x="370" y="14"/>
                  <a:pt x="371" y="14"/>
                  <a:pt x="370" y="14"/>
                </a:cubicBezTo>
                <a:cubicBezTo>
                  <a:pt x="370" y="14"/>
                  <a:pt x="370" y="14"/>
                  <a:pt x="370" y="14"/>
                </a:cubicBezTo>
                <a:close/>
                <a:moveTo>
                  <a:pt x="369" y="13"/>
                </a:moveTo>
                <a:cubicBezTo>
                  <a:pt x="369" y="13"/>
                  <a:pt x="370" y="14"/>
                  <a:pt x="370" y="14"/>
                </a:cubicBezTo>
                <a:cubicBezTo>
                  <a:pt x="370" y="14"/>
                  <a:pt x="370" y="13"/>
                  <a:pt x="369" y="13"/>
                </a:cubicBezTo>
                <a:close/>
                <a:moveTo>
                  <a:pt x="372" y="10"/>
                </a:moveTo>
                <a:cubicBezTo>
                  <a:pt x="371" y="10"/>
                  <a:pt x="373" y="11"/>
                  <a:pt x="372" y="10"/>
                </a:cubicBezTo>
                <a:close/>
                <a:moveTo>
                  <a:pt x="373" y="8"/>
                </a:moveTo>
                <a:cubicBezTo>
                  <a:pt x="373" y="8"/>
                  <a:pt x="375" y="7"/>
                  <a:pt x="374" y="7"/>
                </a:cubicBezTo>
                <a:cubicBezTo>
                  <a:pt x="374" y="7"/>
                  <a:pt x="373" y="7"/>
                  <a:pt x="373" y="8"/>
                </a:cubicBezTo>
                <a:close/>
                <a:moveTo>
                  <a:pt x="356" y="28"/>
                </a:moveTo>
                <a:cubicBezTo>
                  <a:pt x="357" y="28"/>
                  <a:pt x="356" y="28"/>
                  <a:pt x="356" y="28"/>
                </a:cubicBezTo>
                <a:cubicBezTo>
                  <a:pt x="357" y="28"/>
                  <a:pt x="357" y="28"/>
                  <a:pt x="357" y="28"/>
                </a:cubicBezTo>
                <a:cubicBezTo>
                  <a:pt x="357" y="28"/>
                  <a:pt x="357" y="27"/>
                  <a:pt x="356" y="28"/>
                </a:cubicBezTo>
                <a:close/>
                <a:moveTo>
                  <a:pt x="370" y="12"/>
                </a:moveTo>
                <a:cubicBezTo>
                  <a:pt x="370" y="12"/>
                  <a:pt x="370" y="12"/>
                  <a:pt x="370" y="12"/>
                </a:cubicBezTo>
                <a:cubicBezTo>
                  <a:pt x="370" y="12"/>
                  <a:pt x="370" y="12"/>
                  <a:pt x="370" y="12"/>
                </a:cubicBezTo>
                <a:close/>
                <a:moveTo>
                  <a:pt x="368" y="13"/>
                </a:moveTo>
                <a:cubicBezTo>
                  <a:pt x="368" y="13"/>
                  <a:pt x="368" y="13"/>
                  <a:pt x="367" y="14"/>
                </a:cubicBezTo>
                <a:cubicBezTo>
                  <a:pt x="368" y="14"/>
                  <a:pt x="368" y="14"/>
                  <a:pt x="368" y="14"/>
                </a:cubicBezTo>
                <a:cubicBezTo>
                  <a:pt x="369" y="14"/>
                  <a:pt x="368" y="13"/>
                  <a:pt x="368" y="13"/>
                </a:cubicBezTo>
                <a:close/>
                <a:moveTo>
                  <a:pt x="372" y="8"/>
                </a:moveTo>
                <a:cubicBezTo>
                  <a:pt x="372" y="8"/>
                  <a:pt x="373" y="8"/>
                  <a:pt x="372" y="8"/>
                </a:cubicBezTo>
                <a:close/>
                <a:moveTo>
                  <a:pt x="368" y="13"/>
                </a:moveTo>
                <a:cubicBezTo>
                  <a:pt x="367" y="12"/>
                  <a:pt x="368" y="13"/>
                  <a:pt x="368" y="13"/>
                </a:cubicBezTo>
                <a:close/>
                <a:moveTo>
                  <a:pt x="367" y="13"/>
                </a:moveTo>
                <a:cubicBezTo>
                  <a:pt x="367" y="13"/>
                  <a:pt x="367" y="13"/>
                  <a:pt x="366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67" y="14"/>
                  <a:pt x="367" y="13"/>
                  <a:pt x="367" y="13"/>
                </a:cubicBezTo>
                <a:cubicBezTo>
                  <a:pt x="367" y="13"/>
                  <a:pt x="367" y="13"/>
                  <a:pt x="367" y="13"/>
                </a:cubicBezTo>
                <a:close/>
                <a:moveTo>
                  <a:pt x="232" y="176"/>
                </a:moveTo>
                <a:cubicBezTo>
                  <a:pt x="232" y="176"/>
                  <a:pt x="233" y="176"/>
                  <a:pt x="233" y="176"/>
                </a:cubicBezTo>
                <a:cubicBezTo>
                  <a:pt x="233" y="176"/>
                  <a:pt x="232" y="175"/>
                  <a:pt x="232" y="176"/>
                </a:cubicBezTo>
                <a:close/>
                <a:moveTo>
                  <a:pt x="371" y="8"/>
                </a:moveTo>
                <a:cubicBezTo>
                  <a:pt x="371" y="8"/>
                  <a:pt x="370" y="7"/>
                  <a:pt x="371" y="8"/>
                </a:cubicBezTo>
                <a:close/>
                <a:moveTo>
                  <a:pt x="368" y="11"/>
                </a:moveTo>
                <a:cubicBezTo>
                  <a:pt x="367" y="11"/>
                  <a:pt x="368" y="12"/>
                  <a:pt x="368" y="11"/>
                </a:cubicBezTo>
                <a:cubicBezTo>
                  <a:pt x="368" y="11"/>
                  <a:pt x="368" y="11"/>
                  <a:pt x="368" y="11"/>
                </a:cubicBezTo>
                <a:close/>
                <a:moveTo>
                  <a:pt x="368" y="10"/>
                </a:moveTo>
                <a:cubicBezTo>
                  <a:pt x="368" y="10"/>
                  <a:pt x="368" y="10"/>
                  <a:pt x="368" y="10"/>
                </a:cubicBezTo>
                <a:close/>
                <a:moveTo>
                  <a:pt x="365" y="13"/>
                </a:moveTo>
                <a:cubicBezTo>
                  <a:pt x="365" y="14"/>
                  <a:pt x="366" y="13"/>
                  <a:pt x="365" y="13"/>
                </a:cubicBezTo>
                <a:close/>
                <a:moveTo>
                  <a:pt x="366" y="13"/>
                </a:moveTo>
                <a:cubicBezTo>
                  <a:pt x="365" y="13"/>
                  <a:pt x="364" y="14"/>
                  <a:pt x="363" y="12"/>
                </a:cubicBezTo>
                <a:cubicBezTo>
                  <a:pt x="363" y="12"/>
                  <a:pt x="362" y="13"/>
                  <a:pt x="362" y="13"/>
                </a:cubicBezTo>
                <a:cubicBezTo>
                  <a:pt x="362" y="14"/>
                  <a:pt x="364" y="13"/>
                  <a:pt x="365" y="14"/>
                </a:cubicBezTo>
                <a:cubicBezTo>
                  <a:pt x="364" y="14"/>
                  <a:pt x="365" y="13"/>
                  <a:pt x="365" y="13"/>
                </a:cubicBezTo>
                <a:cubicBezTo>
                  <a:pt x="366" y="13"/>
                  <a:pt x="366" y="13"/>
                  <a:pt x="366" y="13"/>
                </a:cubicBezTo>
                <a:close/>
                <a:moveTo>
                  <a:pt x="366" y="10"/>
                </a:moveTo>
                <a:cubicBezTo>
                  <a:pt x="365" y="11"/>
                  <a:pt x="365" y="10"/>
                  <a:pt x="364" y="11"/>
                </a:cubicBezTo>
                <a:cubicBezTo>
                  <a:pt x="365" y="12"/>
                  <a:pt x="367" y="11"/>
                  <a:pt x="366" y="10"/>
                </a:cubicBezTo>
                <a:close/>
                <a:moveTo>
                  <a:pt x="228" y="176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27" y="176"/>
                  <a:pt x="227" y="177"/>
                  <a:pt x="228" y="176"/>
                </a:cubicBezTo>
                <a:close/>
                <a:moveTo>
                  <a:pt x="363" y="10"/>
                </a:moveTo>
                <a:cubicBezTo>
                  <a:pt x="363" y="10"/>
                  <a:pt x="363" y="11"/>
                  <a:pt x="363" y="11"/>
                </a:cubicBezTo>
                <a:cubicBezTo>
                  <a:pt x="364" y="11"/>
                  <a:pt x="364" y="11"/>
                  <a:pt x="363" y="10"/>
                </a:cubicBezTo>
                <a:close/>
                <a:moveTo>
                  <a:pt x="353" y="22"/>
                </a:moveTo>
                <a:cubicBezTo>
                  <a:pt x="353" y="22"/>
                  <a:pt x="354" y="23"/>
                  <a:pt x="354" y="22"/>
                </a:cubicBezTo>
                <a:cubicBezTo>
                  <a:pt x="354" y="22"/>
                  <a:pt x="353" y="22"/>
                  <a:pt x="353" y="22"/>
                </a:cubicBezTo>
                <a:close/>
                <a:moveTo>
                  <a:pt x="360" y="14"/>
                </a:moveTo>
                <a:cubicBezTo>
                  <a:pt x="359" y="14"/>
                  <a:pt x="360" y="15"/>
                  <a:pt x="360" y="14"/>
                </a:cubicBezTo>
                <a:close/>
                <a:moveTo>
                  <a:pt x="362" y="12"/>
                </a:moveTo>
                <a:cubicBezTo>
                  <a:pt x="361" y="12"/>
                  <a:pt x="362" y="13"/>
                  <a:pt x="362" y="12"/>
                </a:cubicBezTo>
                <a:close/>
                <a:moveTo>
                  <a:pt x="361" y="10"/>
                </a:moveTo>
                <a:cubicBezTo>
                  <a:pt x="362" y="10"/>
                  <a:pt x="362" y="10"/>
                  <a:pt x="362" y="11"/>
                </a:cubicBezTo>
                <a:cubicBezTo>
                  <a:pt x="362" y="11"/>
                  <a:pt x="363" y="11"/>
                  <a:pt x="363" y="10"/>
                </a:cubicBezTo>
                <a:cubicBezTo>
                  <a:pt x="363" y="10"/>
                  <a:pt x="362" y="9"/>
                  <a:pt x="361" y="10"/>
                </a:cubicBezTo>
                <a:close/>
                <a:moveTo>
                  <a:pt x="360" y="14"/>
                </a:moveTo>
                <a:cubicBezTo>
                  <a:pt x="360" y="14"/>
                  <a:pt x="359" y="14"/>
                  <a:pt x="360" y="14"/>
                </a:cubicBezTo>
                <a:close/>
                <a:moveTo>
                  <a:pt x="365" y="7"/>
                </a:moveTo>
                <a:cubicBezTo>
                  <a:pt x="364" y="6"/>
                  <a:pt x="365" y="7"/>
                  <a:pt x="365" y="7"/>
                </a:cubicBezTo>
                <a:close/>
                <a:moveTo>
                  <a:pt x="351" y="22"/>
                </a:moveTo>
                <a:cubicBezTo>
                  <a:pt x="351" y="23"/>
                  <a:pt x="352" y="23"/>
                  <a:pt x="352" y="23"/>
                </a:cubicBezTo>
                <a:cubicBezTo>
                  <a:pt x="352" y="22"/>
                  <a:pt x="351" y="22"/>
                  <a:pt x="351" y="22"/>
                </a:cubicBezTo>
                <a:close/>
                <a:moveTo>
                  <a:pt x="225" y="176"/>
                </a:moveTo>
                <a:cubicBezTo>
                  <a:pt x="225" y="176"/>
                  <a:pt x="224" y="176"/>
                  <a:pt x="224" y="176"/>
                </a:cubicBezTo>
                <a:cubicBezTo>
                  <a:pt x="224" y="176"/>
                  <a:pt x="225" y="177"/>
                  <a:pt x="225" y="176"/>
                </a:cubicBezTo>
                <a:close/>
                <a:moveTo>
                  <a:pt x="361" y="11"/>
                </a:moveTo>
                <a:cubicBezTo>
                  <a:pt x="361" y="11"/>
                  <a:pt x="361" y="11"/>
                  <a:pt x="361" y="11"/>
                </a:cubicBezTo>
                <a:close/>
                <a:moveTo>
                  <a:pt x="360" y="11"/>
                </a:moveTo>
                <a:cubicBezTo>
                  <a:pt x="360" y="11"/>
                  <a:pt x="361" y="11"/>
                  <a:pt x="361" y="11"/>
                </a:cubicBezTo>
                <a:cubicBezTo>
                  <a:pt x="360" y="11"/>
                  <a:pt x="360" y="11"/>
                  <a:pt x="360" y="11"/>
                </a:cubicBezTo>
                <a:close/>
                <a:moveTo>
                  <a:pt x="223" y="176"/>
                </a:moveTo>
                <a:cubicBezTo>
                  <a:pt x="224" y="176"/>
                  <a:pt x="224" y="177"/>
                  <a:pt x="224" y="176"/>
                </a:cubicBezTo>
                <a:cubicBezTo>
                  <a:pt x="224" y="176"/>
                  <a:pt x="223" y="176"/>
                  <a:pt x="223" y="176"/>
                </a:cubicBezTo>
                <a:close/>
                <a:moveTo>
                  <a:pt x="359" y="10"/>
                </a:moveTo>
                <a:cubicBezTo>
                  <a:pt x="359" y="10"/>
                  <a:pt x="359" y="10"/>
                  <a:pt x="359" y="10"/>
                </a:cubicBezTo>
                <a:close/>
                <a:moveTo>
                  <a:pt x="360" y="7"/>
                </a:moveTo>
                <a:cubicBezTo>
                  <a:pt x="361" y="7"/>
                  <a:pt x="361" y="7"/>
                  <a:pt x="361" y="7"/>
                </a:cubicBezTo>
                <a:cubicBezTo>
                  <a:pt x="361" y="6"/>
                  <a:pt x="361" y="6"/>
                  <a:pt x="360" y="7"/>
                </a:cubicBezTo>
                <a:close/>
                <a:moveTo>
                  <a:pt x="356" y="10"/>
                </a:moveTo>
                <a:cubicBezTo>
                  <a:pt x="357" y="10"/>
                  <a:pt x="357" y="11"/>
                  <a:pt x="358" y="11"/>
                </a:cubicBezTo>
                <a:cubicBezTo>
                  <a:pt x="357" y="10"/>
                  <a:pt x="357" y="9"/>
                  <a:pt x="356" y="10"/>
                </a:cubicBezTo>
                <a:close/>
                <a:moveTo>
                  <a:pt x="354" y="8"/>
                </a:moveTo>
                <a:cubicBezTo>
                  <a:pt x="354" y="9"/>
                  <a:pt x="354" y="9"/>
                  <a:pt x="354" y="9"/>
                </a:cubicBezTo>
                <a:cubicBezTo>
                  <a:pt x="354" y="9"/>
                  <a:pt x="354" y="9"/>
                  <a:pt x="355" y="9"/>
                </a:cubicBezTo>
                <a:cubicBezTo>
                  <a:pt x="355" y="10"/>
                  <a:pt x="354" y="10"/>
                  <a:pt x="354" y="10"/>
                </a:cubicBezTo>
                <a:cubicBezTo>
                  <a:pt x="355" y="10"/>
                  <a:pt x="355" y="11"/>
                  <a:pt x="356" y="11"/>
                </a:cubicBezTo>
                <a:cubicBezTo>
                  <a:pt x="356" y="10"/>
                  <a:pt x="356" y="10"/>
                  <a:pt x="356" y="10"/>
                </a:cubicBezTo>
                <a:cubicBezTo>
                  <a:pt x="356" y="9"/>
                  <a:pt x="355" y="9"/>
                  <a:pt x="354" y="8"/>
                </a:cubicBezTo>
                <a:close/>
                <a:moveTo>
                  <a:pt x="352" y="9"/>
                </a:moveTo>
                <a:cubicBezTo>
                  <a:pt x="352" y="10"/>
                  <a:pt x="351" y="9"/>
                  <a:pt x="351" y="10"/>
                </a:cubicBezTo>
                <a:cubicBezTo>
                  <a:pt x="352" y="11"/>
                  <a:pt x="352" y="10"/>
                  <a:pt x="353" y="10"/>
                </a:cubicBezTo>
                <a:cubicBezTo>
                  <a:pt x="353" y="10"/>
                  <a:pt x="353" y="9"/>
                  <a:pt x="352" y="9"/>
                </a:cubicBezTo>
                <a:close/>
                <a:moveTo>
                  <a:pt x="354" y="8"/>
                </a:moveTo>
                <a:cubicBezTo>
                  <a:pt x="353" y="8"/>
                  <a:pt x="354" y="9"/>
                  <a:pt x="354" y="8"/>
                </a:cubicBezTo>
                <a:close/>
                <a:moveTo>
                  <a:pt x="353" y="9"/>
                </a:moveTo>
                <a:cubicBezTo>
                  <a:pt x="352" y="8"/>
                  <a:pt x="352" y="9"/>
                  <a:pt x="353" y="9"/>
                </a:cubicBezTo>
                <a:close/>
                <a:moveTo>
                  <a:pt x="349" y="9"/>
                </a:moveTo>
                <a:cubicBezTo>
                  <a:pt x="348" y="9"/>
                  <a:pt x="349" y="10"/>
                  <a:pt x="349" y="9"/>
                </a:cubicBezTo>
                <a:close/>
                <a:moveTo>
                  <a:pt x="348" y="9"/>
                </a:moveTo>
                <a:cubicBezTo>
                  <a:pt x="348" y="9"/>
                  <a:pt x="348" y="9"/>
                  <a:pt x="348" y="9"/>
                </a:cubicBezTo>
                <a:cubicBezTo>
                  <a:pt x="348" y="10"/>
                  <a:pt x="348" y="10"/>
                  <a:pt x="348" y="10"/>
                </a:cubicBezTo>
                <a:cubicBezTo>
                  <a:pt x="348" y="10"/>
                  <a:pt x="348" y="10"/>
                  <a:pt x="348" y="9"/>
                </a:cubicBezTo>
                <a:cubicBezTo>
                  <a:pt x="348" y="9"/>
                  <a:pt x="348" y="9"/>
                  <a:pt x="348" y="9"/>
                </a:cubicBezTo>
                <a:close/>
                <a:moveTo>
                  <a:pt x="347" y="10"/>
                </a:moveTo>
                <a:cubicBezTo>
                  <a:pt x="347" y="9"/>
                  <a:pt x="346" y="9"/>
                  <a:pt x="347" y="10"/>
                </a:cubicBezTo>
                <a:close/>
                <a:moveTo>
                  <a:pt x="347" y="8"/>
                </a:moveTo>
                <a:cubicBezTo>
                  <a:pt x="347" y="8"/>
                  <a:pt x="347" y="8"/>
                  <a:pt x="347" y="8"/>
                </a:cubicBezTo>
                <a:close/>
                <a:moveTo>
                  <a:pt x="344" y="8"/>
                </a:moveTo>
                <a:cubicBezTo>
                  <a:pt x="345" y="8"/>
                  <a:pt x="345" y="8"/>
                  <a:pt x="346" y="8"/>
                </a:cubicBezTo>
                <a:cubicBezTo>
                  <a:pt x="345" y="8"/>
                  <a:pt x="345" y="7"/>
                  <a:pt x="344" y="8"/>
                </a:cubicBezTo>
                <a:close/>
                <a:moveTo>
                  <a:pt x="344" y="9"/>
                </a:moveTo>
                <a:cubicBezTo>
                  <a:pt x="344" y="10"/>
                  <a:pt x="345" y="9"/>
                  <a:pt x="345" y="9"/>
                </a:cubicBezTo>
                <a:cubicBezTo>
                  <a:pt x="345" y="8"/>
                  <a:pt x="344" y="9"/>
                  <a:pt x="344" y="9"/>
                </a:cubicBezTo>
                <a:close/>
                <a:moveTo>
                  <a:pt x="343" y="10"/>
                </a:moveTo>
                <a:cubicBezTo>
                  <a:pt x="343" y="10"/>
                  <a:pt x="343" y="10"/>
                  <a:pt x="343" y="10"/>
                </a:cubicBezTo>
                <a:cubicBezTo>
                  <a:pt x="343" y="10"/>
                  <a:pt x="343" y="11"/>
                  <a:pt x="343" y="11"/>
                </a:cubicBezTo>
                <a:cubicBezTo>
                  <a:pt x="343" y="11"/>
                  <a:pt x="343" y="10"/>
                  <a:pt x="343" y="10"/>
                </a:cubicBezTo>
                <a:cubicBezTo>
                  <a:pt x="343" y="10"/>
                  <a:pt x="343" y="10"/>
                  <a:pt x="343" y="10"/>
                </a:cubicBezTo>
                <a:close/>
                <a:moveTo>
                  <a:pt x="342" y="10"/>
                </a:moveTo>
                <a:cubicBezTo>
                  <a:pt x="342" y="10"/>
                  <a:pt x="342" y="10"/>
                  <a:pt x="342" y="10"/>
                </a:cubicBezTo>
                <a:close/>
                <a:moveTo>
                  <a:pt x="342" y="9"/>
                </a:moveTo>
                <a:cubicBezTo>
                  <a:pt x="341" y="8"/>
                  <a:pt x="341" y="9"/>
                  <a:pt x="342" y="9"/>
                </a:cubicBezTo>
                <a:close/>
                <a:moveTo>
                  <a:pt x="340" y="9"/>
                </a:moveTo>
                <a:cubicBezTo>
                  <a:pt x="340" y="9"/>
                  <a:pt x="340" y="9"/>
                  <a:pt x="340" y="9"/>
                </a:cubicBezTo>
                <a:cubicBezTo>
                  <a:pt x="340" y="9"/>
                  <a:pt x="340" y="8"/>
                  <a:pt x="340" y="9"/>
                </a:cubicBezTo>
                <a:close/>
                <a:moveTo>
                  <a:pt x="337" y="8"/>
                </a:moveTo>
                <a:cubicBezTo>
                  <a:pt x="338" y="9"/>
                  <a:pt x="338" y="9"/>
                  <a:pt x="339" y="9"/>
                </a:cubicBezTo>
                <a:cubicBezTo>
                  <a:pt x="338" y="8"/>
                  <a:pt x="338" y="8"/>
                  <a:pt x="337" y="8"/>
                </a:cubicBezTo>
                <a:close/>
                <a:moveTo>
                  <a:pt x="330" y="20"/>
                </a:moveTo>
                <a:cubicBezTo>
                  <a:pt x="329" y="19"/>
                  <a:pt x="331" y="20"/>
                  <a:pt x="330" y="20"/>
                </a:cubicBezTo>
                <a:close/>
                <a:moveTo>
                  <a:pt x="336" y="9"/>
                </a:moveTo>
                <a:cubicBezTo>
                  <a:pt x="336" y="8"/>
                  <a:pt x="336" y="9"/>
                  <a:pt x="336" y="8"/>
                </a:cubicBezTo>
                <a:cubicBezTo>
                  <a:pt x="336" y="7"/>
                  <a:pt x="334" y="8"/>
                  <a:pt x="334" y="8"/>
                </a:cubicBezTo>
                <a:cubicBezTo>
                  <a:pt x="335" y="8"/>
                  <a:pt x="335" y="11"/>
                  <a:pt x="336" y="10"/>
                </a:cubicBezTo>
                <a:cubicBezTo>
                  <a:pt x="336" y="9"/>
                  <a:pt x="335" y="9"/>
                  <a:pt x="336" y="9"/>
                </a:cubicBezTo>
                <a:close/>
                <a:moveTo>
                  <a:pt x="336" y="10"/>
                </a:moveTo>
                <a:cubicBezTo>
                  <a:pt x="336" y="10"/>
                  <a:pt x="335" y="10"/>
                  <a:pt x="336" y="10"/>
                </a:cubicBezTo>
                <a:close/>
                <a:moveTo>
                  <a:pt x="327" y="21"/>
                </a:moveTo>
                <a:cubicBezTo>
                  <a:pt x="327" y="20"/>
                  <a:pt x="327" y="20"/>
                  <a:pt x="327" y="20"/>
                </a:cubicBezTo>
                <a:cubicBezTo>
                  <a:pt x="327" y="20"/>
                  <a:pt x="327" y="20"/>
                  <a:pt x="327" y="21"/>
                </a:cubicBezTo>
                <a:close/>
                <a:moveTo>
                  <a:pt x="337" y="7"/>
                </a:moveTo>
                <a:cubicBezTo>
                  <a:pt x="337" y="7"/>
                  <a:pt x="337" y="8"/>
                  <a:pt x="338" y="7"/>
                </a:cubicBezTo>
                <a:cubicBezTo>
                  <a:pt x="337" y="7"/>
                  <a:pt x="337" y="7"/>
                  <a:pt x="337" y="7"/>
                </a:cubicBezTo>
                <a:close/>
                <a:moveTo>
                  <a:pt x="332" y="11"/>
                </a:moveTo>
                <a:cubicBezTo>
                  <a:pt x="331" y="11"/>
                  <a:pt x="332" y="12"/>
                  <a:pt x="332" y="11"/>
                </a:cubicBezTo>
                <a:close/>
                <a:moveTo>
                  <a:pt x="333" y="7"/>
                </a:moveTo>
                <a:cubicBezTo>
                  <a:pt x="333" y="7"/>
                  <a:pt x="333" y="7"/>
                  <a:pt x="333" y="7"/>
                </a:cubicBezTo>
                <a:close/>
                <a:moveTo>
                  <a:pt x="331" y="7"/>
                </a:moveTo>
                <a:cubicBezTo>
                  <a:pt x="330" y="8"/>
                  <a:pt x="331" y="8"/>
                  <a:pt x="331" y="8"/>
                </a:cubicBezTo>
                <a:cubicBezTo>
                  <a:pt x="331" y="8"/>
                  <a:pt x="331" y="8"/>
                  <a:pt x="332" y="8"/>
                </a:cubicBezTo>
                <a:cubicBezTo>
                  <a:pt x="331" y="7"/>
                  <a:pt x="331" y="8"/>
                  <a:pt x="331" y="7"/>
                </a:cubicBezTo>
                <a:close/>
                <a:moveTo>
                  <a:pt x="326" y="12"/>
                </a:moveTo>
                <a:cubicBezTo>
                  <a:pt x="326" y="12"/>
                  <a:pt x="326" y="12"/>
                  <a:pt x="327" y="12"/>
                </a:cubicBezTo>
                <a:cubicBezTo>
                  <a:pt x="327" y="12"/>
                  <a:pt x="327" y="12"/>
                  <a:pt x="326" y="12"/>
                </a:cubicBezTo>
                <a:close/>
                <a:moveTo>
                  <a:pt x="324" y="12"/>
                </a:moveTo>
                <a:cubicBezTo>
                  <a:pt x="325" y="12"/>
                  <a:pt x="324" y="12"/>
                  <a:pt x="324" y="12"/>
                </a:cubicBezTo>
                <a:close/>
                <a:moveTo>
                  <a:pt x="328" y="7"/>
                </a:moveTo>
                <a:cubicBezTo>
                  <a:pt x="328" y="6"/>
                  <a:pt x="328" y="7"/>
                  <a:pt x="328" y="7"/>
                </a:cubicBezTo>
                <a:close/>
                <a:moveTo>
                  <a:pt x="327" y="7"/>
                </a:moveTo>
                <a:cubicBezTo>
                  <a:pt x="326" y="7"/>
                  <a:pt x="326" y="7"/>
                  <a:pt x="326" y="7"/>
                </a:cubicBezTo>
                <a:cubicBezTo>
                  <a:pt x="326" y="7"/>
                  <a:pt x="327" y="8"/>
                  <a:pt x="327" y="8"/>
                </a:cubicBezTo>
                <a:cubicBezTo>
                  <a:pt x="327" y="7"/>
                  <a:pt x="327" y="7"/>
                  <a:pt x="327" y="7"/>
                </a:cubicBezTo>
                <a:close/>
                <a:moveTo>
                  <a:pt x="326" y="8"/>
                </a:moveTo>
                <a:cubicBezTo>
                  <a:pt x="327" y="8"/>
                  <a:pt x="326" y="8"/>
                  <a:pt x="326" y="8"/>
                </a:cubicBezTo>
                <a:close/>
                <a:moveTo>
                  <a:pt x="322" y="12"/>
                </a:moveTo>
                <a:cubicBezTo>
                  <a:pt x="321" y="12"/>
                  <a:pt x="322" y="13"/>
                  <a:pt x="322" y="12"/>
                </a:cubicBezTo>
                <a:cubicBezTo>
                  <a:pt x="322" y="12"/>
                  <a:pt x="322" y="12"/>
                  <a:pt x="322" y="12"/>
                </a:cubicBezTo>
                <a:close/>
                <a:moveTo>
                  <a:pt x="324" y="7"/>
                </a:moveTo>
                <a:cubicBezTo>
                  <a:pt x="323" y="7"/>
                  <a:pt x="323" y="6"/>
                  <a:pt x="322" y="6"/>
                </a:cubicBezTo>
                <a:cubicBezTo>
                  <a:pt x="322" y="7"/>
                  <a:pt x="324" y="8"/>
                  <a:pt x="325" y="8"/>
                </a:cubicBezTo>
                <a:cubicBezTo>
                  <a:pt x="325" y="8"/>
                  <a:pt x="325" y="7"/>
                  <a:pt x="325" y="7"/>
                </a:cubicBezTo>
                <a:cubicBezTo>
                  <a:pt x="325" y="7"/>
                  <a:pt x="324" y="7"/>
                  <a:pt x="324" y="7"/>
                </a:cubicBezTo>
                <a:close/>
                <a:moveTo>
                  <a:pt x="321" y="10"/>
                </a:moveTo>
                <a:cubicBezTo>
                  <a:pt x="321" y="10"/>
                  <a:pt x="322" y="11"/>
                  <a:pt x="321" y="10"/>
                </a:cubicBezTo>
                <a:close/>
                <a:moveTo>
                  <a:pt x="319" y="11"/>
                </a:moveTo>
                <a:cubicBezTo>
                  <a:pt x="319" y="11"/>
                  <a:pt x="320" y="11"/>
                  <a:pt x="320" y="12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20" y="11"/>
                  <a:pt x="319" y="11"/>
                  <a:pt x="319" y="11"/>
                </a:cubicBezTo>
                <a:close/>
                <a:moveTo>
                  <a:pt x="317" y="10"/>
                </a:moveTo>
                <a:cubicBezTo>
                  <a:pt x="317" y="11"/>
                  <a:pt x="318" y="11"/>
                  <a:pt x="319" y="11"/>
                </a:cubicBezTo>
                <a:cubicBezTo>
                  <a:pt x="319" y="10"/>
                  <a:pt x="318" y="10"/>
                  <a:pt x="317" y="10"/>
                </a:cubicBezTo>
                <a:close/>
                <a:moveTo>
                  <a:pt x="319" y="7"/>
                </a:moveTo>
                <a:cubicBezTo>
                  <a:pt x="320" y="8"/>
                  <a:pt x="319" y="6"/>
                  <a:pt x="319" y="7"/>
                </a:cubicBezTo>
                <a:close/>
                <a:moveTo>
                  <a:pt x="317" y="8"/>
                </a:moveTo>
                <a:cubicBezTo>
                  <a:pt x="317" y="8"/>
                  <a:pt x="318" y="8"/>
                  <a:pt x="317" y="8"/>
                </a:cubicBezTo>
                <a:close/>
                <a:moveTo>
                  <a:pt x="313" y="10"/>
                </a:moveTo>
                <a:cubicBezTo>
                  <a:pt x="312" y="11"/>
                  <a:pt x="309" y="9"/>
                  <a:pt x="308" y="10"/>
                </a:cubicBezTo>
                <a:cubicBezTo>
                  <a:pt x="308" y="11"/>
                  <a:pt x="308" y="11"/>
                  <a:pt x="308" y="11"/>
                </a:cubicBezTo>
                <a:cubicBezTo>
                  <a:pt x="309" y="11"/>
                  <a:pt x="309" y="10"/>
                  <a:pt x="310" y="10"/>
                </a:cubicBezTo>
                <a:cubicBezTo>
                  <a:pt x="310" y="11"/>
                  <a:pt x="310" y="11"/>
                  <a:pt x="310" y="12"/>
                </a:cubicBezTo>
                <a:cubicBezTo>
                  <a:pt x="311" y="10"/>
                  <a:pt x="313" y="12"/>
                  <a:pt x="314" y="11"/>
                </a:cubicBezTo>
                <a:cubicBezTo>
                  <a:pt x="314" y="11"/>
                  <a:pt x="314" y="12"/>
                  <a:pt x="315" y="11"/>
                </a:cubicBezTo>
                <a:cubicBezTo>
                  <a:pt x="315" y="11"/>
                  <a:pt x="314" y="11"/>
                  <a:pt x="313" y="10"/>
                </a:cubicBezTo>
                <a:close/>
                <a:moveTo>
                  <a:pt x="315" y="8"/>
                </a:moveTo>
                <a:cubicBezTo>
                  <a:pt x="315" y="8"/>
                  <a:pt x="315" y="8"/>
                  <a:pt x="315" y="8"/>
                </a:cubicBezTo>
                <a:cubicBezTo>
                  <a:pt x="315" y="8"/>
                  <a:pt x="315" y="8"/>
                  <a:pt x="315" y="8"/>
                </a:cubicBezTo>
                <a:cubicBezTo>
                  <a:pt x="315" y="8"/>
                  <a:pt x="315" y="8"/>
                  <a:pt x="315" y="8"/>
                </a:cubicBezTo>
                <a:cubicBezTo>
                  <a:pt x="315" y="8"/>
                  <a:pt x="315" y="8"/>
                  <a:pt x="316" y="8"/>
                </a:cubicBezTo>
                <a:cubicBezTo>
                  <a:pt x="315" y="8"/>
                  <a:pt x="315" y="8"/>
                  <a:pt x="315" y="8"/>
                </a:cubicBezTo>
                <a:close/>
                <a:moveTo>
                  <a:pt x="315" y="8"/>
                </a:moveTo>
                <a:cubicBezTo>
                  <a:pt x="314" y="8"/>
                  <a:pt x="315" y="9"/>
                  <a:pt x="315" y="8"/>
                </a:cubicBezTo>
                <a:close/>
                <a:moveTo>
                  <a:pt x="311" y="7"/>
                </a:moveTo>
                <a:cubicBezTo>
                  <a:pt x="311" y="7"/>
                  <a:pt x="311" y="7"/>
                  <a:pt x="311" y="7"/>
                </a:cubicBezTo>
                <a:close/>
                <a:moveTo>
                  <a:pt x="309" y="7"/>
                </a:moveTo>
                <a:cubicBezTo>
                  <a:pt x="309" y="8"/>
                  <a:pt x="309" y="8"/>
                  <a:pt x="310" y="7"/>
                </a:cubicBezTo>
                <a:cubicBezTo>
                  <a:pt x="309" y="7"/>
                  <a:pt x="309" y="7"/>
                  <a:pt x="309" y="7"/>
                </a:cubicBezTo>
                <a:close/>
                <a:moveTo>
                  <a:pt x="307" y="10"/>
                </a:moveTo>
                <a:cubicBezTo>
                  <a:pt x="307" y="10"/>
                  <a:pt x="307" y="10"/>
                  <a:pt x="307" y="10"/>
                </a:cubicBezTo>
                <a:close/>
                <a:moveTo>
                  <a:pt x="304" y="10"/>
                </a:moveTo>
                <a:cubicBezTo>
                  <a:pt x="305" y="11"/>
                  <a:pt x="306" y="11"/>
                  <a:pt x="307" y="10"/>
                </a:cubicBezTo>
                <a:cubicBezTo>
                  <a:pt x="306" y="9"/>
                  <a:pt x="305" y="10"/>
                  <a:pt x="304" y="10"/>
                </a:cubicBezTo>
                <a:close/>
                <a:moveTo>
                  <a:pt x="302" y="6"/>
                </a:moveTo>
                <a:cubicBezTo>
                  <a:pt x="301" y="7"/>
                  <a:pt x="302" y="8"/>
                  <a:pt x="302" y="7"/>
                </a:cubicBezTo>
                <a:cubicBezTo>
                  <a:pt x="302" y="7"/>
                  <a:pt x="302" y="7"/>
                  <a:pt x="302" y="6"/>
                </a:cubicBezTo>
                <a:close/>
                <a:moveTo>
                  <a:pt x="287" y="19"/>
                </a:moveTo>
                <a:cubicBezTo>
                  <a:pt x="287" y="19"/>
                  <a:pt x="288" y="20"/>
                  <a:pt x="288" y="19"/>
                </a:cubicBezTo>
                <a:cubicBezTo>
                  <a:pt x="288" y="19"/>
                  <a:pt x="288" y="19"/>
                  <a:pt x="287" y="19"/>
                </a:cubicBezTo>
                <a:close/>
                <a:moveTo>
                  <a:pt x="263" y="10"/>
                </a:moveTo>
                <a:cubicBezTo>
                  <a:pt x="263" y="10"/>
                  <a:pt x="262" y="10"/>
                  <a:pt x="262" y="10"/>
                </a:cubicBezTo>
                <a:cubicBezTo>
                  <a:pt x="262" y="10"/>
                  <a:pt x="263" y="10"/>
                  <a:pt x="263" y="10"/>
                </a:cubicBezTo>
                <a:close/>
                <a:moveTo>
                  <a:pt x="261" y="9"/>
                </a:moveTo>
                <a:cubicBezTo>
                  <a:pt x="261" y="10"/>
                  <a:pt x="260" y="9"/>
                  <a:pt x="260" y="10"/>
                </a:cubicBezTo>
                <a:cubicBezTo>
                  <a:pt x="260" y="10"/>
                  <a:pt x="261" y="10"/>
                  <a:pt x="262" y="10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62" y="10"/>
                  <a:pt x="262" y="9"/>
                  <a:pt x="261" y="9"/>
                </a:cubicBezTo>
                <a:close/>
                <a:moveTo>
                  <a:pt x="258" y="10"/>
                </a:moveTo>
                <a:cubicBezTo>
                  <a:pt x="257" y="9"/>
                  <a:pt x="259" y="10"/>
                  <a:pt x="258" y="10"/>
                </a:cubicBezTo>
                <a:close/>
                <a:moveTo>
                  <a:pt x="249" y="10"/>
                </a:moveTo>
                <a:cubicBezTo>
                  <a:pt x="249" y="10"/>
                  <a:pt x="249" y="10"/>
                  <a:pt x="249" y="10"/>
                </a:cubicBezTo>
                <a:cubicBezTo>
                  <a:pt x="249" y="10"/>
                  <a:pt x="249" y="10"/>
                  <a:pt x="249" y="10"/>
                </a:cubicBezTo>
                <a:cubicBezTo>
                  <a:pt x="249" y="10"/>
                  <a:pt x="249" y="10"/>
                  <a:pt x="249" y="10"/>
                </a:cubicBezTo>
                <a:close/>
                <a:moveTo>
                  <a:pt x="208" y="8"/>
                </a:moveTo>
                <a:cubicBezTo>
                  <a:pt x="209" y="8"/>
                  <a:pt x="208" y="9"/>
                  <a:pt x="208" y="8"/>
                </a:cubicBezTo>
                <a:close/>
                <a:moveTo>
                  <a:pt x="163" y="27"/>
                </a:moveTo>
                <a:cubicBezTo>
                  <a:pt x="162" y="27"/>
                  <a:pt x="162" y="27"/>
                  <a:pt x="162" y="28"/>
                </a:cubicBezTo>
                <a:cubicBezTo>
                  <a:pt x="162" y="28"/>
                  <a:pt x="163" y="28"/>
                  <a:pt x="164" y="28"/>
                </a:cubicBezTo>
                <a:cubicBezTo>
                  <a:pt x="163" y="28"/>
                  <a:pt x="163" y="27"/>
                  <a:pt x="163" y="27"/>
                </a:cubicBezTo>
                <a:close/>
                <a:moveTo>
                  <a:pt x="178" y="7"/>
                </a:moveTo>
                <a:cubicBezTo>
                  <a:pt x="178" y="7"/>
                  <a:pt x="179" y="8"/>
                  <a:pt x="178" y="7"/>
                </a:cubicBezTo>
                <a:close/>
                <a:moveTo>
                  <a:pt x="160" y="27"/>
                </a:moveTo>
                <a:cubicBezTo>
                  <a:pt x="160" y="27"/>
                  <a:pt x="160" y="28"/>
                  <a:pt x="161" y="28"/>
                </a:cubicBezTo>
                <a:cubicBezTo>
                  <a:pt x="161" y="28"/>
                  <a:pt x="161" y="28"/>
                  <a:pt x="161" y="27"/>
                </a:cubicBezTo>
                <a:cubicBezTo>
                  <a:pt x="161" y="27"/>
                  <a:pt x="161" y="27"/>
                  <a:pt x="160" y="27"/>
                </a:cubicBezTo>
                <a:close/>
                <a:moveTo>
                  <a:pt x="160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16"/>
                  <a:pt x="160" y="16"/>
                  <a:pt x="160" y="16"/>
                </a:cubicBezTo>
                <a:close/>
                <a:moveTo>
                  <a:pt x="159" y="16"/>
                </a:moveTo>
                <a:cubicBezTo>
                  <a:pt x="159" y="16"/>
                  <a:pt x="159" y="16"/>
                  <a:pt x="159" y="15"/>
                </a:cubicBezTo>
                <a:cubicBezTo>
                  <a:pt x="159" y="16"/>
                  <a:pt x="159" y="16"/>
                  <a:pt x="159" y="16"/>
                </a:cubicBezTo>
                <a:close/>
                <a:moveTo>
                  <a:pt x="150" y="15"/>
                </a:moveTo>
                <a:cubicBezTo>
                  <a:pt x="150" y="15"/>
                  <a:pt x="149" y="15"/>
                  <a:pt x="149" y="16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49" y="16"/>
                  <a:pt x="150" y="16"/>
                  <a:pt x="150" y="15"/>
                </a:cubicBezTo>
                <a:close/>
                <a:moveTo>
                  <a:pt x="147" y="14"/>
                </a:moveTo>
                <a:cubicBezTo>
                  <a:pt x="148" y="15"/>
                  <a:pt x="148" y="15"/>
                  <a:pt x="148" y="15"/>
                </a:cubicBezTo>
                <a:cubicBezTo>
                  <a:pt x="148" y="15"/>
                  <a:pt x="148" y="14"/>
                  <a:pt x="147" y="14"/>
                </a:cubicBezTo>
                <a:close/>
                <a:moveTo>
                  <a:pt x="146" y="14"/>
                </a:moveTo>
                <a:cubicBezTo>
                  <a:pt x="146" y="14"/>
                  <a:pt x="146" y="15"/>
                  <a:pt x="146" y="14"/>
                </a:cubicBezTo>
                <a:cubicBezTo>
                  <a:pt x="146" y="14"/>
                  <a:pt x="146" y="14"/>
                  <a:pt x="146" y="14"/>
                </a:cubicBezTo>
                <a:close/>
                <a:moveTo>
                  <a:pt x="134" y="25"/>
                </a:moveTo>
                <a:cubicBezTo>
                  <a:pt x="134" y="25"/>
                  <a:pt x="134" y="25"/>
                  <a:pt x="134" y="25"/>
                </a:cubicBezTo>
                <a:close/>
                <a:moveTo>
                  <a:pt x="135" y="13"/>
                </a:moveTo>
                <a:cubicBezTo>
                  <a:pt x="136" y="13"/>
                  <a:pt x="135" y="13"/>
                  <a:pt x="135" y="13"/>
                </a:cubicBezTo>
                <a:close/>
                <a:moveTo>
                  <a:pt x="134" y="12"/>
                </a:moveTo>
                <a:cubicBezTo>
                  <a:pt x="133" y="12"/>
                  <a:pt x="133" y="12"/>
                  <a:pt x="133" y="12"/>
                </a:cubicBezTo>
                <a:cubicBezTo>
                  <a:pt x="133" y="13"/>
                  <a:pt x="133" y="13"/>
                  <a:pt x="134" y="12"/>
                </a:cubicBezTo>
                <a:close/>
                <a:moveTo>
                  <a:pt x="132" y="12"/>
                </a:moveTo>
                <a:cubicBezTo>
                  <a:pt x="132" y="12"/>
                  <a:pt x="133" y="13"/>
                  <a:pt x="133" y="12"/>
                </a:cubicBezTo>
                <a:cubicBezTo>
                  <a:pt x="133" y="12"/>
                  <a:pt x="132" y="12"/>
                  <a:pt x="132" y="12"/>
                </a:cubicBezTo>
                <a:close/>
                <a:moveTo>
                  <a:pt x="121" y="23"/>
                </a:moveTo>
                <a:cubicBezTo>
                  <a:pt x="120" y="23"/>
                  <a:pt x="121" y="23"/>
                  <a:pt x="121" y="23"/>
                </a:cubicBezTo>
                <a:close/>
                <a:moveTo>
                  <a:pt x="128" y="12"/>
                </a:moveTo>
                <a:cubicBezTo>
                  <a:pt x="129" y="12"/>
                  <a:pt x="129" y="12"/>
                  <a:pt x="129" y="12"/>
                </a:cubicBezTo>
                <a:cubicBezTo>
                  <a:pt x="129" y="12"/>
                  <a:pt x="129" y="12"/>
                  <a:pt x="128" y="12"/>
                </a:cubicBezTo>
                <a:close/>
                <a:moveTo>
                  <a:pt x="127" y="12"/>
                </a:moveTo>
                <a:cubicBezTo>
                  <a:pt x="127" y="12"/>
                  <a:pt x="128" y="12"/>
                  <a:pt x="128" y="12"/>
                </a:cubicBezTo>
                <a:cubicBezTo>
                  <a:pt x="128" y="11"/>
                  <a:pt x="127" y="11"/>
                  <a:pt x="127" y="12"/>
                </a:cubicBezTo>
                <a:close/>
                <a:moveTo>
                  <a:pt x="126" y="12"/>
                </a:moveTo>
                <a:cubicBezTo>
                  <a:pt x="126" y="12"/>
                  <a:pt x="126" y="12"/>
                  <a:pt x="126" y="12"/>
                </a:cubicBezTo>
                <a:close/>
                <a:moveTo>
                  <a:pt x="124" y="12"/>
                </a:moveTo>
                <a:cubicBezTo>
                  <a:pt x="124" y="12"/>
                  <a:pt x="124" y="12"/>
                  <a:pt x="124" y="12"/>
                </a:cubicBezTo>
                <a:cubicBezTo>
                  <a:pt x="124" y="12"/>
                  <a:pt x="125" y="12"/>
                  <a:pt x="125" y="11"/>
                </a:cubicBezTo>
                <a:cubicBezTo>
                  <a:pt x="124" y="12"/>
                  <a:pt x="124" y="12"/>
                  <a:pt x="124" y="12"/>
                </a:cubicBezTo>
                <a:close/>
                <a:moveTo>
                  <a:pt x="123" y="11"/>
                </a:moveTo>
                <a:cubicBezTo>
                  <a:pt x="123" y="11"/>
                  <a:pt x="122" y="11"/>
                  <a:pt x="122" y="12"/>
                </a:cubicBezTo>
                <a:cubicBezTo>
                  <a:pt x="123" y="12"/>
                  <a:pt x="123" y="11"/>
                  <a:pt x="123" y="11"/>
                </a:cubicBezTo>
                <a:close/>
                <a:moveTo>
                  <a:pt x="121" y="11"/>
                </a:moveTo>
                <a:cubicBezTo>
                  <a:pt x="121" y="12"/>
                  <a:pt x="121" y="12"/>
                  <a:pt x="121" y="11"/>
                </a:cubicBezTo>
                <a:cubicBezTo>
                  <a:pt x="121" y="11"/>
                  <a:pt x="121" y="11"/>
                  <a:pt x="121" y="11"/>
                </a:cubicBezTo>
                <a:close/>
                <a:moveTo>
                  <a:pt x="119" y="10"/>
                </a:moveTo>
                <a:cubicBezTo>
                  <a:pt x="119" y="11"/>
                  <a:pt x="118" y="11"/>
                  <a:pt x="118" y="11"/>
                </a:cubicBezTo>
                <a:cubicBezTo>
                  <a:pt x="118" y="11"/>
                  <a:pt x="119" y="11"/>
                  <a:pt x="119" y="11"/>
                </a:cubicBezTo>
                <a:cubicBezTo>
                  <a:pt x="119" y="11"/>
                  <a:pt x="119" y="11"/>
                  <a:pt x="119" y="10"/>
                </a:cubicBezTo>
                <a:close/>
                <a:moveTo>
                  <a:pt x="120" y="8"/>
                </a:moveTo>
                <a:cubicBezTo>
                  <a:pt x="119" y="8"/>
                  <a:pt x="120" y="9"/>
                  <a:pt x="120" y="9"/>
                </a:cubicBezTo>
                <a:cubicBezTo>
                  <a:pt x="120" y="9"/>
                  <a:pt x="120" y="8"/>
                  <a:pt x="120" y="8"/>
                </a:cubicBezTo>
                <a:close/>
                <a:moveTo>
                  <a:pt x="120" y="6"/>
                </a:moveTo>
                <a:cubicBezTo>
                  <a:pt x="120" y="6"/>
                  <a:pt x="120" y="7"/>
                  <a:pt x="120" y="7"/>
                </a:cubicBezTo>
                <a:cubicBezTo>
                  <a:pt x="120" y="7"/>
                  <a:pt x="120" y="7"/>
                  <a:pt x="121" y="7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6"/>
                  <a:pt x="120" y="6"/>
                  <a:pt x="120" y="6"/>
                </a:cubicBezTo>
                <a:close/>
                <a:moveTo>
                  <a:pt x="117" y="8"/>
                </a:moveTo>
                <a:cubicBezTo>
                  <a:pt x="116" y="8"/>
                  <a:pt x="116" y="8"/>
                  <a:pt x="115" y="8"/>
                </a:cubicBezTo>
                <a:cubicBezTo>
                  <a:pt x="115" y="7"/>
                  <a:pt x="115" y="7"/>
                  <a:pt x="114" y="7"/>
                </a:cubicBezTo>
                <a:cubicBezTo>
                  <a:pt x="114" y="7"/>
                  <a:pt x="114" y="8"/>
                  <a:pt x="114" y="8"/>
                </a:cubicBezTo>
                <a:cubicBezTo>
                  <a:pt x="116" y="10"/>
                  <a:pt x="117" y="8"/>
                  <a:pt x="119" y="9"/>
                </a:cubicBezTo>
                <a:cubicBezTo>
                  <a:pt x="119" y="8"/>
                  <a:pt x="119" y="7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7" y="9"/>
                  <a:pt x="117" y="7"/>
                  <a:pt x="117" y="8"/>
                </a:cubicBezTo>
                <a:cubicBezTo>
                  <a:pt x="117" y="8"/>
                  <a:pt x="117" y="8"/>
                  <a:pt x="117" y="8"/>
                </a:cubicBezTo>
                <a:close/>
                <a:moveTo>
                  <a:pt x="117" y="11"/>
                </a:moveTo>
                <a:cubicBezTo>
                  <a:pt x="117" y="11"/>
                  <a:pt x="117" y="11"/>
                  <a:pt x="117" y="11"/>
                </a:cubicBezTo>
                <a:close/>
                <a:moveTo>
                  <a:pt x="116" y="10"/>
                </a:moveTo>
                <a:cubicBezTo>
                  <a:pt x="115" y="11"/>
                  <a:pt x="116" y="11"/>
                  <a:pt x="116" y="11"/>
                </a:cubicBezTo>
                <a:cubicBezTo>
                  <a:pt x="116" y="11"/>
                  <a:pt x="116" y="10"/>
                  <a:pt x="116" y="10"/>
                </a:cubicBezTo>
                <a:close/>
                <a:moveTo>
                  <a:pt x="113" y="10"/>
                </a:moveTo>
                <a:cubicBezTo>
                  <a:pt x="114" y="11"/>
                  <a:pt x="114" y="11"/>
                  <a:pt x="114" y="11"/>
                </a:cubicBezTo>
                <a:cubicBezTo>
                  <a:pt x="114" y="11"/>
                  <a:pt x="113" y="10"/>
                  <a:pt x="113" y="10"/>
                </a:cubicBezTo>
                <a:close/>
                <a:moveTo>
                  <a:pt x="116" y="7"/>
                </a:moveTo>
                <a:cubicBezTo>
                  <a:pt x="116" y="8"/>
                  <a:pt x="116" y="8"/>
                  <a:pt x="117" y="8"/>
                </a:cubicBezTo>
                <a:cubicBezTo>
                  <a:pt x="116" y="7"/>
                  <a:pt x="116" y="7"/>
                  <a:pt x="116" y="7"/>
                </a:cubicBezTo>
                <a:close/>
                <a:moveTo>
                  <a:pt x="114" y="10"/>
                </a:moveTo>
                <a:cubicBezTo>
                  <a:pt x="114" y="10"/>
                  <a:pt x="114" y="10"/>
                  <a:pt x="114" y="10"/>
                </a:cubicBezTo>
                <a:cubicBezTo>
                  <a:pt x="114" y="10"/>
                  <a:pt x="114" y="10"/>
                  <a:pt x="114" y="10"/>
                </a:cubicBezTo>
                <a:close/>
                <a:moveTo>
                  <a:pt x="112" y="6"/>
                </a:moveTo>
                <a:cubicBezTo>
                  <a:pt x="112" y="7"/>
                  <a:pt x="112" y="6"/>
                  <a:pt x="112" y="6"/>
                </a:cubicBezTo>
                <a:cubicBezTo>
                  <a:pt x="111" y="7"/>
                  <a:pt x="112" y="8"/>
                  <a:pt x="111" y="8"/>
                </a:cubicBezTo>
                <a:cubicBezTo>
                  <a:pt x="112" y="8"/>
                  <a:pt x="112" y="8"/>
                  <a:pt x="113" y="8"/>
                </a:cubicBezTo>
                <a:cubicBezTo>
                  <a:pt x="113" y="7"/>
                  <a:pt x="113" y="7"/>
                  <a:pt x="112" y="6"/>
                </a:cubicBezTo>
                <a:close/>
                <a:moveTo>
                  <a:pt x="110" y="10"/>
                </a:moveTo>
                <a:cubicBezTo>
                  <a:pt x="110" y="9"/>
                  <a:pt x="111" y="10"/>
                  <a:pt x="110" y="10"/>
                </a:cubicBezTo>
                <a:close/>
                <a:moveTo>
                  <a:pt x="109" y="9"/>
                </a:moveTo>
                <a:cubicBezTo>
                  <a:pt x="109" y="10"/>
                  <a:pt x="110" y="10"/>
                  <a:pt x="110" y="10"/>
                </a:cubicBezTo>
                <a:cubicBezTo>
                  <a:pt x="109" y="9"/>
                  <a:pt x="109" y="9"/>
                  <a:pt x="109" y="9"/>
                </a:cubicBezTo>
                <a:close/>
                <a:moveTo>
                  <a:pt x="110" y="6"/>
                </a:moveTo>
                <a:cubicBezTo>
                  <a:pt x="109" y="7"/>
                  <a:pt x="110" y="8"/>
                  <a:pt x="110" y="7"/>
                </a:cubicBezTo>
                <a:cubicBezTo>
                  <a:pt x="111" y="7"/>
                  <a:pt x="110" y="6"/>
                  <a:pt x="110" y="6"/>
                </a:cubicBezTo>
                <a:close/>
                <a:moveTo>
                  <a:pt x="106" y="11"/>
                </a:moveTo>
                <a:cubicBezTo>
                  <a:pt x="106" y="11"/>
                  <a:pt x="106" y="11"/>
                  <a:pt x="105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lose/>
                <a:moveTo>
                  <a:pt x="108" y="8"/>
                </a:moveTo>
                <a:cubicBezTo>
                  <a:pt x="109" y="7"/>
                  <a:pt x="109" y="7"/>
                  <a:pt x="108" y="6"/>
                </a:cubicBezTo>
                <a:cubicBezTo>
                  <a:pt x="108" y="7"/>
                  <a:pt x="108" y="6"/>
                  <a:pt x="107" y="6"/>
                </a:cubicBezTo>
                <a:cubicBezTo>
                  <a:pt x="108" y="7"/>
                  <a:pt x="108" y="8"/>
                  <a:pt x="108" y="8"/>
                </a:cubicBezTo>
                <a:close/>
                <a:moveTo>
                  <a:pt x="107" y="10"/>
                </a:moveTo>
                <a:cubicBezTo>
                  <a:pt x="106" y="9"/>
                  <a:pt x="107" y="10"/>
                  <a:pt x="107" y="10"/>
                </a:cubicBezTo>
                <a:close/>
                <a:moveTo>
                  <a:pt x="105" y="11"/>
                </a:moveTo>
                <a:cubicBezTo>
                  <a:pt x="105" y="11"/>
                  <a:pt x="105" y="11"/>
                  <a:pt x="105" y="11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5" y="11"/>
                  <a:pt x="105" y="11"/>
                  <a:pt x="105" y="11"/>
                </a:cubicBezTo>
                <a:close/>
                <a:moveTo>
                  <a:pt x="104" y="11"/>
                </a:moveTo>
                <a:cubicBezTo>
                  <a:pt x="104" y="11"/>
                  <a:pt x="104" y="11"/>
                  <a:pt x="105" y="11"/>
                </a:cubicBezTo>
                <a:cubicBezTo>
                  <a:pt x="104" y="11"/>
                  <a:pt x="104" y="11"/>
                  <a:pt x="104" y="11"/>
                </a:cubicBezTo>
                <a:close/>
                <a:moveTo>
                  <a:pt x="107" y="7"/>
                </a:moveTo>
                <a:cubicBezTo>
                  <a:pt x="106" y="7"/>
                  <a:pt x="106" y="7"/>
                  <a:pt x="106" y="7"/>
                </a:cubicBezTo>
                <a:cubicBezTo>
                  <a:pt x="106" y="7"/>
                  <a:pt x="106" y="8"/>
                  <a:pt x="106" y="8"/>
                </a:cubicBezTo>
                <a:cubicBezTo>
                  <a:pt x="107" y="7"/>
                  <a:pt x="107" y="7"/>
                  <a:pt x="107" y="7"/>
                </a:cubicBezTo>
                <a:close/>
                <a:moveTo>
                  <a:pt x="103" y="9"/>
                </a:moveTo>
                <a:cubicBezTo>
                  <a:pt x="103" y="8"/>
                  <a:pt x="103" y="9"/>
                  <a:pt x="103" y="9"/>
                </a:cubicBezTo>
                <a:close/>
                <a:moveTo>
                  <a:pt x="101" y="10"/>
                </a:moveTo>
                <a:cubicBezTo>
                  <a:pt x="101" y="10"/>
                  <a:pt x="102" y="11"/>
                  <a:pt x="102" y="11"/>
                </a:cubicBezTo>
                <a:cubicBezTo>
                  <a:pt x="102" y="10"/>
                  <a:pt x="102" y="10"/>
                  <a:pt x="101" y="10"/>
                </a:cubicBezTo>
                <a:close/>
                <a:moveTo>
                  <a:pt x="102" y="9"/>
                </a:moveTo>
                <a:cubicBezTo>
                  <a:pt x="102" y="9"/>
                  <a:pt x="101" y="9"/>
                  <a:pt x="101" y="9"/>
                </a:cubicBezTo>
                <a:cubicBezTo>
                  <a:pt x="101" y="9"/>
                  <a:pt x="102" y="9"/>
                  <a:pt x="102" y="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9"/>
                  <a:pt x="102" y="9"/>
                  <a:pt x="102" y="9"/>
                </a:cubicBezTo>
                <a:close/>
                <a:moveTo>
                  <a:pt x="88" y="17"/>
                </a:moveTo>
                <a:cubicBezTo>
                  <a:pt x="88" y="17"/>
                  <a:pt x="88" y="17"/>
                  <a:pt x="89" y="17"/>
                </a:cubicBezTo>
                <a:cubicBezTo>
                  <a:pt x="89" y="17"/>
                  <a:pt x="88" y="16"/>
                  <a:pt x="88" y="17"/>
                </a:cubicBezTo>
                <a:close/>
                <a:moveTo>
                  <a:pt x="81" y="17"/>
                </a:moveTo>
                <a:cubicBezTo>
                  <a:pt x="82" y="18"/>
                  <a:pt x="85" y="19"/>
                  <a:pt x="87" y="18"/>
                </a:cubicBezTo>
                <a:cubicBezTo>
                  <a:pt x="85" y="16"/>
                  <a:pt x="83" y="17"/>
                  <a:pt x="81" y="17"/>
                </a:cubicBezTo>
                <a:close/>
                <a:moveTo>
                  <a:pt x="85" y="16"/>
                </a:moveTo>
                <a:cubicBezTo>
                  <a:pt x="85" y="16"/>
                  <a:pt x="86" y="17"/>
                  <a:pt x="86" y="16"/>
                </a:cubicBezTo>
                <a:cubicBezTo>
                  <a:pt x="86" y="16"/>
                  <a:pt x="85" y="16"/>
                  <a:pt x="85" y="16"/>
                </a:cubicBezTo>
                <a:close/>
                <a:moveTo>
                  <a:pt x="93" y="7"/>
                </a:moveTo>
                <a:cubicBezTo>
                  <a:pt x="92" y="6"/>
                  <a:pt x="93" y="7"/>
                  <a:pt x="93" y="7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5521" y="2348880"/>
            <a:ext cx="496855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878388" y="2420888"/>
            <a:ext cx="0" cy="6029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10436" y="2348880"/>
            <a:ext cx="496855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0309" y="4634552"/>
            <a:ext cx="1070023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90156" y="2105561"/>
            <a:ext cx="2592288" cy="26468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ea"/>
                <a:sym typeface="+mn-lt"/>
              </a:rPr>
              <a:t>03</a:t>
            </a:r>
            <a:endParaRPr kumimoji="0" lang="en-US" altLang="zh-CN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66420" y="2624747"/>
            <a:ext cx="388843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请输入你的标题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66420" y="3429000"/>
            <a:ext cx="4922811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ea"/>
                <a:sym typeface="+mn-lt"/>
              </a:rPr>
              <a:t>您的内容打在这里，或者通过复制您的文本后，在此框中选择粘贴。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3994"/>
          <a:stretch>
            <a:fillRect/>
          </a:stretch>
        </p:blipFill>
        <p:spPr>
          <a:xfrm>
            <a:off x="3196163" y="2276872"/>
            <a:ext cx="9036858" cy="813311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93812" y="1571431"/>
            <a:ext cx="93250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1879" y="34197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57A7B3"/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rgbClr val="57A7B3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510236" y="5445224"/>
            <a:ext cx="64087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6" b="13393"/>
          <a:stretch>
            <a:fillRect/>
          </a:stretch>
        </p:blipFill>
        <p:spPr>
          <a:xfrm>
            <a:off x="1596246" y="888023"/>
            <a:ext cx="10592580" cy="596997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30316" y="1916832"/>
            <a:ext cx="51125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。您的内容打在这里，或者通过复制您的文本后，在此框中选择粘贴，并选择只保留文字，在此录入上述图表的描述说明。您的内容打在这里，或者通过复制您的文本后，在此框中选择粘贴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804" y="5119905"/>
            <a:ext cx="609282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1868" y="1088537"/>
            <a:ext cx="3769699" cy="3624390"/>
            <a:chOff x="811868" y="1088537"/>
            <a:chExt cx="3769699" cy="362439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>
              <a:off x="811868" y="1181472"/>
              <a:ext cx="3624390" cy="315816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 rot="3998824" flipH="1">
              <a:off x="1190289" y="1321649"/>
              <a:ext cx="3624390" cy="315816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/>
          <p:nvPr/>
        </p:nvGrpSpPr>
        <p:grpSpPr>
          <a:xfrm>
            <a:off x="4150196" y="2120246"/>
            <a:ext cx="3756258" cy="3757026"/>
            <a:chOff x="7870626" y="2948401"/>
            <a:chExt cx="9031215" cy="90330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3"/>
            <p:cNvSpPr>
              <a:spLocks noChangeArrowheads="1"/>
            </p:cNvSpPr>
            <p:nvPr/>
          </p:nvSpPr>
          <p:spPr bwMode="auto">
            <a:xfrm rot="19397468">
              <a:off x="9000026" y="2948401"/>
              <a:ext cx="4612900" cy="4680728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393185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endParaRPr lang="en-US" sz="5400" dirty="0">
                <a:cs typeface="+mn-ea"/>
                <a:sym typeface="+mn-lt"/>
              </a:endParaRPr>
            </a:p>
          </p:txBody>
        </p:sp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 rot="3202081">
              <a:off x="12255036" y="4039640"/>
              <a:ext cx="4614101" cy="4679509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57A7B3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endParaRPr lang="en-US" sz="5400" dirty="0">
                <a:cs typeface="+mn-ea"/>
                <a:sym typeface="+mn-lt"/>
              </a:endParaRPr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 rot="8579122">
              <a:off x="11157827" y="7300735"/>
              <a:ext cx="4612900" cy="4680728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393185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endParaRPr lang="en-US" sz="5400" dirty="0">
                <a:cs typeface="+mn-ea"/>
                <a:sym typeface="+mn-lt"/>
              </a:endParaRPr>
            </a:p>
          </p:txBody>
        </p:sp>
        <p:sp>
          <p:nvSpPr>
            <p:cNvPr id="9" name="Freeform 3"/>
            <p:cNvSpPr>
              <a:spLocks noChangeArrowheads="1"/>
            </p:cNvSpPr>
            <p:nvPr/>
          </p:nvSpPr>
          <p:spPr bwMode="auto">
            <a:xfrm rot="13978264">
              <a:off x="7903330" y="6233611"/>
              <a:ext cx="4614101" cy="4679509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57A7B3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endParaRPr lang="en-US" sz="5400" dirty="0">
                <a:cs typeface="+mn-ea"/>
                <a:sym typeface="+mn-lt"/>
              </a:endParaRPr>
            </a:p>
          </p:txBody>
        </p:sp>
        <p:sp>
          <p:nvSpPr>
            <p:cNvPr id="10" name="TextBox 72"/>
            <p:cNvSpPr txBox="1"/>
            <p:nvPr/>
          </p:nvSpPr>
          <p:spPr>
            <a:xfrm>
              <a:off x="9841414" y="3516812"/>
              <a:ext cx="2916613" cy="2589720"/>
            </a:xfrm>
            <a:prstGeom prst="rect">
              <a:avLst/>
            </a:prstGeom>
            <a:noFill/>
          </p:spPr>
          <p:txBody>
            <a:bodyPr wrap="square" lIns="243744" tIns="121869" rIns="243744" bIns="121869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ru-RU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73"/>
            <p:cNvSpPr txBox="1"/>
            <p:nvPr/>
          </p:nvSpPr>
          <p:spPr>
            <a:xfrm>
              <a:off x="13451995" y="4810899"/>
              <a:ext cx="2916613" cy="2589720"/>
            </a:xfrm>
            <a:prstGeom prst="rect">
              <a:avLst/>
            </a:prstGeom>
            <a:noFill/>
          </p:spPr>
          <p:txBody>
            <a:bodyPr wrap="square" lIns="243744" tIns="121869" rIns="243744" bIns="121869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ru-RU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74"/>
            <p:cNvSpPr txBox="1"/>
            <p:nvPr/>
          </p:nvSpPr>
          <p:spPr>
            <a:xfrm>
              <a:off x="11964099" y="8359757"/>
              <a:ext cx="2916613" cy="2589720"/>
            </a:xfrm>
            <a:prstGeom prst="rect">
              <a:avLst/>
            </a:prstGeom>
            <a:noFill/>
          </p:spPr>
          <p:txBody>
            <a:bodyPr wrap="square" lIns="243744" tIns="121869" rIns="243744" bIns="121869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ru-RU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75"/>
            <p:cNvSpPr txBox="1"/>
            <p:nvPr/>
          </p:nvSpPr>
          <p:spPr>
            <a:xfrm>
              <a:off x="8613883" y="7071279"/>
              <a:ext cx="2916613" cy="2589720"/>
            </a:xfrm>
            <a:prstGeom prst="rect">
              <a:avLst/>
            </a:prstGeom>
            <a:noFill/>
          </p:spPr>
          <p:txBody>
            <a:bodyPr wrap="square" lIns="243744" tIns="121869" rIns="243744" bIns="121869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ru-RU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950480" y="2880976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50480" y="240827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58550" y="4596394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8550" y="41236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1764" y="4667846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49322" y="41951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1764" y="2867646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49322" y="233627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90156" y="2105561"/>
            <a:ext cx="2592288" cy="26468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ea"/>
                <a:sym typeface="+mn-lt"/>
              </a:rPr>
              <a:t>04</a:t>
            </a:r>
            <a:endParaRPr kumimoji="0" lang="en-US" altLang="zh-CN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66420" y="2624747"/>
            <a:ext cx="388843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请输入你的标题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66420" y="3429000"/>
            <a:ext cx="4922811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ea"/>
                <a:sym typeface="+mn-lt"/>
              </a:rPr>
              <a:t>您的内容打在这里，或者通过复制您的文本后，在此框中选择粘贴。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764" y="260648"/>
            <a:ext cx="11665296" cy="633449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77784" y="2636194"/>
            <a:ext cx="7833257" cy="2261046"/>
            <a:chOff x="1429507" y="2476117"/>
            <a:chExt cx="7833257" cy="2261046"/>
          </a:xfrm>
        </p:grpSpPr>
        <p:sp>
          <p:nvSpPr>
            <p:cNvPr id="5" name="文本框 4"/>
            <p:cNvSpPr txBox="1"/>
            <p:nvPr/>
          </p:nvSpPr>
          <p:spPr>
            <a:xfrm>
              <a:off x="5677979" y="3012224"/>
              <a:ext cx="358478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您的内容打在这里，或者通过复制您的文本后，在此框中选择粘贴，并选择只保留文字，在此录入上述图表的描述说明。您的内容打在这里，或者通过复制您的文本后，在此框中选择粘贴，并选择只保留文字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664632" y="2476117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请输入你的内容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374332" y="2476117"/>
              <a:ext cx="0" cy="2249027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429507" y="3029003"/>
              <a:ext cx="358478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您的内容打在这里，或者通过复制您的文本后，在此框中选择粘贴，并选择只保留文字，在此录入上述图表的描述说明。您的内容打在这里，或者通过复制您的文本后，在此框中选择粘贴，并选择只保留文字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178088" y="2476117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请输入你的内容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1420" r="14738" b="12500"/>
          <a:stretch>
            <a:fillRect/>
          </a:stretch>
        </p:blipFill>
        <p:spPr>
          <a:xfrm rot="19600588">
            <a:off x="414168" y="-3102413"/>
            <a:ext cx="12517151" cy="1090700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293424" y="706587"/>
            <a:ext cx="7601977" cy="5916449"/>
            <a:chOff x="1217598" y="-399217"/>
            <a:chExt cx="10105722" cy="78650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" name="Group 19"/>
            <p:cNvGrpSpPr>
              <a:grpSpLocks noChangeAspect="1"/>
            </p:cNvGrpSpPr>
            <p:nvPr/>
          </p:nvGrpSpPr>
          <p:grpSpPr>
            <a:xfrm>
              <a:off x="1217598" y="-399217"/>
              <a:ext cx="10105722" cy="7865058"/>
              <a:chOff x="2101597" y="594889"/>
              <a:chExt cx="4994398" cy="3886016"/>
            </a:xfrm>
          </p:grpSpPr>
          <p:pic>
            <p:nvPicPr>
              <p:cNvPr id="6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01597" y="594889"/>
                <a:ext cx="4994398" cy="3886016"/>
              </a:xfrm>
              <a:prstGeom prst="rect">
                <a:avLst/>
              </a:prstGeom>
            </p:spPr>
          </p:pic>
          <p:sp>
            <p:nvSpPr>
              <p:cNvPr id="7" name="Rectangle 23"/>
              <p:cNvSpPr/>
              <p:nvPr/>
            </p:nvSpPr>
            <p:spPr>
              <a:xfrm>
                <a:off x="2908092" y="1313332"/>
                <a:ext cx="3310128" cy="2049481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8" name="图片占位符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470" y="1054868"/>
              <a:ext cx="6697750" cy="4170305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629916" y="5875339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6" b="13393"/>
          <a:stretch>
            <a:fillRect/>
          </a:stretch>
        </p:blipFill>
        <p:spPr>
          <a:xfrm>
            <a:off x="1596246" y="888023"/>
            <a:ext cx="10592580" cy="596997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284382" y="1227238"/>
            <a:ext cx="5029717" cy="4382718"/>
            <a:chOff x="3284382" y="1227238"/>
            <a:chExt cx="5029717" cy="43827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 rot="19600588">
              <a:off x="3284382" y="1227238"/>
              <a:ext cx="5029717" cy="438271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122304" y="3472559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rgbClr val="3931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400" b="1" dirty="0">
                <a:solidFill>
                  <a:srgbClr val="3931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2258" y="888023"/>
            <a:ext cx="3787978" cy="1335425"/>
            <a:chOff x="722258" y="888023"/>
            <a:chExt cx="3787978" cy="1335425"/>
          </a:xfrm>
        </p:grpSpPr>
        <p:sp>
          <p:nvSpPr>
            <p:cNvPr id="22" name="文本框 21"/>
            <p:cNvSpPr txBox="1"/>
            <p:nvPr/>
          </p:nvSpPr>
          <p:spPr>
            <a:xfrm>
              <a:off x="1701924" y="110949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请输入你的标题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01924" y="1484784"/>
              <a:ext cx="2808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2" r="13994"/>
            <a:stretch>
              <a:fillRect/>
            </a:stretch>
          </p:blipFill>
          <p:spPr>
            <a:xfrm>
              <a:off x="722258" y="888023"/>
              <a:ext cx="902529" cy="81227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35648" y="106332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2258" y="3141211"/>
            <a:ext cx="3841360" cy="1391342"/>
            <a:chOff x="722258" y="3141211"/>
            <a:chExt cx="3841360" cy="1391342"/>
          </a:xfrm>
        </p:grpSpPr>
        <p:sp>
          <p:nvSpPr>
            <p:cNvPr id="28" name="文本框 27"/>
            <p:cNvSpPr txBox="1"/>
            <p:nvPr/>
          </p:nvSpPr>
          <p:spPr>
            <a:xfrm>
              <a:off x="1755306" y="3418597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请输入你的标题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55306" y="3793889"/>
              <a:ext cx="2808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2" r="13994"/>
            <a:stretch>
              <a:fillRect/>
            </a:stretch>
          </p:blipFill>
          <p:spPr>
            <a:xfrm>
              <a:off x="722258" y="3141211"/>
              <a:ext cx="902529" cy="81227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35648" y="331651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60744" y="1817313"/>
            <a:ext cx="3797722" cy="1323898"/>
            <a:chOff x="7960744" y="1817313"/>
            <a:chExt cx="3797722" cy="1323898"/>
          </a:xfrm>
        </p:grpSpPr>
        <p:sp>
          <p:nvSpPr>
            <p:cNvPr id="24" name="椭圆 23"/>
            <p:cNvSpPr/>
            <p:nvPr/>
          </p:nvSpPr>
          <p:spPr>
            <a:xfrm>
              <a:off x="8182643" y="2027827"/>
              <a:ext cx="720000" cy="72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cs typeface="+mn-ea"/>
                  <a:sym typeface="+mn-lt"/>
                </a:rPr>
                <a:t>02</a:t>
              </a:r>
              <a:endParaRPr lang="zh-CN" altLang="en-US" sz="2200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950154" y="202725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请输入你的标题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950154" y="2402547"/>
              <a:ext cx="2808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2" r="13994"/>
            <a:stretch>
              <a:fillRect/>
            </a:stretch>
          </p:blipFill>
          <p:spPr>
            <a:xfrm>
              <a:off x="7960744" y="1817313"/>
              <a:ext cx="902529" cy="81227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8174134" y="199261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60744" y="4293096"/>
            <a:ext cx="3797722" cy="1358382"/>
            <a:chOff x="7960744" y="4293096"/>
            <a:chExt cx="3797722" cy="1358382"/>
          </a:xfrm>
        </p:grpSpPr>
        <p:sp>
          <p:nvSpPr>
            <p:cNvPr id="30" name="椭圆 29"/>
            <p:cNvSpPr/>
            <p:nvPr/>
          </p:nvSpPr>
          <p:spPr>
            <a:xfrm>
              <a:off x="8182643" y="4571114"/>
              <a:ext cx="720000" cy="72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cs typeface="+mn-ea"/>
                  <a:sym typeface="+mn-lt"/>
                </a:rPr>
                <a:t>04</a:t>
              </a:r>
              <a:endParaRPr lang="zh-CN" altLang="en-US" sz="2200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950154" y="453752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请输入你的标题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950154" y="4912814"/>
              <a:ext cx="2808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2" r="13994"/>
            <a:stretch>
              <a:fillRect/>
            </a:stretch>
          </p:blipFill>
          <p:spPr>
            <a:xfrm>
              <a:off x="7960744" y="4293096"/>
              <a:ext cx="902529" cy="81227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8174134" y="44683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3994"/>
          <a:stretch>
            <a:fillRect/>
          </a:stretch>
        </p:blipFill>
        <p:spPr>
          <a:xfrm flipH="1">
            <a:off x="4898828" y="-30834"/>
            <a:ext cx="9036858" cy="81331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552046" y="1859563"/>
            <a:ext cx="5870958" cy="3961526"/>
            <a:chOff x="7037634" y="5266489"/>
            <a:chExt cx="10299208" cy="69495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" name="Group 1104"/>
            <p:cNvGrpSpPr>
              <a:grpSpLocks noChangeAspect="1"/>
            </p:cNvGrpSpPr>
            <p:nvPr/>
          </p:nvGrpSpPr>
          <p:grpSpPr>
            <a:xfrm rot="5400000">
              <a:off x="8712457" y="3591666"/>
              <a:ext cx="6949561" cy="10299208"/>
              <a:chOff x="0" y="0"/>
              <a:chExt cx="6591305" cy="9765731"/>
            </a:xfrm>
          </p:grpSpPr>
          <p:grpSp>
            <p:nvGrpSpPr>
              <p:cNvPr id="6" name="Group 1102"/>
              <p:cNvGrpSpPr/>
              <p:nvPr/>
            </p:nvGrpSpPr>
            <p:grpSpPr>
              <a:xfrm>
                <a:off x="0" y="0"/>
                <a:ext cx="6591305" cy="9765731"/>
                <a:chOff x="0" y="0"/>
                <a:chExt cx="6591304" cy="9765730"/>
              </a:xfrm>
            </p:grpSpPr>
            <p:pic>
              <p:nvPicPr>
                <p:cNvPr id="8" name="Mini-iPad-B&amp;W-Mockup.png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6591304" cy="9765730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sp>
              <p:nvSpPr>
                <p:cNvPr id="9" name="Shape 1101"/>
                <p:cNvSpPr/>
                <p:nvPr/>
              </p:nvSpPr>
              <p:spPr>
                <a:xfrm>
                  <a:off x="363079" y="954047"/>
                  <a:ext cx="5879097" cy="7806214"/>
                </a:xfrm>
                <a:prstGeom prst="rect">
                  <a:avLst/>
                </a:prstGeom>
                <a:solidFill>
                  <a:srgbClr val="606060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" name="placeholder.png"/>
              <p:cNvPicPr/>
              <p:nvPr/>
            </p:nvPicPr>
            <p:blipFill>
              <a:blip r:embed="rId3"/>
              <a:srcRect l="29020" r="29020"/>
              <a:stretch>
                <a:fillRect/>
              </a:stretch>
            </p:blipFill>
            <p:spPr>
              <a:xfrm>
                <a:off x="337669" y="969500"/>
                <a:ext cx="5911543" cy="7924801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pic>
          <p:nvPicPr>
            <p:cNvPr id="10" name="图片占位符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666" y="5622510"/>
              <a:ext cx="8357714" cy="6225434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050876" y="3078252"/>
            <a:ext cx="3819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2886" y="270892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13"/>
            <a:ext cx="12188825" cy="68932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11993"/>
          <a:stretch>
            <a:fillRect/>
          </a:stretch>
        </p:blipFill>
        <p:spPr>
          <a:xfrm>
            <a:off x="1053853" y="-326014"/>
            <a:ext cx="9523058" cy="74748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0" b="75445"/>
          <a:stretch>
            <a:fillRect/>
          </a:stretch>
        </p:blipFill>
        <p:spPr>
          <a:xfrm>
            <a:off x="0" y="-1783"/>
            <a:ext cx="2782043" cy="24414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17500" r="23995" b="17501"/>
          <a:stretch>
            <a:fillRect/>
          </a:stretch>
        </p:blipFill>
        <p:spPr>
          <a:xfrm>
            <a:off x="2782044" y="1008108"/>
            <a:ext cx="6624736" cy="484178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993951" y="4368257"/>
            <a:ext cx="3730547" cy="2524957"/>
            <a:chOff x="6993951" y="4368257"/>
            <a:chExt cx="3730547" cy="2524957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99" t="68697" r="16994"/>
            <a:stretch>
              <a:fillRect/>
            </a:stretch>
          </p:blipFill>
          <p:spPr>
            <a:xfrm>
              <a:off x="6993951" y="4368257"/>
              <a:ext cx="3730547" cy="2524957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8077078" y="5707615"/>
              <a:ext cx="1544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 Light" panose="020B0502040204020203" charset="-122"/>
                  <a:cs typeface="+mn-cs"/>
                </a:rPr>
                <a:t>LOGO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626424" y="3480681"/>
            <a:ext cx="4932548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cs typeface="+mn-ea"/>
                <a:sym typeface="+mn-lt"/>
              </a:rPr>
              <a:t>THANKS!</a:t>
            </a:r>
            <a:endParaRPr lang="zh-CN" altLang="en-US" sz="8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4710" y="2277110"/>
            <a:ext cx="285940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20XX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90156" y="2105561"/>
            <a:ext cx="2592288" cy="26468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66420" y="2624747"/>
            <a:ext cx="388843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请输入你的标题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66420" y="3429000"/>
            <a:ext cx="4922811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3994"/>
          <a:stretch>
            <a:fillRect/>
          </a:stretch>
        </p:blipFill>
        <p:spPr>
          <a:xfrm>
            <a:off x="3142084" y="-387423"/>
            <a:ext cx="9036858" cy="81331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46340" y="328498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，并选择只保留文字，在此录入上述图表的描述说明。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6340" y="278092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0276" y="2276872"/>
            <a:ext cx="6048672" cy="2664296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1420" r="14738" b="12500"/>
          <a:stretch>
            <a:fillRect/>
          </a:stretch>
        </p:blipFill>
        <p:spPr>
          <a:xfrm rot="1999412" flipH="1">
            <a:off x="7064655" y="1059357"/>
            <a:ext cx="5029717" cy="43827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1420" r="14738" b="12500"/>
          <a:stretch>
            <a:fillRect/>
          </a:stretch>
        </p:blipFill>
        <p:spPr>
          <a:xfrm rot="19600588">
            <a:off x="620086" y="1078883"/>
            <a:ext cx="5029717" cy="43827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05980" y="2420888"/>
            <a:ext cx="2376264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7810" y="2434066"/>
            <a:ext cx="2376264" cy="2880320"/>
          </a:xfrm>
          <a:prstGeom prst="rect">
            <a:avLst/>
          </a:prstGeom>
          <a:solidFill>
            <a:srgbClr val="F1F1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09641" y="2448524"/>
            <a:ext cx="2376264" cy="2880320"/>
          </a:xfrm>
          <a:prstGeom prst="rect">
            <a:avLst/>
          </a:prstGeom>
          <a:solidFill>
            <a:srgbClr val="F1F1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4012" y="3140968"/>
            <a:ext cx="1800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94012" y="270892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74039" y="3140968"/>
            <a:ext cx="1800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74039" y="270892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26660" y="3140968"/>
            <a:ext cx="1800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26660" y="270892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786156" y="1054868"/>
            <a:ext cx="3744416" cy="4966420"/>
          </a:xfrm>
          <a:prstGeom prst="rect">
            <a:avLst/>
          </a:prstGeom>
          <a:noFill/>
          <a:ln w="12700">
            <a:solidFill>
              <a:srgbClr val="39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2644" y="215262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82644" y="167992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11993"/>
          <a:stretch>
            <a:fillRect/>
          </a:stretch>
        </p:blipFill>
        <p:spPr>
          <a:xfrm>
            <a:off x="-2555841" y="1646465"/>
            <a:ext cx="9523058" cy="7474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774495" y="2906360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74495" y="243366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57A7B3"/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rgbClr val="57A7B3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82565" y="4621778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82565" y="41490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393185"/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rgbClr val="39318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773" y="4743172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41331" y="42704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57A7B3"/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rgbClr val="57A7B3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773" y="2942972"/>
            <a:ext cx="375248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41331" y="24115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393185"/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rgbClr val="393185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55636" y="2137050"/>
            <a:ext cx="4269159" cy="3170527"/>
            <a:chOff x="3855636" y="2137050"/>
            <a:chExt cx="4269159" cy="317052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 rot="19600588">
              <a:off x="3855636" y="2149411"/>
              <a:ext cx="3624390" cy="315816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9" t="11420" r="14738" b="12500"/>
            <a:stretch>
              <a:fillRect/>
            </a:stretch>
          </p:blipFill>
          <p:spPr>
            <a:xfrm rot="1999412" flipH="1">
              <a:off x="4500405" y="2137050"/>
              <a:ext cx="3624390" cy="315816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90156" y="2105561"/>
            <a:ext cx="2592288" cy="26468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ea"/>
                <a:sym typeface="+mn-lt"/>
              </a:rPr>
              <a:t>02</a:t>
            </a:r>
            <a:endParaRPr kumimoji="0" lang="en-US" altLang="zh-CN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66420" y="2624747"/>
            <a:ext cx="388843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请输入你的标题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66420" y="3429000"/>
            <a:ext cx="4922811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ea"/>
                <a:sym typeface="+mn-lt"/>
              </a:rPr>
              <a:t>您的内容打在这里，或者通过复制您的文本后，在此框中选择粘贴。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1420" r="14738" b="12500"/>
          <a:stretch>
            <a:fillRect/>
          </a:stretch>
        </p:blipFill>
        <p:spPr>
          <a:xfrm rot="19600588">
            <a:off x="414168" y="-3102413"/>
            <a:ext cx="12517151" cy="109070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77979" y="3012224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您的内容打在这里，或者通过复制您的文本后，在此框中选择粘贴，并选择只保留文字，在此录入上述图表的描述说明。您的内容打在这里，或者通过复制您的文本后，在此框中选择粘贴，并选择只保留文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4632" y="247611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请输入你的内容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9971" y="5102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请输入你的标题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68697" r="16994"/>
          <a:stretch>
            <a:fillRect/>
          </a:stretch>
        </p:blipFill>
        <p:spPr>
          <a:xfrm rot="5400000">
            <a:off x="-239366" y="263547"/>
            <a:ext cx="1274527" cy="86264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458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ISPRING_PRESENTATION_TITLE" val="简约水彩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2806</Words>
  <Application>WPS 演示</Application>
  <PresentationFormat>自定义</PresentationFormat>
  <Paragraphs>250</Paragraphs>
  <Slides>21</Slides>
  <Notes>21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</vt:lpstr>
      <vt:lpstr>微软雅黑 Light</vt:lpstr>
      <vt:lpstr>Arial Unicode MS</vt:lpstr>
      <vt:lpstr>等线</vt:lpstr>
      <vt:lpstr>汉仪字研卡通简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简约水彩通用ppt模板</dc:title>
  <dc:creator>段子</dc:creator>
  <cp:lastModifiedBy>一颗苹果</cp:lastModifiedBy>
  <cp:revision>112</cp:revision>
  <dcterms:created xsi:type="dcterms:W3CDTF">2018-09-02T12:42:00Z</dcterms:created>
  <dcterms:modified xsi:type="dcterms:W3CDTF">2021-09-13T01:12:25Z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4F73C8EE92A147B5870BCC36868767CD</vt:lpwstr>
  </property>
</Properties>
</file>